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58" r:id="rId5"/>
    <p:sldId id="280" r:id="rId6"/>
    <p:sldId id="284" r:id="rId7"/>
    <p:sldId id="283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image" Target="NUL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24" Type="http://schemas.openxmlformats.org/officeDocument/2006/relationships/image" Target="../media/image43.png"/><Relationship Id="rId5" Type="http://schemas.openxmlformats.org/officeDocument/2006/relationships/image" Target="NUL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NULL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.png"/><Relationship Id="rId39" Type="http://schemas.openxmlformats.org/officeDocument/2006/relationships/image" Target="../media/image66.png"/><Relationship Id="rId3" Type="http://schemas.openxmlformats.org/officeDocument/2006/relationships/image" Target="../media/image291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2" Type="http://schemas.openxmlformats.org/officeDocument/2006/relationships/image" Target="../media/image281.png"/><Relationship Id="rId16" Type="http://schemas.openxmlformats.org/officeDocument/2006/relationships/image" Target="../media/image430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Relationship Id="rId14" Type="http://schemas.openxmlformats.org/officeDocument/2006/relationships/image" Target="../media/image410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6" y="4169407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957887" y="2041144"/>
                  <a:ext cx="66144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𝜎𝜎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887" y="2041144"/>
                  <a:ext cx="661441" cy="470000"/>
                </a:xfrm>
                <a:prstGeom prst="rect">
                  <a:avLst/>
                </a:prstGeom>
                <a:blipFill>
                  <a:blip r:embed="rId11"/>
                  <a:stretch>
                    <a:fillRect l="-1923" r="-12500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735132" y="2025498"/>
                  <a:ext cx="661441" cy="485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132" y="2025498"/>
                  <a:ext cx="661441" cy="485710"/>
                </a:xfrm>
                <a:prstGeom prst="rect">
                  <a:avLst/>
                </a:prstGeom>
                <a:blipFill>
                  <a:blip r:embed="rId17"/>
                  <a:stretch>
                    <a:fillRect r="-48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9" y="3502404"/>
                  <a:ext cx="12894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9" y="3502404"/>
                  <a:ext cx="1289407" cy="461665"/>
                </a:xfrm>
                <a:prstGeom prst="rect">
                  <a:avLst/>
                </a:prstGeom>
                <a:blipFill>
                  <a:blip r:embed="rId18"/>
                  <a:stretch>
                    <a:fillRect r="-8911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703951" y="5059897"/>
              <a:ext cx="1006946" cy="747579"/>
              <a:chOff x="4744939" y="5530412"/>
              <a:chExt cx="1006946" cy="7475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781559" y="5530412"/>
                    <a:ext cx="66144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1559" y="5530412"/>
                    <a:ext cx="661441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778" r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3855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705721" y="2503858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721" y="2503858"/>
                  <a:ext cx="1006946" cy="338554"/>
                </a:xfrm>
                <a:prstGeom prst="rect">
                  <a:avLst/>
                </a:prstGeom>
                <a:blipFill>
                  <a:blip r:embed="rId23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925395" y="2512245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395" y="2512245"/>
                  <a:ext cx="1006946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𝑐𝑏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61665"/>
                </a:xfrm>
                <a:prstGeom prst="rect">
                  <a:avLst/>
                </a:prstGeom>
                <a:blipFill>
                  <a:blip r:embed="rId25"/>
                  <a:stretch>
                    <a:fillRect r="-8416" b="-6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CF1F79-6E21-4E74-B74A-0AA36DE1A309}"/>
              </a:ext>
            </a:extLst>
          </p:cNvPr>
          <p:cNvGrpSpPr/>
          <p:nvPr/>
        </p:nvGrpSpPr>
        <p:grpSpPr>
          <a:xfrm>
            <a:off x="-4476235" y="-163376"/>
            <a:ext cx="21134810" cy="6969878"/>
            <a:chOff x="-4476235" y="-163376"/>
            <a:chExt cx="21134810" cy="696987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E9BBBA-53BC-464F-9227-5E2AA7A7E755}"/>
                </a:ext>
              </a:extLst>
            </p:cNvPr>
            <p:cNvGrpSpPr/>
            <p:nvPr/>
          </p:nvGrpSpPr>
          <p:grpSpPr>
            <a:xfrm>
              <a:off x="-4433227" y="0"/>
              <a:ext cx="6556638" cy="3142787"/>
              <a:chOff x="-13630" y="765154"/>
              <a:chExt cx="8319957" cy="398799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5922F20-5016-4912-995B-4986C7B7E846}"/>
                  </a:ext>
                </a:extLst>
              </p:cNvPr>
              <p:cNvCxnSpPr/>
              <p:nvPr/>
            </p:nvCxnSpPr>
            <p:spPr>
              <a:xfrm>
                <a:off x="187574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92CA19-6565-4E2F-AE62-5A97D8252D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574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DCA1CE7-91A9-4D45-9E6E-96B9EA7B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74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32D0AB6-806D-4BC6-8BDF-1E8590997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425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265C90C-157D-4169-B623-5680019215EF}"/>
                  </a:ext>
                </a:extLst>
              </p:cNvPr>
              <p:cNvCxnSpPr/>
              <p:nvPr/>
            </p:nvCxnSpPr>
            <p:spPr>
              <a:xfrm>
                <a:off x="5072550" y="1337818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9D3DC9-06FD-49B6-BA24-B1EB2EF386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2550" y="1337818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3E26E7E-AFCC-4307-857E-EA2B9EE3F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2550" y="2777818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ABDCCAD-DCFE-4BF1-8E86-79C9923CB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0401" y="1337818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444E8D4-8719-4E4D-BB16-665FC60D5C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27" y="2078376"/>
                    <a:ext cx="4011702" cy="7169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  <m: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444E8D4-8719-4E4D-BB16-665FC60D5C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027" y="2078376"/>
                    <a:ext cx="4011702" cy="71692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3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B7E5F1A-4A6D-492C-9289-13AED166D573}"/>
                      </a:ext>
                    </a:extLst>
                  </p:cNvPr>
                  <p:cNvSpPr txBox="1"/>
                  <p:nvPr/>
                </p:nvSpPr>
                <p:spPr>
                  <a:xfrm>
                    <a:off x="-13630" y="765154"/>
                    <a:ext cx="34480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B7E5F1A-4A6D-492C-9289-13AED166D5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630" y="765154"/>
                    <a:ext cx="3448095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4A0C87C9-F7AC-407A-9A99-23EDC0923938}"/>
                      </a:ext>
                    </a:extLst>
                  </p:cNvPr>
                  <p:cNvSpPr/>
                  <p:nvPr/>
                </p:nvSpPr>
                <p:spPr>
                  <a:xfrm>
                    <a:off x="6329647" y="4217818"/>
                    <a:ext cx="4235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4A0C87C9-F7AC-407A-9A99-23EDC09239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647" y="4217818"/>
                    <a:ext cx="42351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55" r="-909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24CEB1B-AEEE-492A-A7D3-60AAB84CC153}"/>
                      </a:ext>
                    </a:extLst>
                  </p:cNvPr>
                  <p:cNvSpPr/>
                  <p:nvPr/>
                </p:nvSpPr>
                <p:spPr>
                  <a:xfrm>
                    <a:off x="1362791" y="4291486"/>
                    <a:ext cx="4235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24CEB1B-AEEE-492A-A7D3-60AAB84CC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791" y="4291486"/>
                    <a:ext cx="42351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556" r="-11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2916420A-8ECA-4643-8860-764FDD9FE0DC}"/>
                      </a:ext>
                    </a:extLst>
                  </p:cNvPr>
                  <p:cNvSpPr/>
                  <p:nvPr/>
                </p:nvSpPr>
                <p:spPr>
                  <a:xfrm>
                    <a:off x="7162778" y="1984149"/>
                    <a:ext cx="4235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2916420A-8ECA-4643-8860-764FDD9FE0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778" y="1984149"/>
                    <a:ext cx="42351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36" r="-10909" b="-220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5189092-0793-45ED-9BEC-0DBE7EA7DA65}"/>
                      </a:ext>
                    </a:extLst>
                  </p:cNvPr>
                  <p:cNvSpPr/>
                  <p:nvPr/>
                </p:nvSpPr>
                <p:spPr>
                  <a:xfrm>
                    <a:off x="494918" y="2057818"/>
                    <a:ext cx="44063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5189092-0793-45ED-9BEC-0DBE7EA7DA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18" y="2057818"/>
                    <a:ext cx="44063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E7F2440-BFCD-47C1-8A19-52EB1419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4858232" y="765154"/>
                    <a:ext cx="34480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E7F2440-BFCD-47C1-8A19-52EB141920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8232" y="765154"/>
                    <a:ext cx="3448095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380081-497B-41E1-B16C-B002B6D53AE5}"/>
                </a:ext>
              </a:extLst>
            </p:cNvPr>
            <p:cNvGrpSpPr/>
            <p:nvPr/>
          </p:nvGrpSpPr>
          <p:grpSpPr>
            <a:xfrm>
              <a:off x="-4476235" y="3663715"/>
              <a:ext cx="6556638" cy="3142787"/>
              <a:chOff x="-115251" y="3682109"/>
              <a:chExt cx="6556638" cy="3142787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76482C9-D562-45D1-AF98-813DB35A9B66}"/>
                  </a:ext>
                </a:extLst>
              </p:cNvPr>
              <p:cNvCxnSpPr/>
              <p:nvPr/>
            </p:nvCxnSpPr>
            <p:spPr>
              <a:xfrm>
                <a:off x="43310" y="4191459"/>
                <a:ext cx="1134809" cy="113480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9DBF944-D823-431D-B2D3-3E381F4BE5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8119" y="4191459"/>
                <a:ext cx="1134809" cy="113480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C5C886-13FB-49D3-B92F-122FAC133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119" y="5326268"/>
                <a:ext cx="0" cy="113480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4866ABA-0C39-440D-A04A-3BE8D71E64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140" y="4191459"/>
                <a:ext cx="567404" cy="5674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3650469-B354-493B-9D78-6BC3EFE9EBE2}"/>
                  </a:ext>
                </a:extLst>
              </p:cNvPr>
              <p:cNvCxnSpPr/>
              <p:nvPr/>
            </p:nvCxnSpPr>
            <p:spPr>
              <a:xfrm>
                <a:off x="3892972" y="4133403"/>
                <a:ext cx="1134809" cy="113480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68D6D1A-DBC4-417F-B3CE-BE084A44F2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7780" y="4133403"/>
                <a:ext cx="1134809" cy="113480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10F6F30-BAEF-4947-91CD-578C74A31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7780" y="5268212"/>
                <a:ext cx="0" cy="113480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F9F5FC7-456C-41DC-860B-819EFCE95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206" y="4133403"/>
                <a:ext cx="567404" cy="5674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1F98AF5-3C9A-4353-A3D3-FBF1E8346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399" y="4717009"/>
                    <a:ext cx="3161468" cy="8184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  <m: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1F98AF5-3C9A-4353-A3D3-FBF1E8346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399" y="4717009"/>
                    <a:ext cx="3161468" cy="8184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0E52FC3-46D8-4C0B-A3BD-564F121ECBB7}"/>
                      </a:ext>
                    </a:extLst>
                  </p:cNvPr>
                  <p:cNvSpPr txBox="1"/>
                  <p:nvPr/>
                </p:nvSpPr>
                <p:spPr>
                  <a:xfrm>
                    <a:off x="-115251" y="3682109"/>
                    <a:ext cx="271731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0E52FC3-46D8-4C0B-A3BD-564F121ECB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5251" y="3682109"/>
                    <a:ext cx="2717311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1248A1A2-33B6-4958-B3DE-E0562DBB5584}"/>
                      </a:ext>
                    </a:extLst>
                  </p:cNvPr>
                  <p:cNvSpPr/>
                  <p:nvPr/>
                </p:nvSpPr>
                <p:spPr>
                  <a:xfrm>
                    <a:off x="4883642" y="6403021"/>
                    <a:ext cx="333754" cy="3638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1248A1A2-33B6-4958-B3DE-E0562DBB55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42" y="6403021"/>
                    <a:ext cx="333754" cy="3638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556" r="-11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210D9F7-CA7C-4F55-B155-D08887932C04}"/>
                      </a:ext>
                    </a:extLst>
                  </p:cNvPr>
                  <p:cNvSpPr/>
                  <p:nvPr/>
                </p:nvSpPr>
                <p:spPr>
                  <a:xfrm>
                    <a:off x="969453" y="6461076"/>
                    <a:ext cx="333754" cy="3638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210D9F7-CA7C-4F55-B155-D08887932C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453" y="6461076"/>
                    <a:ext cx="333754" cy="3638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556" r="-11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E003C961-7FEB-471A-AD08-787C9A744542}"/>
                      </a:ext>
                    </a:extLst>
                  </p:cNvPr>
                  <p:cNvSpPr/>
                  <p:nvPr/>
                </p:nvSpPr>
                <p:spPr>
                  <a:xfrm>
                    <a:off x="5540200" y="4642752"/>
                    <a:ext cx="47448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E003C961-7FEB-471A-AD08-787C9A7445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0200" y="4642752"/>
                    <a:ext cx="474489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64" r="-1282"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6B9C27-F2A2-47B1-969C-3333E54EA70F}"/>
                      </a:ext>
                    </a:extLst>
                  </p:cNvPr>
                  <p:cNvSpPr/>
                  <p:nvPr/>
                </p:nvSpPr>
                <p:spPr>
                  <a:xfrm>
                    <a:off x="285516" y="4700808"/>
                    <a:ext cx="347246" cy="3638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6B9C27-F2A2-47B1-969C-3333E54EA7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16" y="4700808"/>
                    <a:ext cx="347246" cy="3638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709B758-4212-49F4-9ECC-95EECDE02F4A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076" y="3682109"/>
                    <a:ext cx="271731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709B758-4212-49F4-9ECC-95EECDE02F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076" y="3682109"/>
                    <a:ext cx="2717311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F0BC40-16DC-41A7-95BA-FC3EBE1374DE}"/>
                </a:ext>
              </a:extLst>
            </p:cNvPr>
            <p:cNvGrpSpPr/>
            <p:nvPr/>
          </p:nvGrpSpPr>
          <p:grpSpPr>
            <a:xfrm>
              <a:off x="2972740" y="-106551"/>
              <a:ext cx="6430241" cy="3133323"/>
              <a:chOff x="-13630" y="691099"/>
              <a:chExt cx="8336190" cy="406205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56ED292-DD01-4F74-83BE-9B006B17D17B}"/>
                  </a:ext>
                </a:extLst>
              </p:cNvPr>
              <p:cNvCxnSpPr/>
              <p:nvPr/>
            </p:nvCxnSpPr>
            <p:spPr>
              <a:xfrm>
                <a:off x="187574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143A626-7B7B-4FD1-99DB-D34A2C883C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574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D2BFCD1-696F-4B12-B663-165DD374F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74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51389D6-BFE0-4942-8F68-80737BBDC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425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EBDFB49-0584-41A4-B254-C8C415CA17A4}"/>
                  </a:ext>
                </a:extLst>
              </p:cNvPr>
              <p:cNvCxnSpPr/>
              <p:nvPr/>
            </p:nvCxnSpPr>
            <p:spPr>
              <a:xfrm>
                <a:off x="5072550" y="1337818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2E82259-979B-4AF0-92C0-9EF2A971F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2550" y="1337818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1BF5061-C3F0-4B2C-8D16-F215D7381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2550" y="2777818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2B02F41-7A39-4391-A0EA-254AF2A0B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0401" y="1337818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48352F78-FDB7-42CC-A4B8-DB11089B57B1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27" y="2078376"/>
                    <a:ext cx="4011701" cy="10610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  <m: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48352F78-FDB7-42CC-A4B8-DB11089B57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027" y="2078376"/>
                    <a:ext cx="4011701" cy="106101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9A248D6-EF41-4D4F-A6B9-E8D978156757}"/>
                      </a:ext>
                    </a:extLst>
                  </p:cNvPr>
                  <p:cNvSpPr txBox="1"/>
                  <p:nvPr/>
                </p:nvSpPr>
                <p:spPr>
                  <a:xfrm>
                    <a:off x="-13630" y="765153"/>
                    <a:ext cx="3448095" cy="678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9A248D6-EF41-4D4F-A6B9-E8D9781567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630" y="765153"/>
                    <a:ext cx="3448095" cy="67830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A27A5B7C-0610-48C4-9124-41B00DF1C1EE}"/>
                      </a:ext>
                    </a:extLst>
                  </p:cNvPr>
                  <p:cNvSpPr/>
                  <p:nvPr/>
                </p:nvSpPr>
                <p:spPr>
                  <a:xfrm>
                    <a:off x="6329647" y="4217818"/>
                    <a:ext cx="4235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A27A5B7C-0610-48C4-9124-41B00DF1C1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647" y="4217818"/>
                    <a:ext cx="423513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704" r="-12963" b="-241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72F2178-9C56-46A4-8509-E76A1F06BF83}"/>
                      </a:ext>
                    </a:extLst>
                  </p:cNvPr>
                  <p:cNvSpPr/>
                  <p:nvPr/>
                </p:nvSpPr>
                <p:spPr>
                  <a:xfrm>
                    <a:off x="1362791" y="4291486"/>
                    <a:ext cx="4235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72F2178-9C56-46A4-8509-E76A1F06BF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791" y="4291486"/>
                    <a:ext cx="423513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5660" r="-13208" b="-220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093E50B5-6F4E-4F51-A5A7-76CCC67E89FC}"/>
                      </a:ext>
                    </a:extLst>
                  </p:cNvPr>
                  <p:cNvSpPr/>
                  <p:nvPr/>
                </p:nvSpPr>
                <p:spPr>
                  <a:xfrm>
                    <a:off x="7162778" y="1984149"/>
                    <a:ext cx="44063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093E50B5-6F4E-4F51-A5A7-76CCC67E8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778" y="1984149"/>
                    <a:ext cx="44063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818" b="-1355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384C1A93-46DA-412E-B713-E648EBB72566}"/>
                      </a:ext>
                    </a:extLst>
                  </p:cNvPr>
                  <p:cNvSpPr/>
                  <p:nvPr/>
                </p:nvSpPr>
                <p:spPr>
                  <a:xfrm>
                    <a:off x="494918" y="2057818"/>
                    <a:ext cx="4235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384C1A93-46DA-412E-B713-E648EBB725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18" y="2057818"/>
                    <a:ext cx="423513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704" r="-12963" b="-220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7112FB04-59E0-46AD-B9F2-557E6E877E75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465" y="691099"/>
                    <a:ext cx="3448095" cy="678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7112FB04-59E0-46AD-B9F2-557E6E877E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465" y="691099"/>
                    <a:ext cx="3448095" cy="67830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1A5E172-48EB-4B95-A30C-DD49BAB82245}"/>
                </a:ext>
              </a:extLst>
            </p:cNvPr>
            <p:cNvGrpSpPr/>
            <p:nvPr/>
          </p:nvGrpSpPr>
          <p:grpSpPr>
            <a:xfrm>
              <a:off x="2995416" y="3524368"/>
              <a:ext cx="6430241" cy="3133323"/>
              <a:chOff x="-13630" y="691099"/>
              <a:chExt cx="8336190" cy="4062052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3F47CD5-B92C-492D-A6C1-6E7FC73355E2}"/>
                  </a:ext>
                </a:extLst>
              </p:cNvPr>
              <p:cNvCxnSpPr/>
              <p:nvPr/>
            </p:nvCxnSpPr>
            <p:spPr>
              <a:xfrm>
                <a:off x="187574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7D59A66-E1DD-4ED1-9D2E-84C494A25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574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B3CD378-BC34-43BB-9CA8-928A3E87E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74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508E29D-E97E-4E32-BACF-66CB0B37D1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425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57EDE9F-8F30-4266-AEF2-951D91954981}"/>
                  </a:ext>
                </a:extLst>
              </p:cNvPr>
              <p:cNvCxnSpPr/>
              <p:nvPr/>
            </p:nvCxnSpPr>
            <p:spPr>
              <a:xfrm>
                <a:off x="5072550" y="1337818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BE7BCE0-6414-4CE5-BF18-B9F15220C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2550" y="1337818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F7E3C0A-BBDB-47C8-8ACB-CCAC690A7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2550" y="2777818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485AEDF-5FBB-4456-BC31-847416260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0401" y="1337818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B584124-1A74-461D-AE62-21575606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27" y="2078376"/>
                    <a:ext cx="4011701" cy="10610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  <m: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B584124-1A74-461D-AE62-21575606F2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027" y="2078376"/>
                    <a:ext cx="4011701" cy="106101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F53A613-3BC4-4E98-98A9-7EFC2467FB6E}"/>
                      </a:ext>
                    </a:extLst>
                  </p:cNvPr>
                  <p:cNvSpPr txBox="1"/>
                  <p:nvPr/>
                </p:nvSpPr>
                <p:spPr>
                  <a:xfrm>
                    <a:off x="-13630" y="765153"/>
                    <a:ext cx="3448095" cy="678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F53A613-3BC4-4E98-98A9-7EFC2467F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630" y="765153"/>
                    <a:ext cx="3448095" cy="67830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2A2E71D3-0E26-4B78-B709-5900E6E9ADC1}"/>
                      </a:ext>
                    </a:extLst>
                  </p:cNvPr>
                  <p:cNvSpPr/>
                  <p:nvPr/>
                </p:nvSpPr>
                <p:spPr>
                  <a:xfrm>
                    <a:off x="6329647" y="4217818"/>
                    <a:ext cx="4235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2A2E71D3-0E26-4B78-B709-5900E6E9A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647" y="4217818"/>
                    <a:ext cx="423513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3704" r="-12963" b="-220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4C803D1-95CC-4C3B-B085-B1BC881618C2}"/>
                      </a:ext>
                    </a:extLst>
                  </p:cNvPr>
                  <p:cNvSpPr/>
                  <p:nvPr/>
                </p:nvSpPr>
                <p:spPr>
                  <a:xfrm>
                    <a:off x="1362791" y="4291486"/>
                    <a:ext cx="4235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4C803D1-95CC-4C3B-B085-B1BC88161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791" y="4291486"/>
                    <a:ext cx="423513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5660" r="-13208" b="-241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34B313E5-CC9A-4757-B869-6478AA4C4305}"/>
                      </a:ext>
                    </a:extLst>
                  </p:cNvPr>
                  <p:cNvSpPr/>
                  <p:nvPr/>
                </p:nvSpPr>
                <p:spPr>
                  <a:xfrm>
                    <a:off x="7162778" y="1984149"/>
                    <a:ext cx="44063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34B313E5-CC9A-4757-B869-6478AA4C43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778" y="1984149"/>
                    <a:ext cx="44063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178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1A95D952-6C3C-4E85-BD32-A84C416824A5}"/>
                      </a:ext>
                    </a:extLst>
                  </p:cNvPr>
                  <p:cNvSpPr/>
                  <p:nvPr/>
                </p:nvSpPr>
                <p:spPr>
                  <a:xfrm>
                    <a:off x="494918" y="2057818"/>
                    <a:ext cx="615129" cy="5985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1A95D952-6C3C-4E85-BD32-A84C416824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18" y="2057818"/>
                    <a:ext cx="615129" cy="59850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2488C031-7070-4FBC-B5CB-AF9C8D3ABC51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465" y="691099"/>
                    <a:ext cx="3448095" cy="678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2488C031-7070-4FBC-B5CB-AF9C8D3ABC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465" y="691099"/>
                    <a:ext cx="3448095" cy="67830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FF45584-0F39-4C6D-BCA7-8913511BA7E7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0014EB-0B61-4206-A48D-51DF29B6B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7ED8CE3-20ED-45D2-A602-B09ACC8A157C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C0D8A18-6A3E-47A5-A7B7-F7158C85C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3A2CF26-95AB-4AEC-850B-CDFAC65C0606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16B4639-0C20-41D2-B5DE-2CE49431A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63AB745-0942-4D66-94F8-AC0241E25667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1A8C128-615D-4A80-B2DB-BFBA4EFD390D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21F4DC7-8DBB-441E-B12D-09BCD65E0E1B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21F4DC7-8DBB-441E-B12D-09BCD65E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0788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716664C-FFCD-4AFD-ACC0-3600604EF888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716664C-FFCD-4AFD-ACC0-3600604EF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B96575D-C58C-489D-A250-30B36740BD89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B96575D-C58C-489D-A250-30B36740B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40633" cy="46166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6DAAB15-1C73-4BBB-8DFF-78CBAE6DD536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6DAAB15-1C73-4BBB-8DFF-78CBAE6D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40633" cy="46166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D8AC017E-2116-4094-B030-14ECE21B5C14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D8AC017E-2116-4094-B030-14ECE21B5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3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2EA40177-0435-435B-BA52-E2E0110B0F7D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2EA40177-0435-435B-BA52-E2E0110B0F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80703E6-3900-45D0-BB53-0A281E6C3BCC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80703E6-3900-45D0-BB53-0A281E6C3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7FACB90-BBD9-4711-A982-679FAD447A2D}"/>
                </a:ext>
              </a:extLst>
            </p:cNvPr>
            <p:cNvCxnSpPr/>
            <p:nvPr/>
          </p:nvCxnSpPr>
          <p:spPr>
            <a:xfrm>
              <a:off x="10426279" y="3959573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AC94BE8-9593-4AF8-BE86-C5D1B88FA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7043" y="3959573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912D45E-37EE-4BF4-98AA-DF93E5CEF6CC}"/>
                </a:ext>
              </a:extLst>
            </p:cNvPr>
            <p:cNvCxnSpPr>
              <a:cxnSpLocks/>
            </p:cNvCxnSpPr>
            <p:nvPr/>
          </p:nvCxnSpPr>
          <p:spPr>
            <a:xfrm>
              <a:off x="11537043" y="5070338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004302E-12E7-4B75-B2CE-9DC366AC5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2290" y="3959573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3863A6-5A31-46D1-AA43-FDF6DB794999}"/>
                </a:ext>
              </a:extLst>
            </p:cNvPr>
            <p:cNvCxnSpPr/>
            <p:nvPr/>
          </p:nvCxnSpPr>
          <p:spPr>
            <a:xfrm>
              <a:off x="14194376" y="3902747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BC8076D-3BC6-4A8C-BBF8-B9FA5D079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5141" y="3902747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EB46BB4-B9C7-46F0-9F0C-CAEDE656742E}"/>
                </a:ext>
              </a:extLst>
            </p:cNvPr>
            <p:cNvCxnSpPr>
              <a:cxnSpLocks/>
            </p:cNvCxnSpPr>
            <p:nvPr/>
          </p:nvCxnSpPr>
          <p:spPr>
            <a:xfrm>
              <a:off x="15305141" y="5013512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729058F-A647-4196-A450-D0E69E0B8454}"/>
                </a:ext>
              </a:extLst>
            </p:cNvPr>
            <p:cNvCxnSpPr>
              <a:cxnSpLocks/>
            </p:cNvCxnSpPr>
            <p:nvPr/>
          </p:nvCxnSpPr>
          <p:spPr>
            <a:xfrm>
              <a:off x="15295769" y="3902747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384596B-A481-4B79-819F-B7421652AC6B}"/>
                    </a:ext>
                  </a:extLst>
                </p:cNvPr>
                <p:cNvSpPr txBox="1"/>
                <p:nvPr/>
              </p:nvSpPr>
              <p:spPr>
                <a:xfrm>
                  <a:off x="11981699" y="4473987"/>
                  <a:ext cx="3094484" cy="786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384596B-A481-4B79-819F-B7421652A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1699" y="4473987"/>
                  <a:ext cx="3094484" cy="78681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0FBBB96-74B5-4D91-8541-06838744FB64}"/>
                    </a:ext>
                  </a:extLst>
                </p:cNvPr>
                <p:cNvSpPr/>
                <p:nvPr/>
              </p:nvSpPr>
              <p:spPr>
                <a:xfrm>
                  <a:off x="15164056" y="6124277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0FBBB96-74B5-4D91-8541-06838744F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4056" y="6124277"/>
                  <a:ext cx="440633" cy="461665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6558284-1507-4E37-AA59-4EFCF6513F50}"/>
                    </a:ext>
                  </a:extLst>
                </p:cNvPr>
                <p:cNvSpPr/>
                <p:nvPr/>
              </p:nvSpPr>
              <p:spPr>
                <a:xfrm>
                  <a:off x="11332799" y="6181102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6558284-1507-4E37-AA59-4EFCF6513F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2799" y="6181102"/>
                  <a:ext cx="440633" cy="461665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3D22BE7-A245-4A68-B5D8-7D90FA05337A}"/>
                    </a:ext>
                  </a:extLst>
                </p:cNvPr>
                <p:cNvSpPr/>
                <p:nvPr/>
              </p:nvSpPr>
              <p:spPr>
                <a:xfrm>
                  <a:off x="15806703" y="4401304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3D22BE7-A245-4A68-B5D8-7D90FA053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703" y="4401304"/>
                  <a:ext cx="339889" cy="356112"/>
                </a:xfrm>
                <a:prstGeom prst="rect">
                  <a:avLst/>
                </a:prstGeom>
                <a:blipFill>
                  <a:blip r:embed="rId40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54621FF0-ED07-40FA-93A6-CC8F3EFDA197}"/>
                    </a:ext>
                  </a:extLst>
                </p:cNvPr>
                <p:cNvSpPr/>
                <p:nvPr/>
              </p:nvSpPr>
              <p:spPr>
                <a:xfrm>
                  <a:off x="10663353" y="4458130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54621FF0-ED07-40FA-93A6-CC8F3EFDA1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353" y="4458130"/>
                  <a:ext cx="440633" cy="461665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39D8221-ADEE-4F28-8726-5690FB7255CD}"/>
                    </a:ext>
                  </a:extLst>
                </p:cNvPr>
                <p:cNvSpPr txBox="1"/>
                <p:nvPr/>
              </p:nvSpPr>
              <p:spPr>
                <a:xfrm>
                  <a:off x="10249906" y="341844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39D8221-ADEE-4F28-8726-5690FB725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9906" y="3418448"/>
                  <a:ext cx="2659738" cy="52322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A9B971B7-F4D7-4CCE-A880-A1FDA6EBED07}"/>
                    </a:ext>
                  </a:extLst>
                </p:cNvPr>
                <p:cNvSpPr txBox="1"/>
                <p:nvPr/>
              </p:nvSpPr>
              <p:spPr>
                <a:xfrm>
                  <a:off x="13975272" y="336719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A9B971B7-F4D7-4CCE-A880-A1FDA6EBE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75272" y="3367196"/>
                  <a:ext cx="2659738" cy="52322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Multiplication Sign 153">
              <a:extLst>
                <a:ext uri="{FF2B5EF4-FFF2-40B4-BE49-F238E27FC236}">
                  <a16:creationId xmlns:a16="http://schemas.microsoft.com/office/drawing/2014/main" id="{D46E0E55-3509-4D24-83E8-A42A8CA0F34F}"/>
                </a:ext>
              </a:extLst>
            </p:cNvPr>
            <p:cNvSpPr/>
            <p:nvPr/>
          </p:nvSpPr>
          <p:spPr>
            <a:xfrm>
              <a:off x="13957844" y="-78283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Multiplication Sign 154">
              <a:extLst>
                <a:ext uri="{FF2B5EF4-FFF2-40B4-BE49-F238E27FC236}">
                  <a16:creationId xmlns:a16="http://schemas.microsoft.com/office/drawing/2014/main" id="{015AFC3A-C8D7-4B73-83A2-08D83E64A9D0}"/>
                </a:ext>
              </a:extLst>
            </p:cNvPr>
            <p:cNvSpPr/>
            <p:nvPr/>
          </p:nvSpPr>
          <p:spPr>
            <a:xfrm>
              <a:off x="14018945" y="352436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40</cp:revision>
  <dcterms:created xsi:type="dcterms:W3CDTF">2019-05-12T01:23:34Z</dcterms:created>
  <dcterms:modified xsi:type="dcterms:W3CDTF">2019-05-16T12:14:10Z</dcterms:modified>
</cp:coreProperties>
</file>