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7" r:id="rId3"/>
    <p:sldId id="281" r:id="rId4"/>
    <p:sldId id="285" r:id="rId5"/>
    <p:sldId id="258" r:id="rId6"/>
    <p:sldId id="280" r:id="rId7"/>
    <p:sldId id="286" r:id="rId8"/>
    <p:sldId id="284" r:id="rId9"/>
    <p:sldId id="288" r:id="rId10"/>
    <p:sldId id="289" r:id="rId11"/>
    <p:sldId id="283" r:id="rId12"/>
    <p:sldId id="279" r:id="rId13"/>
    <p:sldId id="287" r:id="rId14"/>
    <p:sldId id="290" r:id="rId15"/>
    <p:sldId id="291" r:id="rId16"/>
    <p:sldId id="29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9EAED"/>
    <a:srgbClr val="D4D5E8"/>
    <a:srgbClr val="3441FF"/>
    <a:srgbClr val="EA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658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6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7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91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40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08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0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09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9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92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8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F7EA0-B178-4297-BD60-816F800BD5CA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6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NULL"/><Relationship Id="rId21" Type="http://schemas.openxmlformats.org/officeDocument/2006/relationships/image" Target="../media/image64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NULL"/><Relationship Id="rId16" Type="http://schemas.openxmlformats.org/officeDocument/2006/relationships/image" Target="../media/image61.png"/><Relationship Id="rId20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NULL"/><Relationship Id="rId15" Type="http://schemas.openxmlformats.org/officeDocument/2006/relationships/image" Target="../media/image60.png"/><Relationship Id="rId23" Type="http://schemas.openxmlformats.org/officeDocument/2006/relationships/image" Target="../media/image66.png"/><Relationship Id="rId10" Type="http://schemas.openxmlformats.org/officeDocument/2006/relationships/image" Target="../media/image55.png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00.png"/><Relationship Id="rId18" Type="http://schemas.openxmlformats.org/officeDocument/2006/relationships/image" Target="../media/image450.png"/><Relationship Id="rId26" Type="http://schemas.openxmlformats.org/officeDocument/2006/relationships/image" Target="../media/image530.png"/><Relationship Id="rId39" Type="http://schemas.openxmlformats.org/officeDocument/2006/relationships/image" Target="../media/image660.png"/><Relationship Id="rId3" Type="http://schemas.openxmlformats.org/officeDocument/2006/relationships/image" Target="../media/image291.png"/><Relationship Id="rId21" Type="http://schemas.openxmlformats.org/officeDocument/2006/relationships/image" Target="../media/image480.png"/><Relationship Id="rId34" Type="http://schemas.openxmlformats.org/officeDocument/2006/relationships/image" Target="../media/image611.png"/><Relationship Id="rId42" Type="http://schemas.openxmlformats.org/officeDocument/2006/relationships/image" Target="../media/image69.png"/><Relationship Id="rId7" Type="http://schemas.openxmlformats.org/officeDocument/2006/relationships/image" Target="../media/image340.png"/><Relationship Id="rId12" Type="http://schemas.openxmlformats.org/officeDocument/2006/relationships/image" Target="../media/image390.png"/><Relationship Id="rId17" Type="http://schemas.openxmlformats.org/officeDocument/2006/relationships/image" Target="../media/image440.png"/><Relationship Id="rId25" Type="http://schemas.openxmlformats.org/officeDocument/2006/relationships/image" Target="../media/image520.png"/><Relationship Id="rId33" Type="http://schemas.openxmlformats.org/officeDocument/2006/relationships/image" Target="../media/image600.png"/><Relationship Id="rId38" Type="http://schemas.openxmlformats.org/officeDocument/2006/relationships/image" Target="../media/image650.png"/><Relationship Id="rId2" Type="http://schemas.openxmlformats.org/officeDocument/2006/relationships/image" Target="../media/image471.png"/><Relationship Id="rId16" Type="http://schemas.openxmlformats.org/officeDocument/2006/relationships/image" Target="../media/image492.png"/><Relationship Id="rId20" Type="http://schemas.openxmlformats.org/officeDocument/2006/relationships/image" Target="../media/image470.png"/><Relationship Id="rId29" Type="http://schemas.openxmlformats.org/officeDocument/2006/relationships/image" Target="../media/image560.png"/><Relationship Id="rId41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0.png"/><Relationship Id="rId11" Type="http://schemas.openxmlformats.org/officeDocument/2006/relationships/image" Target="../media/image380.png"/><Relationship Id="rId24" Type="http://schemas.openxmlformats.org/officeDocument/2006/relationships/image" Target="../media/image511.png"/><Relationship Id="rId32" Type="http://schemas.openxmlformats.org/officeDocument/2006/relationships/image" Target="../media/image590.png"/><Relationship Id="rId37" Type="http://schemas.openxmlformats.org/officeDocument/2006/relationships/image" Target="../media/image640.png"/><Relationship Id="rId40" Type="http://schemas.openxmlformats.org/officeDocument/2006/relationships/image" Target="../media/image67.png"/><Relationship Id="rId5" Type="http://schemas.openxmlformats.org/officeDocument/2006/relationships/image" Target="../media/image320.png"/><Relationship Id="rId15" Type="http://schemas.openxmlformats.org/officeDocument/2006/relationships/image" Target="../media/image420.png"/><Relationship Id="rId23" Type="http://schemas.openxmlformats.org/officeDocument/2006/relationships/image" Target="../media/image501.png"/><Relationship Id="rId28" Type="http://schemas.openxmlformats.org/officeDocument/2006/relationships/image" Target="../media/image550.png"/><Relationship Id="rId36" Type="http://schemas.openxmlformats.org/officeDocument/2006/relationships/image" Target="../media/image630.png"/><Relationship Id="rId10" Type="http://schemas.openxmlformats.org/officeDocument/2006/relationships/image" Target="../media/image370.png"/><Relationship Id="rId19" Type="http://schemas.openxmlformats.org/officeDocument/2006/relationships/image" Target="../media/image460.png"/><Relationship Id="rId31" Type="http://schemas.openxmlformats.org/officeDocument/2006/relationships/image" Target="../media/image580.png"/><Relationship Id="rId4" Type="http://schemas.openxmlformats.org/officeDocument/2006/relationships/image" Target="../media/image310.png"/><Relationship Id="rId9" Type="http://schemas.openxmlformats.org/officeDocument/2006/relationships/image" Target="../media/image481.png"/><Relationship Id="rId14" Type="http://schemas.openxmlformats.org/officeDocument/2006/relationships/image" Target="../media/image410.png"/><Relationship Id="rId22" Type="http://schemas.openxmlformats.org/officeDocument/2006/relationships/image" Target="../media/image490.png"/><Relationship Id="rId27" Type="http://schemas.openxmlformats.org/officeDocument/2006/relationships/image" Target="../media/image540.png"/><Relationship Id="rId30" Type="http://schemas.openxmlformats.org/officeDocument/2006/relationships/image" Target="../media/image570.png"/><Relationship Id="rId35" Type="http://schemas.openxmlformats.org/officeDocument/2006/relationships/image" Target="../media/image620.png"/><Relationship Id="rId43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9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image" Target="NULL"/><Relationship Id="rId42" Type="http://schemas.openxmlformats.org/officeDocument/2006/relationships/image" Target="NULL"/><Relationship Id="rId47" Type="http://schemas.openxmlformats.org/officeDocument/2006/relationships/image" Target="NULL"/><Relationship Id="rId50" Type="http://schemas.openxmlformats.org/officeDocument/2006/relationships/image" Target="NULL"/><Relationship Id="rId55" Type="http://schemas.openxmlformats.org/officeDocument/2006/relationships/image" Target="NULL"/><Relationship Id="rId63" Type="http://schemas.openxmlformats.org/officeDocument/2006/relationships/image" Target="NULL"/><Relationship Id="rId68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9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image" Target="NULL"/><Relationship Id="rId37" Type="http://schemas.openxmlformats.org/officeDocument/2006/relationships/image" Target="NULL"/><Relationship Id="rId40" Type="http://schemas.openxmlformats.org/officeDocument/2006/relationships/image" Target="NULL"/><Relationship Id="rId45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image" Target="NULL"/><Relationship Id="rId66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36" Type="http://schemas.openxmlformats.org/officeDocument/2006/relationships/image" Target="NULL"/><Relationship Id="rId49" Type="http://schemas.openxmlformats.org/officeDocument/2006/relationships/image" Target="NULL"/><Relationship Id="rId57" Type="http://schemas.openxmlformats.org/officeDocument/2006/relationships/image" Target="NULL"/><Relationship Id="rId61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image" Target="NULL"/><Relationship Id="rId52" Type="http://schemas.openxmlformats.org/officeDocument/2006/relationships/image" Target="NULL"/><Relationship Id="rId60" Type="http://schemas.openxmlformats.org/officeDocument/2006/relationships/image" Target="NULL"/><Relationship Id="rId6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Relationship Id="rId30" Type="http://schemas.openxmlformats.org/officeDocument/2006/relationships/image" Target="NULL"/><Relationship Id="rId35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image" Target="NULL"/><Relationship Id="rId56" Type="http://schemas.openxmlformats.org/officeDocument/2006/relationships/image" Target="NULL"/><Relationship Id="rId64" Type="http://schemas.openxmlformats.org/officeDocument/2006/relationships/image" Target="NULL"/><Relationship Id="rId69" Type="http://schemas.openxmlformats.org/officeDocument/2006/relationships/image" Target="NULL"/><Relationship Id="rId8" Type="http://schemas.openxmlformats.org/officeDocument/2006/relationships/image" Target="NULL"/><Relationship Id="rId51" Type="http://schemas.openxmlformats.org/officeDocument/2006/relationships/image" Target="NULL"/><Relationship Id="rId3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image" Target="NULL"/><Relationship Id="rId46" Type="http://schemas.openxmlformats.org/officeDocument/2006/relationships/image" Target="NULL"/><Relationship Id="rId59" Type="http://schemas.openxmlformats.org/officeDocument/2006/relationships/image" Target="NULL"/><Relationship Id="rId67" Type="http://schemas.openxmlformats.org/officeDocument/2006/relationships/image" Target="NULL"/><Relationship Id="rId20" Type="http://schemas.openxmlformats.org/officeDocument/2006/relationships/image" Target="NULL"/><Relationship Id="rId41" Type="http://schemas.openxmlformats.org/officeDocument/2006/relationships/image" Target="NULL"/><Relationship Id="rId54" Type="http://schemas.openxmlformats.org/officeDocument/2006/relationships/image" Target="NULL"/><Relationship Id="rId62" Type="http://schemas.openxmlformats.org/officeDocument/2006/relationships/image" Target="NULL"/><Relationship Id="rId70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NULL"/><Relationship Id="rId18" Type="http://schemas.openxmlformats.org/officeDocument/2006/relationships/image" Target="../media/image123.png"/><Relationship Id="rId26" Type="http://schemas.openxmlformats.org/officeDocument/2006/relationships/image" Target="../media/image129.png"/><Relationship Id="rId3" Type="http://schemas.openxmlformats.org/officeDocument/2006/relationships/image" Target="../media/image106.png"/><Relationship Id="rId21" Type="http://schemas.openxmlformats.org/officeDocument/2006/relationships/image" Target="NULL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5" Type="http://schemas.openxmlformats.org/officeDocument/2006/relationships/image" Target="../media/image128.png"/><Relationship Id="rId2" Type="http://schemas.openxmlformats.org/officeDocument/2006/relationships/image" Target="../media/image105.png"/><Relationship Id="rId16" Type="http://schemas.openxmlformats.org/officeDocument/2006/relationships/image" Target="../media/image121.png"/><Relationship Id="rId20" Type="http://schemas.openxmlformats.org/officeDocument/2006/relationships/image" Target="NULL"/><Relationship Id="rId29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6.png"/><Relationship Id="rId24" Type="http://schemas.openxmlformats.org/officeDocument/2006/relationships/image" Target="../media/image127.png"/><Relationship Id="rId5" Type="http://schemas.openxmlformats.org/officeDocument/2006/relationships/image" Target="../media/image108.png"/><Relationship Id="rId15" Type="http://schemas.openxmlformats.org/officeDocument/2006/relationships/image" Target="../media/image119.png"/><Relationship Id="rId23" Type="http://schemas.openxmlformats.org/officeDocument/2006/relationships/image" Target="../media/image126.png"/><Relationship Id="rId28" Type="http://schemas.openxmlformats.org/officeDocument/2006/relationships/image" Target="../media/image131.png"/><Relationship Id="rId10" Type="http://schemas.openxmlformats.org/officeDocument/2006/relationships/image" Target="../media/image115.png"/><Relationship Id="rId19" Type="http://schemas.openxmlformats.org/officeDocument/2006/relationships/image" Target="../media/image124.png"/><Relationship Id="rId4" Type="http://schemas.openxmlformats.org/officeDocument/2006/relationships/image" Target="../media/image107.png"/><Relationship Id="rId9" Type="http://schemas.openxmlformats.org/officeDocument/2006/relationships/image" Target="../media/image114.png"/><Relationship Id="rId14" Type="http://schemas.openxmlformats.org/officeDocument/2006/relationships/image" Target="../media/image118.png"/><Relationship Id="rId22" Type="http://schemas.openxmlformats.org/officeDocument/2006/relationships/image" Target="../media/image125.png"/><Relationship Id="rId27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1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1.png"/><Relationship Id="rId12" Type="http://schemas.openxmlformats.org/officeDocument/2006/relationships/image" Target="../media/image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0.png"/><Relationship Id="rId11" Type="http://schemas.openxmlformats.org/officeDocument/2006/relationships/image" Target="../media/image11.png"/><Relationship Id="rId5" Type="http://schemas.openxmlformats.org/officeDocument/2006/relationships/image" Target="../media/image510.png"/><Relationship Id="rId15" Type="http://schemas.openxmlformats.org/officeDocument/2006/relationships/image" Target="../media/image15.png"/><Relationship Id="rId10" Type="http://schemas.openxmlformats.org/officeDocument/2006/relationships/image" Target="../media/image101.png"/><Relationship Id="rId4" Type="http://schemas.openxmlformats.org/officeDocument/2006/relationships/image" Target="../media/image411.png"/><Relationship Id="rId9" Type="http://schemas.openxmlformats.org/officeDocument/2006/relationships/image" Target="../media/image91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0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5" Type="http://schemas.openxmlformats.org/officeDocument/2006/relationships/image" Target="../media/image120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120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13" Type="http://schemas.openxmlformats.org/officeDocument/2006/relationships/image" Target="../media/image360.png"/><Relationship Id="rId18" Type="http://schemas.openxmlformats.org/officeDocument/2006/relationships/image" Target="../media/image412.png"/><Relationship Id="rId3" Type="http://schemas.openxmlformats.org/officeDocument/2006/relationships/image" Target="NULL"/><Relationship Id="rId21" Type="http://schemas.openxmlformats.org/officeDocument/2006/relationships/image" Target="../media/image441.png"/><Relationship Id="rId7" Type="http://schemas.openxmlformats.org/officeDocument/2006/relationships/image" Target="../media/image292.png"/><Relationship Id="rId12" Type="http://schemas.openxmlformats.org/officeDocument/2006/relationships/image" Target="../media/image351.png"/><Relationship Id="rId17" Type="http://schemas.openxmlformats.org/officeDocument/2006/relationships/image" Target="../media/image401.png"/><Relationship Id="rId2" Type="http://schemas.openxmlformats.org/officeDocument/2006/relationships/image" Target="NULL"/><Relationship Id="rId16" Type="http://schemas.openxmlformats.org/officeDocument/2006/relationships/image" Target="../media/image391.png"/><Relationship Id="rId20" Type="http://schemas.openxmlformats.org/officeDocument/2006/relationships/image" Target="../media/image4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341.png"/><Relationship Id="rId24" Type="http://schemas.openxmlformats.org/officeDocument/2006/relationships/image" Target="../media/image51.png"/><Relationship Id="rId5" Type="http://schemas.openxmlformats.org/officeDocument/2006/relationships/image" Target="NULL"/><Relationship Id="rId15" Type="http://schemas.openxmlformats.org/officeDocument/2006/relationships/image" Target="../media/image381.png"/><Relationship Id="rId23" Type="http://schemas.openxmlformats.org/officeDocument/2006/relationships/image" Target="../media/image461.png"/><Relationship Id="rId10" Type="http://schemas.openxmlformats.org/officeDocument/2006/relationships/image" Target="../media/image331.png"/><Relationship Id="rId19" Type="http://schemas.openxmlformats.org/officeDocument/2006/relationships/image" Target="../media/image421.png"/><Relationship Id="rId4" Type="http://schemas.openxmlformats.org/officeDocument/2006/relationships/image" Target="NULL"/><Relationship Id="rId9" Type="http://schemas.openxmlformats.org/officeDocument/2006/relationships/image" Target="../media/image321.png"/><Relationship Id="rId14" Type="http://schemas.openxmlformats.org/officeDocument/2006/relationships/image" Target="../media/image371.png"/><Relationship Id="rId22" Type="http://schemas.openxmlformats.org/officeDocument/2006/relationships/image" Target="../media/image4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6C9FC4-51C7-48B8-B8F3-2E0DDB64536E}"/>
              </a:ext>
            </a:extLst>
          </p:cNvPr>
          <p:cNvCxnSpPr/>
          <p:nvPr/>
        </p:nvCxnSpPr>
        <p:spPr>
          <a:xfrm>
            <a:off x="4104573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6C4F01-3EA5-49A1-864F-406B43BF21F6}"/>
              </a:ext>
            </a:extLst>
          </p:cNvPr>
          <p:cNvCxnSpPr>
            <a:cxnSpLocks/>
          </p:cNvCxnSpPr>
          <p:nvPr/>
        </p:nvCxnSpPr>
        <p:spPr>
          <a:xfrm flipV="1">
            <a:off x="5544573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3312A2-DCF5-4F0F-9E3B-5FE815082E7B}"/>
              </a:ext>
            </a:extLst>
          </p:cNvPr>
          <p:cNvCxnSpPr>
            <a:cxnSpLocks/>
          </p:cNvCxnSpPr>
          <p:nvPr/>
        </p:nvCxnSpPr>
        <p:spPr>
          <a:xfrm>
            <a:off x="5544573" y="342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E750F0-C310-4400-9813-D94FF7644B19}"/>
              </a:ext>
            </a:extLst>
          </p:cNvPr>
          <p:cNvCxnSpPr>
            <a:cxnSpLocks/>
          </p:cNvCxnSpPr>
          <p:nvPr/>
        </p:nvCxnSpPr>
        <p:spPr>
          <a:xfrm flipH="1">
            <a:off x="4812424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CD3839-E0C2-4966-836E-4CF2400EA1B4}"/>
              </a:ext>
            </a:extLst>
          </p:cNvPr>
          <p:cNvSpPr txBox="1"/>
          <p:nvPr/>
        </p:nvSpPr>
        <p:spPr>
          <a:xfrm>
            <a:off x="3935912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5F737-C3DD-42DE-A588-D21144E38AE3}"/>
              </a:ext>
            </a:extLst>
          </p:cNvPr>
          <p:cNvSpPr txBox="1"/>
          <p:nvPr/>
        </p:nvSpPr>
        <p:spPr>
          <a:xfrm>
            <a:off x="5359650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1301E-F5BD-4DE3-9C31-EF11582D811E}"/>
              </a:ext>
            </a:extLst>
          </p:cNvPr>
          <p:cNvSpPr txBox="1"/>
          <p:nvPr/>
        </p:nvSpPr>
        <p:spPr>
          <a:xfrm>
            <a:off x="6264573" y="382583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DD9D7-A51C-4716-8BAC-B52BD62F6D9B}"/>
              </a:ext>
            </a:extLst>
          </p:cNvPr>
          <p:cNvSpPr txBox="1"/>
          <p:nvPr/>
        </p:nvSpPr>
        <p:spPr>
          <a:xfrm>
            <a:off x="4522277" y="2635331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126891-D30F-4922-A56C-D31642D3298A}"/>
              </a:ext>
            </a:extLst>
          </p:cNvPr>
          <p:cNvSpPr txBox="1"/>
          <p:nvPr/>
        </p:nvSpPr>
        <p:spPr>
          <a:xfrm>
            <a:off x="6803714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8F32B9-7468-43C3-A600-C942F5DA64A1}"/>
              </a:ext>
            </a:extLst>
          </p:cNvPr>
          <p:cNvCxnSpPr/>
          <p:nvPr/>
        </p:nvCxnSpPr>
        <p:spPr>
          <a:xfrm>
            <a:off x="192140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4DB095-1725-446C-9CF0-CFD77521E244}"/>
              </a:ext>
            </a:extLst>
          </p:cNvPr>
          <p:cNvCxnSpPr>
            <a:cxnSpLocks/>
          </p:cNvCxnSpPr>
          <p:nvPr/>
        </p:nvCxnSpPr>
        <p:spPr>
          <a:xfrm flipV="1">
            <a:off x="1632140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3C762D-844D-407B-97AD-60CEE1DEE89E}"/>
              </a:ext>
            </a:extLst>
          </p:cNvPr>
          <p:cNvCxnSpPr>
            <a:cxnSpLocks/>
          </p:cNvCxnSpPr>
          <p:nvPr/>
        </p:nvCxnSpPr>
        <p:spPr>
          <a:xfrm>
            <a:off x="1632140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6D5305-DDE0-4C7C-82D9-6AB6EBE3B044}"/>
              </a:ext>
            </a:extLst>
          </p:cNvPr>
          <p:cNvCxnSpPr>
            <a:cxnSpLocks/>
          </p:cNvCxnSpPr>
          <p:nvPr/>
        </p:nvCxnSpPr>
        <p:spPr>
          <a:xfrm flipH="1">
            <a:off x="899991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6B08F1-9948-43DD-A0A7-349F94656D33}"/>
              </a:ext>
            </a:extLst>
          </p:cNvPr>
          <p:cNvSpPr txBox="1"/>
          <p:nvPr/>
        </p:nvSpPr>
        <p:spPr>
          <a:xfrm>
            <a:off x="23479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4B40FA-22D7-49CD-A3BB-3CC7A3185E41}"/>
              </a:ext>
            </a:extLst>
          </p:cNvPr>
          <p:cNvSpPr txBox="1"/>
          <p:nvPr/>
        </p:nvSpPr>
        <p:spPr>
          <a:xfrm>
            <a:off x="1447217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F6A58-EFC7-4BB4-8FB5-781789B5B1DB}"/>
              </a:ext>
            </a:extLst>
          </p:cNvPr>
          <p:cNvSpPr txBox="1"/>
          <p:nvPr/>
        </p:nvSpPr>
        <p:spPr>
          <a:xfrm>
            <a:off x="2891281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1968DC-08DA-4A7B-8797-CF8033E0491B}"/>
              </a:ext>
            </a:extLst>
          </p:cNvPr>
          <p:cNvSpPr txBox="1"/>
          <p:nvPr/>
        </p:nvSpPr>
        <p:spPr>
          <a:xfrm>
            <a:off x="1424838" y="486899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790CD5-F74C-43FD-BD31-E4110958C83C}"/>
              </a:ext>
            </a:extLst>
          </p:cNvPr>
          <p:cNvSpPr txBox="1"/>
          <p:nvPr/>
        </p:nvSpPr>
        <p:spPr>
          <a:xfrm>
            <a:off x="609844" y="2635331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52269E-E616-4FC5-80D6-D2C21A881B1A}"/>
              </a:ext>
            </a:extLst>
          </p:cNvPr>
          <p:cNvGrpSpPr/>
          <p:nvPr/>
        </p:nvGrpSpPr>
        <p:grpSpPr>
          <a:xfrm rot="18923752">
            <a:off x="8677486" y="2425451"/>
            <a:ext cx="2880000" cy="2160000"/>
            <a:chOff x="8231516" y="1989000"/>
            <a:chExt cx="2880000" cy="2160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F0B3AB-5B55-4636-8E4D-4A296B1BBD62}"/>
                </a:ext>
              </a:extLst>
            </p:cNvPr>
            <p:cNvCxnSpPr/>
            <p:nvPr/>
          </p:nvCxnSpPr>
          <p:spPr>
            <a:xfrm>
              <a:off x="8231516" y="1989000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2B4C84B-7FE7-4597-AA48-84B823E40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1516" y="1989000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CCCE0E-123B-4FAF-8005-0FE48B0D4EC6}"/>
                </a:ext>
              </a:extLst>
            </p:cNvPr>
            <p:cNvCxnSpPr>
              <a:cxnSpLocks/>
            </p:cNvCxnSpPr>
            <p:nvPr/>
          </p:nvCxnSpPr>
          <p:spPr>
            <a:xfrm>
              <a:off x="9671516" y="3429000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BFE657-884D-41E8-9EFC-A558C660AD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9367" y="1989000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A0D541E-B6C4-4EB8-82F9-FADC269D76EF}"/>
              </a:ext>
            </a:extLst>
          </p:cNvPr>
          <p:cNvSpPr txBox="1"/>
          <p:nvPr/>
        </p:nvSpPr>
        <p:spPr>
          <a:xfrm>
            <a:off x="7949526" y="338073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B1CAF2-A778-4B32-B24F-58AB5CB98667}"/>
              </a:ext>
            </a:extLst>
          </p:cNvPr>
          <p:cNvSpPr txBox="1"/>
          <p:nvPr/>
        </p:nvSpPr>
        <p:spPr>
          <a:xfrm>
            <a:off x="9177984" y="2139142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13E4BA-3A5D-4E51-9294-7EF41CD74D69}"/>
              </a:ext>
            </a:extLst>
          </p:cNvPr>
          <p:cNvSpPr txBox="1"/>
          <p:nvPr/>
        </p:nvSpPr>
        <p:spPr>
          <a:xfrm>
            <a:off x="11358498" y="338073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0D6E88-88E9-4395-A29D-F2CA443AD1E7}"/>
              </a:ext>
            </a:extLst>
          </p:cNvPr>
          <p:cNvSpPr txBox="1"/>
          <p:nvPr/>
        </p:nvSpPr>
        <p:spPr>
          <a:xfrm>
            <a:off x="9634236" y="372344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856366-1CEC-40EA-8D9B-FCF3272FA596}"/>
              </a:ext>
            </a:extLst>
          </p:cNvPr>
          <p:cNvSpPr txBox="1"/>
          <p:nvPr/>
        </p:nvSpPr>
        <p:spPr>
          <a:xfrm>
            <a:off x="10214528" y="1112897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11EBAA-9828-479F-AD3B-C96547C7CD45}"/>
              </a:ext>
            </a:extLst>
          </p:cNvPr>
          <p:cNvCxnSpPr/>
          <p:nvPr/>
        </p:nvCxnSpPr>
        <p:spPr>
          <a:xfrm rot="18923752">
            <a:off x="8645849" y="566576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FD8562-2E19-4FA8-9AF6-265C642F469B}"/>
              </a:ext>
            </a:extLst>
          </p:cNvPr>
          <p:cNvCxnSpPr>
            <a:cxnSpLocks/>
          </p:cNvCxnSpPr>
          <p:nvPr/>
        </p:nvCxnSpPr>
        <p:spPr>
          <a:xfrm rot="18923752" flipV="1">
            <a:off x="10005148" y="5525186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D6784CB-26C2-4728-AC13-41949DFA3AB0}"/>
              </a:ext>
            </a:extLst>
          </p:cNvPr>
          <p:cNvCxnSpPr>
            <a:cxnSpLocks/>
          </p:cNvCxnSpPr>
          <p:nvPr/>
        </p:nvCxnSpPr>
        <p:spPr>
          <a:xfrm rot="18923752">
            <a:off x="10533163" y="6036313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5BA894D-8A34-4CD4-9ECB-58D947EFBB3A}"/>
              </a:ext>
            </a:extLst>
          </p:cNvPr>
          <p:cNvCxnSpPr>
            <a:cxnSpLocks/>
          </p:cNvCxnSpPr>
          <p:nvPr/>
        </p:nvCxnSpPr>
        <p:spPr>
          <a:xfrm rot="18923752" flipH="1">
            <a:off x="9000717" y="5525186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DDF75E-1497-4E32-902B-3687B0616EB7}"/>
              </a:ext>
            </a:extLst>
          </p:cNvPr>
          <p:cNvSpPr txBox="1"/>
          <p:nvPr/>
        </p:nvSpPr>
        <p:spPr>
          <a:xfrm>
            <a:off x="7963305" y="6011763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7F9C72-D8D5-4BF1-92D3-8F926B1C9FB3}"/>
              </a:ext>
            </a:extLst>
          </p:cNvPr>
          <p:cNvSpPr txBox="1"/>
          <p:nvPr/>
        </p:nvSpPr>
        <p:spPr>
          <a:xfrm>
            <a:off x="9191763" y="4770175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935CF2-461D-4227-9E7C-B3F9BA728950}"/>
              </a:ext>
            </a:extLst>
          </p:cNvPr>
          <p:cNvSpPr txBox="1"/>
          <p:nvPr/>
        </p:nvSpPr>
        <p:spPr>
          <a:xfrm>
            <a:off x="11372277" y="6011763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EF9403-C231-4675-9D16-1A3F89CD27CC}"/>
              </a:ext>
            </a:extLst>
          </p:cNvPr>
          <p:cNvSpPr txBox="1"/>
          <p:nvPr/>
        </p:nvSpPr>
        <p:spPr>
          <a:xfrm>
            <a:off x="9648015" y="6354477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F89696-BDC9-45C0-AD39-DC79FF3A8C4F}"/>
              </a:ext>
            </a:extLst>
          </p:cNvPr>
          <p:cNvSpPr txBox="1"/>
          <p:nvPr/>
        </p:nvSpPr>
        <p:spPr>
          <a:xfrm>
            <a:off x="10214528" y="4728255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70718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B837868-AD27-43B5-A515-F4539D38010A}"/>
              </a:ext>
            </a:extLst>
          </p:cNvPr>
          <p:cNvGrpSpPr/>
          <p:nvPr/>
        </p:nvGrpSpPr>
        <p:grpSpPr>
          <a:xfrm>
            <a:off x="4567717" y="1992085"/>
            <a:ext cx="1855367" cy="1544554"/>
            <a:chOff x="660329" y="1390034"/>
            <a:chExt cx="2514401" cy="2093186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AB86F6C-CEA3-4A8C-8DF1-40C92ABA407E}"/>
                </a:ext>
              </a:extLst>
            </p:cNvPr>
            <p:cNvCxnSpPr/>
            <p:nvPr/>
          </p:nvCxnSpPr>
          <p:spPr>
            <a:xfrm>
              <a:off x="660329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53F210C-CBA8-4DC4-A788-5462F531F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7604" y="1390034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B9F7E5C-6A9B-4B3E-B842-7A8219315FA8}"/>
                </a:ext>
              </a:extLst>
            </p:cNvPr>
            <p:cNvCxnSpPr>
              <a:cxnSpLocks/>
            </p:cNvCxnSpPr>
            <p:nvPr/>
          </p:nvCxnSpPr>
          <p:spPr>
            <a:xfrm>
              <a:off x="1916241" y="264594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2630C30-1068-4CFB-818B-90436C53BB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902" y="139003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89C886-1975-405A-9F66-28BA6AB694ED}"/>
                </a:ext>
              </a:extLst>
            </p:cNvPr>
            <p:cNvSpPr txBox="1"/>
            <p:nvPr/>
          </p:nvSpPr>
          <p:spPr>
            <a:xfrm>
              <a:off x="718273" y="1597273"/>
              <a:ext cx="337405" cy="630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/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zh-CN" sz="2800" dirty="0"/>
                    <a:t> 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53C9F8-0233-4006-A9F8-F2BB318190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8818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3476B67-87DA-4A7B-BB1E-535DE2D714DD}"/>
              </a:ext>
            </a:extLst>
          </p:cNvPr>
          <p:cNvGrpSpPr/>
          <p:nvPr/>
        </p:nvGrpSpPr>
        <p:grpSpPr>
          <a:xfrm>
            <a:off x="9208159" y="1997368"/>
            <a:ext cx="1855367" cy="1544554"/>
            <a:chOff x="8544230" y="847558"/>
            <a:chExt cx="2514401" cy="2093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/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blipFill>
                  <a:blip r:embed="rId3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62DA47-D0D1-4715-A726-401BB1C8F350}"/>
                </a:ext>
              </a:extLst>
            </p:cNvPr>
            <p:cNvSpPr txBox="1"/>
            <p:nvPr/>
          </p:nvSpPr>
          <p:spPr>
            <a:xfrm>
              <a:off x="10701407" y="1131914"/>
              <a:ext cx="337405" cy="709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5B0B55-13A8-45A1-854D-3775ADE2A898}"/>
                </a:ext>
              </a:extLst>
            </p:cNvPr>
            <p:cNvCxnSpPr/>
            <p:nvPr/>
          </p:nvCxnSpPr>
          <p:spPr>
            <a:xfrm flipH="1">
              <a:off x="9802719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D84A9D9-CC7E-4684-AF31-BD8335297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84081" y="847558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8B1F6BA-A63E-4D8A-82FA-6547CEEDA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2719" y="2103470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D74846-3115-4AAE-AFAB-1D59EC0710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28420" y="847558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A6495E8-49BC-47BA-83AE-AA77BE5EDA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4230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1ECFFC-D4CA-4766-891A-DA3DACB4838D}"/>
              </a:ext>
            </a:extLst>
          </p:cNvPr>
          <p:cNvGrpSpPr/>
          <p:nvPr/>
        </p:nvGrpSpPr>
        <p:grpSpPr>
          <a:xfrm>
            <a:off x="5469511" y="4930998"/>
            <a:ext cx="1855367" cy="1544554"/>
            <a:chOff x="3644270" y="3917255"/>
            <a:chExt cx="2514401" cy="209318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3F9AC3-4A67-4670-8EC0-8C2E38DDAED4}"/>
                </a:ext>
              </a:extLst>
            </p:cNvPr>
            <p:cNvCxnSpPr/>
            <p:nvPr/>
          </p:nvCxnSpPr>
          <p:spPr>
            <a:xfrm>
              <a:off x="3644270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15182FC-536D-4D29-9A55-32CEA053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1545" y="3917255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DE243C-F189-4F6D-B6D8-2F0946C6080E}"/>
                </a:ext>
              </a:extLst>
            </p:cNvPr>
            <p:cNvCxnSpPr>
              <a:cxnSpLocks/>
            </p:cNvCxnSpPr>
            <p:nvPr/>
          </p:nvCxnSpPr>
          <p:spPr>
            <a:xfrm>
              <a:off x="4900182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B83AC13-5241-474F-95B4-9F633245D12D}"/>
                </a:ext>
              </a:extLst>
            </p:cNvPr>
            <p:cNvCxnSpPr>
              <a:cxnSpLocks/>
            </p:cNvCxnSpPr>
            <p:nvPr/>
          </p:nvCxnSpPr>
          <p:spPr>
            <a:xfrm>
              <a:off x="4458419" y="3917255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F65C460-33E9-4155-8109-AB58E780E751}"/>
                </a:ext>
              </a:extLst>
            </p:cNvPr>
            <p:cNvSpPr txBox="1"/>
            <p:nvPr/>
          </p:nvSpPr>
          <p:spPr>
            <a:xfrm>
              <a:off x="4922475" y="4169407"/>
              <a:ext cx="337405" cy="709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e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/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blipFill>
                  <a:blip r:embed="rId4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58B7F0-B72B-453F-8564-00BB1F6BA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2759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BCA4BDB-E894-4584-8E31-49264E812740}"/>
              </a:ext>
            </a:extLst>
          </p:cNvPr>
          <p:cNvGrpSpPr/>
          <p:nvPr/>
        </p:nvGrpSpPr>
        <p:grpSpPr>
          <a:xfrm>
            <a:off x="8314127" y="4931000"/>
            <a:ext cx="1855366" cy="1544554"/>
            <a:chOff x="6763501" y="3917254"/>
            <a:chExt cx="2514400" cy="209318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1098920-6E2D-4B03-8C8A-DDC301A77C20}"/>
                </a:ext>
              </a:extLst>
            </p:cNvPr>
            <p:cNvCxnSpPr/>
            <p:nvPr/>
          </p:nvCxnSpPr>
          <p:spPr>
            <a:xfrm>
              <a:off x="6763501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DF7C05-E0D5-4228-8F58-9AEFE717EDDE}"/>
                </a:ext>
              </a:extLst>
            </p:cNvPr>
            <p:cNvCxnSpPr>
              <a:cxnSpLocks/>
            </p:cNvCxnSpPr>
            <p:nvPr/>
          </p:nvCxnSpPr>
          <p:spPr>
            <a:xfrm>
              <a:off x="8019413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634D492-967B-459A-9E6D-0972339CA382}"/>
                </a:ext>
              </a:extLst>
            </p:cNvPr>
            <p:cNvGrpSpPr/>
            <p:nvPr/>
          </p:nvGrpSpPr>
          <p:grpSpPr>
            <a:xfrm flipH="1">
              <a:off x="7577649" y="3917254"/>
              <a:ext cx="860401" cy="837275"/>
              <a:chOff x="5790993" y="5777999"/>
              <a:chExt cx="1479774" cy="1440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7DA4822-5FC6-478B-A0D1-FF5F236784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0767" y="5777999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B628298-717D-4D71-9DC6-98364F2E5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0993" y="5777999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BCB678-18A3-40BE-A8D5-BC5915FAFB8E}"/>
                </a:ext>
              </a:extLst>
            </p:cNvPr>
            <p:cNvSpPr txBox="1"/>
            <p:nvPr/>
          </p:nvSpPr>
          <p:spPr>
            <a:xfrm>
              <a:off x="7698062" y="4158321"/>
              <a:ext cx="337405" cy="709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e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/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blipFill>
                  <a:blip r:embed="rId5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DC4E698-05CB-4DAD-83C2-7625932D6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989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32CFC24-3270-4C86-95AC-F463FD45394A}"/>
              </a:ext>
            </a:extLst>
          </p:cNvPr>
          <p:cNvGrpSpPr/>
          <p:nvPr/>
        </p:nvGrpSpPr>
        <p:grpSpPr>
          <a:xfrm>
            <a:off x="6887746" y="277617"/>
            <a:ext cx="1855367" cy="1558762"/>
            <a:chOff x="4667737" y="847559"/>
            <a:chExt cx="2514401" cy="211244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D649C7-763E-4D27-AA71-F1E3BFCABF8B}"/>
                </a:ext>
              </a:extLst>
            </p:cNvPr>
            <p:cNvCxnSpPr/>
            <p:nvPr/>
          </p:nvCxnSpPr>
          <p:spPr>
            <a:xfrm>
              <a:off x="4667737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6553E4-761C-4E2C-ACC5-ECAAB5D417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44863" y="847559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3DAEC9-0C1E-4D9A-B183-FC616AD214E3}"/>
                </a:ext>
              </a:extLst>
            </p:cNvPr>
            <p:cNvCxnSpPr>
              <a:cxnSpLocks/>
            </p:cNvCxnSpPr>
            <p:nvPr/>
          </p:nvCxnSpPr>
          <p:spPr>
            <a:xfrm>
              <a:off x="5923650" y="212272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09BB17-6853-49AD-B683-879F22B8E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9311" y="86681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EE3C7C-3027-4362-824C-103B27524D9E}"/>
                </a:ext>
              </a:extLst>
            </p:cNvPr>
            <p:cNvSpPr txBox="1"/>
            <p:nvPr/>
          </p:nvSpPr>
          <p:spPr>
            <a:xfrm>
              <a:off x="4856258" y="1140383"/>
              <a:ext cx="337405" cy="63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D01DD-A34E-4D00-8ABB-49C2F2CEA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6226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AB8569-26DC-42A6-9B7D-494A7860AE98}"/>
                </a:ext>
              </a:extLst>
            </p:cNvPr>
            <p:cNvSpPr txBox="1"/>
            <p:nvPr/>
          </p:nvSpPr>
          <p:spPr>
            <a:xfrm>
              <a:off x="6691336" y="1140383"/>
              <a:ext cx="337405" cy="709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</p:grpSp>
      <p:sp>
        <p:nvSpPr>
          <p:cNvPr id="56" name="Pentagon 55">
            <a:extLst>
              <a:ext uri="{FF2B5EF4-FFF2-40B4-BE49-F238E27FC236}">
                <a16:creationId xmlns:a16="http://schemas.microsoft.com/office/drawing/2014/main" id="{455AF7C4-361C-4073-82DF-DAEB42841053}"/>
              </a:ext>
            </a:extLst>
          </p:cNvPr>
          <p:cNvSpPr/>
          <p:nvPr/>
        </p:nvSpPr>
        <p:spPr>
          <a:xfrm>
            <a:off x="5491655" y="1212520"/>
            <a:ext cx="4618649" cy="4398712"/>
          </a:xfrm>
          <a:prstGeom prst="pentag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3A679D-80EE-4B8C-846B-3DF392F7D598}"/>
              </a:ext>
            </a:extLst>
          </p:cNvPr>
          <p:cNvCxnSpPr>
            <a:cxnSpLocks/>
          </p:cNvCxnSpPr>
          <p:nvPr/>
        </p:nvCxnSpPr>
        <p:spPr>
          <a:xfrm flipH="1">
            <a:off x="7017551" y="5493507"/>
            <a:ext cx="1593856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A2280A-23B4-4E46-BF9E-CC9D63117F06}"/>
              </a:ext>
            </a:extLst>
          </p:cNvPr>
          <p:cNvCxnSpPr>
            <a:cxnSpLocks/>
          </p:cNvCxnSpPr>
          <p:nvPr/>
        </p:nvCxnSpPr>
        <p:spPr>
          <a:xfrm rot="4320000" flipH="1">
            <a:off x="5432222" y="3844797"/>
            <a:ext cx="1593856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B9C7DD-9E3E-4C90-A15A-975EFF52B9ED}"/>
              </a:ext>
            </a:extLst>
          </p:cNvPr>
          <p:cNvCxnSpPr>
            <a:cxnSpLocks/>
          </p:cNvCxnSpPr>
          <p:nvPr/>
        </p:nvCxnSpPr>
        <p:spPr>
          <a:xfrm rot="12960000">
            <a:off x="8075415" y="2095645"/>
            <a:ext cx="1593856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92655E-1C16-4B96-B916-35A0AF45A7DC}"/>
              </a:ext>
            </a:extLst>
          </p:cNvPr>
          <p:cNvCxnSpPr>
            <a:cxnSpLocks/>
          </p:cNvCxnSpPr>
          <p:nvPr/>
        </p:nvCxnSpPr>
        <p:spPr>
          <a:xfrm rot="17280000" flipH="1">
            <a:off x="8848039" y="3844796"/>
            <a:ext cx="1593856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467FBC-700B-4389-9953-8FB380A87F75}"/>
              </a:ext>
            </a:extLst>
          </p:cNvPr>
          <p:cNvCxnSpPr>
            <a:cxnSpLocks/>
          </p:cNvCxnSpPr>
          <p:nvPr/>
        </p:nvCxnSpPr>
        <p:spPr>
          <a:xfrm rot="8640000" flipH="1">
            <a:off x="6072081" y="2069742"/>
            <a:ext cx="1593856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/>
              <p:nvPr/>
            </p:nvSpPr>
            <p:spPr>
              <a:xfrm>
                <a:off x="6716870" y="-118074"/>
                <a:ext cx="2195218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870" y="-118074"/>
                <a:ext cx="2195218" cy="440363"/>
              </a:xfrm>
              <a:prstGeom prst="rect">
                <a:avLst/>
              </a:prstGeom>
              <a:blipFill>
                <a:blip r:embed="rId6"/>
                <a:stretch>
                  <a:fillRect r="-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/>
              <p:nvPr/>
            </p:nvSpPr>
            <p:spPr>
              <a:xfrm>
                <a:off x="4354457" y="1562001"/>
                <a:ext cx="2195218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457" y="1562001"/>
                <a:ext cx="2195218" cy="440363"/>
              </a:xfrm>
              <a:prstGeom prst="rect">
                <a:avLst/>
              </a:prstGeom>
              <a:blipFill>
                <a:blip r:embed="rId7"/>
                <a:stretch>
                  <a:fillRect r="-8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/>
              <p:nvPr/>
            </p:nvSpPr>
            <p:spPr>
              <a:xfrm>
                <a:off x="9003735" y="1562810"/>
                <a:ext cx="2195218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735" y="1562810"/>
                <a:ext cx="2195218" cy="440363"/>
              </a:xfrm>
              <a:prstGeom prst="rect">
                <a:avLst/>
              </a:prstGeom>
              <a:blipFill>
                <a:blip r:embed="rId8"/>
                <a:stretch>
                  <a:fillRect r="-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/>
              <p:nvPr/>
            </p:nvSpPr>
            <p:spPr>
              <a:xfrm>
                <a:off x="5251359" y="4488517"/>
                <a:ext cx="2195218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359" y="4488517"/>
                <a:ext cx="2195218" cy="440363"/>
              </a:xfrm>
              <a:prstGeom prst="rect">
                <a:avLst/>
              </a:prstGeom>
              <a:blipFill>
                <a:blip r:embed="rId9"/>
                <a:stretch>
                  <a:fillRect r="-7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/>
              <p:nvPr/>
            </p:nvSpPr>
            <p:spPr>
              <a:xfrm>
                <a:off x="8168842" y="4488517"/>
                <a:ext cx="2195218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842" y="4488517"/>
                <a:ext cx="2195218" cy="440363"/>
              </a:xfrm>
              <a:prstGeom prst="rect">
                <a:avLst/>
              </a:prstGeom>
              <a:blipFill>
                <a:blip r:embed="rId10"/>
                <a:stretch>
                  <a:fillRect r="-8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/>
              <p:nvPr/>
            </p:nvSpPr>
            <p:spPr>
              <a:xfrm>
                <a:off x="6469496" y="2195565"/>
                <a:ext cx="1109397" cy="599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</m:t>
                                  </m:r>
                                </m:sub>
                                <m:sup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496" y="2195565"/>
                <a:ext cx="1109397" cy="5998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/>
              <p:nvPr/>
            </p:nvSpPr>
            <p:spPr>
              <a:xfrm>
                <a:off x="7514636" y="1784085"/>
                <a:ext cx="599686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636" y="1784085"/>
                <a:ext cx="599686" cy="4403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/>
              <p:nvPr/>
            </p:nvSpPr>
            <p:spPr>
              <a:xfrm>
                <a:off x="5191812" y="3493644"/>
                <a:ext cx="599686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812" y="3493644"/>
                <a:ext cx="599686" cy="44036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/>
              <p:nvPr/>
            </p:nvSpPr>
            <p:spPr>
              <a:xfrm>
                <a:off x="9862867" y="3477572"/>
                <a:ext cx="599686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867" y="3477572"/>
                <a:ext cx="599686" cy="4403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/>
              <p:nvPr/>
            </p:nvSpPr>
            <p:spPr>
              <a:xfrm>
                <a:off x="8933020" y="6412966"/>
                <a:ext cx="599686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020" y="6412966"/>
                <a:ext cx="599686" cy="44036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/>
              <p:nvPr/>
            </p:nvSpPr>
            <p:spPr>
              <a:xfrm>
                <a:off x="6102404" y="6417637"/>
                <a:ext cx="599686" cy="44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04" y="6417637"/>
                <a:ext cx="599686" cy="44036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/>
              <p:nvPr/>
            </p:nvSpPr>
            <p:spPr>
              <a:xfrm>
                <a:off x="8092754" y="2194882"/>
                <a:ext cx="630922" cy="60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754" y="2194882"/>
                <a:ext cx="630922" cy="602153"/>
              </a:xfrm>
              <a:prstGeom prst="rect">
                <a:avLst/>
              </a:prstGeom>
              <a:blipFill>
                <a:blip r:embed="rId17"/>
                <a:stretch>
                  <a:fillRect r="-68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/>
              <p:nvPr/>
            </p:nvSpPr>
            <p:spPr>
              <a:xfrm>
                <a:off x="6283824" y="3579019"/>
                <a:ext cx="1229913" cy="471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𝜎𝜎𝜎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824" y="3579019"/>
                <a:ext cx="1229913" cy="47128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6EE027C-E04F-4E96-8A32-BF68D5E322D2}"/>
              </a:ext>
            </a:extLst>
          </p:cNvPr>
          <p:cNvGrpSpPr/>
          <p:nvPr/>
        </p:nvGrpSpPr>
        <p:grpSpPr>
          <a:xfrm>
            <a:off x="7341111" y="4940533"/>
            <a:ext cx="1147952" cy="852822"/>
            <a:chOff x="4668807" y="5400293"/>
            <a:chExt cx="1203481" cy="8940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919D89E3-C0BD-433C-A268-64C3C8E1D0A1}"/>
                    </a:ext>
                  </a:extLst>
                </p:cNvPr>
                <p:cNvSpPr txBox="1"/>
                <p:nvPr/>
              </p:nvSpPr>
              <p:spPr>
                <a:xfrm>
                  <a:off x="4668807" y="5400293"/>
                  <a:ext cx="1203481" cy="6288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919D89E3-C0BD-433C-A268-64C3C8E1D0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807" y="5400293"/>
                  <a:ext cx="1203481" cy="62886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57C3E0E-FFE0-4191-B76E-C1C30A1447DF}"/>
                    </a:ext>
                  </a:extLst>
                </p:cNvPr>
                <p:cNvSpPr txBox="1"/>
                <p:nvPr/>
              </p:nvSpPr>
              <p:spPr>
                <a:xfrm>
                  <a:off x="4744939" y="5939437"/>
                  <a:ext cx="1006946" cy="354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57C3E0E-FFE0-4191-B76E-C1C30A144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4939" y="5939437"/>
                  <a:ext cx="1006946" cy="354931"/>
                </a:xfrm>
                <a:prstGeom prst="rect">
                  <a:avLst/>
                </a:prstGeom>
                <a:blipFill>
                  <a:blip r:embed="rId20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3100559-3C24-4513-8B47-1D6AAABBC6F0}"/>
                  </a:ext>
                </a:extLst>
              </p:cNvPr>
              <p:cNvSpPr txBox="1"/>
              <p:nvPr/>
            </p:nvSpPr>
            <p:spPr>
              <a:xfrm>
                <a:off x="8210977" y="2689748"/>
                <a:ext cx="9604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3100559-3C24-4513-8B47-1D6AAABBC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977" y="2689748"/>
                <a:ext cx="960485" cy="338554"/>
              </a:xfrm>
              <a:prstGeom prst="rect">
                <a:avLst/>
              </a:prstGeom>
              <a:blipFill>
                <a:blip r:embed="rId2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2010AAA-8B66-4F5A-B34D-64C578B72550}"/>
                  </a:ext>
                </a:extLst>
              </p:cNvPr>
              <p:cNvSpPr txBox="1"/>
              <p:nvPr/>
            </p:nvSpPr>
            <p:spPr>
              <a:xfrm>
                <a:off x="6606778" y="2694626"/>
                <a:ext cx="960485" cy="322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2010AAA-8B66-4F5A-B34D-64C578B72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778" y="2694626"/>
                <a:ext cx="960485" cy="322933"/>
              </a:xfrm>
              <a:prstGeom prst="rect">
                <a:avLst/>
              </a:prstGeom>
              <a:blipFill>
                <a:blip r:embed="rId22"/>
                <a:stretch>
                  <a:fillRect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FB815A0-BFB4-49C2-88D7-4B3F459AB54E}"/>
                  </a:ext>
                </a:extLst>
              </p:cNvPr>
              <p:cNvSpPr txBox="1"/>
              <p:nvPr/>
            </p:nvSpPr>
            <p:spPr>
              <a:xfrm>
                <a:off x="8400871" y="3575441"/>
                <a:ext cx="1229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𝜎𝜎𝜎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FB815A0-BFB4-49C2-88D7-4B3F459AB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871" y="3575441"/>
                <a:ext cx="1229913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A196AD85-A9A7-4FAA-A245-FD0682E37B7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10959" y="-118074"/>
            <a:ext cx="6968371" cy="7048982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2DAB7D7B-D48D-4683-ADCC-1854110E7526}"/>
              </a:ext>
            </a:extLst>
          </p:cNvPr>
          <p:cNvSpPr/>
          <p:nvPr/>
        </p:nvSpPr>
        <p:spPr>
          <a:xfrm>
            <a:off x="2465061" y="2532771"/>
            <a:ext cx="1939878" cy="96087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80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0E9BBBA-53BC-464F-9227-5E2AA7A7E755}"/>
              </a:ext>
            </a:extLst>
          </p:cNvPr>
          <p:cNvGrpSpPr/>
          <p:nvPr/>
        </p:nvGrpSpPr>
        <p:grpSpPr>
          <a:xfrm>
            <a:off x="-4433227" y="0"/>
            <a:ext cx="6556638" cy="3142787"/>
            <a:chOff x="-13630" y="765154"/>
            <a:chExt cx="8319957" cy="398799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5922F20-5016-4912-995B-4986C7B7E846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92CA19-6565-4E2F-AE62-5A97D8252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CA1CE7-91A9-4D45-9E6E-96B9EA7BD6BE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32D0AB6-806D-4BC6-8BDF-1E8590997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265C90C-157D-4169-B623-5680019215EF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9D3DC9-06FD-49B6-BA24-B1EB2EF38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3E26E7E-AFCC-4307-857E-EA2B9EE3F4A7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ABDCCAD-DCFE-4BF1-8E86-79C9923CBD2F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2" cy="90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2" cy="90973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/>
                <p:nvPr/>
              </p:nvSpPr>
              <p:spPr>
                <a:xfrm>
                  <a:off x="-13630" y="765154"/>
                  <a:ext cx="34480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4"/>
                  <a:ext cx="3448095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455" r="-909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23513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636" r="-10909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/>
                <p:nvPr/>
              </p:nvSpPr>
              <p:spPr>
                <a:xfrm>
                  <a:off x="4858232" y="765154"/>
                  <a:ext cx="34480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32" y="765154"/>
                  <a:ext cx="3448095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80081-497B-41E1-B16C-B002B6D53AE5}"/>
              </a:ext>
            </a:extLst>
          </p:cNvPr>
          <p:cNvGrpSpPr/>
          <p:nvPr/>
        </p:nvGrpSpPr>
        <p:grpSpPr>
          <a:xfrm>
            <a:off x="-4476235" y="3663715"/>
            <a:ext cx="6556638" cy="3142787"/>
            <a:chOff x="-115251" y="3682109"/>
            <a:chExt cx="6556638" cy="314278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6482C9-D562-45D1-AF98-813DB35A9B66}"/>
                </a:ext>
              </a:extLst>
            </p:cNvPr>
            <p:cNvCxnSpPr/>
            <p:nvPr/>
          </p:nvCxnSpPr>
          <p:spPr>
            <a:xfrm>
              <a:off x="43310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DBF944-D823-431D-B2D3-3E381F4BE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8119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C5C886-13FB-49D3-B92F-122FAC133142}"/>
                </a:ext>
              </a:extLst>
            </p:cNvPr>
            <p:cNvCxnSpPr>
              <a:cxnSpLocks/>
            </p:cNvCxnSpPr>
            <p:nvPr/>
          </p:nvCxnSpPr>
          <p:spPr>
            <a:xfrm>
              <a:off x="1178119" y="5326268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866ABA-0C39-440D-A04A-3BE8D71E6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140" y="4191459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650469-B354-493B-9D78-6BC3EFE9EBE2}"/>
                </a:ext>
              </a:extLst>
            </p:cNvPr>
            <p:cNvCxnSpPr/>
            <p:nvPr/>
          </p:nvCxnSpPr>
          <p:spPr>
            <a:xfrm>
              <a:off x="3892972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68D6D1A-DBC4-417F-B3CE-BE084A44F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7780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0F6F30-BAEF-4947-91CD-578C74A31E01}"/>
                </a:ext>
              </a:extLst>
            </p:cNvPr>
            <p:cNvCxnSpPr>
              <a:cxnSpLocks/>
            </p:cNvCxnSpPr>
            <p:nvPr/>
          </p:nvCxnSpPr>
          <p:spPr>
            <a:xfrm>
              <a:off x="5027780" y="5268212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F9F5FC7-456C-41DC-860B-819EFCE95BB7}"/>
                </a:ext>
              </a:extLst>
            </p:cNvPr>
            <p:cNvCxnSpPr>
              <a:cxnSpLocks/>
            </p:cNvCxnSpPr>
            <p:nvPr/>
          </p:nvCxnSpPr>
          <p:spPr>
            <a:xfrm>
              <a:off x="5018206" y="4133403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/>
                <p:nvPr/>
              </p:nvSpPr>
              <p:spPr>
                <a:xfrm>
                  <a:off x="1632399" y="4717009"/>
                  <a:ext cx="3161468" cy="8069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399" y="4717009"/>
                  <a:ext cx="3161468" cy="80695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/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/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  <a:blipFill>
                  <a:blip r:embed="rId11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/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  <a:blipFill>
                  <a:blip r:embed="rId12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/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564" r="-1282" b="-17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/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  <a:blipFill>
                  <a:blip r:embed="rId14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/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DF0BC40-16DC-41A7-95BA-FC3EBE1374DE}"/>
              </a:ext>
            </a:extLst>
          </p:cNvPr>
          <p:cNvGrpSpPr/>
          <p:nvPr/>
        </p:nvGrpSpPr>
        <p:grpSpPr>
          <a:xfrm>
            <a:off x="2972740" y="-106551"/>
            <a:ext cx="6430241" cy="3133323"/>
            <a:chOff x="-13630" y="691099"/>
            <a:chExt cx="8336190" cy="406205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6ED292-DD01-4F74-83BE-9B006B17D17B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143A626-7B7B-4FD1-99DB-D34A2C883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D2BFCD1-696F-4B12-B663-165DD374F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51389D6-BFE0-4942-8F68-80737BBDC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EBDFB49-0584-41A4-B254-C8C415CA17A4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2E82259-979B-4AF0-92C0-9EF2A971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1BF5061-C3F0-4B2C-8D16-F215D738192D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2B02F41-7A39-4391-A0EA-254AF2A0B160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3704" r="-12963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5660" r="-13208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0"/>
                  <a:stretch>
                    <a:fillRect r="-1818"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1A5E172-48EB-4B95-A30C-DD49BAB82245}"/>
              </a:ext>
            </a:extLst>
          </p:cNvPr>
          <p:cNvGrpSpPr/>
          <p:nvPr/>
        </p:nvGrpSpPr>
        <p:grpSpPr>
          <a:xfrm>
            <a:off x="2995416" y="3524368"/>
            <a:ext cx="6430241" cy="3133323"/>
            <a:chOff x="-13630" y="691099"/>
            <a:chExt cx="8336190" cy="4062052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3F47CD5-B92C-492D-A6C1-6E7FC73355E2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D59A66-E1DD-4ED1-9D2E-84C494A25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B3CD378-BC34-43BB-9CA8-928A3E87E8D5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508E29D-E97E-4E32-BACF-66CB0B37D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57EDE9F-8F30-4266-AEF2-951D91954981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BE7BCE0-6414-4CE5-BF18-B9F15220C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F7E3C0A-BBDB-47C8-8ACB-CCAC690A79D6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85AEDF-5FBB-4456-BC31-8474162600BC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25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26"/>
                  <a:stretch>
                    <a:fillRect l="-5660" r="-13208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7"/>
                  <a:stretch>
                    <a:fillRect r="-1786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  <a:blipFill>
                  <a:blip r:embed="rId28"/>
                  <a:stretch>
                    <a:fillRect l="-2564" r="-1282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FF45584-0F39-4C6D-BCA7-8913511BA7E7}"/>
              </a:ext>
            </a:extLst>
          </p:cNvPr>
          <p:cNvCxnSpPr/>
          <p:nvPr/>
        </p:nvCxnSpPr>
        <p:spPr>
          <a:xfrm>
            <a:off x="10383536" y="392306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0014EB-0B61-4206-A48D-51DF29B6BAA7}"/>
              </a:ext>
            </a:extLst>
          </p:cNvPr>
          <p:cNvCxnSpPr>
            <a:cxnSpLocks/>
          </p:cNvCxnSpPr>
          <p:nvPr/>
        </p:nvCxnSpPr>
        <p:spPr>
          <a:xfrm flipV="1">
            <a:off x="11494300" y="392306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7ED8CE3-20ED-45D2-A602-B09ACC8A157C}"/>
              </a:ext>
            </a:extLst>
          </p:cNvPr>
          <p:cNvCxnSpPr>
            <a:cxnSpLocks/>
          </p:cNvCxnSpPr>
          <p:nvPr/>
        </p:nvCxnSpPr>
        <p:spPr>
          <a:xfrm>
            <a:off x="11494300" y="1503071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C0D8A18-6A3E-47A5-A7B7-F7158C85CA58}"/>
              </a:ext>
            </a:extLst>
          </p:cNvPr>
          <p:cNvCxnSpPr>
            <a:cxnSpLocks/>
          </p:cNvCxnSpPr>
          <p:nvPr/>
        </p:nvCxnSpPr>
        <p:spPr>
          <a:xfrm flipH="1">
            <a:off x="10929547" y="392306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3A2CF26-95AB-4AEC-850B-CDFAC65C0606}"/>
              </a:ext>
            </a:extLst>
          </p:cNvPr>
          <p:cNvCxnSpPr/>
          <p:nvPr/>
        </p:nvCxnSpPr>
        <p:spPr>
          <a:xfrm>
            <a:off x="14151633" y="335480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16B4639-0C20-41D2-B5DE-2CE49431AB99}"/>
              </a:ext>
            </a:extLst>
          </p:cNvPr>
          <p:cNvCxnSpPr>
            <a:cxnSpLocks/>
          </p:cNvCxnSpPr>
          <p:nvPr/>
        </p:nvCxnSpPr>
        <p:spPr>
          <a:xfrm flipV="1">
            <a:off x="15262398" y="335480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63AB745-0942-4D66-94F8-AC0241E25667}"/>
              </a:ext>
            </a:extLst>
          </p:cNvPr>
          <p:cNvCxnSpPr>
            <a:cxnSpLocks/>
          </p:cNvCxnSpPr>
          <p:nvPr/>
        </p:nvCxnSpPr>
        <p:spPr>
          <a:xfrm>
            <a:off x="15262398" y="1446245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1A8C128-615D-4A80-B2DB-BFBA4EFD390D}"/>
              </a:ext>
            </a:extLst>
          </p:cNvPr>
          <p:cNvCxnSpPr>
            <a:cxnSpLocks/>
          </p:cNvCxnSpPr>
          <p:nvPr/>
        </p:nvCxnSpPr>
        <p:spPr>
          <a:xfrm>
            <a:off x="15253026" y="335480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21F4DC7-8DBB-441E-B12D-09BCD65E0E1B}"/>
                  </a:ext>
                </a:extLst>
              </p:cNvPr>
              <p:cNvSpPr txBox="1"/>
              <p:nvPr/>
            </p:nvSpPr>
            <p:spPr>
              <a:xfrm>
                <a:off x="11938956" y="906720"/>
                <a:ext cx="30944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21F4DC7-8DBB-441E-B12D-09BCD65E0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8956" y="906720"/>
                <a:ext cx="3094484" cy="70788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716664C-FFCD-4AFD-ACC0-3600604EF888}"/>
                  </a:ext>
                </a:extLst>
              </p:cNvPr>
              <p:cNvSpPr txBox="1"/>
              <p:nvPr/>
            </p:nvSpPr>
            <p:spPr>
              <a:xfrm>
                <a:off x="10228334" y="-106253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1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716664C-FFCD-4AFD-ACC0-3600604EF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334" y="-106253"/>
                <a:ext cx="2659738" cy="5232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B96575D-C58C-489D-A250-30B36740BD89}"/>
                  </a:ext>
                </a:extLst>
              </p:cNvPr>
              <p:cNvSpPr/>
              <p:nvPr/>
            </p:nvSpPr>
            <p:spPr>
              <a:xfrm>
                <a:off x="15121313" y="2557010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B96575D-C58C-489D-A250-30B36740B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1313" y="2557010"/>
                <a:ext cx="440633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6DAAB15-1C73-4BBB-8DFF-78CBAE6DD536}"/>
                  </a:ext>
                </a:extLst>
              </p:cNvPr>
              <p:cNvSpPr/>
              <p:nvPr/>
            </p:nvSpPr>
            <p:spPr>
              <a:xfrm>
                <a:off x="11290056" y="2613835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6DAAB15-1C73-4BBB-8DFF-78CBAE6DD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056" y="2613835"/>
                <a:ext cx="440633" cy="46166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8AC017E-2116-4094-B030-14ECE21B5C14}"/>
                  </a:ext>
                </a:extLst>
              </p:cNvPr>
              <p:cNvSpPr/>
              <p:nvPr/>
            </p:nvSpPr>
            <p:spPr>
              <a:xfrm>
                <a:off x="15763960" y="834037"/>
                <a:ext cx="339889" cy="35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8AC017E-2116-4094-B030-14ECE21B5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3960" y="834037"/>
                <a:ext cx="339889" cy="356112"/>
              </a:xfrm>
              <a:prstGeom prst="rect">
                <a:avLst/>
              </a:prstGeom>
              <a:blipFill>
                <a:blip r:embed="rId34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EA40177-0435-435B-BA52-E2E0110B0F7D}"/>
                  </a:ext>
                </a:extLst>
              </p:cNvPr>
              <p:cNvSpPr/>
              <p:nvPr/>
            </p:nvSpPr>
            <p:spPr>
              <a:xfrm>
                <a:off x="10620610" y="890863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EA40177-0435-435B-BA52-E2E0110B0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610" y="890863"/>
                <a:ext cx="440633" cy="46166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0703E6-3900-45D0-BB53-0A281E6C3BCC}"/>
                  </a:ext>
                </a:extLst>
              </p:cNvPr>
              <p:cNvSpPr txBox="1"/>
              <p:nvPr/>
            </p:nvSpPr>
            <p:spPr>
              <a:xfrm>
                <a:off x="13998837" y="-163376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1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0703E6-3900-45D0-BB53-0A281E6C3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8837" y="-163376"/>
                <a:ext cx="2659738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7FACB90-BBD9-4711-A982-679FAD447A2D}"/>
              </a:ext>
            </a:extLst>
          </p:cNvPr>
          <p:cNvCxnSpPr/>
          <p:nvPr/>
        </p:nvCxnSpPr>
        <p:spPr>
          <a:xfrm>
            <a:off x="10426279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AC94BE8-9593-4AF8-BE86-C5D1B88FA40D}"/>
              </a:ext>
            </a:extLst>
          </p:cNvPr>
          <p:cNvCxnSpPr>
            <a:cxnSpLocks/>
          </p:cNvCxnSpPr>
          <p:nvPr/>
        </p:nvCxnSpPr>
        <p:spPr>
          <a:xfrm flipV="1">
            <a:off x="11537043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912D45E-37EE-4BF4-98AA-DF93E5CEF6CC}"/>
              </a:ext>
            </a:extLst>
          </p:cNvPr>
          <p:cNvCxnSpPr>
            <a:cxnSpLocks/>
          </p:cNvCxnSpPr>
          <p:nvPr/>
        </p:nvCxnSpPr>
        <p:spPr>
          <a:xfrm>
            <a:off x="11537043" y="5070338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004302E-12E7-4B75-B2CE-9DC366AC52D4}"/>
              </a:ext>
            </a:extLst>
          </p:cNvPr>
          <p:cNvCxnSpPr>
            <a:cxnSpLocks/>
          </p:cNvCxnSpPr>
          <p:nvPr/>
        </p:nvCxnSpPr>
        <p:spPr>
          <a:xfrm flipH="1">
            <a:off x="10972290" y="3959573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83863A6-5A31-46D1-AA43-FDF6DB794999}"/>
              </a:ext>
            </a:extLst>
          </p:cNvPr>
          <p:cNvCxnSpPr/>
          <p:nvPr/>
        </p:nvCxnSpPr>
        <p:spPr>
          <a:xfrm>
            <a:off x="14194376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BC8076D-3BC6-4A8C-BBF8-B9FA5D079CC4}"/>
              </a:ext>
            </a:extLst>
          </p:cNvPr>
          <p:cNvCxnSpPr>
            <a:cxnSpLocks/>
          </p:cNvCxnSpPr>
          <p:nvPr/>
        </p:nvCxnSpPr>
        <p:spPr>
          <a:xfrm flipV="1">
            <a:off x="15305141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EB46BB4-B9C7-46F0-9F0C-CAEDE656742E}"/>
              </a:ext>
            </a:extLst>
          </p:cNvPr>
          <p:cNvCxnSpPr>
            <a:cxnSpLocks/>
          </p:cNvCxnSpPr>
          <p:nvPr/>
        </p:nvCxnSpPr>
        <p:spPr>
          <a:xfrm>
            <a:off x="15305141" y="5013512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729058F-A647-4196-A450-D0E69E0B8454}"/>
              </a:ext>
            </a:extLst>
          </p:cNvPr>
          <p:cNvCxnSpPr>
            <a:cxnSpLocks/>
          </p:cNvCxnSpPr>
          <p:nvPr/>
        </p:nvCxnSpPr>
        <p:spPr>
          <a:xfrm>
            <a:off x="15295769" y="3902747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384596B-A481-4B79-819F-B7421652AC6B}"/>
                  </a:ext>
                </a:extLst>
              </p:cNvPr>
              <p:cNvSpPr txBox="1"/>
              <p:nvPr/>
            </p:nvSpPr>
            <p:spPr>
              <a:xfrm>
                <a:off x="11981699" y="4473987"/>
                <a:ext cx="3094484" cy="981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384596B-A481-4B79-819F-B7421652A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1699" y="4473987"/>
                <a:ext cx="3094484" cy="98193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0FBBB96-74B5-4D91-8541-06838744FB64}"/>
                  </a:ext>
                </a:extLst>
              </p:cNvPr>
              <p:cNvSpPr/>
              <p:nvPr/>
            </p:nvSpPr>
            <p:spPr>
              <a:xfrm>
                <a:off x="15164056" y="6124277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0FBBB96-74B5-4D91-8541-06838744F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4056" y="6124277"/>
                <a:ext cx="440633" cy="4616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6558284-1507-4E37-AA59-4EFCF6513F50}"/>
                  </a:ext>
                </a:extLst>
              </p:cNvPr>
              <p:cNvSpPr/>
              <p:nvPr/>
            </p:nvSpPr>
            <p:spPr>
              <a:xfrm>
                <a:off x="11332799" y="6181102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6558284-1507-4E37-AA59-4EFCF6513F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2799" y="6181102"/>
                <a:ext cx="440633" cy="46166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3D22BE7-A245-4A68-B5D8-7D90FA05337A}"/>
                  </a:ext>
                </a:extLst>
              </p:cNvPr>
              <p:cNvSpPr/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3D22BE7-A245-4A68-B5D8-7D90FA053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  <a:blipFill>
                <a:blip r:embed="rId40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4621FF0-ED07-40FA-93A6-CC8F3EFDA197}"/>
                  </a:ext>
                </a:extLst>
              </p:cNvPr>
              <p:cNvSpPr/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4621FF0-ED07-40FA-93A6-CC8F3EFDA1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39D8221-ADEE-4F28-8726-5690FB7255CD}"/>
                  </a:ext>
                </a:extLst>
              </p:cNvPr>
              <p:cNvSpPr txBox="1"/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39D8221-ADEE-4F28-8726-5690FB725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9B971B7-F4D7-4CCE-A880-A1FDA6EBED07}"/>
                  </a:ext>
                </a:extLst>
              </p:cNvPr>
              <p:cNvSpPr txBox="1"/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9B971B7-F4D7-4CCE-A880-A1FDA6EBE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D46E0E55-3509-4D24-83E8-A42A8CA0F34F}"/>
              </a:ext>
            </a:extLst>
          </p:cNvPr>
          <p:cNvSpPr/>
          <p:nvPr/>
        </p:nvSpPr>
        <p:spPr>
          <a:xfrm>
            <a:off x="2927192" y="58557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Multiplication Sign 154">
            <a:extLst>
              <a:ext uri="{FF2B5EF4-FFF2-40B4-BE49-F238E27FC236}">
                <a16:creationId xmlns:a16="http://schemas.microsoft.com/office/drawing/2014/main" id="{015AFC3A-C8D7-4B73-83A2-08D83E64A9D0}"/>
              </a:ext>
            </a:extLst>
          </p:cNvPr>
          <p:cNvSpPr/>
          <p:nvPr/>
        </p:nvSpPr>
        <p:spPr>
          <a:xfrm>
            <a:off x="13988465" y="3524368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7B1928C4-FBBD-4FC0-84CA-D1FE61BC21A5}"/>
              </a:ext>
            </a:extLst>
          </p:cNvPr>
          <p:cNvSpPr/>
          <p:nvPr/>
        </p:nvSpPr>
        <p:spPr>
          <a:xfrm>
            <a:off x="13948472" y="-43891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14786F-6408-4B12-8545-00A517FE392F}"/>
              </a:ext>
            </a:extLst>
          </p:cNvPr>
          <p:cNvCxnSpPr/>
          <p:nvPr/>
        </p:nvCxnSpPr>
        <p:spPr>
          <a:xfrm>
            <a:off x="250873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EBEB634-0916-4B21-836B-B2F2A0C88D7F}"/>
              </a:ext>
            </a:extLst>
          </p:cNvPr>
          <p:cNvCxnSpPr/>
          <p:nvPr/>
        </p:nvCxnSpPr>
        <p:spPr>
          <a:xfrm>
            <a:off x="980869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73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2C19DB-4109-4C9B-981A-3D9BCA129400}"/>
              </a:ext>
            </a:extLst>
          </p:cNvPr>
          <p:cNvGrpSpPr/>
          <p:nvPr/>
        </p:nvGrpSpPr>
        <p:grpSpPr>
          <a:xfrm>
            <a:off x="555352" y="4478169"/>
            <a:ext cx="1180089" cy="2295874"/>
            <a:chOff x="985309" y="2383794"/>
            <a:chExt cx="1405308" cy="27340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77CCED2-C4AE-4AB8-AD89-44E4DCC13887}"/>
                </a:ext>
              </a:extLst>
            </p:cNvPr>
            <p:cNvGrpSpPr/>
            <p:nvPr/>
          </p:nvGrpSpPr>
          <p:grpSpPr>
            <a:xfrm>
              <a:off x="1336777" y="4407267"/>
              <a:ext cx="1053840" cy="710566"/>
              <a:chOff x="374149" y="458371"/>
              <a:chExt cx="702935" cy="71056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DAE20E0-678A-4BD9-91DB-53F31467D8FF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FFB5482-9606-4670-9E59-9DA916B65308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2A1FEE0-E15C-4618-B7CA-36070AB7A67B}"/>
                </a:ext>
              </a:extLst>
            </p:cNvPr>
            <p:cNvGrpSpPr/>
            <p:nvPr/>
          </p:nvGrpSpPr>
          <p:grpSpPr>
            <a:xfrm>
              <a:off x="985309" y="3696700"/>
              <a:ext cx="702935" cy="710566"/>
              <a:chOff x="374149" y="458371"/>
              <a:chExt cx="702935" cy="71056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05966B0-612A-47CE-8C0B-F25542863542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3DC937B-0F5F-4406-A708-FC8CEA01255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C41BFD5-7F39-4D89-97A9-20F78A24B0E2}"/>
                </a:ext>
              </a:extLst>
            </p:cNvPr>
            <p:cNvGrpSpPr/>
            <p:nvPr/>
          </p:nvGrpSpPr>
          <p:grpSpPr>
            <a:xfrm flipH="1">
              <a:off x="985461" y="3045336"/>
              <a:ext cx="702654" cy="684353"/>
              <a:chOff x="535616" y="2415540"/>
              <a:chExt cx="481162" cy="46863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2290A97-3E49-44CF-8FFC-9CE2B70666E6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06EF230-A54E-4533-8882-D005E785DBE2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FDD0A36-8E08-4345-B996-BEE710012BEC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E8E7D8-1D15-48C3-8A86-B323AD3356C8}"/>
                </a:ext>
              </a:extLst>
            </p:cNvPr>
            <p:cNvGrpSpPr/>
            <p:nvPr/>
          </p:nvGrpSpPr>
          <p:grpSpPr>
            <a:xfrm flipH="1">
              <a:off x="1687963" y="2399829"/>
              <a:ext cx="702654" cy="684353"/>
              <a:chOff x="535616" y="2415540"/>
              <a:chExt cx="481162" cy="46863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2E77FC8-00DC-4874-BFF7-07DB06C9D0C9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7A2C352-E71B-4B53-93D0-FA8BF4D23598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122CF10-C00B-4897-82A4-3BA274CB73B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872182E-C80C-440C-B788-9F65B13526C1}"/>
                </a:ext>
              </a:extLst>
            </p:cNvPr>
            <p:cNvCxnSpPr>
              <a:cxnSpLocks/>
            </p:cNvCxnSpPr>
            <p:nvPr/>
          </p:nvCxnSpPr>
          <p:spPr>
            <a:xfrm>
              <a:off x="2384135" y="3084182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FC9A9E-47DD-448C-8879-24129E58B055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 flipH="1">
              <a:off x="985668" y="2383794"/>
              <a:ext cx="5180" cy="661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B79C04-EBCA-4C8D-B803-15A5CE8D4A50}"/>
              </a:ext>
            </a:extLst>
          </p:cNvPr>
          <p:cNvGrpSpPr/>
          <p:nvPr/>
        </p:nvGrpSpPr>
        <p:grpSpPr>
          <a:xfrm>
            <a:off x="2122250" y="1421259"/>
            <a:ext cx="1180089" cy="2295874"/>
            <a:chOff x="3281405" y="512437"/>
            <a:chExt cx="1405308" cy="273403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32BE68-184A-4E98-A31D-1B55B4898242}"/>
                </a:ext>
              </a:extLst>
            </p:cNvPr>
            <p:cNvGrpSpPr/>
            <p:nvPr/>
          </p:nvGrpSpPr>
          <p:grpSpPr>
            <a:xfrm>
              <a:off x="3632873" y="2535910"/>
              <a:ext cx="1053840" cy="710566"/>
              <a:chOff x="374149" y="458371"/>
              <a:chExt cx="702935" cy="710566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A7BE9E2-195C-45B6-B402-75C78FB9B1D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A0674C5-781C-4D61-AC7D-22952DB6F8B7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5D33029-EAF5-46EA-A8E5-05AC9FBDFC14}"/>
                </a:ext>
              </a:extLst>
            </p:cNvPr>
            <p:cNvGrpSpPr/>
            <p:nvPr/>
          </p:nvGrpSpPr>
          <p:grpSpPr>
            <a:xfrm>
              <a:off x="3281405" y="1825343"/>
              <a:ext cx="702935" cy="710566"/>
              <a:chOff x="374149" y="458371"/>
              <a:chExt cx="702935" cy="710566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2FCE8D6-8936-4374-B400-114B82791658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F901D8D-439B-42F4-954F-869BC40D87A1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BB1FF34-38EC-48C4-9CD0-5CD6A68DE993}"/>
                </a:ext>
              </a:extLst>
            </p:cNvPr>
            <p:cNvGrpSpPr/>
            <p:nvPr/>
          </p:nvGrpSpPr>
          <p:grpSpPr>
            <a:xfrm flipH="1">
              <a:off x="3984059" y="528472"/>
              <a:ext cx="702654" cy="684353"/>
              <a:chOff x="535616" y="2415540"/>
              <a:chExt cx="481162" cy="468630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E99154B-070C-4F12-BD01-7F66D3796CB2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6BBA12B-7CFB-4D86-9610-BE014CBEF9FD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8F01467-08FB-4EA7-9839-1D19ED7A162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18C0DE9-7D74-4CBE-9D56-CA306F24C711}"/>
                </a:ext>
              </a:extLst>
            </p:cNvPr>
            <p:cNvCxnSpPr>
              <a:cxnSpLocks/>
            </p:cNvCxnSpPr>
            <p:nvPr/>
          </p:nvCxnSpPr>
          <p:spPr>
            <a:xfrm>
              <a:off x="4680231" y="1212825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A6B5AF0-4922-4E21-84A2-8D4A05A24284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3281826" y="512437"/>
              <a:ext cx="5118" cy="1312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41A229-A593-4D45-B391-CCC39AE37EF3}"/>
                </a:ext>
              </a:extLst>
            </p:cNvPr>
            <p:cNvCxnSpPr>
              <a:cxnSpLocks/>
            </p:cNvCxnSpPr>
            <p:nvPr/>
          </p:nvCxnSpPr>
          <p:spPr>
            <a:xfrm>
              <a:off x="3980381" y="1202665"/>
              <a:ext cx="1740" cy="6675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193D5B6-3202-49B5-8900-7696BC371BD2}"/>
              </a:ext>
            </a:extLst>
          </p:cNvPr>
          <p:cNvGrpSpPr/>
          <p:nvPr/>
        </p:nvGrpSpPr>
        <p:grpSpPr>
          <a:xfrm>
            <a:off x="6130708" y="1420227"/>
            <a:ext cx="1180521" cy="2282409"/>
            <a:chOff x="6846948" y="528472"/>
            <a:chExt cx="1405822" cy="271800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05B0315-4FCE-490A-9362-8344479F7B19}"/>
                </a:ext>
              </a:extLst>
            </p:cNvPr>
            <p:cNvGrpSpPr/>
            <p:nvPr/>
          </p:nvGrpSpPr>
          <p:grpSpPr>
            <a:xfrm>
              <a:off x="6846948" y="2535910"/>
              <a:ext cx="1053840" cy="710566"/>
              <a:chOff x="374149" y="458371"/>
              <a:chExt cx="702935" cy="710566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F050239-F624-4D2D-BA5B-B1CD08F08E5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8ED1BE1-A89C-4110-884D-7F251489D05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8DF1779-94A4-4BB8-9892-62844D37CDF5}"/>
                </a:ext>
              </a:extLst>
            </p:cNvPr>
            <p:cNvGrpSpPr/>
            <p:nvPr/>
          </p:nvGrpSpPr>
          <p:grpSpPr>
            <a:xfrm>
              <a:off x="7549835" y="1825342"/>
              <a:ext cx="702935" cy="710566"/>
              <a:chOff x="374149" y="458371"/>
              <a:chExt cx="702935" cy="710566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A73A6A-2C2F-409C-8B99-512584814BD1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BCDAB3D-411C-4249-A2D5-159C99BECE3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949A765-9AE9-44A9-AE75-231718710233}"/>
                </a:ext>
              </a:extLst>
            </p:cNvPr>
            <p:cNvGrpSpPr/>
            <p:nvPr/>
          </p:nvGrpSpPr>
          <p:grpSpPr>
            <a:xfrm flipH="1">
              <a:off x="7549694" y="540567"/>
              <a:ext cx="702654" cy="684353"/>
              <a:chOff x="535616" y="2415540"/>
              <a:chExt cx="481162" cy="46863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478D646-4270-4B43-ACD8-48DA235A9324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D2783AF-F366-4A61-9A2C-0790D69E7E3B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DB7E417-7E52-49E9-A1E8-CAB45426027A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363A80D-D067-4BF4-9EDE-703E9E90D0A8}"/>
                </a:ext>
              </a:extLst>
            </p:cNvPr>
            <p:cNvCxnSpPr>
              <a:cxnSpLocks/>
            </p:cNvCxnSpPr>
            <p:nvPr/>
          </p:nvCxnSpPr>
          <p:spPr>
            <a:xfrm>
              <a:off x="8250946" y="1224920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A8E476B-2F3A-4E53-AC01-9AB5299AE42E}"/>
                </a:ext>
              </a:extLst>
            </p:cNvPr>
            <p:cNvCxnSpPr>
              <a:cxnSpLocks/>
            </p:cNvCxnSpPr>
            <p:nvPr/>
          </p:nvCxnSpPr>
          <p:spPr>
            <a:xfrm>
              <a:off x="6847462" y="528472"/>
              <a:ext cx="0" cy="20079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E8C4011-8DCB-46D3-8A75-2C45B8DC3785}"/>
                </a:ext>
              </a:extLst>
            </p:cNvPr>
            <p:cNvCxnSpPr>
              <a:cxnSpLocks/>
            </p:cNvCxnSpPr>
            <p:nvPr/>
          </p:nvCxnSpPr>
          <p:spPr>
            <a:xfrm>
              <a:off x="7551096" y="1214760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4136B22-78B2-46DA-9F5B-0AF80B6F195B}"/>
              </a:ext>
            </a:extLst>
          </p:cNvPr>
          <p:cNvGrpSpPr/>
          <p:nvPr/>
        </p:nvGrpSpPr>
        <p:grpSpPr>
          <a:xfrm>
            <a:off x="7865326" y="4514078"/>
            <a:ext cx="1180521" cy="2643362"/>
            <a:chOff x="9506552" y="3119107"/>
            <a:chExt cx="1405822" cy="314784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0EA9A18-9C55-4E00-991C-9BDC1ED5ED32}"/>
                </a:ext>
              </a:extLst>
            </p:cNvPr>
            <p:cNvGrpSpPr/>
            <p:nvPr/>
          </p:nvGrpSpPr>
          <p:grpSpPr>
            <a:xfrm>
              <a:off x="9506552" y="4440257"/>
              <a:ext cx="1053840" cy="710566"/>
              <a:chOff x="374149" y="458371"/>
              <a:chExt cx="702935" cy="710566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81BF005-A1CD-44CA-87F7-A4DA63493EA7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7F9CCF82-652B-4068-8C6E-4340F46CD1D9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58F348E-2B40-45B1-8850-D181DC6EB2DA}"/>
                </a:ext>
              </a:extLst>
            </p:cNvPr>
            <p:cNvGrpSpPr/>
            <p:nvPr/>
          </p:nvGrpSpPr>
          <p:grpSpPr>
            <a:xfrm>
              <a:off x="10209439" y="3729689"/>
              <a:ext cx="702935" cy="710566"/>
              <a:chOff x="374149" y="458371"/>
              <a:chExt cx="702935" cy="710566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E547564-4521-46A8-BBC8-F754761467E6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A76DAB0-2828-48EE-B661-74363EAA5F3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D643452-A07D-46DB-9DD1-72079B8438E6}"/>
                </a:ext>
              </a:extLst>
            </p:cNvPr>
            <p:cNvCxnSpPr>
              <a:cxnSpLocks/>
            </p:cNvCxnSpPr>
            <p:nvPr/>
          </p:nvCxnSpPr>
          <p:spPr>
            <a:xfrm>
              <a:off x="10910550" y="31292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4F81E63-F3AB-4896-9ED2-1D7B4042371C}"/>
                </a:ext>
              </a:extLst>
            </p:cNvPr>
            <p:cNvCxnSpPr>
              <a:cxnSpLocks/>
            </p:cNvCxnSpPr>
            <p:nvPr/>
          </p:nvCxnSpPr>
          <p:spPr>
            <a:xfrm>
              <a:off x="9511130" y="31273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797A681-2484-4B5D-A8E9-708FF0CCB052}"/>
                </a:ext>
              </a:extLst>
            </p:cNvPr>
            <p:cNvCxnSpPr>
              <a:cxnSpLocks/>
            </p:cNvCxnSpPr>
            <p:nvPr/>
          </p:nvCxnSpPr>
          <p:spPr>
            <a:xfrm>
              <a:off x="10210700" y="31191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10F18C2-7D01-4A5D-AE91-70D1BB49C9D1}"/>
                </a:ext>
              </a:extLst>
            </p:cNvPr>
            <p:cNvCxnSpPr>
              <a:cxnSpLocks/>
            </p:cNvCxnSpPr>
            <p:nvPr/>
          </p:nvCxnSpPr>
          <p:spPr>
            <a:xfrm>
              <a:off x="10034420" y="49349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060E19D-8CFF-409B-BC95-B6C7874ECB7C}"/>
              </a:ext>
            </a:extLst>
          </p:cNvPr>
          <p:cNvGrpSpPr/>
          <p:nvPr/>
        </p:nvGrpSpPr>
        <p:grpSpPr>
          <a:xfrm flipH="1">
            <a:off x="6036015" y="7502222"/>
            <a:ext cx="1180521" cy="2643362"/>
            <a:chOff x="9658952" y="3271507"/>
            <a:chExt cx="1405822" cy="314784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A67609E-D827-484D-A694-87F157FC5EA8}"/>
                </a:ext>
              </a:extLst>
            </p:cNvPr>
            <p:cNvGrpSpPr/>
            <p:nvPr/>
          </p:nvGrpSpPr>
          <p:grpSpPr>
            <a:xfrm>
              <a:off x="9658952" y="4592657"/>
              <a:ext cx="1053840" cy="710566"/>
              <a:chOff x="374149" y="458371"/>
              <a:chExt cx="702935" cy="710566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4071547-9BAA-4726-875A-6B6D2C6A697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40B3B190-6F0E-442C-B945-ACCC84C85A3B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956B297-63FA-4F70-8CFB-34D5DFB9516F}"/>
                </a:ext>
              </a:extLst>
            </p:cNvPr>
            <p:cNvGrpSpPr/>
            <p:nvPr/>
          </p:nvGrpSpPr>
          <p:grpSpPr>
            <a:xfrm>
              <a:off x="10361839" y="3882089"/>
              <a:ext cx="702935" cy="710566"/>
              <a:chOff x="374149" y="458371"/>
              <a:chExt cx="702935" cy="710566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17D1749-0EF1-45D7-97C0-613F9195933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2333D9D-02A5-4D20-A80F-A26F07E21F0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DF1151D-9000-4ACB-91C0-8B21885FE598}"/>
                </a:ext>
              </a:extLst>
            </p:cNvPr>
            <p:cNvCxnSpPr>
              <a:cxnSpLocks/>
            </p:cNvCxnSpPr>
            <p:nvPr/>
          </p:nvCxnSpPr>
          <p:spPr>
            <a:xfrm>
              <a:off x="11062950" y="32816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F7F0A57-B21C-407C-8D68-F01F5B922B5C}"/>
                </a:ext>
              </a:extLst>
            </p:cNvPr>
            <p:cNvCxnSpPr>
              <a:cxnSpLocks/>
            </p:cNvCxnSpPr>
            <p:nvPr/>
          </p:nvCxnSpPr>
          <p:spPr>
            <a:xfrm>
              <a:off x="9663530" y="32797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CE5B67F-DF18-4454-8003-0AF676346E7E}"/>
                </a:ext>
              </a:extLst>
            </p:cNvPr>
            <p:cNvCxnSpPr>
              <a:cxnSpLocks/>
            </p:cNvCxnSpPr>
            <p:nvPr/>
          </p:nvCxnSpPr>
          <p:spPr>
            <a:xfrm>
              <a:off x="10363100" y="32715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B27499A-2064-43F1-B93B-DD76577B5E18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820" y="50873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99052B4-7A98-4978-AF74-D28A8DAE8BE1}"/>
              </a:ext>
            </a:extLst>
          </p:cNvPr>
          <p:cNvGrpSpPr/>
          <p:nvPr/>
        </p:nvGrpSpPr>
        <p:grpSpPr>
          <a:xfrm>
            <a:off x="4203777" y="11477513"/>
            <a:ext cx="1193645" cy="2337759"/>
            <a:chOff x="3284684" y="7642619"/>
            <a:chExt cx="1421450" cy="278391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36470F0-AFFE-450A-B274-F58FEE367B97}"/>
                </a:ext>
              </a:extLst>
            </p:cNvPr>
            <p:cNvGrpSpPr/>
            <p:nvPr/>
          </p:nvGrpSpPr>
          <p:grpSpPr>
            <a:xfrm flipH="1">
              <a:off x="3632591" y="9384231"/>
              <a:ext cx="1072746" cy="710566"/>
              <a:chOff x="374149" y="458371"/>
              <a:chExt cx="702935" cy="710566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154BABC-E619-4D82-A2B4-04E620EC7A30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267763D-0798-44B6-88F7-CC7E214A6E6C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7ACA24D-4221-4F9D-A62B-7B7571D9FCCA}"/>
                </a:ext>
              </a:extLst>
            </p:cNvPr>
            <p:cNvGrpSpPr/>
            <p:nvPr/>
          </p:nvGrpSpPr>
          <p:grpSpPr>
            <a:xfrm flipH="1">
              <a:off x="3284684" y="8253201"/>
              <a:ext cx="705051" cy="710566"/>
              <a:chOff x="374149" y="458371"/>
              <a:chExt cx="702935" cy="710566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2DB7CDA4-C32D-4B17-8915-0252846A20A7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3D77E26-9936-4A64-AB3F-91C5020560DF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EF21719-38BC-454F-9232-E71854A4A0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509" y="7652779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F4EE2B1-9768-435A-83BE-39601BAB8A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5929" y="765081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EEB2E45-CE4D-4770-A6AA-C273E6627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9699" y="7642619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8FD28B6-A83E-4777-8ACE-800C76B784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381" y="9850537"/>
              <a:ext cx="0" cy="57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3516C87-0795-44AF-B895-908781E1A3D4}"/>
                </a:ext>
              </a:extLst>
            </p:cNvPr>
            <p:cNvGrpSpPr/>
            <p:nvPr/>
          </p:nvGrpSpPr>
          <p:grpSpPr>
            <a:xfrm>
              <a:off x="3635131" y="8949053"/>
              <a:ext cx="1071003" cy="468630"/>
              <a:chOff x="3646416" y="8949053"/>
              <a:chExt cx="1057178" cy="468630"/>
            </a:xfrm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291B6DB8-460B-47E8-98A3-B7DFD45A48CF}"/>
                  </a:ext>
                </a:extLst>
              </p:cNvPr>
              <p:cNvSpPr/>
              <p:nvPr/>
            </p:nvSpPr>
            <p:spPr>
              <a:xfrm flipH="1">
                <a:off x="3646416" y="8949053"/>
                <a:ext cx="1057178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8BEF990-32D6-4DDE-AAD0-84988E71FE92}"/>
                  </a:ext>
                </a:extLst>
              </p:cNvPr>
              <p:cNvSpPr/>
              <p:nvPr/>
            </p:nvSpPr>
            <p:spPr>
              <a:xfrm flipH="1">
                <a:off x="4080879" y="9114788"/>
                <a:ext cx="189001" cy="838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4DCD317-C920-4A83-953F-7A63F30A219C}"/>
                  </a:ext>
                </a:extLst>
              </p:cNvPr>
              <p:cNvSpPr/>
              <p:nvPr/>
            </p:nvSpPr>
            <p:spPr>
              <a:xfrm>
                <a:off x="3646417" y="8949053"/>
                <a:ext cx="1037771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480F7A9-1474-4E67-B4F7-D3260B90D4D7}"/>
              </a:ext>
            </a:extLst>
          </p:cNvPr>
          <p:cNvCxnSpPr>
            <a:cxnSpLocks/>
          </p:cNvCxnSpPr>
          <p:nvPr/>
        </p:nvCxnSpPr>
        <p:spPr>
          <a:xfrm>
            <a:off x="3963770" y="1685572"/>
            <a:ext cx="1506322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561EA43-632C-4B8E-882E-D53003F347F3}"/>
              </a:ext>
            </a:extLst>
          </p:cNvPr>
          <p:cNvCxnSpPr>
            <a:cxnSpLocks/>
          </p:cNvCxnSpPr>
          <p:nvPr/>
        </p:nvCxnSpPr>
        <p:spPr>
          <a:xfrm>
            <a:off x="8086741" y="2667724"/>
            <a:ext cx="660367" cy="1329464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BDABF80-8B8B-4C41-882C-7EA98E50CE66}"/>
              </a:ext>
            </a:extLst>
          </p:cNvPr>
          <p:cNvCxnSpPr>
            <a:cxnSpLocks/>
          </p:cNvCxnSpPr>
          <p:nvPr/>
        </p:nvCxnSpPr>
        <p:spPr>
          <a:xfrm flipV="1">
            <a:off x="1155790" y="2692676"/>
            <a:ext cx="702764" cy="1304512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EA4DD21-D631-40E7-97A3-82CED4B5682F}"/>
              </a:ext>
            </a:extLst>
          </p:cNvPr>
          <p:cNvCxnSpPr>
            <a:cxnSpLocks/>
          </p:cNvCxnSpPr>
          <p:nvPr/>
        </p:nvCxnSpPr>
        <p:spPr>
          <a:xfrm flipH="1" flipV="1">
            <a:off x="964653" y="7009566"/>
            <a:ext cx="639473" cy="1310774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BDD50E1-6FA3-46E7-8B78-2018967BF486}"/>
              </a:ext>
            </a:extLst>
          </p:cNvPr>
          <p:cNvCxnSpPr>
            <a:cxnSpLocks/>
          </p:cNvCxnSpPr>
          <p:nvPr/>
        </p:nvCxnSpPr>
        <p:spPr>
          <a:xfrm flipH="1">
            <a:off x="8250415" y="7009566"/>
            <a:ext cx="705678" cy="1349759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941D717-F1AF-483E-AD6E-C3ED976BCB01}"/>
              </a:ext>
            </a:extLst>
          </p:cNvPr>
          <p:cNvCxnSpPr>
            <a:cxnSpLocks/>
          </p:cNvCxnSpPr>
          <p:nvPr/>
        </p:nvCxnSpPr>
        <p:spPr>
          <a:xfrm flipH="1">
            <a:off x="5781729" y="10584920"/>
            <a:ext cx="705678" cy="1349759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67AA55D-F3E5-4BA5-9A01-66F8A127E6D9}"/>
              </a:ext>
            </a:extLst>
          </p:cNvPr>
          <p:cNvCxnSpPr>
            <a:cxnSpLocks/>
          </p:cNvCxnSpPr>
          <p:nvPr/>
        </p:nvCxnSpPr>
        <p:spPr>
          <a:xfrm>
            <a:off x="3269294" y="10616133"/>
            <a:ext cx="705678" cy="1349759"/>
          </a:xfrm>
          <a:prstGeom prst="straightConnector1">
            <a:avLst/>
          </a:prstGeom>
          <a:ln w="57150">
            <a:solidFill>
              <a:srgbClr val="0070C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8638E33-D7A8-435C-8AE2-BE1EC4DE11E6}"/>
                  </a:ext>
                </a:extLst>
              </p:cNvPr>
              <p:cNvSpPr txBox="1"/>
              <p:nvPr/>
            </p:nvSpPr>
            <p:spPr>
              <a:xfrm>
                <a:off x="4068573" y="1736411"/>
                <a:ext cx="11419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8638E33-D7A8-435C-8AE2-BE1EC4DE1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573" y="1736411"/>
                <a:ext cx="114190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Arc 108">
            <a:extLst>
              <a:ext uri="{FF2B5EF4-FFF2-40B4-BE49-F238E27FC236}">
                <a16:creationId xmlns:a16="http://schemas.microsoft.com/office/drawing/2014/main" id="{454310D6-0743-40DC-BC4C-22D62364BB48}"/>
              </a:ext>
            </a:extLst>
          </p:cNvPr>
          <p:cNvSpPr/>
          <p:nvPr/>
        </p:nvSpPr>
        <p:spPr>
          <a:xfrm rot="8100000">
            <a:off x="3829114" y="8027872"/>
            <a:ext cx="2224554" cy="2224554"/>
          </a:xfrm>
          <a:prstGeom prst="arc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3365985-162E-4CD5-9FC6-D7C60A33FF27}"/>
                  </a:ext>
                </a:extLst>
              </p:cNvPr>
              <p:cNvSpPr txBox="1"/>
              <p:nvPr/>
            </p:nvSpPr>
            <p:spPr>
              <a:xfrm>
                <a:off x="8314081" y="7656016"/>
                <a:ext cx="11419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3365985-162E-4CD5-9FC6-D7C60A33F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081" y="7656016"/>
                <a:ext cx="114190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D5DE833-9F3D-4BD4-8681-F82A9B52E09E}"/>
                  </a:ext>
                </a:extLst>
              </p:cNvPr>
              <p:cNvSpPr txBox="1"/>
              <p:nvPr/>
            </p:nvSpPr>
            <p:spPr>
              <a:xfrm>
                <a:off x="2480227" y="5104958"/>
                <a:ext cx="114190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D5DE833-9F3D-4BD4-8681-F82A9B52E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227" y="5104958"/>
                <a:ext cx="1141906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B9BE15E-A033-48EE-ACF1-EE4EFDFA3A58}"/>
              </a:ext>
            </a:extLst>
          </p:cNvPr>
          <p:cNvGrpSpPr/>
          <p:nvPr/>
        </p:nvGrpSpPr>
        <p:grpSpPr>
          <a:xfrm>
            <a:off x="2397706" y="7036831"/>
            <a:ext cx="1539493" cy="2991242"/>
            <a:chOff x="2397707" y="7732199"/>
            <a:chExt cx="1181610" cy="229587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234072-8AE2-4D61-9AC8-70E5F6BEA51B}"/>
                </a:ext>
              </a:extLst>
            </p:cNvPr>
            <p:cNvGrpSpPr/>
            <p:nvPr/>
          </p:nvGrpSpPr>
          <p:grpSpPr>
            <a:xfrm>
              <a:off x="2399229" y="9431384"/>
              <a:ext cx="884948" cy="596689"/>
              <a:chOff x="374149" y="458371"/>
              <a:chExt cx="702935" cy="710566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CB88905-70E8-47AB-865E-0E0FA023D0A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EB32A7B-3768-4354-A2F7-3E55C6C290F3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C544F72-23ED-451F-B584-8CAAE142C361}"/>
                </a:ext>
              </a:extLst>
            </p:cNvPr>
            <p:cNvGrpSpPr/>
            <p:nvPr/>
          </p:nvGrpSpPr>
          <p:grpSpPr>
            <a:xfrm>
              <a:off x="2989037" y="8858546"/>
              <a:ext cx="590280" cy="596689"/>
              <a:chOff x="374149" y="458371"/>
              <a:chExt cx="702935" cy="710566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9AAA69-7052-4C6D-A89F-FC651185FF6D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55142A6-9AA0-41F0-9BD1-026A7CCE9B8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FD0FAA0-1863-4427-BE64-82380B00C11B}"/>
                </a:ext>
              </a:extLst>
            </p:cNvPr>
            <p:cNvGrpSpPr/>
            <p:nvPr/>
          </p:nvGrpSpPr>
          <p:grpSpPr>
            <a:xfrm flipH="1">
              <a:off x="2398856" y="8287720"/>
              <a:ext cx="590045" cy="574677"/>
              <a:chOff x="535616" y="2415540"/>
              <a:chExt cx="481162" cy="46863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131A079-18B7-4EF4-A31B-80853FBA1E15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369B238-2876-4A79-B495-EF890DD1C313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5B13926-19F1-4DE7-BAC6-E916EBD0FD7F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5A0D520-1BC7-4998-875A-097226526F0C}"/>
                </a:ext>
              </a:extLst>
            </p:cNvPr>
            <p:cNvGrpSpPr/>
            <p:nvPr/>
          </p:nvGrpSpPr>
          <p:grpSpPr>
            <a:xfrm flipH="1">
              <a:off x="2988773" y="7745664"/>
              <a:ext cx="590045" cy="574677"/>
              <a:chOff x="535616" y="2415540"/>
              <a:chExt cx="481162" cy="46863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271717-3539-41B8-8FD8-F3F75B059F1B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7FEF02B-29A8-4F1E-AB6D-7EF331E98A69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4E923FE-812F-445B-858B-7EC686D56FB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0DE4D7A-35E8-4633-B833-3DB1D1DDE853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2397707" y="8822519"/>
              <a:ext cx="3482" cy="6648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BF915C-6C7C-4518-A98C-7F2B7C940777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2399029" y="7732199"/>
              <a:ext cx="4350" cy="5555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6EBA5A0-8DA3-44E9-8B4A-FF79F32C8727}"/>
                </a:ext>
              </a:extLst>
            </p:cNvPr>
            <p:cNvCxnSpPr>
              <a:cxnSpLocks/>
            </p:cNvCxnSpPr>
            <p:nvPr/>
          </p:nvCxnSpPr>
          <p:spPr>
            <a:xfrm>
              <a:off x="3575335" y="8285708"/>
              <a:ext cx="3482" cy="6648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1418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0E9BBBA-53BC-464F-9227-5E2AA7A7E755}"/>
              </a:ext>
            </a:extLst>
          </p:cNvPr>
          <p:cNvGrpSpPr/>
          <p:nvPr/>
        </p:nvGrpSpPr>
        <p:grpSpPr>
          <a:xfrm>
            <a:off x="-4433227" y="0"/>
            <a:ext cx="6556638" cy="3142787"/>
            <a:chOff x="-13630" y="765154"/>
            <a:chExt cx="8319957" cy="398799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5922F20-5016-4912-995B-4986C7B7E846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92CA19-6565-4E2F-AE62-5A97D8252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CA1CE7-91A9-4D45-9E6E-96B9EA7BD6BE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32D0AB6-806D-4BC6-8BDF-1E8590997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265C90C-157D-4169-B623-5680019215EF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9D3DC9-06FD-49B6-BA24-B1EB2EF38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3E26E7E-AFCC-4307-857E-EA2B9EE3F4A7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ABDCCAD-DCFE-4BF1-8E86-79C9923CBD2F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2" cy="1239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2" cy="123983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/>
                <p:nvPr/>
              </p:nvSpPr>
              <p:spPr>
                <a:xfrm>
                  <a:off x="-13630" y="765154"/>
                  <a:ext cx="3448095" cy="663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4"/>
                  <a:ext cx="3448095" cy="6639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455" r="-909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537412" cy="5858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537412" cy="5858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/>
                <p:nvPr/>
              </p:nvSpPr>
              <p:spPr>
                <a:xfrm>
                  <a:off x="4858232" y="765154"/>
                  <a:ext cx="3448095" cy="663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32" y="765154"/>
                  <a:ext cx="3448095" cy="66393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80081-497B-41E1-B16C-B002B6D53AE5}"/>
              </a:ext>
            </a:extLst>
          </p:cNvPr>
          <p:cNvGrpSpPr/>
          <p:nvPr/>
        </p:nvGrpSpPr>
        <p:grpSpPr>
          <a:xfrm>
            <a:off x="-4476235" y="3663715"/>
            <a:ext cx="6556638" cy="3142787"/>
            <a:chOff x="-115251" y="3682109"/>
            <a:chExt cx="6556638" cy="314278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6482C9-D562-45D1-AF98-813DB35A9B66}"/>
                </a:ext>
              </a:extLst>
            </p:cNvPr>
            <p:cNvCxnSpPr/>
            <p:nvPr/>
          </p:nvCxnSpPr>
          <p:spPr>
            <a:xfrm>
              <a:off x="43310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DBF944-D823-431D-B2D3-3E381F4BE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8119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C5C886-13FB-49D3-B92F-122FAC133142}"/>
                </a:ext>
              </a:extLst>
            </p:cNvPr>
            <p:cNvCxnSpPr>
              <a:cxnSpLocks/>
            </p:cNvCxnSpPr>
            <p:nvPr/>
          </p:nvCxnSpPr>
          <p:spPr>
            <a:xfrm>
              <a:off x="1178119" y="5326268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866ABA-0C39-440D-A04A-3BE8D71E6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140" y="4191459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650469-B354-493B-9D78-6BC3EFE9EBE2}"/>
                </a:ext>
              </a:extLst>
            </p:cNvPr>
            <p:cNvCxnSpPr/>
            <p:nvPr/>
          </p:nvCxnSpPr>
          <p:spPr>
            <a:xfrm>
              <a:off x="3892972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68D6D1A-DBC4-417F-B3CE-BE084A44F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7780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0F6F30-BAEF-4947-91CD-578C74A31E01}"/>
                </a:ext>
              </a:extLst>
            </p:cNvPr>
            <p:cNvCxnSpPr>
              <a:cxnSpLocks/>
            </p:cNvCxnSpPr>
            <p:nvPr/>
          </p:nvCxnSpPr>
          <p:spPr>
            <a:xfrm>
              <a:off x="5027780" y="5268212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F9F5FC7-456C-41DC-860B-819EFCE95BB7}"/>
                </a:ext>
              </a:extLst>
            </p:cNvPr>
            <p:cNvCxnSpPr>
              <a:cxnSpLocks/>
            </p:cNvCxnSpPr>
            <p:nvPr/>
          </p:nvCxnSpPr>
          <p:spPr>
            <a:xfrm>
              <a:off x="5018206" y="4133403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/>
                <p:nvPr/>
              </p:nvSpPr>
              <p:spPr>
                <a:xfrm>
                  <a:off x="1632399" y="4717009"/>
                  <a:ext cx="3161468" cy="10552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399" y="4717009"/>
                  <a:ext cx="3161468" cy="105528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/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/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  <a:blipFill>
                  <a:blip r:embed="rId11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/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  <a:blipFill>
                  <a:blip r:embed="rId12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/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564" r="-1282" b="-17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/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  <a:blipFill>
                  <a:blip r:embed="rId14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/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DF0BC40-16DC-41A7-95BA-FC3EBE1374DE}"/>
              </a:ext>
            </a:extLst>
          </p:cNvPr>
          <p:cNvGrpSpPr/>
          <p:nvPr/>
        </p:nvGrpSpPr>
        <p:grpSpPr>
          <a:xfrm>
            <a:off x="2972740" y="-106551"/>
            <a:ext cx="6430241" cy="3133323"/>
            <a:chOff x="-13630" y="691099"/>
            <a:chExt cx="8336190" cy="406205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6ED292-DD01-4F74-83BE-9B006B17D17B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143A626-7B7B-4FD1-99DB-D34A2C883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D2BFCD1-696F-4B12-B663-165DD374F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51389D6-BFE0-4942-8F68-80737BBDC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EBDFB49-0584-41A4-B254-C8C415CA17A4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2E82259-979B-4AF0-92C0-9EF2A971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1BF5061-C3F0-4B2C-8D16-F215D738192D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2B02F41-7A39-4391-A0EA-254AF2A0B160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3704" r="-12963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5660" r="-13208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0"/>
                  <a:stretch>
                    <a:fillRect r="-1818"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1A5E172-48EB-4B95-A30C-DD49BAB82245}"/>
              </a:ext>
            </a:extLst>
          </p:cNvPr>
          <p:cNvGrpSpPr/>
          <p:nvPr/>
        </p:nvGrpSpPr>
        <p:grpSpPr>
          <a:xfrm>
            <a:off x="2995416" y="3524368"/>
            <a:ext cx="6430241" cy="3133323"/>
            <a:chOff x="-13630" y="691099"/>
            <a:chExt cx="8336190" cy="4062052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3F47CD5-B92C-492D-A6C1-6E7FC73355E2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D59A66-E1DD-4ED1-9D2E-84C494A25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B3CD378-BC34-43BB-9CA8-928A3E87E8D5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508E29D-E97E-4E32-BACF-66CB0B37D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57EDE9F-8F30-4266-AEF2-951D91954981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BE7BCE0-6414-4CE5-BF18-B9F15220C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F7E3C0A-BBDB-47C8-8ACB-CCAC690A79D6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85AEDF-5FBB-4456-BC31-8474162600BC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25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26"/>
                  <a:stretch>
                    <a:fillRect l="-5660" r="-13208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7"/>
                  <a:stretch>
                    <a:fillRect r="-1786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  <a:blipFill>
                  <a:blip r:embed="rId28"/>
                  <a:stretch>
                    <a:fillRect l="-2564" r="-1282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D46E0E55-3509-4D24-83E8-A42A8CA0F34F}"/>
              </a:ext>
            </a:extLst>
          </p:cNvPr>
          <p:cNvSpPr/>
          <p:nvPr/>
        </p:nvSpPr>
        <p:spPr>
          <a:xfrm>
            <a:off x="2927192" y="58557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14786F-6408-4B12-8545-00A517FE392F}"/>
              </a:ext>
            </a:extLst>
          </p:cNvPr>
          <p:cNvCxnSpPr/>
          <p:nvPr/>
        </p:nvCxnSpPr>
        <p:spPr>
          <a:xfrm>
            <a:off x="250873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EBEB634-0916-4B21-836B-B2F2A0C88D7F}"/>
              </a:ext>
            </a:extLst>
          </p:cNvPr>
          <p:cNvCxnSpPr/>
          <p:nvPr/>
        </p:nvCxnSpPr>
        <p:spPr>
          <a:xfrm>
            <a:off x="980869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E0BA9EF-2EB8-4093-B987-133CE293DBCA}"/>
              </a:ext>
            </a:extLst>
          </p:cNvPr>
          <p:cNvCxnSpPr/>
          <p:nvPr/>
        </p:nvCxnSpPr>
        <p:spPr>
          <a:xfrm>
            <a:off x="10426279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DA0A1A8-7EC8-43E9-847C-3C66AAA2EDCB}"/>
              </a:ext>
            </a:extLst>
          </p:cNvPr>
          <p:cNvCxnSpPr>
            <a:cxnSpLocks/>
          </p:cNvCxnSpPr>
          <p:nvPr/>
        </p:nvCxnSpPr>
        <p:spPr>
          <a:xfrm flipV="1">
            <a:off x="11537043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02A5FB4-EA4E-4606-8002-D94298566944}"/>
              </a:ext>
            </a:extLst>
          </p:cNvPr>
          <p:cNvCxnSpPr>
            <a:cxnSpLocks/>
          </p:cNvCxnSpPr>
          <p:nvPr/>
        </p:nvCxnSpPr>
        <p:spPr>
          <a:xfrm>
            <a:off x="11537043" y="5070338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2CCA4DF3-B5DE-455E-99FF-DD6B20894939}"/>
              </a:ext>
            </a:extLst>
          </p:cNvPr>
          <p:cNvCxnSpPr>
            <a:cxnSpLocks/>
          </p:cNvCxnSpPr>
          <p:nvPr/>
        </p:nvCxnSpPr>
        <p:spPr>
          <a:xfrm flipH="1">
            <a:off x="10972290" y="3959573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22228F4-58E2-4094-B154-6106D78BCFE5}"/>
              </a:ext>
            </a:extLst>
          </p:cNvPr>
          <p:cNvCxnSpPr/>
          <p:nvPr/>
        </p:nvCxnSpPr>
        <p:spPr>
          <a:xfrm>
            <a:off x="14194376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9A862AC-EAA2-4C6A-BA32-DF3EF9B31A70}"/>
              </a:ext>
            </a:extLst>
          </p:cNvPr>
          <p:cNvCxnSpPr>
            <a:cxnSpLocks/>
          </p:cNvCxnSpPr>
          <p:nvPr/>
        </p:nvCxnSpPr>
        <p:spPr>
          <a:xfrm flipV="1">
            <a:off x="15305141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EE065AF-F73E-446B-B7C0-6075C87E22C2}"/>
              </a:ext>
            </a:extLst>
          </p:cNvPr>
          <p:cNvCxnSpPr>
            <a:cxnSpLocks/>
          </p:cNvCxnSpPr>
          <p:nvPr/>
        </p:nvCxnSpPr>
        <p:spPr>
          <a:xfrm>
            <a:off x="15305141" y="5013512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866B27C3-C256-4476-8EB0-2C3A2F2E8469}"/>
              </a:ext>
            </a:extLst>
          </p:cNvPr>
          <p:cNvCxnSpPr>
            <a:cxnSpLocks/>
          </p:cNvCxnSpPr>
          <p:nvPr/>
        </p:nvCxnSpPr>
        <p:spPr>
          <a:xfrm>
            <a:off x="15295769" y="3902747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37F2ECC8-6CBC-45B5-AC2F-184674BA2663}"/>
                  </a:ext>
                </a:extLst>
              </p:cNvPr>
              <p:cNvSpPr txBox="1"/>
              <p:nvPr/>
            </p:nvSpPr>
            <p:spPr>
              <a:xfrm>
                <a:off x="11981699" y="4473987"/>
                <a:ext cx="3094484" cy="9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37F2ECC8-6CBC-45B5-AC2F-184674BA2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1699" y="4473987"/>
                <a:ext cx="3094484" cy="98033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7714094-AA97-4F7E-A05A-5F250A0E9B5C}"/>
                  </a:ext>
                </a:extLst>
              </p:cNvPr>
              <p:cNvSpPr/>
              <p:nvPr/>
            </p:nvSpPr>
            <p:spPr>
              <a:xfrm>
                <a:off x="15164056" y="6124277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7714094-AA97-4F7E-A05A-5F250A0E9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4056" y="6124277"/>
                <a:ext cx="423514" cy="4616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4E98C49-DFBB-4C98-828C-590942797AD4}"/>
                  </a:ext>
                </a:extLst>
              </p:cNvPr>
              <p:cNvSpPr/>
              <p:nvPr/>
            </p:nvSpPr>
            <p:spPr>
              <a:xfrm>
                <a:off x="11332799" y="6181102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4E98C49-DFBB-4C98-828C-590942797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2799" y="6181102"/>
                <a:ext cx="423514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B0C1F8F-42DC-4606-BBE4-516911D1CA4A}"/>
                  </a:ext>
                </a:extLst>
              </p:cNvPr>
              <p:cNvSpPr/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B0C1F8F-42DC-4606-BBE4-516911D1C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  <a:blipFill>
                <a:blip r:embed="rId33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0E7C20C-374B-430B-8B58-8B1AECA4A533}"/>
                  </a:ext>
                </a:extLst>
              </p:cNvPr>
              <p:cNvSpPr/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0E7C20C-374B-430B-8B58-8B1AECA4A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85175214-BC60-4152-A036-19EE02ADDD9D}"/>
                  </a:ext>
                </a:extLst>
              </p:cNvPr>
              <p:cNvSpPr txBox="1"/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85175214-BC60-4152-A036-19EE02ADD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79DDD76C-8191-402D-8563-D3557DAFA9F3}"/>
                  </a:ext>
                </a:extLst>
              </p:cNvPr>
              <p:cNvSpPr txBox="1"/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79DDD76C-8191-402D-8563-D3557DAFA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Multiplication Sign 182">
            <a:extLst>
              <a:ext uri="{FF2B5EF4-FFF2-40B4-BE49-F238E27FC236}">
                <a16:creationId xmlns:a16="http://schemas.microsoft.com/office/drawing/2014/main" id="{7E619518-E78C-4E33-8026-2F4B6BFA766D}"/>
              </a:ext>
            </a:extLst>
          </p:cNvPr>
          <p:cNvSpPr/>
          <p:nvPr/>
        </p:nvSpPr>
        <p:spPr>
          <a:xfrm>
            <a:off x="-608362" y="77965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68357382-8BBC-42B5-B69B-68D170BF4D4D}"/>
              </a:ext>
            </a:extLst>
          </p:cNvPr>
          <p:cNvGrpSpPr/>
          <p:nvPr/>
        </p:nvGrpSpPr>
        <p:grpSpPr>
          <a:xfrm>
            <a:off x="-4476235" y="7267207"/>
            <a:ext cx="21134810" cy="7200000"/>
            <a:chOff x="-4476235" y="-232804"/>
            <a:chExt cx="21134810" cy="7200000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37F755E-9B2C-4EEB-9AF0-72FCC2121DEE}"/>
                </a:ext>
              </a:extLst>
            </p:cNvPr>
            <p:cNvCxnSpPr/>
            <p:nvPr/>
          </p:nvCxnSpPr>
          <p:spPr>
            <a:xfrm>
              <a:off x="-4274666" y="509350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DDC29026-FBCF-467D-AE2D-5D0CF7A219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139857" y="509350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9ABBF23-20F2-4984-885F-AE467020F51C}"/>
                </a:ext>
              </a:extLst>
            </p:cNvPr>
            <p:cNvCxnSpPr>
              <a:cxnSpLocks/>
            </p:cNvCxnSpPr>
            <p:nvPr/>
          </p:nvCxnSpPr>
          <p:spPr>
            <a:xfrm>
              <a:off x="-3139857" y="1644159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B6C6EC9-3794-426D-AF04-5C12E89AAC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16836" y="509350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2C1FB9B-CACE-457B-8C91-9E20ACB3AC63}"/>
                </a:ext>
              </a:extLst>
            </p:cNvPr>
            <p:cNvCxnSpPr/>
            <p:nvPr/>
          </p:nvCxnSpPr>
          <p:spPr>
            <a:xfrm>
              <a:off x="-425004" y="451294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7C27704-C68C-43F8-83E1-CBF4F6F3A8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804" y="451294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4094173E-EC6D-40D6-9429-C8C5F1AE3D14}"/>
                </a:ext>
              </a:extLst>
            </p:cNvPr>
            <p:cNvCxnSpPr>
              <a:cxnSpLocks/>
            </p:cNvCxnSpPr>
            <p:nvPr/>
          </p:nvCxnSpPr>
          <p:spPr>
            <a:xfrm>
              <a:off x="709804" y="1586103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1449F54-65B0-41E0-BF69-C776E2865B59}"/>
                </a:ext>
              </a:extLst>
            </p:cNvPr>
            <p:cNvCxnSpPr>
              <a:cxnSpLocks/>
            </p:cNvCxnSpPr>
            <p:nvPr/>
          </p:nvCxnSpPr>
          <p:spPr>
            <a:xfrm>
              <a:off x="700230" y="451294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BD31DED4-D878-43A5-9B86-367A8C2BAA98}"/>
                    </a:ext>
                  </a:extLst>
                </p:cNvPr>
                <p:cNvSpPr txBox="1"/>
                <p:nvPr/>
              </p:nvSpPr>
              <p:spPr>
                <a:xfrm>
                  <a:off x="-2685577" y="1034900"/>
                  <a:ext cx="3161468" cy="7169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BD31DED4-D878-43A5-9B86-367A8C2BA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85577" y="1034900"/>
                  <a:ext cx="3161468" cy="716928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2913E52C-937E-4DD4-88DC-AA70FA83B2F3}"/>
                    </a:ext>
                  </a:extLst>
                </p:cNvPr>
                <p:cNvSpPr txBox="1"/>
                <p:nvPr/>
              </p:nvSpPr>
              <p:spPr>
                <a:xfrm>
                  <a:off x="-4433227" y="0"/>
                  <a:ext cx="2717311" cy="412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2913E52C-937E-4DD4-88DC-AA70FA83B2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433227" y="0"/>
                  <a:ext cx="2717311" cy="41233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1024118B-66D5-44A5-9C1C-10DFE77B5497}"/>
                    </a:ext>
                  </a:extLst>
                </p:cNvPr>
                <p:cNvSpPr/>
                <p:nvPr/>
              </p:nvSpPr>
              <p:spPr>
                <a:xfrm>
                  <a:off x="565666" y="2720912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1024118B-66D5-44A5-9C1C-10DFE77B54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66" y="2720912"/>
                  <a:ext cx="333754" cy="363820"/>
                </a:xfrm>
                <a:prstGeom prst="rect">
                  <a:avLst/>
                </a:prstGeom>
                <a:blipFill>
                  <a:blip r:embed="rId39"/>
                  <a:stretch>
                    <a:fillRect l="-5455" r="-9091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08D10356-79A1-4612-8266-A2E8B1E4BE02}"/>
                    </a:ext>
                  </a:extLst>
                </p:cNvPr>
                <p:cNvSpPr/>
                <p:nvPr/>
              </p:nvSpPr>
              <p:spPr>
                <a:xfrm>
                  <a:off x="-3348523" y="2778967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08D10356-79A1-4612-8266-A2E8B1E4BE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48523" y="2778967"/>
                  <a:ext cx="333754" cy="363820"/>
                </a:xfrm>
                <a:prstGeom prst="rect">
                  <a:avLst/>
                </a:prstGeom>
                <a:blipFill>
                  <a:blip r:embed="rId40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BAEE2702-4D65-495D-A705-F761AACCA6F7}"/>
                    </a:ext>
                  </a:extLst>
                </p:cNvPr>
                <p:cNvSpPr/>
                <p:nvPr/>
              </p:nvSpPr>
              <p:spPr>
                <a:xfrm>
                  <a:off x="1222224" y="960643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BAEE2702-4D65-495D-A705-F761AACCA6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2224" y="960643"/>
                  <a:ext cx="333754" cy="363820"/>
                </a:xfrm>
                <a:prstGeom prst="rect">
                  <a:avLst/>
                </a:prstGeom>
                <a:blipFill>
                  <a:blip r:embed="rId41"/>
                  <a:stretch>
                    <a:fillRect l="-3636" r="-10909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51A6F302-67FB-464D-81A1-C0095FAC04B5}"/>
                    </a:ext>
                  </a:extLst>
                </p:cNvPr>
                <p:cNvSpPr/>
                <p:nvPr/>
              </p:nvSpPr>
              <p:spPr>
                <a:xfrm>
                  <a:off x="-4032460" y="1018699"/>
                  <a:ext cx="347246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51A6F302-67FB-464D-81A1-C0095FAC0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032460" y="1018699"/>
                  <a:ext cx="347246" cy="363820"/>
                </a:xfrm>
                <a:prstGeom prst="rect">
                  <a:avLst/>
                </a:prstGeom>
                <a:blipFill>
                  <a:blip r:embed="rId42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25451D4E-1F5E-4D5B-8EC1-96E0232E5B3E}"/>
                    </a:ext>
                  </a:extLst>
                </p:cNvPr>
                <p:cNvSpPr txBox="1"/>
                <p:nvPr/>
              </p:nvSpPr>
              <p:spPr>
                <a:xfrm>
                  <a:off x="-593900" y="0"/>
                  <a:ext cx="2717311" cy="412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25451D4E-1F5E-4D5B-8EC1-96E0232E5B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93900" y="0"/>
                  <a:ext cx="2717311" cy="412330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496337F-A4D2-4796-A311-6CD2B9717B0C}"/>
                </a:ext>
              </a:extLst>
            </p:cNvPr>
            <p:cNvCxnSpPr/>
            <p:nvPr/>
          </p:nvCxnSpPr>
          <p:spPr>
            <a:xfrm>
              <a:off x="-4317674" y="4173065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65E2BDE-39CD-493C-8E60-B540909B78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182865" y="4173065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235885D-6FC1-4DF3-A4F9-D91BBC62D048}"/>
                </a:ext>
              </a:extLst>
            </p:cNvPr>
            <p:cNvCxnSpPr>
              <a:cxnSpLocks/>
            </p:cNvCxnSpPr>
            <p:nvPr/>
          </p:nvCxnSpPr>
          <p:spPr>
            <a:xfrm>
              <a:off x="-3182865" y="5307874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D9162EA8-B4E0-4764-A561-8CBF0680D7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59844" y="4173065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A3A8E28-19AF-4221-B6B3-7DF9E62B3EBF}"/>
                </a:ext>
              </a:extLst>
            </p:cNvPr>
            <p:cNvCxnSpPr/>
            <p:nvPr/>
          </p:nvCxnSpPr>
          <p:spPr>
            <a:xfrm>
              <a:off x="-468012" y="411500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54406256-E7A3-4100-901D-0B8A7DFA4A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796" y="411500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DFB1402F-CE35-4D87-8FDB-045B40654EC7}"/>
                </a:ext>
              </a:extLst>
            </p:cNvPr>
            <p:cNvCxnSpPr>
              <a:cxnSpLocks/>
            </p:cNvCxnSpPr>
            <p:nvPr/>
          </p:nvCxnSpPr>
          <p:spPr>
            <a:xfrm>
              <a:off x="666796" y="5249818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54909DA-A8CC-4CFD-A7D6-F6B312E7ECAE}"/>
                </a:ext>
              </a:extLst>
            </p:cNvPr>
            <p:cNvCxnSpPr>
              <a:cxnSpLocks/>
            </p:cNvCxnSpPr>
            <p:nvPr/>
          </p:nvCxnSpPr>
          <p:spPr>
            <a:xfrm>
              <a:off x="657222" y="4115009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563061F9-3CD0-4854-9F80-DCA9E872EDDB}"/>
                    </a:ext>
                  </a:extLst>
                </p:cNvPr>
                <p:cNvSpPr txBox="1"/>
                <p:nvPr/>
              </p:nvSpPr>
              <p:spPr>
                <a:xfrm>
                  <a:off x="-2728585" y="4698615"/>
                  <a:ext cx="3161468" cy="8070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563061F9-3CD0-4854-9F80-DCA9E872E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728585" y="4698615"/>
                  <a:ext cx="3161468" cy="807016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C51E84-C789-4E32-B7CF-D891F952CE96}"/>
                    </a:ext>
                  </a:extLst>
                </p:cNvPr>
                <p:cNvSpPr txBox="1"/>
                <p:nvPr/>
              </p:nvSpPr>
              <p:spPr>
                <a:xfrm>
                  <a:off x="-4476235" y="3663715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C51E84-C789-4E32-B7CF-D891F952CE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476235" y="3663715"/>
                  <a:ext cx="2717311" cy="523220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D024B049-7ADC-4B49-9ECF-B56D8ADAF6FA}"/>
                    </a:ext>
                  </a:extLst>
                </p:cNvPr>
                <p:cNvSpPr/>
                <p:nvPr/>
              </p:nvSpPr>
              <p:spPr>
                <a:xfrm>
                  <a:off x="522658" y="6384627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D024B049-7ADC-4B49-9ECF-B56D8ADAF6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58" y="6384627"/>
                  <a:ext cx="333754" cy="363820"/>
                </a:xfrm>
                <a:prstGeom prst="rect">
                  <a:avLst/>
                </a:prstGeom>
                <a:blipFill>
                  <a:blip r:embed="rId46"/>
                  <a:stretch>
                    <a:fillRect l="-5556" r="-11111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1D2F9CE5-1BEC-4A09-9DD4-BBFEE61D352B}"/>
                    </a:ext>
                  </a:extLst>
                </p:cNvPr>
                <p:cNvSpPr/>
                <p:nvPr/>
              </p:nvSpPr>
              <p:spPr>
                <a:xfrm>
                  <a:off x="-3391531" y="6442682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1D2F9CE5-1BEC-4A09-9DD4-BBFEE61D35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91531" y="6442682"/>
                  <a:ext cx="333754" cy="363820"/>
                </a:xfrm>
                <a:prstGeom prst="rect">
                  <a:avLst/>
                </a:prstGeom>
                <a:blipFill>
                  <a:blip r:embed="rId47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C7942F27-F12F-4240-9117-D79AED0B2B51}"/>
                    </a:ext>
                  </a:extLst>
                </p:cNvPr>
                <p:cNvSpPr/>
                <p:nvPr/>
              </p:nvSpPr>
              <p:spPr>
                <a:xfrm>
                  <a:off x="1179216" y="4624358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C7942F27-F12F-4240-9117-D79AED0B2B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216" y="4624358"/>
                  <a:ext cx="474489" cy="461665"/>
                </a:xfrm>
                <a:prstGeom prst="rect">
                  <a:avLst/>
                </a:prstGeom>
                <a:blipFill>
                  <a:blip r:embed="rId48"/>
                  <a:stretch>
                    <a:fillRect l="-2564" r="-1282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0267E077-3EA0-4E38-B419-3518C09F7B0A}"/>
                    </a:ext>
                  </a:extLst>
                </p:cNvPr>
                <p:cNvSpPr/>
                <p:nvPr/>
              </p:nvSpPr>
              <p:spPr>
                <a:xfrm>
                  <a:off x="-4075468" y="4682414"/>
                  <a:ext cx="347246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0267E077-3EA0-4E38-B419-3518C09F7B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075468" y="4682414"/>
                  <a:ext cx="347246" cy="363820"/>
                </a:xfrm>
                <a:prstGeom prst="rect">
                  <a:avLst/>
                </a:prstGeom>
                <a:blipFill>
                  <a:blip r:embed="rId49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9C33086B-083B-4ED8-A308-F3A855BC23C0}"/>
                    </a:ext>
                  </a:extLst>
                </p:cNvPr>
                <p:cNvSpPr txBox="1"/>
                <p:nvPr/>
              </p:nvSpPr>
              <p:spPr>
                <a:xfrm>
                  <a:off x="-636908" y="3663715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9C33086B-083B-4ED8-A308-F3A855BC23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36908" y="3663715"/>
                  <a:ext cx="2717311" cy="523220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143F121-588E-4A95-BFF0-341AD65E0875}"/>
                </a:ext>
              </a:extLst>
            </p:cNvPr>
            <p:cNvCxnSpPr/>
            <p:nvPr/>
          </p:nvCxnSpPr>
          <p:spPr>
            <a:xfrm>
              <a:off x="3127942" y="449131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0DFD5D5-8CA7-45C6-B2CF-A9495A690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706" y="449131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716E014-D3D5-4E0E-A245-CB935340D8BB}"/>
                </a:ext>
              </a:extLst>
            </p:cNvPr>
            <p:cNvCxnSpPr>
              <a:cxnSpLocks/>
            </p:cNvCxnSpPr>
            <p:nvPr/>
          </p:nvCxnSpPr>
          <p:spPr>
            <a:xfrm>
              <a:off x="4238706" y="1559896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6644A39-5836-4DDC-A193-3CB5A40F44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3953" y="449131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18E5AD3E-9E7B-4E47-B3A2-F105930DC3E6}"/>
                </a:ext>
              </a:extLst>
            </p:cNvPr>
            <p:cNvCxnSpPr/>
            <p:nvPr/>
          </p:nvCxnSpPr>
          <p:spPr>
            <a:xfrm>
              <a:off x="6896039" y="392305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B970D4D-0084-49D1-AF68-B695E2391F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6804" y="392305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EB79281-7538-4CCF-B1A8-7D7AFE5B08FA}"/>
                </a:ext>
              </a:extLst>
            </p:cNvPr>
            <p:cNvCxnSpPr>
              <a:cxnSpLocks/>
            </p:cNvCxnSpPr>
            <p:nvPr/>
          </p:nvCxnSpPr>
          <p:spPr>
            <a:xfrm>
              <a:off x="8006804" y="1503070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8F9F53E-E069-4CEB-B3E5-5D5B639294B3}"/>
                </a:ext>
              </a:extLst>
            </p:cNvPr>
            <p:cNvCxnSpPr>
              <a:cxnSpLocks/>
            </p:cNvCxnSpPr>
            <p:nvPr/>
          </p:nvCxnSpPr>
          <p:spPr>
            <a:xfrm>
              <a:off x="7997432" y="392305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1794A125-D071-4DA4-9644-7FEEADE5E507}"/>
                    </a:ext>
                  </a:extLst>
                </p:cNvPr>
                <p:cNvSpPr txBox="1"/>
                <p:nvPr/>
              </p:nvSpPr>
              <p:spPr>
                <a:xfrm>
                  <a:off x="4683362" y="963545"/>
                  <a:ext cx="3094484" cy="7169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1794A125-D071-4DA4-9644-7FEEADE5E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3362" y="963545"/>
                  <a:ext cx="3094484" cy="716928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95374A11-F5B3-427B-B6F7-2C026B5FA77B}"/>
                    </a:ext>
                  </a:extLst>
                </p:cNvPr>
                <p:cNvSpPr txBox="1"/>
                <p:nvPr/>
              </p:nvSpPr>
              <p:spPr>
                <a:xfrm>
                  <a:off x="2972740" y="-49428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1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95374A11-F5B3-427B-B6F7-2C026B5FA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740" y="-49428"/>
                  <a:ext cx="2659738" cy="523220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8CC3B200-646B-4E3C-BFC9-F37496B269E9}"/>
                    </a:ext>
                  </a:extLst>
                </p:cNvPr>
                <p:cNvSpPr/>
                <p:nvPr/>
              </p:nvSpPr>
              <p:spPr>
                <a:xfrm>
                  <a:off x="7865719" y="2613835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8CC3B200-646B-4E3C-BFC9-F37496B269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5719" y="2613835"/>
                  <a:ext cx="326683" cy="356112"/>
                </a:xfrm>
                <a:prstGeom prst="rect">
                  <a:avLst/>
                </a:prstGeom>
                <a:blipFill>
                  <a:blip r:embed="rId53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35FE5980-D0B4-4B77-9152-6F3F5273C48F}"/>
                    </a:ext>
                  </a:extLst>
                </p:cNvPr>
                <p:cNvSpPr/>
                <p:nvPr/>
              </p:nvSpPr>
              <p:spPr>
                <a:xfrm>
                  <a:off x="4034462" y="2670660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35FE5980-D0B4-4B77-9152-6F3F5273C4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462" y="2670660"/>
                  <a:ext cx="326683" cy="356112"/>
                </a:xfrm>
                <a:prstGeom prst="rect">
                  <a:avLst/>
                </a:prstGeom>
                <a:blipFill>
                  <a:blip r:embed="rId54"/>
                  <a:stretch>
                    <a:fillRect l="-5660" r="-13208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938FDFF6-B735-439D-B406-A0F725537FE4}"/>
                    </a:ext>
                  </a:extLst>
                </p:cNvPr>
                <p:cNvSpPr/>
                <p:nvPr/>
              </p:nvSpPr>
              <p:spPr>
                <a:xfrm>
                  <a:off x="8508366" y="890862"/>
                  <a:ext cx="339889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938FDFF6-B735-439D-B406-A0F725537F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8366" y="890862"/>
                  <a:ext cx="339889" cy="356112"/>
                </a:xfrm>
                <a:prstGeom prst="rect">
                  <a:avLst/>
                </a:prstGeom>
                <a:blipFill>
                  <a:blip r:embed="rId55"/>
                  <a:stretch>
                    <a:fillRect r="-1818"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65114718-0E8C-4A59-9C80-D0B477159078}"/>
                    </a:ext>
                  </a:extLst>
                </p:cNvPr>
                <p:cNvSpPr/>
                <p:nvPr/>
              </p:nvSpPr>
              <p:spPr>
                <a:xfrm>
                  <a:off x="3365016" y="947688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65114718-0E8C-4A59-9C80-D0B4771590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5016" y="947688"/>
                  <a:ext cx="326683" cy="356112"/>
                </a:xfrm>
                <a:prstGeom prst="rect">
                  <a:avLst/>
                </a:prstGeom>
                <a:blipFill>
                  <a:blip r:embed="rId56"/>
                  <a:stretch>
                    <a:fillRect l="-3704" r="-12963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F3157C4A-34C0-4EFD-A161-3D27DE9B4AEC}"/>
                    </a:ext>
                  </a:extLst>
                </p:cNvPr>
                <p:cNvSpPr txBox="1"/>
                <p:nvPr/>
              </p:nvSpPr>
              <p:spPr>
                <a:xfrm>
                  <a:off x="6743243" y="-106551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1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F3157C4A-34C0-4EFD-A161-3D27DE9B4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243" y="-106551"/>
                  <a:ext cx="2659738" cy="523220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39DA7744-5048-4F7C-83EB-920B1276238E}"/>
                </a:ext>
              </a:extLst>
            </p:cNvPr>
            <p:cNvCxnSpPr/>
            <p:nvPr/>
          </p:nvCxnSpPr>
          <p:spPr>
            <a:xfrm>
              <a:off x="3150618" y="4080050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600DBEC7-7CAF-4111-BCEE-E1D6771881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1382" y="4080050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92762F3-21D1-45CE-9AD6-17D5823EAFB8}"/>
                </a:ext>
              </a:extLst>
            </p:cNvPr>
            <p:cNvCxnSpPr>
              <a:cxnSpLocks/>
            </p:cNvCxnSpPr>
            <p:nvPr/>
          </p:nvCxnSpPr>
          <p:spPr>
            <a:xfrm>
              <a:off x="4261382" y="5190815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7E3FEF67-AE30-44ED-86C9-B0B5339A1D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96629" y="4080050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C1E40FAB-3B42-4EB5-9194-1BE83707B047}"/>
                </a:ext>
              </a:extLst>
            </p:cNvPr>
            <p:cNvCxnSpPr/>
            <p:nvPr/>
          </p:nvCxnSpPr>
          <p:spPr>
            <a:xfrm>
              <a:off x="6918715" y="4023224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3276C5F-61DE-4CA1-B792-0E56E06EEA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480" y="4023224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44A64BC-9967-418F-B1D1-E2E6ABC02C37}"/>
                </a:ext>
              </a:extLst>
            </p:cNvPr>
            <p:cNvCxnSpPr>
              <a:cxnSpLocks/>
            </p:cNvCxnSpPr>
            <p:nvPr/>
          </p:nvCxnSpPr>
          <p:spPr>
            <a:xfrm>
              <a:off x="8029480" y="5133989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FC246B5-4F18-489E-8680-27349E0F900C}"/>
                </a:ext>
              </a:extLst>
            </p:cNvPr>
            <p:cNvCxnSpPr>
              <a:cxnSpLocks/>
            </p:cNvCxnSpPr>
            <p:nvPr/>
          </p:nvCxnSpPr>
          <p:spPr>
            <a:xfrm>
              <a:off x="8020108" y="4023224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91CA85DC-5299-4333-94B6-05A94EC58B41}"/>
                    </a:ext>
                  </a:extLst>
                </p:cNvPr>
                <p:cNvSpPr txBox="1"/>
                <p:nvPr/>
              </p:nvSpPr>
              <p:spPr>
                <a:xfrm>
                  <a:off x="4706038" y="4594464"/>
                  <a:ext cx="3094484" cy="8295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91CA85DC-5299-4333-94B6-05A94EC58B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6038" y="4594464"/>
                  <a:ext cx="3094484" cy="829522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DEF17DAB-BB09-4E2D-9F70-7A8877BBB6EA}"/>
                    </a:ext>
                  </a:extLst>
                </p:cNvPr>
                <p:cNvSpPr txBox="1"/>
                <p:nvPr/>
              </p:nvSpPr>
              <p:spPr>
                <a:xfrm>
                  <a:off x="2995416" y="3581491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1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DEF17DAB-BB09-4E2D-9F70-7A8877BBB6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5416" y="3581491"/>
                  <a:ext cx="2659738" cy="523220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665B96F2-567C-4D3A-9E73-F58975989FD2}"/>
                    </a:ext>
                  </a:extLst>
                </p:cNvPr>
                <p:cNvSpPr/>
                <p:nvPr/>
              </p:nvSpPr>
              <p:spPr>
                <a:xfrm>
                  <a:off x="7888395" y="6244754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665B96F2-567C-4D3A-9E73-F58975989F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8395" y="6244754"/>
                  <a:ext cx="326683" cy="356112"/>
                </a:xfrm>
                <a:prstGeom prst="rect">
                  <a:avLst/>
                </a:prstGeom>
                <a:blipFill>
                  <a:blip r:embed="rId60"/>
                  <a:stretch>
                    <a:fillRect l="-3704" r="-12963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1403B994-814C-4002-8577-47F964D49A27}"/>
                    </a:ext>
                  </a:extLst>
                </p:cNvPr>
                <p:cNvSpPr/>
                <p:nvPr/>
              </p:nvSpPr>
              <p:spPr>
                <a:xfrm>
                  <a:off x="4057138" y="6301579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1403B994-814C-4002-8577-47F964D49A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138" y="6301579"/>
                  <a:ext cx="326683" cy="356112"/>
                </a:xfrm>
                <a:prstGeom prst="rect">
                  <a:avLst/>
                </a:prstGeom>
                <a:blipFill>
                  <a:blip r:embed="rId61"/>
                  <a:stretch>
                    <a:fillRect l="-5660" r="-13208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D771C523-D38B-4BFD-B7CF-B9E7AC334470}"/>
                    </a:ext>
                  </a:extLst>
                </p:cNvPr>
                <p:cNvSpPr/>
                <p:nvPr/>
              </p:nvSpPr>
              <p:spPr>
                <a:xfrm>
                  <a:off x="8531042" y="4521781"/>
                  <a:ext cx="339889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D771C523-D38B-4BFD-B7CF-B9E7AC3344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1042" y="4521781"/>
                  <a:ext cx="339889" cy="356112"/>
                </a:xfrm>
                <a:prstGeom prst="rect">
                  <a:avLst/>
                </a:prstGeom>
                <a:blipFill>
                  <a:blip r:embed="rId62"/>
                  <a:stretch>
                    <a:fillRect r="-1786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E08A66FC-C0DF-40B4-A33E-05A028FD3057}"/>
                    </a:ext>
                  </a:extLst>
                </p:cNvPr>
                <p:cNvSpPr/>
                <p:nvPr/>
              </p:nvSpPr>
              <p:spPr>
                <a:xfrm>
                  <a:off x="3387692" y="4578607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E08A66FC-C0DF-40B4-A33E-05A028FD30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692" y="4578607"/>
                  <a:ext cx="474489" cy="461665"/>
                </a:xfrm>
                <a:prstGeom prst="rect">
                  <a:avLst/>
                </a:prstGeom>
                <a:blipFill>
                  <a:blip r:embed="rId63"/>
                  <a:stretch>
                    <a:fillRect l="-2564" r="-1282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7C73A478-DFAE-48F5-A670-36F4DB8896EA}"/>
                    </a:ext>
                  </a:extLst>
                </p:cNvPr>
                <p:cNvSpPr txBox="1"/>
                <p:nvPr/>
              </p:nvSpPr>
              <p:spPr>
                <a:xfrm>
                  <a:off x="6765919" y="3524368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1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7C73A478-DFAE-48F5-A670-36F4DB8896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919" y="3524368"/>
                  <a:ext cx="2659738" cy="523220"/>
                </a:xfrm>
                <a:prstGeom prst="rect">
                  <a:avLst/>
                </a:prstGeom>
                <a:blipFill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D1CB941-B33A-41CF-9CA2-B4D17648AF07}"/>
                </a:ext>
              </a:extLst>
            </p:cNvPr>
            <p:cNvCxnSpPr/>
            <p:nvPr/>
          </p:nvCxnSpPr>
          <p:spPr>
            <a:xfrm>
              <a:off x="2508738" y="-232804"/>
              <a:ext cx="0" cy="720000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427953A7-1D8A-42CC-9141-C7B9C5E264F9}"/>
                </a:ext>
              </a:extLst>
            </p:cNvPr>
            <p:cNvCxnSpPr/>
            <p:nvPr/>
          </p:nvCxnSpPr>
          <p:spPr>
            <a:xfrm>
              <a:off x="9808698" y="-232804"/>
              <a:ext cx="0" cy="720000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Multiplication Sign 246">
              <a:extLst>
                <a:ext uri="{FF2B5EF4-FFF2-40B4-BE49-F238E27FC236}">
                  <a16:creationId xmlns:a16="http://schemas.microsoft.com/office/drawing/2014/main" id="{CC808840-49B3-4381-A3D9-EF5B78D239B0}"/>
                </a:ext>
              </a:extLst>
            </p:cNvPr>
            <p:cNvSpPr/>
            <p:nvPr/>
          </p:nvSpPr>
          <p:spPr>
            <a:xfrm>
              <a:off x="-638525" y="3735718"/>
              <a:ext cx="2609108" cy="2609108"/>
            </a:xfrm>
            <a:prstGeom prst="mathMultiply">
              <a:avLst>
                <a:gd name="adj1" fmla="val 43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Multiplication Sign 247">
              <a:extLst>
                <a:ext uri="{FF2B5EF4-FFF2-40B4-BE49-F238E27FC236}">
                  <a16:creationId xmlns:a16="http://schemas.microsoft.com/office/drawing/2014/main" id="{D4B4E0BA-AD44-4992-A882-26C0FA0E1945}"/>
                </a:ext>
              </a:extLst>
            </p:cNvPr>
            <p:cNvSpPr/>
            <p:nvPr/>
          </p:nvSpPr>
          <p:spPr>
            <a:xfrm>
              <a:off x="2975869" y="3680058"/>
              <a:ext cx="2609108" cy="2609108"/>
            </a:xfrm>
            <a:prstGeom prst="mathMultiply">
              <a:avLst>
                <a:gd name="adj1" fmla="val 43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C5AFFFC-D008-43D1-B0C4-2666E0CF1279}"/>
                </a:ext>
              </a:extLst>
            </p:cNvPr>
            <p:cNvCxnSpPr/>
            <p:nvPr/>
          </p:nvCxnSpPr>
          <p:spPr>
            <a:xfrm>
              <a:off x="10383536" y="392306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0F1A57C-A7C6-435E-A536-044E0608B7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94300" y="392306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1365B0F-19A3-40D4-BEC6-4324E8EAA62D}"/>
                </a:ext>
              </a:extLst>
            </p:cNvPr>
            <p:cNvCxnSpPr>
              <a:cxnSpLocks/>
            </p:cNvCxnSpPr>
            <p:nvPr/>
          </p:nvCxnSpPr>
          <p:spPr>
            <a:xfrm>
              <a:off x="11494300" y="1503071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C36FE4C7-11CA-4435-AFDA-DEDBF175D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9547" y="392306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711C3FE4-B00B-4BAC-90BD-CA22900C084C}"/>
                </a:ext>
              </a:extLst>
            </p:cNvPr>
            <p:cNvCxnSpPr/>
            <p:nvPr/>
          </p:nvCxnSpPr>
          <p:spPr>
            <a:xfrm>
              <a:off x="14151633" y="335480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CC22A4B-4448-49E2-9354-46484014AD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62398" y="335480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3FFE5403-8EA8-4B88-85CB-D9A384C26D31}"/>
                </a:ext>
              </a:extLst>
            </p:cNvPr>
            <p:cNvCxnSpPr>
              <a:cxnSpLocks/>
            </p:cNvCxnSpPr>
            <p:nvPr/>
          </p:nvCxnSpPr>
          <p:spPr>
            <a:xfrm>
              <a:off x="15262398" y="1446245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A3CC5CF-2D6A-4507-A8D5-302079C5C0BA}"/>
                </a:ext>
              </a:extLst>
            </p:cNvPr>
            <p:cNvCxnSpPr>
              <a:cxnSpLocks/>
            </p:cNvCxnSpPr>
            <p:nvPr/>
          </p:nvCxnSpPr>
          <p:spPr>
            <a:xfrm>
              <a:off x="15253026" y="335480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D5DC417C-D54D-4AB5-BED5-AC4084BC5EAC}"/>
                    </a:ext>
                  </a:extLst>
                </p:cNvPr>
                <p:cNvSpPr txBox="1"/>
                <p:nvPr/>
              </p:nvSpPr>
              <p:spPr>
                <a:xfrm>
                  <a:off x="11938956" y="906720"/>
                  <a:ext cx="3094484" cy="7169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D5DC417C-D54D-4AB5-BED5-AC4084BC5E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8956" y="906720"/>
                  <a:ext cx="3094484" cy="716928"/>
                </a:xfrm>
                <a:prstGeom prst="rect">
                  <a:avLst/>
                </a:prstGeom>
                <a:blipFill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91422C57-7F8E-44A2-8462-7D22CD6EEF0D}"/>
                    </a:ext>
                  </a:extLst>
                </p:cNvPr>
                <p:cNvSpPr txBox="1"/>
                <p:nvPr/>
              </p:nvSpPr>
              <p:spPr>
                <a:xfrm>
                  <a:off x="10228334" y="-106253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1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91422C57-7F8E-44A2-8462-7D22CD6EE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8334" y="-106253"/>
                  <a:ext cx="2659738" cy="523220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5C7C2CCE-B2F0-4615-AD54-8EBA8A8DE3A4}"/>
                    </a:ext>
                  </a:extLst>
                </p:cNvPr>
                <p:cNvSpPr/>
                <p:nvPr/>
              </p:nvSpPr>
              <p:spPr>
                <a:xfrm>
                  <a:off x="15121313" y="2557010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5C7C2CCE-B2F0-4615-AD54-8EBA8A8DE3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1313" y="2557010"/>
                  <a:ext cx="423514" cy="461665"/>
                </a:xfrm>
                <a:prstGeom prst="rect">
                  <a:avLst/>
                </a:prstGeom>
                <a:blipFill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BF3B003A-1AB1-4BD0-B378-509E8AE37F95}"/>
                    </a:ext>
                  </a:extLst>
                </p:cNvPr>
                <p:cNvSpPr/>
                <p:nvPr/>
              </p:nvSpPr>
              <p:spPr>
                <a:xfrm>
                  <a:off x="11290056" y="2613835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BF3B003A-1AB1-4BD0-B378-509E8AE37F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0056" y="2613835"/>
                  <a:ext cx="423514" cy="461665"/>
                </a:xfrm>
                <a:prstGeom prst="rect">
                  <a:avLst/>
                </a:prstGeom>
                <a:blipFill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C439813D-B718-4582-9253-73CD17C1282D}"/>
                    </a:ext>
                  </a:extLst>
                </p:cNvPr>
                <p:cNvSpPr/>
                <p:nvPr/>
              </p:nvSpPr>
              <p:spPr>
                <a:xfrm>
                  <a:off x="15763960" y="834037"/>
                  <a:ext cx="339889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C439813D-B718-4582-9253-73CD17C128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3960" y="834037"/>
                  <a:ext cx="339889" cy="356112"/>
                </a:xfrm>
                <a:prstGeom prst="rect">
                  <a:avLst/>
                </a:prstGeom>
                <a:blipFill>
                  <a:blip r:embed="rId69"/>
                  <a:stretch>
                    <a:fillRect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B7D43E2F-59F5-4448-95E9-48222DB9D90B}"/>
                    </a:ext>
                  </a:extLst>
                </p:cNvPr>
                <p:cNvSpPr/>
                <p:nvPr/>
              </p:nvSpPr>
              <p:spPr>
                <a:xfrm>
                  <a:off x="10620610" y="890863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B7D43E2F-59F5-4448-95E9-48222DB9D9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0610" y="890863"/>
                  <a:ext cx="440633" cy="461665"/>
                </a:xfrm>
                <a:prstGeom prst="rect">
                  <a:avLst/>
                </a:prstGeom>
                <a:blipFill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53FBA26B-03B3-4FDC-AE16-67936047A3F3}"/>
                    </a:ext>
                  </a:extLst>
                </p:cNvPr>
                <p:cNvSpPr txBox="1"/>
                <p:nvPr/>
              </p:nvSpPr>
              <p:spPr>
                <a:xfrm>
                  <a:off x="13998837" y="-163376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1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53FBA26B-03B3-4FDC-AE16-67936047A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98837" y="-163376"/>
                  <a:ext cx="2659738" cy="523220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A17BD925-E699-4960-A218-EBC0F90C8E31}"/>
              </a:ext>
            </a:extLst>
          </p:cNvPr>
          <p:cNvCxnSpPr>
            <a:cxnSpLocks/>
          </p:cNvCxnSpPr>
          <p:nvPr/>
        </p:nvCxnSpPr>
        <p:spPr>
          <a:xfrm flipV="1">
            <a:off x="-4632960" y="7038955"/>
            <a:ext cx="2157984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334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0E9BBBA-53BC-464F-9227-5E2AA7A7E755}"/>
              </a:ext>
            </a:extLst>
          </p:cNvPr>
          <p:cNvGrpSpPr/>
          <p:nvPr/>
        </p:nvGrpSpPr>
        <p:grpSpPr>
          <a:xfrm>
            <a:off x="-811938" y="-109196"/>
            <a:ext cx="6556638" cy="3240633"/>
            <a:chOff x="-13630" y="765154"/>
            <a:chExt cx="8319957" cy="411215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5922F20-5016-4912-995B-4986C7B7E846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92CA19-6565-4E2F-AE62-5A97D8252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CA1CE7-91A9-4D45-9E6E-96B9EA7BD6BE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32D0AB6-806D-4BC6-8BDF-1E8590997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265C90C-157D-4169-B623-5680019215EF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9D3DC9-06FD-49B6-BA24-B1EB2EF38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3E26E7E-AFCC-4307-857E-EA2B9EE3F4A7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ABDCCAD-DCFE-4BF1-8E86-79C9923CBD2F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2" cy="12460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𝜓𝜎𝜎</m:t>
                                    </m:r>
                                  </m:sub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4000" dirty="0"/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2" cy="12460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/>
                <p:nvPr/>
              </p:nvSpPr>
              <p:spPr>
                <a:xfrm>
                  <a:off x="-13630" y="765154"/>
                  <a:ext cx="3448095" cy="663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4"/>
                  <a:ext cx="3448095" cy="6639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/>
                <p:nvPr/>
              </p:nvSpPr>
              <p:spPr>
                <a:xfrm>
                  <a:off x="6329648" y="4217818"/>
                  <a:ext cx="537412" cy="585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8" y="4217818"/>
                  <a:ext cx="537412" cy="5858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/>
                <p:nvPr/>
              </p:nvSpPr>
              <p:spPr>
                <a:xfrm>
                  <a:off x="1362790" y="4291488"/>
                  <a:ext cx="537412" cy="585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0" y="4291488"/>
                  <a:ext cx="537412" cy="58582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537412" cy="585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537412" cy="58582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559135" cy="585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559135" cy="58582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/>
                <p:nvPr/>
              </p:nvSpPr>
              <p:spPr>
                <a:xfrm>
                  <a:off x="4858232" y="765154"/>
                  <a:ext cx="3448095" cy="663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32" y="765154"/>
                  <a:ext cx="3448095" cy="66393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80081-497B-41E1-B16C-B002B6D53AE5}"/>
              </a:ext>
            </a:extLst>
          </p:cNvPr>
          <p:cNvGrpSpPr/>
          <p:nvPr/>
        </p:nvGrpSpPr>
        <p:grpSpPr>
          <a:xfrm>
            <a:off x="-854946" y="3554519"/>
            <a:ext cx="6556638" cy="3240632"/>
            <a:chOff x="-115251" y="3682109"/>
            <a:chExt cx="6556638" cy="3240632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6482C9-D562-45D1-AF98-813DB35A9B66}"/>
                </a:ext>
              </a:extLst>
            </p:cNvPr>
            <p:cNvCxnSpPr/>
            <p:nvPr/>
          </p:nvCxnSpPr>
          <p:spPr>
            <a:xfrm>
              <a:off x="43310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DBF944-D823-431D-B2D3-3E381F4BE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8119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C5C886-13FB-49D3-B92F-122FAC133142}"/>
                </a:ext>
              </a:extLst>
            </p:cNvPr>
            <p:cNvCxnSpPr>
              <a:cxnSpLocks/>
            </p:cNvCxnSpPr>
            <p:nvPr/>
          </p:nvCxnSpPr>
          <p:spPr>
            <a:xfrm>
              <a:off x="1178119" y="5326268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866ABA-0C39-440D-A04A-3BE8D71E6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140" y="4191459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650469-B354-493B-9D78-6BC3EFE9EBE2}"/>
                </a:ext>
              </a:extLst>
            </p:cNvPr>
            <p:cNvCxnSpPr/>
            <p:nvPr/>
          </p:nvCxnSpPr>
          <p:spPr>
            <a:xfrm>
              <a:off x="3892972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68D6D1A-DBC4-417F-B3CE-BE084A44F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7780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0F6F30-BAEF-4947-91CD-578C74A31E01}"/>
                </a:ext>
              </a:extLst>
            </p:cNvPr>
            <p:cNvCxnSpPr>
              <a:cxnSpLocks/>
            </p:cNvCxnSpPr>
            <p:nvPr/>
          </p:nvCxnSpPr>
          <p:spPr>
            <a:xfrm>
              <a:off x="5027780" y="5268212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F9F5FC7-456C-41DC-860B-819EFCE95BB7}"/>
                </a:ext>
              </a:extLst>
            </p:cNvPr>
            <p:cNvCxnSpPr>
              <a:cxnSpLocks/>
            </p:cNvCxnSpPr>
            <p:nvPr/>
          </p:nvCxnSpPr>
          <p:spPr>
            <a:xfrm>
              <a:off x="5018206" y="4133403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/>
                <p:nvPr/>
              </p:nvSpPr>
              <p:spPr>
                <a:xfrm>
                  <a:off x="1632399" y="4717009"/>
                  <a:ext cx="3161468" cy="1056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4000" dirty="0"/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399" y="4717009"/>
                  <a:ext cx="3161468" cy="105689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/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/>
                <p:nvPr/>
              </p:nvSpPr>
              <p:spPr>
                <a:xfrm>
                  <a:off x="4883642" y="6403021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642" y="6403021"/>
                  <a:ext cx="423514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/>
                <p:nvPr/>
              </p:nvSpPr>
              <p:spPr>
                <a:xfrm>
                  <a:off x="969453" y="6461076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53" y="6461076"/>
                  <a:ext cx="42351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/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564" r="-1282" b="-17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/>
                <p:nvPr/>
              </p:nvSpPr>
              <p:spPr>
                <a:xfrm>
                  <a:off x="285516" y="4700808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16" y="4700808"/>
                  <a:ext cx="440633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/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DF0BC40-16DC-41A7-95BA-FC3EBE1374DE}"/>
              </a:ext>
            </a:extLst>
          </p:cNvPr>
          <p:cNvGrpSpPr/>
          <p:nvPr/>
        </p:nvGrpSpPr>
        <p:grpSpPr>
          <a:xfrm>
            <a:off x="6594029" y="-215747"/>
            <a:ext cx="6430241" cy="3238876"/>
            <a:chOff x="-13630" y="691099"/>
            <a:chExt cx="8336190" cy="419889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6ED292-DD01-4F74-83BE-9B006B17D17B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143A626-7B7B-4FD1-99DB-D34A2C883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D2BFCD1-696F-4B12-B663-165DD374F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51389D6-BFE0-4942-8F68-80737BBDC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EBDFB49-0584-41A4-B254-C8C415CA17A4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2E82259-979B-4AF0-92C0-9EF2A971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1BF5061-C3F0-4B2C-8D16-F215D738192D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2B02F41-7A39-4391-A0EA-254AF2A0B160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/>
                <p:nvPr/>
              </p:nvSpPr>
              <p:spPr>
                <a:xfrm>
                  <a:off x="2204027" y="2078375"/>
                  <a:ext cx="4011701" cy="13413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𝜓𝜓</m:t>
                                    </m:r>
                                    <m: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4000" dirty="0"/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5"/>
                  <a:ext cx="4011701" cy="134131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571238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571238" cy="59850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571238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571238" cy="59850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0"/>
                  <a:stretch>
                    <a:fillRect r="-1818"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1A5E172-48EB-4B95-A30C-DD49BAB82245}"/>
              </a:ext>
            </a:extLst>
          </p:cNvPr>
          <p:cNvGrpSpPr/>
          <p:nvPr/>
        </p:nvGrpSpPr>
        <p:grpSpPr>
          <a:xfrm>
            <a:off x="6549720" y="3429000"/>
            <a:ext cx="6430241" cy="3238876"/>
            <a:chOff x="-13630" y="691099"/>
            <a:chExt cx="8336190" cy="4198891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3F47CD5-B92C-492D-A6C1-6E7FC73355E2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D59A66-E1DD-4ED1-9D2E-84C494A25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B3CD378-BC34-43BB-9CA8-928A3E87E8D5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508E29D-E97E-4E32-BACF-66CB0B37D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57EDE9F-8F30-4266-AEF2-951D91954981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BE7BCE0-6414-4CE5-BF18-B9F15220C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F7E3C0A-BBDB-47C8-8ACB-CCAC690A79D6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85AEDF-5FBB-4456-BC31-8474162600BC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/>
                <p:nvPr/>
              </p:nvSpPr>
              <p:spPr>
                <a:xfrm>
                  <a:off x="2204027" y="2078375"/>
                  <a:ext cx="4011701" cy="13412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4000" dirty="0"/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5"/>
                  <a:ext cx="4011701" cy="13412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571238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571238" cy="59850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571238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571238" cy="59850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7"/>
                  <a:stretch>
                    <a:fillRect r="-1786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549045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549045" cy="59850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14786F-6408-4B12-8545-00A517FE392F}"/>
              </a:ext>
            </a:extLst>
          </p:cNvPr>
          <p:cNvCxnSpPr/>
          <p:nvPr/>
        </p:nvCxnSpPr>
        <p:spPr>
          <a:xfrm>
            <a:off x="6130027" y="-342000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Multiplication Sign 264">
            <a:extLst>
              <a:ext uri="{FF2B5EF4-FFF2-40B4-BE49-F238E27FC236}">
                <a16:creationId xmlns:a16="http://schemas.microsoft.com/office/drawing/2014/main" id="{6DF83C6D-01F2-4D9E-BD03-8E76DC48F40A}"/>
              </a:ext>
            </a:extLst>
          </p:cNvPr>
          <p:cNvSpPr/>
          <p:nvPr/>
        </p:nvSpPr>
        <p:spPr>
          <a:xfrm>
            <a:off x="3030509" y="-46358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379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08732BE9-87A4-4D48-8ED6-5C7FBF8904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7086481"/>
                  </p:ext>
                </p:extLst>
              </p:nvPr>
            </p:nvGraphicFramePr>
            <p:xfrm>
              <a:off x="4258218" y="2737817"/>
              <a:ext cx="4649958" cy="1977957"/>
            </p:xfrm>
            <a:graphic>
              <a:graphicData uri="http://schemas.openxmlformats.org/drawingml/2006/table">
                <a:tbl>
                  <a:tblPr firstRow="1" firstCol="1">
                    <a:tableStyleId>{6E25E649-3F16-4E02-A733-19D2CDBF48F0}</a:tableStyleId>
                  </a:tblPr>
                  <a:tblGrid>
                    <a:gridCol w="1549986">
                      <a:extLst>
                        <a:ext uri="{9D8B030D-6E8A-4147-A177-3AD203B41FA5}">
                          <a16:colId xmlns:a16="http://schemas.microsoft.com/office/drawing/2014/main" val="174147368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55330584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594407268"/>
                        </a:ext>
                      </a:extLst>
                    </a:gridCol>
                  </a:tblGrid>
                  <a:tr h="65931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28552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                                                                                                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570035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31737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08732BE9-87A4-4D48-8ED6-5C7FBF8904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7086481"/>
                  </p:ext>
                </p:extLst>
              </p:nvPr>
            </p:nvGraphicFramePr>
            <p:xfrm>
              <a:off x="4258218" y="2737817"/>
              <a:ext cx="4649958" cy="1977957"/>
            </p:xfrm>
            <a:graphic>
              <a:graphicData uri="http://schemas.openxmlformats.org/drawingml/2006/table">
                <a:tbl>
                  <a:tblPr firstRow="1" firstCol="1">
                    <a:tableStyleId>{6E25E649-3F16-4E02-A733-19D2CDBF48F0}</a:tableStyleId>
                  </a:tblPr>
                  <a:tblGrid>
                    <a:gridCol w="1549986">
                      <a:extLst>
                        <a:ext uri="{9D8B030D-6E8A-4147-A177-3AD203B41FA5}">
                          <a16:colId xmlns:a16="http://schemas.microsoft.com/office/drawing/2014/main" val="174147368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55330584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594407268"/>
                        </a:ext>
                      </a:extLst>
                    </a:gridCol>
                  </a:tblGrid>
                  <a:tr h="65931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787" t="-926" r="-101181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926" r="-784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28552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2" t="-100000" r="-200392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787" t="-100000" r="-101181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0000" r="-784" b="-100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570035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2" t="-201852" r="-200392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787" t="-201852" r="-101181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01852" r="-784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17378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1DD9DBFA-CD2F-49EC-9721-1666AC11615D}"/>
              </a:ext>
            </a:extLst>
          </p:cNvPr>
          <p:cNvGrpSpPr/>
          <p:nvPr/>
        </p:nvGrpSpPr>
        <p:grpSpPr>
          <a:xfrm>
            <a:off x="867660" y="3924617"/>
            <a:ext cx="2416166" cy="2495847"/>
            <a:chOff x="5143579" y="812358"/>
            <a:chExt cx="2195218" cy="2267613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3076F22-8132-492B-976C-226C8CADB32E}"/>
                </a:ext>
              </a:extLst>
            </p:cNvPr>
            <p:cNvGrpSpPr/>
            <p:nvPr/>
          </p:nvGrpSpPr>
          <p:grpSpPr>
            <a:xfrm>
              <a:off x="5314455" y="1208049"/>
              <a:ext cx="1855367" cy="1431559"/>
              <a:chOff x="4667737" y="847559"/>
              <a:chExt cx="2514401" cy="1940055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0F7A0E8-5C03-478F-9416-74FF3E3F23BD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5D733DA-FBDA-4078-972D-32B2D1434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89735EE-3DF3-4DA6-9051-AEF0F5A40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66488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6D0933C-9E0D-4EF9-A2CB-C53CB561AF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8E7B6475-BC24-4146-9C6A-9366B3EB9844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26" y="1187443"/>
                    <a:ext cx="337405" cy="7090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8E7B6475-BC24-4146-9C6A-9366B3EB98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6" y="1187443"/>
                    <a:ext cx="337405" cy="70907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4A2EB71-EFB4-46C5-A9D6-9184174B98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59373065-BE19-43CB-948B-6A9D79FD56CC}"/>
                      </a:ext>
                    </a:extLst>
                  </p:cNvPr>
                  <p:cNvSpPr txBox="1"/>
                  <p:nvPr/>
                </p:nvSpPr>
                <p:spPr>
                  <a:xfrm>
                    <a:off x="6612903" y="1187443"/>
                    <a:ext cx="337405" cy="7090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59373065-BE19-43CB-948B-6A9D79FD56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903" y="1187443"/>
                    <a:ext cx="337405" cy="70907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/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/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315B772-2096-4726-96BF-5B7F8AAC501B}"/>
              </a:ext>
            </a:extLst>
          </p:cNvPr>
          <p:cNvGrpSpPr/>
          <p:nvPr/>
        </p:nvGrpSpPr>
        <p:grpSpPr>
          <a:xfrm>
            <a:off x="781522" y="1280521"/>
            <a:ext cx="2588441" cy="2517691"/>
            <a:chOff x="1292257" y="893133"/>
            <a:chExt cx="2195218" cy="2135216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1416FDE-1E47-40EF-BDCD-256F3C9C7F11}"/>
                </a:ext>
              </a:extLst>
            </p:cNvPr>
            <p:cNvGrpSpPr/>
            <p:nvPr/>
          </p:nvGrpSpPr>
          <p:grpSpPr>
            <a:xfrm flipV="1">
              <a:off x="1463133" y="1243887"/>
              <a:ext cx="1855367" cy="1388771"/>
              <a:chOff x="4667737" y="847559"/>
              <a:chExt cx="2514401" cy="1882068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7C8B89C-4B5E-4E8B-9809-2632653DC264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7C2086D2-43EF-4082-A245-EDA6A9E78B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198D0F6-AC9A-482F-954F-C8E29B033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08986"/>
                <a:ext cx="0" cy="6206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DA11D82F-5C4B-4B30-BA8B-F60F31801A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B6ABC2FF-5F87-4675-BF44-C56A21156551}"/>
                      </a:ext>
                    </a:extLst>
                  </p:cNvPr>
                  <p:cNvSpPr txBox="1"/>
                  <p:nvPr/>
                </p:nvSpPr>
                <p:spPr>
                  <a:xfrm flipV="1">
                    <a:off x="4777825" y="1295162"/>
                    <a:ext cx="337405" cy="6013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B6ABC2FF-5F87-4675-BF44-C56A211565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V="1">
                    <a:off x="4777825" y="1295162"/>
                    <a:ext cx="337405" cy="60135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ED1FE8E-3356-4A88-A0FF-0A37B99394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E0D1F97F-74B7-4C50-8AB6-9E3A5FAA2C08}"/>
                      </a:ext>
                    </a:extLst>
                  </p:cNvPr>
                  <p:cNvSpPr txBox="1"/>
                  <p:nvPr/>
                </p:nvSpPr>
                <p:spPr>
                  <a:xfrm flipV="1">
                    <a:off x="6612903" y="1295162"/>
                    <a:ext cx="337405" cy="6013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E0D1F97F-74B7-4C50-8AB6-9E3A5FAA2C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V="1">
                    <a:off x="6612903" y="1295162"/>
                    <a:ext cx="337405" cy="60135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C242041-E1A7-4A08-A4E3-7F22179A0B51}"/>
                    </a:ext>
                  </a:extLst>
                </p:cNvPr>
                <p:cNvSpPr txBox="1"/>
                <p:nvPr/>
              </p:nvSpPr>
              <p:spPr>
                <a:xfrm>
                  <a:off x="1292257" y="2587986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C242041-E1A7-4A08-A4E3-7F22179A0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2257" y="2587986"/>
                  <a:ext cx="2195218" cy="44036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E1E9544-07CC-435C-8903-8021261F745C}"/>
                    </a:ext>
                  </a:extLst>
                </p:cNvPr>
                <p:cNvSpPr txBox="1"/>
                <p:nvPr/>
              </p:nvSpPr>
              <p:spPr>
                <a:xfrm>
                  <a:off x="2080306" y="893133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E1E9544-07CC-435C-8903-8021261F74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306" y="893133"/>
                  <a:ext cx="599686" cy="44036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7417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1D2D0A-ADB1-48FC-991C-D692421BA958}"/>
              </a:ext>
            </a:extLst>
          </p:cNvPr>
          <p:cNvCxnSpPr/>
          <p:nvPr/>
        </p:nvCxnSpPr>
        <p:spPr>
          <a:xfrm>
            <a:off x="194963" y="391119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E225C3-BF8E-471C-A28F-72CAD19791A2}"/>
              </a:ext>
            </a:extLst>
          </p:cNvPr>
          <p:cNvCxnSpPr>
            <a:cxnSpLocks/>
          </p:cNvCxnSpPr>
          <p:nvPr/>
        </p:nvCxnSpPr>
        <p:spPr>
          <a:xfrm flipV="1">
            <a:off x="1763355" y="391119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C7EB8D-7399-4C41-927F-E26F2B014843}"/>
              </a:ext>
            </a:extLst>
          </p:cNvPr>
          <p:cNvCxnSpPr>
            <a:cxnSpLocks/>
          </p:cNvCxnSpPr>
          <p:nvPr/>
        </p:nvCxnSpPr>
        <p:spPr>
          <a:xfrm>
            <a:off x="1770848" y="5475322"/>
            <a:ext cx="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BD25B4-618B-4978-B41E-E0C861D614D7}"/>
              </a:ext>
            </a:extLst>
          </p:cNvPr>
          <p:cNvCxnSpPr>
            <a:cxnSpLocks/>
          </p:cNvCxnSpPr>
          <p:nvPr/>
        </p:nvCxnSpPr>
        <p:spPr>
          <a:xfrm flipH="1">
            <a:off x="1201055" y="3911189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AD8223-82B6-45BE-9E70-EB4B3A2F9A0F}"/>
              </a:ext>
            </a:extLst>
          </p:cNvPr>
          <p:cNvCxnSpPr>
            <a:cxnSpLocks/>
          </p:cNvCxnSpPr>
          <p:nvPr/>
        </p:nvCxnSpPr>
        <p:spPr>
          <a:xfrm flipH="1">
            <a:off x="563135" y="3911189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7113C0-79BE-4B28-B01E-0958154CEA96}"/>
              </a:ext>
            </a:extLst>
          </p:cNvPr>
          <p:cNvCxnSpPr>
            <a:cxnSpLocks/>
          </p:cNvCxnSpPr>
          <p:nvPr/>
        </p:nvCxnSpPr>
        <p:spPr>
          <a:xfrm>
            <a:off x="1446615" y="3911189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D919F7-6570-4880-AFFD-D6F73FDFA10D}"/>
              </a:ext>
            </a:extLst>
          </p:cNvPr>
          <p:cNvCxnSpPr>
            <a:cxnSpLocks/>
          </p:cNvCxnSpPr>
          <p:nvPr/>
        </p:nvCxnSpPr>
        <p:spPr>
          <a:xfrm>
            <a:off x="2651397" y="3911189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0F2F4E-1AD0-484A-971A-8F6D92F56BC5}"/>
                  </a:ext>
                </a:extLst>
              </p:cNvPr>
              <p:cNvSpPr txBox="1"/>
              <p:nvPr/>
            </p:nvSpPr>
            <p:spPr>
              <a:xfrm>
                <a:off x="35767" y="3449524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0F2F4E-1AD0-484A-971A-8F6D92F56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7" y="3449524"/>
                <a:ext cx="354169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AE021C-3607-4289-B924-CE1162B21795}"/>
                  </a:ext>
                </a:extLst>
              </p:cNvPr>
              <p:cNvSpPr txBox="1"/>
              <p:nvPr/>
            </p:nvSpPr>
            <p:spPr>
              <a:xfrm>
                <a:off x="298728" y="4182950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AE021C-3607-4289-B924-CE1162B21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28" y="4182950"/>
                <a:ext cx="260642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53446A-2700-4C8D-984A-85420FC99AA6}"/>
                  </a:ext>
                </a:extLst>
              </p:cNvPr>
              <p:cNvSpPr txBox="1"/>
              <p:nvPr/>
            </p:nvSpPr>
            <p:spPr>
              <a:xfrm>
                <a:off x="-77921" y="6179383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53446A-2700-4C8D-984A-85420FC99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921" y="6179383"/>
                <a:ext cx="354169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08732BE9-87A4-4D48-8ED6-5C7FBF8904B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07140" y="1481189"/>
              <a:ext cx="6199944" cy="3296595"/>
            </p:xfrm>
            <a:graphic>
              <a:graphicData uri="http://schemas.openxmlformats.org/drawingml/2006/table">
                <a:tbl>
                  <a:tblPr firstRow="1" firstCol="1">
                    <a:tableStyleId>{6E25E649-3F16-4E02-A733-19D2CDBF48F0}</a:tableStyleId>
                  </a:tblPr>
                  <a:tblGrid>
                    <a:gridCol w="1549986">
                      <a:extLst>
                        <a:ext uri="{9D8B030D-6E8A-4147-A177-3AD203B41FA5}">
                          <a16:colId xmlns:a16="http://schemas.microsoft.com/office/drawing/2014/main" val="174147368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55330584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594407268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828009537"/>
                        </a:ext>
                      </a:extLst>
                    </a:gridCol>
                  </a:tblGrid>
                  <a:tr h="65931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28552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                                                                                                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570035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317378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𝟎𝟏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554917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90623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08732BE9-87A4-4D48-8ED6-5C7FBF8904B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07140" y="1481189"/>
              <a:ext cx="6199944" cy="3296595"/>
            </p:xfrm>
            <a:graphic>
              <a:graphicData uri="http://schemas.openxmlformats.org/drawingml/2006/table">
                <a:tbl>
                  <a:tblPr firstRow="1" firstCol="1">
                    <a:tableStyleId>{6E25E649-3F16-4E02-A733-19D2CDBF48F0}</a:tableStyleId>
                  </a:tblPr>
                  <a:tblGrid>
                    <a:gridCol w="1549986">
                      <a:extLst>
                        <a:ext uri="{9D8B030D-6E8A-4147-A177-3AD203B41FA5}">
                          <a16:colId xmlns:a16="http://schemas.microsoft.com/office/drawing/2014/main" val="174147368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55330584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594407268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828009537"/>
                        </a:ext>
                      </a:extLst>
                    </a:gridCol>
                  </a:tblGrid>
                  <a:tr h="65931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926" r="-201181" b="-4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926" r="-100392" b="-4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926" r="-787" b="-40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28552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2" t="-100000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100000" r="-20118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100000" r="-10039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100000" r="-787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570035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2" t="-201852" r="-300000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201852" r="-201181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201852" r="-100392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201852" r="-787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17378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2" t="-299083" r="-300000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299083" r="-201181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299083" r="-100392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299083" r="-787" b="-100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554917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2" t="-402778" r="-30000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402778" r="-201181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402778" r="-100392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402778" r="-787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906231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FC7A0F-94E5-4B37-A265-45F965C0D8B6}"/>
              </a:ext>
            </a:extLst>
          </p:cNvPr>
          <p:cNvCxnSpPr/>
          <p:nvPr/>
        </p:nvCxnSpPr>
        <p:spPr>
          <a:xfrm flipV="1">
            <a:off x="185195" y="1328789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506C83-9EA3-4496-B9DC-326C4044E511}"/>
              </a:ext>
            </a:extLst>
          </p:cNvPr>
          <p:cNvCxnSpPr>
            <a:cxnSpLocks/>
          </p:cNvCxnSpPr>
          <p:nvPr/>
        </p:nvCxnSpPr>
        <p:spPr>
          <a:xfrm>
            <a:off x="1753587" y="1328789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7F2135-E766-41A2-94EA-87C4FB078E83}"/>
              </a:ext>
            </a:extLst>
          </p:cNvPr>
          <p:cNvCxnSpPr>
            <a:cxnSpLocks/>
          </p:cNvCxnSpPr>
          <p:nvPr/>
        </p:nvCxnSpPr>
        <p:spPr>
          <a:xfrm flipV="1">
            <a:off x="1761080" y="628226"/>
            <a:ext cx="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293EC00-3892-4E1D-AD9D-75A7C5D6288C}"/>
              </a:ext>
            </a:extLst>
          </p:cNvPr>
          <p:cNvCxnSpPr>
            <a:cxnSpLocks/>
          </p:cNvCxnSpPr>
          <p:nvPr/>
        </p:nvCxnSpPr>
        <p:spPr>
          <a:xfrm flipH="1" flipV="1">
            <a:off x="1191287" y="1929047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A73C388-49A4-4A85-A90E-179E5771D059}"/>
              </a:ext>
            </a:extLst>
          </p:cNvPr>
          <p:cNvCxnSpPr>
            <a:cxnSpLocks/>
          </p:cNvCxnSpPr>
          <p:nvPr/>
        </p:nvCxnSpPr>
        <p:spPr>
          <a:xfrm flipH="1" flipV="1">
            <a:off x="553367" y="2552790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90CA3B-1CBC-4B9D-B2F2-01D444935783}"/>
              </a:ext>
            </a:extLst>
          </p:cNvPr>
          <p:cNvCxnSpPr>
            <a:cxnSpLocks/>
          </p:cNvCxnSpPr>
          <p:nvPr/>
        </p:nvCxnSpPr>
        <p:spPr>
          <a:xfrm flipV="1">
            <a:off x="1436847" y="2552790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DE4A74-6668-43F9-8AFE-96EE65644366}"/>
              </a:ext>
            </a:extLst>
          </p:cNvPr>
          <p:cNvCxnSpPr>
            <a:cxnSpLocks/>
          </p:cNvCxnSpPr>
          <p:nvPr/>
        </p:nvCxnSpPr>
        <p:spPr>
          <a:xfrm flipV="1">
            <a:off x="2641629" y="2552790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D011AD-5200-46E8-B273-5FAE7FB271CA}"/>
                  </a:ext>
                </a:extLst>
              </p:cNvPr>
              <p:cNvSpPr txBox="1"/>
              <p:nvPr/>
            </p:nvSpPr>
            <p:spPr>
              <a:xfrm flipH="1">
                <a:off x="292006" y="2288007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D011AD-5200-46E8-B273-5FAE7FB27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92006" y="2288007"/>
                <a:ext cx="2606422" cy="400110"/>
              </a:xfrm>
              <a:prstGeom prst="rect">
                <a:avLst/>
              </a:prstGeom>
              <a:blipFill>
                <a:blip r:embed="rId6"/>
                <a:stretch>
                  <a:fillRect l="-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D42320-C526-436D-A879-A492348ACDA0}"/>
                  </a:ext>
                </a:extLst>
              </p:cNvPr>
              <p:cNvSpPr txBox="1"/>
              <p:nvPr/>
            </p:nvSpPr>
            <p:spPr>
              <a:xfrm flipH="1">
                <a:off x="-87689" y="105600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D42320-C526-436D-A879-A492348AC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87689" y="105600"/>
                <a:ext cx="354169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F81CAB-DB2F-46B0-8905-5A7965E42DF1}"/>
                  </a:ext>
                </a:extLst>
              </p:cNvPr>
              <p:cNvSpPr txBox="1"/>
              <p:nvPr/>
            </p:nvSpPr>
            <p:spPr>
              <a:xfrm flipH="1">
                <a:off x="224975" y="1626287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F81CAB-DB2F-46B0-8905-5A7965E42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4975" y="1626287"/>
                <a:ext cx="260642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71805F-8EB4-4101-9248-1E977E6CA75B}"/>
                  </a:ext>
                </a:extLst>
              </p:cNvPr>
              <p:cNvSpPr txBox="1"/>
              <p:nvPr/>
            </p:nvSpPr>
            <p:spPr>
              <a:xfrm>
                <a:off x="25999" y="2819134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71805F-8EB4-4101-9248-1E977E6CA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9" y="2819134"/>
                <a:ext cx="354169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40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FD96A-F4EF-4BE6-923E-ADC8F7058799}"/>
              </a:ext>
            </a:extLst>
          </p:cNvPr>
          <p:cNvCxnSpPr/>
          <p:nvPr/>
        </p:nvCxnSpPr>
        <p:spPr>
          <a:xfrm>
            <a:off x="1101969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D8542-9F88-427E-827F-8DD146F8B5F2}"/>
              </a:ext>
            </a:extLst>
          </p:cNvPr>
          <p:cNvCxnSpPr>
            <a:cxnSpLocks/>
          </p:cNvCxnSpPr>
          <p:nvPr/>
        </p:nvCxnSpPr>
        <p:spPr>
          <a:xfrm flipV="1">
            <a:off x="2541969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16380-D932-4E23-848C-B80E181EF05E}"/>
              </a:ext>
            </a:extLst>
          </p:cNvPr>
          <p:cNvCxnSpPr>
            <a:cxnSpLocks/>
          </p:cNvCxnSpPr>
          <p:nvPr/>
        </p:nvCxnSpPr>
        <p:spPr>
          <a:xfrm>
            <a:off x="2541969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17BA3-5C87-497F-BCC4-B830BFF13FDA}"/>
              </a:ext>
            </a:extLst>
          </p:cNvPr>
          <p:cNvCxnSpPr>
            <a:cxnSpLocks/>
          </p:cNvCxnSpPr>
          <p:nvPr/>
        </p:nvCxnSpPr>
        <p:spPr>
          <a:xfrm flipH="1">
            <a:off x="1809820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4DF6A-7048-445F-969A-25B70A2228EA}"/>
              </a:ext>
            </a:extLst>
          </p:cNvPr>
          <p:cNvCxnSpPr/>
          <p:nvPr/>
        </p:nvCxnSpPr>
        <p:spPr>
          <a:xfrm>
            <a:off x="8033238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AF31E-BE3E-4603-BCF0-CA92A2B49E3F}"/>
              </a:ext>
            </a:extLst>
          </p:cNvPr>
          <p:cNvCxnSpPr>
            <a:cxnSpLocks/>
          </p:cNvCxnSpPr>
          <p:nvPr/>
        </p:nvCxnSpPr>
        <p:spPr>
          <a:xfrm flipV="1">
            <a:off x="9473238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64F38-1B45-4E98-97F9-B9985FD1BE6A}"/>
              </a:ext>
            </a:extLst>
          </p:cNvPr>
          <p:cNvCxnSpPr>
            <a:cxnSpLocks/>
          </p:cNvCxnSpPr>
          <p:nvPr/>
        </p:nvCxnSpPr>
        <p:spPr>
          <a:xfrm>
            <a:off x="9473238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E7D5F-A1C2-4E28-9DFB-B6A8AD583A00}"/>
              </a:ext>
            </a:extLst>
          </p:cNvPr>
          <p:cNvCxnSpPr>
            <a:cxnSpLocks/>
          </p:cNvCxnSpPr>
          <p:nvPr/>
        </p:nvCxnSpPr>
        <p:spPr>
          <a:xfrm>
            <a:off x="9461089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DBF7BF-9677-4995-9E1B-5BEB17089747}"/>
              </a:ext>
            </a:extLst>
          </p:cNvPr>
          <p:cNvSpPr txBox="1"/>
          <p:nvPr/>
        </p:nvSpPr>
        <p:spPr>
          <a:xfrm>
            <a:off x="933308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F1B4DE-4EA9-4D2B-A79F-CA6E8A1EA2B2}"/>
              </a:ext>
            </a:extLst>
          </p:cNvPr>
          <p:cNvSpPr txBox="1"/>
          <p:nvPr/>
        </p:nvSpPr>
        <p:spPr>
          <a:xfrm>
            <a:off x="2357046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39D749-5BC6-4ACB-BC11-086EEA7103CD}"/>
              </a:ext>
            </a:extLst>
          </p:cNvPr>
          <p:cNvSpPr txBox="1"/>
          <p:nvPr/>
        </p:nvSpPr>
        <p:spPr>
          <a:xfrm>
            <a:off x="3801110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0F4E8C-6E5A-458D-AEDF-1AD53A4DB4FE}"/>
              </a:ext>
            </a:extLst>
          </p:cNvPr>
          <p:cNvSpPr txBox="1"/>
          <p:nvPr/>
        </p:nvSpPr>
        <p:spPr>
          <a:xfrm>
            <a:off x="7830924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12059C-9E66-4EFD-A692-8D7375F37112}"/>
              </a:ext>
            </a:extLst>
          </p:cNvPr>
          <p:cNvSpPr txBox="1"/>
          <p:nvPr/>
        </p:nvSpPr>
        <p:spPr>
          <a:xfrm>
            <a:off x="9254662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C9AAB6-276D-42EE-A8D3-56CF1F0199DB}"/>
              </a:ext>
            </a:extLst>
          </p:cNvPr>
          <p:cNvSpPr txBox="1"/>
          <p:nvPr/>
        </p:nvSpPr>
        <p:spPr>
          <a:xfrm>
            <a:off x="10698726" y="1342667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68010F-0E23-4BC3-AAF2-820A64744A67}"/>
              </a:ext>
            </a:extLst>
          </p:cNvPr>
          <p:cNvSpPr txBox="1"/>
          <p:nvPr/>
        </p:nvSpPr>
        <p:spPr>
          <a:xfrm>
            <a:off x="2334667" y="486899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6D6052-A05C-462D-A388-DDAABD9A0270}"/>
              </a:ext>
            </a:extLst>
          </p:cNvPr>
          <p:cNvSpPr txBox="1"/>
          <p:nvPr/>
        </p:nvSpPr>
        <p:spPr>
          <a:xfrm>
            <a:off x="1519673" y="2635331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i</a:t>
            </a:r>
            <a:endParaRPr lang="zh-CN" altLang="en-US" sz="3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C8F6D-9C1D-4E70-BE5A-DB7C79889D13}"/>
              </a:ext>
            </a:extLst>
          </p:cNvPr>
          <p:cNvSpPr txBox="1"/>
          <p:nvPr/>
        </p:nvSpPr>
        <p:spPr>
          <a:xfrm>
            <a:off x="9274988" y="486900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6E87ED-8678-4E86-BCCA-FF3010F763B9}"/>
              </a:ext>
            </a:extLst>
          </p:cNvPr>
          <p:cNvSpPr txBox="1"/>
          <p:nvPr/>
        </p:nvSpPr>
        <p:spPr>
          <a:xfrm>
            <a:off x="10215574" y="262038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j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/>
              <p:nvPr/>
            </p:nvSpPr>
            <p:spPr>
              <a:xfrm>
                <a:off x="4269941" y="2635331"/>
                <a:ext cx="4011702" cy="1968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𝑎𝑏𝑐</m:t>
                                      </m:r>
                                    </m:sub>
                                    <m:sup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941" y="2635331"/>
                <a:ext cx="4011702" cy="19681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05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FD96A-F4EF-4BE6-923E-ADC8F7058799}"/>
              </a:ext>
            </a:extLst>
          </p:cNvPr>
          <p:cNvCxnSpPr/>
          <p:nvPr/>
        </p:nvCxnSpPr>
        <p:spPr>
          <a:xfrm>
            <a:off x="1148273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D8542-9F88-427E-827F-8DD146F8B5F2}"/>
              </a:ext>
            </a:extLst>
          </p:cNvPr>
          <p:cNvCxnSpPr>
            <a:cxnSpLocks/>
          </p:cNvCxnSpPr>
          <p:nvPr/>
        </p:nvCxnSpPr>
        <p:spPr>
          <a:xfrm flipV="1">
            <a:off x="2588273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16380-D932-4E23-848C-B80E181EF05E}"/>
              </a:ext>
            </a:extLst>
          </p:cNvPr>
          <p:cNvCxnSpPr>
            <a:cxnSpLocks/>
          </p:cNvCxnSpPr>
          <p:nvPr/>
        </p:nvCxnSpPr>
        <p:spPr>
          <a:xfrm>
            <a:off x="2588273" y="2851487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17BA3-5C87-497F-BCC4-B830BFF13FDA}"/>
              </a:ext>
            </a:extLst>
          </p:cNvPr>
          <p:cNvCxnSpPr>
            <a:cxnSpLocks/>
          </p:cNvCxnSpPr>
          <p:nvPr/>
        </p:nvCxnSpPr>
        <p:spPr>
          <a:xfrm flipH="1">
            <a:off x="1856124" y="1411487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4DF6A-7048-445F-969A-25B70A2228EA}"/>
              </a:ext>
            </a:extLst>
          </p:cNvPr>
          <p:cNvCxnSpPr/>
          <p:nvPr/>
        </p:nvCxnSpPr>
        <p:spPr>
          <a:xfrm>
            <a:off x="7445358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AF31E-BE3E-4603-BCF0-CA92A2B49E3F}"/>
              </a:ext>
            </a:extLst>
          </p:cNvPr>
          <p:cNvCxnSpPr>
            <a:cxnSpLocks/>
          </p:cNvCxnSpPr>
          <p:nvPr/>
        </p:nvCxnSpPr>
        <p:spPr>
          <a:xfrm flipV="1">
            <a:off x="8885358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64F38-1B45-4E98-97F9-B9985FD1BE6A}"/>
              </a:ext>
            </a:extLst>
          </p:cNvPr>
          <p:cNvCxnSpPr>
            <a:cxnSpLocks/>
          </p:cNvCxnSpPr>
          <p:nvPr/>
        </p:nvCxnSpPr>
        <p:spPr>
          <a:xfrm>
            <a:off x="8885358" y="2777818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E7D5F-A1C2-4E28-9DFB-B6A8AD583A00}"/>
              </a:ext>
            </a:extLst>
          </p:cNvPr>
          <p:cNvCxnSpPr>
            <a:cxnSpLocks/>
          </p:cNvCxnSpPr>
          <p:nvPr/>
        </p:nvCxnSpPr>
        <p:spPr>
          <a:xfrm>
            <a:off x="8873209" y="1337818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/>
              <p:nvPr/>
            </p:nvSpPr>
            <p:spPr>
              <a:xfrm>
                <a:off x="3421507" y="2057818"/>
                <a:ext cx="4011702" cy="1968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4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48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4800" i="1">
                                          <a:latin typeface="Cambria Math" panose="02040503050406030204" pitchFamily="18" charset="0"/>
                                        </a:rPr>
                                        <m:t>𝜎𝜎</m:t>
                                      </m:r>
                                      <m:r>
                                        <a:rPr lang="en-US" altLang="zh-CN" sz="4800" i="1" dirty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  <m:sup>
                                      <m:r>
                                        <a:rPr lang="en-US" altLang="zh-CN" sz="4800" i="1" dirty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sz="48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4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507" y="2057818"/>
                <a:ext cx="4011702" cy="1968296"/>
              </a:xfrm>
              <a:prstGeom prst="rect">
                <a:avLst/>
              </a:prstGeom>
              <a:blipFill>
                <a:blip r:embed="rId2"/>
                <a:stretch>
                  <a:fillRect r="-4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/>
              <p:nvPr/>
            </p:nvSpPr>
            <p:spPr>
              <a:xfrm>
                <a:off x="947069" y="765154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69" y="765154"/>
                <a:ext cx="344809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/>
              <p:nvPr/>
            </p:nvSpPr>
            <p:spPr>
              <a:xfrm>
                <a:off x="8702455" y="4217818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455" y="4217818"/>
                <a:ext cx="5052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/>
              <p:nvPr/>
            </p:nvSpPr>
            <p:spPr>
              <a:xfrm>
                <a:off x="2323490" y="4291486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490" y="4291486"/>
                <a:ext cx="5052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/>
              <p:nvPr/>
            </p:nvSpPr>
            <p:spPr>
              <a:xfrm>
                <a:off x="9535586" y="1984149"/>
                <a:ext cx="432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586" y="1984149"/>
                <a:ext cx="43210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/>
              <p:nvPr/>
            </p:nvSpPr>
            <p:spPr>
              <a:xfrm>
                <a:off x="1455617" y="2057818"/>
                <a:ext cx="42050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617" y="2057818"/>
                <a:ext cx="42050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/>
              <p:nvPr/>
            </p:nvSpPr>
            <p:spPr>
              <a:xfrm>
                <a:off x="7247273" y="691099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273" y="691099"/>
                <a:ext cx="344809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0363E86-095A-4D28-95EB-1C2AF2E03C88}"/>
                  </a:ext>
                </a:extLst>
              </p:cNvPr>
              <p:cNvSpPr/>
              <p:nvPr/>
            </p:nvSpPr>
            <p:spPr>
              <a:xfrm>
                <a:off x="820001" y="2518989"/>
                <a:ext cx="15175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0363E86-095A-4D28-95EB-1C2AF2E03C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01" y="2518989"/>
                <a:ext cx="1517595" cy="461665"/>
              </a:xfrm>
              <a:prstGeom prst="rect">
                <a:avLst/>
              </a:prstGeom>
              <a:blipFill>
                <a:blip r:embed="rId9"/>
                <a:stretch>
                  <a:fillRect r="-806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34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FD96A-F4EF-4BE6-923E-ADC8F7058799}"/>
              </a:ext>
            </a:extLst>
          </p:cNvPr>
          <p:cNvCxnSpPr/>
          <p:nvPr/>
        </p:nvCxnSpPr>
        <p:spPr>
          <a:xfrm>
            <a:off x="187574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D8542-9F88-427E-827F-8DD146F8B5F2}"/>
              </a:ext>
            </a:extLst>
          </p:cNvPr>
          <p:cNvCxnSpPr>
            <a:cxnSpLocks/>
          </p:cNvCxnSpPr>
          <p:nvPr/>
        </p:nvCxnSpPr>
        <p:spPr>
          <a:xfrm flipV="1">
            <a:off x="1627574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16380-D932-4E23-848C-B80E181EF05E}"/>
              </a:ext>
            </a:extLst>
          </p:cNvPr>
          <p:cNvCxnSpPr>
            <a:cxnSpLocks/>
          </p:cNvCxnSpPr>
          <p:nvPr/>
        </p:nvCxnSpPr>
        <p:spPr>
          <a:xfrm>
            <a:off x="1627574" y="2851487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17BA3-5C87-497F-BCC4-B830BFF13FDA}"/>
              </a:ext>
            </a:extLst>
          </p:cNvPr>
          <p:cNvCxnSpPr>
            <a:cxnSpLocks/>
          </p:cNvCxnSpPr>
          <p:nvPr/>
        </p:nvCxnSpPr>
        <p:spPr>
          <a:xfrm flipH="1">
            <a:off x="895425" y="1411487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4DF6A-7048-445F-969A-25B70A2228EA}"/>
              </a:ext>
            </a:extLst>
          </p:cNvPr>
          <p:cNvCxnSpPr/>
          <p:nvPr/>
        </p:nvCxnSpPr>
        <p:spPr>
          <a:xfrm>
            <a:off x="5072550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AF31E-BE3E-4603-BCF0-CA92A2B49E3F}"/>
              </a:ext>
            </a:extLst>
          </p:cNvPr>
          <p:cNvCxnSpPr>
            <a:cxnSpLocks/>
          </p:cNvCxnSpPr>
          <p:nvPr/>
        </p:nvCxnSpPr>
        <p:spPr>
          <a:xfrm flipV="1">
            <a:off x="6512550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64F38-1B45-4E98-97F9-B9985FD1BE6A}"/>
              </a:ext>
            </a:extLst>
          </p:cNvPr>
          <p:cNvCxnSpPr>
            <a:cxnSpLocks/>
          </p:cNvCxnSpPr>
          <p:nvPr/>
        </p:nvCxnSpPr>
        <p:spPr>
          <a:xfrm>
            <a:off x="6512550" y="2777818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E7D5F-A1C2-4E28-9DFB-B6A8AD583A00}"/>
              </a:ext>
            </a:extLst>
          </p:cNvPr>
          <p:cNvCxnSpPr>
            <a:cxnSpLocks/>
          </p:cNvCxnSpPr>
          <p:nvPr/>
        </p:nvCxnSpPr>
        <p:spPr>
          <a:xfrm>
            <a:off x="6500401" y="1337818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/>
              <p:nvPr/>
            </p:nvSpPr>
            <p:spPr>
              <a:xfrm>
                <a:off x="2204027" y="2078376"/>
                <a:ext cx="4011702" cy="841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27" y="2078376"/>
                <a:ext cx="4011702" cy="8417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/>
              <p:nvPr/>
            </p:nvSpPr>
            <p:spPr>
              <a:xfrm>
                <a:off x="-13630" y="765154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30" y="765154"/>
                <a:ext cx="344809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/>
              <p:nvPr/>
            </p:nvSpPr>
            <p:spPr>
              <a:xfrm>
                <a:off x="6329647" y="4217818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647" y="4217818"/>
                <a:ext cx="5052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/>
              <p:nvPr/>
            </p:nvSpPr>
            <p:spPr>
              <a:xfrm>
                <a:off x="1362791" y="4291486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791" y="4291486"/>
                <a:ext cx="5052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/>
              <p:nvPr/>
            </p:nvSpPr>
            <p:spPr>
              <a:xfrm>
                <a:off x="7162778" y="1984149"/>
                <a:ext cx="528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78" y="1984149"/>
                <a:ext cx="52809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/>
              <p:nvPr/>
            </p:nvSpPr>
            <p:spPr>
              <a:xfrm>
                <a:off x="494918" y="2057818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8" y="2057818"/>
                <a:ext cx="50526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/>
              <p:nvPr/>
            </p:nvSpPr>
            <p:spPr>
              <a:xfrm>
                <a:off x="4874465" y="691099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465" y="691099"/>
                <a:ext cx="344809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6B4087-A82B-42D8-B0E3-8719400545E2}"/>
              </a:ext>
            </a:extLst>
          </p:cNvPr>
          <p:cNvCxnSpPr/>
          <p:nvPr/>
        </p:nvCxnSpPr>
        <p:spPr>
          <a:xfrm>
            <a:off x="187574" y="624057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BE0781-0447-4BC1-A6F3-A8E28D410248}"/>
              </a:ext>
            </a:extLst>
          </p:cNvPr>
          <p:cNvCxnSpPr>
            <a:cxnSpLocks/>
          </p:cNvCxnSpPr>
          <p:nvPr/>
        </p:nvCxnSpPr>
        <p:spPr>
          <a:xfrm flipV="1">
            <a:off x="1627574" y="624057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45C611-67A5-4510-BFFC-77ED8D2B9C88}"/>
              </a:ext>
            </a:extLst>
          </p:cNvPr>
          <p:cNvCxnSpPr>
            <a:cxnSpLocks/>
          </p:cNvCxnSpPr>
          <p:nvPr/>
        </p:nvCxnSpPr>
        <p:spPr>
          <a:xfrm>
            <a:off x="1627574" y="768057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F747F2-3747-42A9-A57D-E3E070063003}"/>
              </a:ext>
            </a:extLst>
          </p:cNvPr>
          <p:cNvCxnSpPr>
            <a:cxnSpLocks/>
          </p:cNvCxnSpPr>
          <p:nvPr/>
        </p:nvCxnSpPr>
        <p:spPr>
          <a:xfrm flipH="1">
            <a:off x="895425" y="624057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D46DD0-B360-49FA-8C52-E72F2AD14E17}"/>
              </a:ext>
            </a:extLst>
          </p:cNvPr>
          <p:cNvCxnSpPr/>
          <p:nvPr/>
        </p:nvCxnSpPr>
        <p:spPr>
          <a:xfrm>
            <a:off x="5072550" y="6166901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54AD95-15F3-471F-AE7B-EAC3B5261CE4}"/>
              </a:ext>
            </a:extLst>
          </p:cNvPr>
          <p:cNvCxnSpPr>
            <a:cxnSpLocks/>
          </p:cNvCxnSpPr>
          <p:nvPr/>
        </p:nvCxnSpPr>
        <p:spPr>
          <a:xfrm flipV="1">
            <a:off x="6512550" y="6166901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0740DF-1DFC-4496-8E25-22B1CE16D01E}"/>
              </a:ext>
            </a:extLst>
          </p:cNvPr>
          <p:cNvCxnSpPr>
            <a:cxnSpLocks/>
          </p:cNvCxnSpPr>
          <p:nvPr/>
        </p:nvCxnSpPr>
        <p:spPr>
          <a:xfrm>
            <a:off x="6512550" y="7606901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D6166B-EF52-4927-8647-5A2C75EBB828}"/>
              </a:ext>
            </a:extLst>
          </p:cNvPr>
          <p:cNvCxnSpPr>
            <a:cxnSpLocks/>
          </p:cNvCxnSpPr>
          <p:nvPr/>
        </p:nvCxnSpPr>
        <p:spPr>
          <a:xfrm>
            <a:off x="6500401" y="6166901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08ABF8-AA4B-40DB-A455-8BAAD6AD7C29}"/>
                  </a:ext>
                </a:extLst>
              </p:cNvPr>
              <p:cNvSpPr txBox="1"/>
              <p:nvPr/>
            </p:nvSpPr>
            <p:spPr>
              <a:xfrm>
                <a:off x="2204027" y="6907459"/>
                <a:ext cx="4011702" cy="963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  <m:sup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08ABF8-AA4B-40DB-A455-8BAAD6AD7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27" y="6907459"/>
                <a:ext cx="4011702" cy="9635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CB5987-B9C0-4FED-9AC1-BCF86819A9C9}"/>
                  </a:ext>
                </a:extLst>
              </p:cNvPr>
              <p:cNvSpPr txBox="1"/>
              <p:nvPr/>
            </p:nvSpPr>
            <p:spPr>
              <a:xfrm>
                <a:off x="-13630" y="5594237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CB5987-B9C0-4FED-9AC1-BCF86819A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30" y="5594237"/>
                <a:ext cx="3448095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732766-449F-4724-8AF9-F5916B417B1A}"/>
                  </a:ext>
                </a:extLst>
              </p:cNvPr>
              <p:cNvSpPr/>
              <p:nvPr/>
            </p:nvSpPr>
            <p:spPr>
              <a:xfrm>
                <a:off x="6329647" y="9046901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732766-449F-4724-8AF9-F5916B417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647" y="9046901"/>
                <a:ext cx="50526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737B4D9-D10B-4C0E-8C9D-F78BF8D9C79A}"/>
                  </a:ext>
                </a:extLst>
              </p:cNvPr>
              <p:cNvSpPr/>
              <p:nvPr/>
            </p:nvSpPr>
            <p:spPr>
              <a:xfrm>
                <a:off x="1362791" y="9120569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737B4D9-D10B-4C0E-8C9D-F78BF8D9C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791" y="9120569"/>
                <a:ext cx="505267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7B6D984-E871-4C10-A84A-FDD478BD630B}"/>
                  </a:ext>
                </a:extLst>
              </p:cNvPr>
              <p:cNvSpPr/>
              <p:nvPr/>
            </p:nvSpPr>
            <p:spPr>
              <a:xfrm>
                <a:off x="7162778" y="6813232"/>
                <a:ext cx="528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7B6D984-E871-4C10-A84A-FDD478BD6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78" y="6813232"/>
                <a:ext cx="528093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726807-139E-4373-9B94-E7DDC6AD9018}"/>
                  </a:ext>
                </a:extLst>
              </p:cNvPr>
              <p:cNvSpPr/>
              <p:nvPr/>
            </p:nvSpPr>
            <p:spPr>
              <a:xfrm>
                <a:off x="494918" y="6886901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726807-139E-4373-9B94-E7DDC6AD9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8" y="6886901"/>
                <a:ext cx="505267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BC580C-D3C5-4C07-9E5F-C0B4FB973274}"/>
                  </a:ext>
                </a:extLst>
              </p:cNvPr>
              <p:cNvSpPr txBox="1"/>
              <p:nvPr/>
            </p:nvSpPr>
            <p:spPr>
              <a:xfrm>
                <a:off x="4874465" y="5520182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BC580C-D3C5-4C07-9E5F-C0B4FB973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465" y="5520182"/>
                <a:ext cx="3448095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41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2808E0-02A4-420B-92C9-22C5AE599552}"/>
                  </a:ext>
                </a:extLst>
              </p:cNvPr>
              <p:cNvSpPr txBox="1"/>
              <p:nvPr/>
            </p:nvSpPr>
            <p:spPr>
              <a:xfrm>
                <a:off x="3927192" y="2788655"/>
                <a:ext cx="40117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  <m:sup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2808E0-02A4-420B-92C9-22C5AE599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192" y="2788655"/>
                <a:ext cx="4011702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B47F35B-941A-41DF-843D-93F540D05122}"/>
              </a:ext>
            </a:extLst>
          </p:cNvPr>
          <p:cNvGrpSpPr/>
          <p:nvPr/>
        </p:nvGrpSpPr>
        <p:grpSpPr>
          <a:xfrm>
            <a:off x="1780536" y="1498689"/>
            <a:ext cx="1840496" cy="3565944"/>
            <a:chOff x="1894513" y="2576183"/>
            <a:chExt cx="702935" cy="136193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888D3C-6515-4A37-8A3A-DDAD3ECD1CF1}"/>
                </a:ext>
              </a:extLst>
            </p:cNvPr>
            <p:cNvGrpSpPr/>
            <p:nvPr/>
          </p:nvGrpSpPr>
          <p:grpSpPr>
            <a:xfrm>
              <a:off x="1894513" y="3227547"/>
              <a:ext cx="702935" cy="710566"/>
              <a:chOff x="374149" y="458371"/>
              <a:chExt cx="702935" cy="710566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4A9BC34-8663-4D48-9229-A3CA0B349AC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C69AC27C-BD5F-4934-9FF4-8762A6FFB0FF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77A7B3F-A07F-4EA4-AA0B-3183E0C1B284}"/>
                </a:ext>
              </a:extLst>
            </p:cNvPr>
            <p:cNvGrpSpPr/>
            <p:nvPr/>
          </p:nvGrpSpPr>
          <p:grpSpPr>
            <a:xfrm flipH="1">
              <a:off x="1894665" y="2576183"/>
              <a:ext cx="702654" cy="684353"/>
              <a:chOff x="535616" y="2415540"/>
              <a:chExt cx="481162" cy="46863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2CFA3F0-9431-42A8-AB97-2B8CCAA8BD5F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0404676-AE7C-4090-9B8B-23ABA2871AF2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1B78784-C410-4DC3-87DE-BDAFCE0D240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188099-FC4F-4F08-B713-CA74F2D997BB}"/>
              </a:ext>
            </a:extLst>
          </p:cNvPr>
          <p:cNvGrpSpPr/>
          <p:nvPr/>
        </p:nvGrpSpPr>
        <p:grpSpPr>
          <a:xfrm>
            <a:off x="7939093" y="3204154"/>
            <a:ext cx="1840496" cy="1860476"/>
            <a:chOff x="374149" y="458371"/>
            <a:chExt cx="702935" cy="710566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4A4819D-EA69-493C-9381-F339401B0A9E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2AB7F3E-0329-413D-918E-62215729D411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E5C0C4-F5B8-4058-9019-1CD437834172}"/>
              </a:ext>
            </a:extLst>
          </p:cNvPr>
          <p:cNvCxnSpPr>
            <a:stCxn id="49" idx="1"/>
          </p:cNvCxnSpPr>
          <p:nvPr/>
        </p:nvCxnSpPr>
        <p:spPr>
          <a:xfrm flipH="1" flipV="1">
            <a:off x="7938894" y="1498689"/>
            <a:ext cx="4276" cy="188004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081764C-CAA0-463A-88F1-C8723D1C3370}"/>
              </a:ext>
            </a:extLst>
          </p:cNvPr>
          <p:cNvCxnSpPr/>
          <p:nvPr/>
        </p:nvCxnSpPr>
        <p:spPr>
          <a:xfrm flipH="1" flipV="1">
            <a:off x="9771236" y="1454587"/>
            <a:ext cx="4276" cy="188004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E90B970-C207-4B33-BA41-7AD330C8D100}"/>
              </a:ext>
            </a:extLst>
          </p:cNvPr>
          <p:cNvSpPr txBox="1"/>
          <p:nvPr/>
        </p:nvSpPr>
        <p:spPr>
          <a:xfrm>
            <a:off x="1616664" y="85867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B9B703-A4C9-4007-986E-DA7841A1EFCD}"/>
              </a:ext>
            </a:extLst>
          </p:cNvPr>
          <p:cNvSpPr txBox="1"/>
          <p:nvPr/>
        </p:nvSpPr>
        <p:spPr>
          <a:xfrm>
            <a:off x="3444730" y="858673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9B2D90-6AEB-433F-9254-F37E165D7E96}"/>
              </a:ext>
            </a:extLst>
          </p:cNvPr>
          <p:cNvSpPr txBox="1"/>
          <p:nvPr/>
        </p:nvSpPr>
        <p:spPr>
          <a:xfrm>
            <a:off x="2518499" y="498968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45C047-9821-4DF9-9991-6DF56E09345E}"/>
              </a:ext>
            </a:extLst>
          </p:cNvPr>
          <p:cNvSpPr txBox="1"/>
          <p:nvPr/>
        </p:nvSpPr>
        <p:spPr>
          <a:xfrm>
            <a:off x="7774203" y="844026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722724-CB66-40EB-9BB8-846C2A67DE38}"/>
              </a:ext>
            </a:extLst>
          </p:cNvPr>
          <p:cNvSpPr txBox="1"/>
          <p:nvPr/>
        </p:nvSpPr>
        <p:spPr>
          <a:xfrm>
            <a:off x="9602269" y="844025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047247-84DD-4328-B093-750112EC39B2}"/>
              </a:ext>
            </a:extLst>
          </p:cNvPr>
          <p:cNvSpPr txBox="1"/>
          <p:nvPr/>
        </p:nvSpPr>
        <p:spPr>
          <a:xfrm>
            <a:off x="8676038" y="4975036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2948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B837868-AD27-43B5-A515-F4539D38010A}"/>
              </a:ext>
            </a:extLst>
          </p:cNvPr>
          <p:cNvGrpSpPr/>
          <p:nvPr/>
        </p:nvGrpSpPr>
        <p:grpSpPr>
          <a:xfrm>
            <a:off x="1720269" y="1838706"/>
            <a:ext cx="1945116" cy="1619268"/>
            <a:chOff x="660329" y="1390034"/>
            <a:chExt cx="2514401" cy="2093186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AB86F6C-CEA3-4A8C-8DF1-40C92ABA407E}"/>
                </a:ext>
              </a:extLst>
            </p:cNvPr>
            <p:cNvCxnSpPr/>
            <p:nvPr/>
          </p:nvCxnSpPr>
          <p:spPr>
            <a:xfrm>
              <a:off x="660329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53F210C-CBA8-4DC4-A788-5462F531F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7604" y="1390034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B9F7E5C-6A9B-4B3E-B842-7A8219315FA8}"/>
                </a:ext>
              </a:extLst>
            </p:cNvPr>
            <p:cNvCxnSpPr>
              <a:cxnSpLocks/>
            </p:cNvCxnSpPr>
            <p:nvPr/>
          </p:nvCxnSpPr>
          <p:spPr>
            <a:xfrm>
              <a:off x="1916241" y="264594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2630C30-1068-4CFB-818B-90436C53BB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902" y="139003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89C886-1975-405A-9F66-28BA6AB694ED}"/>
                </a:ext>
              </a:extLst>
            </p:cNvPr>
            <p:cNvSpPr txBox="1"/>
            <p:nvPr/>
          </p:nvSpPr>
          <p:spPr>
            <a:xfrm>
              <a:off x="718273" y="1597273"/>
              <a:ext cx="337405" cy="630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/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zh-CN" sz="2800" dirty="0"/>
                    <a:t> 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53C9F8-0233-4006-A9F8-F2BB318190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8818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3476B67-87DA-4A7B-BB1E-535DE2D714DD}"/>
              </a:ext>
            </a:extLst>
          </p:cNvPr>
          <p:cNvGrpSpPr/>
          <p:nvPr/>
        </p:nvGrpSpPr>
        <p:grpSpPr>
          <a:xfrm>
            <a:off x="6585181" y="1844245"/>
            <a:ext cx="1945116" cy="1619268"/>
            <a:chOff x="8544230" y="847558"/>
            <a:chExt cx="2514401" cy="2093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/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blipFill>
                  <a:blip r:embed="rId3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62DA47-D0D1-4715-A726-401BB1C8F350}"/>
                </a:ext>
              </a:extLst>
            </p:cNvPr>
            <p:cNvSpPr txBox="1"/>
            <p:nvPr/>
          </p:nvSpPr>
          <p:spPr>
            <a:xfrm>
              <a:off x="10701408" y="1131914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5B0B55-13A8-45A1-854D-3775ADE2A898}"/>
                </a:ext>
              </a:extLst>
            </p:cNvPr>
            <p:cNvCxnSpPr/>
            <p:nvPr/>
          </p:nvCxnSpPr>
          <p:spPr>
            <a:xfrm flipH="1">
              <a:off x="9802719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D84A9D9-CC7E-4684-AF31-BD8335297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84081" y="847558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8B1F6BA-A63E-4D8A-82FA-6547CEEDA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2719" y="2103470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D74846-3115-4AAE-AFAB-1D59EC0710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28420" y="847558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A6495E8-49BC-47BA-83AE-AA77BE5EDA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4230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1ECFFC-D4CA-4766-891A-DA3DACB4838D}"/>
              </a:ext>
            </a:extLst>
          </p:cNvPr>
          <p:cNvGrpSpPr/>
          <p:nvPr/>
        </p:nvGrpSpPr>
        <p:grpSpPr>
          <a:xfrm>
            <a:off x="2665685" y="4919782"/>
            <a:ext cx="1945116" cy="1619268"/>
            <a:chOff x="3644270" y="3917255"/>
            <a:chExt cx="2514401" cy="209318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3F9AC3-4A67-4670-8EC0-8C2E38DDAED4}"/>
                </a:ext>
              </a:extLst>
            </p:cNvPr>
            <p:cNvCxnSpPr/>
            <p:nvPr/>
          </p:nvCxnSpPr>
          <p:spPr>
            <a:xfrm>
              <a:off x="3644270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15182FC-536D-4D29-9A55-32CEA053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1545" y="3917255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DE243C-F189-4F6D-B6D8-2F0946C6080E}"/>
                </a:ext>
              </a:extLst>
            </p:cNvPr>
            <p:cNvCxnSpPr>
              <a:cxnSpLocks/>
            </p:cNvCxnSpPr>
            <p:nvPr/>
          </p:nvCxnSpPr>
          <p:spPr>
            <a:xfrm>
              <a:off x="4900182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B83AC13-5241-474F-95B4-9F633245D12D}"/>
                </a:ext>
              </a:extLst>
            </p:cNvPr>
            <p:cNvCxnSpPr>
              <a:cxnSpLocks/>
            </p:cNvCxnSpPr>
            <p:nvPr/>
          </p:nvCxnSpPr>
          <p:spPr>
            <a:xfrm>
              <a:off x="4458419" y="3917255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F65C460-33E9-4155-8109-AB58E780E751}"/>
                </a:ext>
              </a:extLst>
            </p:cNvPr>
            <p:cNvSpPr txBox="1"/>
            <p:nvPr/>
          </p:nvSpPr>
          <p:spPr>
            <a:xfrm>
              <a:off x="4922476" y="4169407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/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blipFill>
                  <a:blip r:embed="rId4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58B7F0-B72B-453F-8564-00BB1F6BA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2759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BCA4BDB-E894-4584-8E31-49264E812740}"/>
              </a:ext>
            </a:extLst>
          </p:cNvPr>
          <p:cNvGrpSpPr/>
          <p:nvPr/>
        </p:nvGrpSpPr>
        <p:grpSpPr>
          <a:xfrm>
            <a:off x="5647902" y="4919784"/>
            <a:ext cx="1945115" cy="1619268"/>
            <a:chOff x="6763501" y="3917254"/>
            <a:chExt cx="2514400" cy="209318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1098920-6E2D-4B03-8C8A-DDC301A77C20}"/>
                </a:ext>
              </a:extLst>
            </p:cNvPr>
            <p:cNvCxnSpPr/>
            <p:nvPr/>
          </p:nvCxnSpPr>
          <p:spPr>
            <a:xfrm>
              <a:off x="6763501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DF7C05-E0D5-4228-8F58-9AEFE717EDDE}"/>
                </a:ext>
              </a:extLst>
            </p:cNvPr>
            <p:cNvCxnSpPr>
              <a:cxnSpLocks/>
            </p:cNvCxnSpPr>
            <p:nvPr/>
          </p:nvCxnSpPr>
          <p:spPr>
            <a:xfrm>
              <a:off x="8019413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634D492-967B-459A-9E6D-0972339CA382}"/>
                </a:ext>
              </a:extLst>
            </p:cNvPr>
            <p:cNvGrpSpPr/>
            <p:nvPr/>
          </p:nvGrpSpPr>
          <p:grpSpPr>
            <a:xfrm flipH="1">
              <a:off x="7577649" y="3917254"/>
              <a:ext cx="860401" cy="837275"/>
              <a:chOff x="5790993" y="5777999"/>
              <a:chExt cx="1479774" cy="1440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7DA4822-5FC6-478B-A0D1-FF5F236784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0767" y="5777999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B628298-717D-4D71-9DC6-98364F2E5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0993" y="5777999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BCB678-18A3-40BE-A8D5-BC5915FAFB8E}"/>
                </a:ext>
              </a:extLst>
            </p:cNvPr>
            <p:cNvSpPr txBox="1"/>
            <p:nvPr/>
          </p:nvSpPr>
          <p:spPr>
            <a:xfrm>
              <a:off x="7698062" y="4158320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/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blipFill>
                  <a:blip r:embed="rId5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DC4E698-05CB-4DAD-83C2-7625932D6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989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32CFC24-3270-4C86-95AC-F463FD45394A}"/>
              </a:ext>
            </a:extLst>
          </p:cNvPr>
          <p:cNvGrpSpPr/>
          <p:nvPr/>
        </p:nvGrpSpPr>
        <p:grpSpPr>
          <a:xfrm>
            <a:off x="4152524" y="41305"/>
            <a:ext cx="1945116" cy="1634163"/>
            <a:chOff x="4667737" y="847559"/>
            <a:chExt cx="2514401" cy="211244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D649C7-763E-4D27-AA71-F1E3BFCABF8B}"/>
                </a:ext>
              </a:extLst>
            </p:cNvPr>
            <p:cNvCxnSpPr/>
            <p:nvPr/>
          </p:nvCxnSpPr>
          <p:spPr>
            <a:xfrm>
              <a:off x="4667737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6553E4-761C-4E2C-ACC5-ECAAB5D417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44863" y="847559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3DAEC9-0C1E-4D9A-B183-FC616AD214E3}"/>
                </a:ext>
              </a:extLst>
            </p:cNvPr>
            <p:cNvCxnSpPr>
              <a:cxnSpLocks/>
            </p:cNvCxnSpPr>
            <p:nvPr/>
          </p:nvCxnSpPr>
          <p:spPr>
            <a:xfrm>
              <a:off x="5923650" y="212272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09BB17-6853-49AD-B683-879F22B8E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9311" y="86681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EE3C7C-3027-4362-824C-103B27524D9E}"/>
                </a:ext>
              </a:extLst>
            </p:cNvPr>
            <p:cNvSpPr txBox="1"/>
            <p:nvPr/>
          </p:nvSpPr>
          <p:spPr>
            <a:xfrm>
              <a:off x="4856258" y="1140383"/>
              <a:ext cx="337405" cy="63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D01DD-A34E-4D00-8ABB-49C2F2CEA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6226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AB8569-26DC-42A6-9B7D-494A7860AE98}"/>
                </a:ext>
              </a:extLst>
            </p:cNvPr>
            <p:cNvSpPr txBox="1"/>
            <p:nvPr/>
          </p:nvSpPr>
          <p:spPr>
            <a:xfrm>
              <a:off x="6691336" y="1140383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</p:grpSp>
      <p:sp>
        <p:nvSpPr>
          <p:cNvPr id="56" name="Pentagon 55">
            <a:extLst>
              <a:ext uri="{FF2B5EF4-FFF2-40B4-BE49-F238E27FC236}">
                <a16:creationId xmlns:a16="http://schemas.microsoft.com/office/drawing/2014/main" id="{455AF7C4-361C-4073-82DF-DAEB42841053}"/>
              </a:ext>
            </a:extLst>
          </p:cNvPr>
          <p:cNvSpPr/>
          <p:nvPr/>
        </p:nvSpPr>
        <p:spPr>
          <a:xfrm>
            <a:off x="2688900" y="1021431"/>
            <a:ext cx="4842065" cy="4611489"/>
          </a:xfrm>
          <a:prstGeom prst="pentag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3A679D-80EE-4B8C-846B-3DF392F7D598}"/>
              </a:ext>
            </a:extLst>
          </p:cNvPr>
          <p:cNvCxnSpPr>
            <a:cxnSpLocks/>
          </p:cNvCxnSpPr>
          <p:nvPr/>
        </p:nvCxnSpPr>
        <p:spPr>
          <a:xfrm flipH="1">
            <a:off x="4288608" y="5509501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A2280A-23B4-4E46-BF9E-CC9D63117F06}"/>
              </a:ext>
            </a:extLst>
          </p:cNvPr>
          <p:cNvCxnSpPr>
            <a:cxnSpLocks/>
          </p:cNvCxnSpPr>
          <p:nvPr/>
        </p:nvCxnSpPr>
        <p:spPr>
          <a:xfrm rot="4320000" flipH="1">
            <a:off x="2626592" y="3781038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B9C7DD-9E3E-4C90-A15A-975EFF52B9ED}"/>
              </a:ext>
            </a:extLst>
          </p:cNvPr>
          <p:cNvCxnSpPr>
            <a:cxnSpLocks/>
          </p:cNvCxnSpPr>
          <p:nvPr/>
        </p:nvCxnSpPr>
        <p:spPr>
          <a:xfrm rot="12960000">
            <a:off x="5397643" y="1947275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92655E-1C16-4B96-B916-35A0AF45A7DC}"/>
              </a:ext>
            </a:extLst>
          </p:cNvPr>
          <p:cNvCxnSpPr>
            <a:cxnSpLocks/>
          </p:cNvCxnSpPr>
          <p:nvPr/>
        </p:nvCxnSpPr>
        <p:spPr>
          <a:xfrm rot="17280000" flipH="1">
            <a:off x="6207641" y="3781037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467FBC-700B-4389-9953-8FB380A87F75}"/>
              </a:ext>
            </a:extLst>
          </p:cNvPr>
          <p:cNvCxnSpPr>
            <a:cxnSpLocks/>
          </p:cNvCxnSpPr>
          <p:nvPr/>
        </p:nvCxnSpPr>
        <p:spPr>
          <a:xfrm rot="8640000" flipH="1">
            <a:off x="3297403" y="1920119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/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blipFill>
                <a:blip r:embed="rId6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/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blipFill>
                <a:blip r:embed="rId7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/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blipFill>
                <a:blip r:embed="rId8"/>
                <a:stretch>
                  <a:fillRect r="-2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/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blipFill>
                <a:blip r:embed="rId9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/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blipFill>
                <a:blip r:embed="rId10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/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blipFill>
                <a:blip r:embed="rId11"/>
                <a:stretch>
                  <a:fillRect l="-1835" r="-7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/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/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/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/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/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/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/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blipFill>
                <a:blip r:embed="rId18"/>
                <a:stretch>
                  <a:fillRect l="-1835" r="-8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/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blipFill>
                <a:blip r:embed="rId19"/>
                <a:stretch>
                  <a:fillRect l="-1835" r="-3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/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𝜎𝜎𝜎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blipFill>
                <a:blip r:embed="rId20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81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E0DE4E31-2B5F-4088-A064-540DDC95E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79597" y="-65831"/>
            <a:ext cx="6968371" cy="704898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1674DA2-A4DB-4F22-9F60-60F1BEA605D4}"/>
              </a:ext>
            </a:extLst>
          </p:cNvPr>
          <p:cNvGrpSpPr/>
          <p:nvPr/>
        </p:nvGrpSpPr>
        <p:grpSpPr>
          <a:xfrm>
            <a:off x="4246497" y="-140675"/>
            <a:ext cx="6968371" cy="7069014"/>
            <a:chOff x="1496693" y="-369843"/>
            <a:chExt cx="7175582" cy="730984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837868-AD27-43B5-A515-F4539D38010A}"/>
                </a:ext>
              </a:extLst>
            </p:cNvPr>
            <p:cNvGrpSpPr/>
            <p:nvPr/>
          </p:nvGrpSpPr>
          <p:grpSpPr>
            <a:xfrm>
              <a:off x="1720269" y="1838706"/>
              <a:ext cx="1945116" cy="1619268"/>
              <a:chOff x="660329" y="1390034"/>
              <a:chExt cx="2514401" cy="2093186"/>
            </a:xfrm>
          </p:grpSpPr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3AB86F6C-CEA3-4A8C-8DF1-40C92ABA407E}"/>
                  </a:ext>
                </a:extLst>
              </p:cNvPr>
              <p:cNvCxnSpPr/>
              <p:nvPr/>
            </p:nvCxnSpPr>
            <p:spPr>
              <a:xfrm>
                <a:off x="660329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53F210C-CBA8-4DC4-A788-5462F531FE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604" y="1390034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B9F7E5C-6A9B-4B3E-B842-7A8219315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6241" y="264594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42630C30-1068-4CFB-818B-90436C53BB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1902" y="139003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5B89C886-1975-405A-9F66-28BA6AB694ED}"/>
                      </a:ext>
                    </a:extLst>
                  </p:cNvPr>
                  <p:cNvSpPr txBox="1"/>
                  <p:nvPr/>
                </p:nvSpPr>
                <p:spPr>
                  <a:xfrm>
                    <a:off x="718273" y="1597273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5B89C886-1975-405A-9F66-28BA6AB694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273" y="1597273"/>
                    <a:ext cx="337405" cy="6763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A2646C-90F7-4F36-B3B9-E27A1BE8E408}"/>
                  </a:ext>
                </a:extLst>
              </p:cNvPr>
              <p:cNvSpPr txBox="1"/>
              <p:nvPr/>
            </p:nvSpPr>
            <p:spPr>
              <a:xfrm>
                <a:off x="1129848" y="2088545"/>
                <a:ext cx="587403" cy="67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b </a:t>
                </a:r>
                <a:endParaRPr lang="zh-CN" altLang="en-US" sz="2800" dirty="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53C9F8-0233-4006-A9F8-F2BB318190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18818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3476B67-87DA-4A7B-BB1E-535DE2D714DD}"/>
                </a:ext>
              </a:extLst>
            </p:cNvPr>
            <p:cNvGrpSpPr/>
            <p:nvPr/>
          </p:nvGrpSpPr>
          <p:grpSpPr>
            <a:xfrm>
              <a:off x="6585181" y="1844245"/>
              <a:ext cx="1945116" cy="1619268"/>
              <a:chOff x="8544230" y="847558"/>
              <a:chExt cx="2514401" cy="20931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15DB99-2C02-4DE0-ACB3-7A15BE6ADB7A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3270" y="1488699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15DB99-2C02-4DE0-ACB3-7A15BE6ADB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93270" y="1488699"/>
                    <a:ext cx="337405" cy="67635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62DA47-D0D1-4715-A726-401BB1C8F350}"/>
                  </a:ext>
                </a:extLst>
              </p:cNvPr>
              <p:cNvSpPr txBox="1"/>
              <p:nvPr/>
            </p:nvSpPr>
            <p:spPr>
              <a:xfrm>
                <a:off x="10701408" y="1131914"/>
                <a:ext cx="337405" cy="67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D5B0B55-13A8-45A1-854D-3775ADE2A898}"/>
                  </a:ext>
                </a:extLst>
              </p:cNvPr>
              <p:cNvCxnSpPr/>
              <p:nvPr/>
            </p:nvCxnSpPr>
            <p:spPr>
              <a:xfrm flipH="1">
                <a:off x="9802719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D84A9D9-CC7E-4684-AF31-BD83352976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84081" y="847558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8B1F6BA-A63E-4D8A-82FA-6547CEEDA5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02719" y="2103470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FD74846-3115-4AAE-AFAB-1D59EC071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8420" y="847558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A6495E8-49BC-47BA-83AE-AA77BE5ED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44230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1ECFFC-D4CA-4766-891A-DA3DACB4838D}"/>
                </a:ext>
              </a:extLst>
            </p:cNvPr>
            <p:cNvGrpSpPr/>
            <p:nvPr/>
          </p:nvGrpSpPr>
          <p:grpSpPr>
            <a:xfrm>
              <a:off x="2665685" y="4919782"/>
              <a:ext cx="1945116" cy="1619268"/>
              <a:chOff x="3644270" y="3917255"/>
              <a:chExt cx="2514401" cy="2093186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A3F9AC3-4A67-4670-8EC0-8C2E38DDAED4}"/>
                  </a:ext>
                </a:extLst>
              </p:cNvPr>
              <p:cNvCxnSpPr/>
              <p:nvPr/>
            </p:nvCxnSpPr>
            <p:spPr>
              <a:xfrm>
                <a:off x="3644270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15182FC-536D-4D29-9A55-32CEA05366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1545" y="3917255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6DE243C-F189-4F6D-B6D8-2F0946C60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0182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B83AC13-5241-474F-95B4-9F633245D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8419" y="3917255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65C460-33E9-4155-8109-AB58E780E751}"/>
                  </a:ext>
                </a:extLst>
              </p:cNvPr>
              <p:cNvSpPr txBox="1"/>
              <p:nvPr/>
            </p:nvSpPr>
            <p:spPr>
              <a:xfrm>
                <a:off x="4922476" y="4169407"/>
                <a:ext cx="337405" cy="67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0737B5F-6A36-480F-AF25-1043AD894675}"/>
                  </a:ext>
                </a:extLst>
              </p:cNvPr>
              <p:cNvSpPr txBox="1"/>
              <p:nvPr/>
            </p:nvSpPr>
            <p:spPr>
              <a:xfrm>
                <a:off x="4267422" y="4724830"/>
                <a:ext cx="337405" cy="67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b</a:t>
                </a:r>
                <a:endParaRPr lang="zh-CN" altLang="en-US" sz="2800" dirty="0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458B7F0-B72B-453F-8564-00BB1F6BAA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2759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BCA4BDB-E894-4584-8E31-49264E812740}"/>
                </a:ext>
              </a:extLst>
            </p:cNvPr>
            <p:cNvGrpSpPr/>
            <p:nvPr/>
          </p:nvGrpSpPr>
          <p:grpSpPr>
            <a:xfrm>
              <a:off x="5647902" y="4919784"/>
              <a:ext cx="1945115" cy="1619268"/>
              <a:chOff x="6763501" y="3917254"/>
              <a:chExt cx="2514400" cy="2093187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1098920-6E2D-4B03-8C8A-DDC301A77C20}"/>
                  </a:ext>
                </a:extLst>
              </p:cNvPr>
              <p:cNvCxnSpPr/>
              <p:nvPr/>
            </p:nvCxnSpPr>
            <p:spPr>
              <a:xfrm>
                <a:off x="6763501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CDF7C05-E0D5-4228-8F58-9AEFE717ED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9413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634D492-967B-459A-9E6D-0972339CA382}"/>
                  </a:ext>
                </a:extLst>
              </p:cNvPr>
              <p:cNvGrpSpPr/>
              <p:nvPr/>
            </p:nvGrpSpPr>
            <p:grpSpPr>
              <a:xfrm flipH="1">
                <a:off x="7577649" y="3917254"/>
                <a:ext cx="860401" cy="837275"/>
                <a:chOff x="5790993" y="5777999"/>
                <a:chExt cx="1479774" cy="1440000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7DA4822-5FC6-478B-A0D1-FF5F23678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30767" y="5777999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B628298-717D-4D71-9DC6-98364F2E5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0993" y="5777999"/>
                  <a:ext cx="720000" cy="72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BCB678-18A3-40BE-A8D5-BC5915FAFB8E}"/>
                  </a:ext>
                </a:extLst>
              </p:cNvPr>
              <p:cNvSpPr txBox="1"/>
              <p:nvPr/>
            </p:nvSpPr>
            <p:spPr>
              <a:xfrm>
                <a:off x="7698062" y="4158320"/>
                <a:ext cx="337405" cy="67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D8B0ADF-7AF4-480D-871D-91CE38F93936}"/>
                      </a:ext>
                    </a:extLst>
                  </p:cNvPr>
                  <p:cNvSpPr txBox="1"/>
                  <p:nvPr/>
                </p:nvSpPr>
                <p:spPr>
                  <a:xfrm>
                    <a:off x="8481241" y="4649947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D8B0ADF-7AF4-480D-871D-91CE38F939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1241" y="4649947"/>
                    <a:ext cx="337405" cy="67635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DC4E698-05CB-4DAD-83C2-7625932D6E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21989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32CFC24-3270-4C86-95AC-F463FD45394A}"/>
                </a:ext>
              </a:extLst>
            </p:cNvPr>
            <p:cNvGrpSpPr/>
            <p:nvPr/>
          </p:nvGrpSpPr>
          <p:grpSpPr>
            <a:xfrm>
              <a:off x="4152524" y="41305"/>
              <a:ext cx="1945116" cy="1634163"/>
              <a:chOff x="4667737" y="847559"/>
              <a:chExt cx="2514401" cy="211244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9D649C7-763E-4D27-AA71-F1E3BFCABF8B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56553E4-761C-4E2C-ACC5-ECAAB5D417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73DAEC9-0C1E-4D9A-B183-FC616AD21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F09BB17-6853-49AD-B683-879F22B8ED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CEE3C7C-3027-4362-824C-103B27524D9E}"/>
                      </a:ext>
                    </a:extLst>
                  </p:cNvPr>
                  <p:cNvSpPr txBox="1"/>
                  <p:nvPr/>
                </p:nvSpPr>
                <p:spPr>
                  <a:xfrm>
                    <a:off x="4856258" y="1140383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CEE3C7C-3027-4362-824C-103B27524D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6258" y="1140383"/>
                    <a:ext cx="337405" cy="67635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46D01DD-A34E-4D00-8ABB-49C2F2CEA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5AB8569-26DC-42A6-9B7D-494A7860AE98}"/>
                  </a:ext>
                </a:extLst>
              </p:cNvPr>
              <p:cNvSpPr txBox="1"/>
              <p:nvPr/>
            </p:nvSpPr>
            <p:spPr>
              <a:xfrm>
                <a:off x="6691336" y="1140383"/>
                <a:ext cx="337405" cy="67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</p:grpSp>
        <p:sp>
          <p:nvSpPr>
            <p:cNvPr id="56" name="Pentagon 55">
              <a:extLst>
                <a:ext uri="{FF2B5EF4-FFF2-40B4-BE49-F238E27FC236}">
                  <a16:creationId xmlns:a16="http://schemas.microsoft.com/office/drawing/2014/main" id="{455AF7C4-361C-4073-82DF-DAEB42841053}"/>
                </a:ext>
              </a:extLst>
            </p:cNvPr>
            <p:cNvSpPr/>
            <p:nvPr/>
          </p:nvSpPr>
          <p:spPr>
            <a:xfrm>
              <a:off x="2688900" y="1021431"/>
              <a:ext cx="4842065" cy="4611489"/>
            </a:xfrm>
            <a:prstGeom prst="pentagon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A3A679D-80EE-4B8C-846B-3DF392F7D5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8608" y="5509501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FA2280A-23B4-4E46-BF9E-CC9D63117F06}"/>
                </a:ext>
              </a:extLst>
            </p:cNvPr>
            <p:cNvCxnSpPr>
              <a:cxnSpLocks/>
            </p:cNvCxnSpPr>
            <p:nvPr/>
          </p:nvCxnSpPr>
          <p:spPr>
            <a:xfrm rot="4320000" flipH="1">
              <a:off x="2626592" y="3781038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EB9C7DD-9E3E-4C90-A15A-975EFF52B9ED}"/>
                </a:ext>
              </a:extLst>
            </p:cNvPr>
            <p:cNvCxnSpPr>
              <a:cxnSpLocks/>
            </p:cNvCxnSpPr>
            <p:nvPr/>
          </p:nvCxnSpPr>
          <p:spPr>
            <a:xfrm rot="12960000">
              <a:off x="5397643" y="1947275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A92655E-1C16-4B96-B916-35A0AF45A7DC}"/>
                </a:ext>
              </a:extLst>
            </p:cNvPr>
            <p:cNvCxnSpPr>
              <a:cxnSpLocks/>
            </p:cNvCxnSpPr>
            <p:nvPr/>
          </p:nvCxnSpPr>
          <p:spPr>
            <a:xfrm rot="17280000" flipH="1">
              <a:off x="6207641" y="3781037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E467FBC-700B-4389-9953-8FB380A87F75}"/>
                </a:ext>
              </a:extLst>
            </p:cNvPr>
            <p:cNvCxnSpPr>
              <a:cxnSpLocks/>
            </p:cNvCxnSpPr>
            <p:nvPr/>
          </p:nvCxnSpPr>
          <p:spPr>
            <a:xfrm rot="8640000" flipH="1">
              <a:off x="3297403" y="1920119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F9DA934-9864-4E63-A41C-F41208D4A925}"/>
                    </a:ext>
                  </a:extLst>
                </p:cNvPr>
                <p:cNvSpPr txBox="1"/>
                <p:nvPr/>
              </p:nvSpPr>
              <p:spPr>
                <a:xfrm>
                  <a:off x="1496693" y="1387818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F9DA934-9864-4E63-A41C-F41208D4A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6693" y="1387818"/>
                  <a:ext cx="2301406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186" r="-7650" b="-205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9FF30E-CC66-40BD-AE86-9420EDA01B8F}"/>
                    </a:ext>
                  </a:extLst>
                </p:cNvPr>
                <p:cNvSpPr txBox="1"/>
                <p:nvPr/>
              </p:nvSpPr>
              <p:spPr>
                <a:xfrm>
                  <a:off x="6370869" y="1388666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9FF30E-CC66-40BD-AE86-9420EDA01B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869" y="1388666"/>
                  <a:ext cx="2301406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2180" r="-7629" b="-205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46A0AA-A0D4-4221-9C42-8F57917D482D}"/>
                    </a:ext>
                  </a:extLst>
                </p:cNvPr>
                <p:cNvSpPr txBox="1"/>
                <p:nvPr/>
              </p:nvSpPr>
              <p:spPr>
                <a:xfrm>
                  <a:off x="2436980" y="445589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46A0AA-A0D4-4221-9C42-8F57917D4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980" y="4455897"/>
                  <a:ext cx="2301406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2180" r="-7629" b="-202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1D24A8-A24A-4564-B509-7D9C8C934458}"/>
                    </a:ext>
                  </a:extLst>
                </p:cNvPr>
                <p:cNvSpPr txBox="1"/>
                <p:nvPr/>
              </p:nvSpPr>
              <p:spPr>
                <a:xfrm>
                  <a:off x="5495590" y="445589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1D24A8-A24A-4564-B509-7D9C8C934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590" y="4455897"/>
                  <a:ext cx="2301406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2186" r="-7650" b="-202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ABB675-9A83-4753-B9FD-7D23262F9CAC}"/>
                    </a:ext>
                  </a:extLst>
                </p:cNvPr>
                <p:cNvSpPr txBox="1"/>
                <p:nvPr/>
              </p:nvSpPr>
              <p:spPr>
                <a:xfrm>
                  <a:off x="3727128" y="2079863"/>
                  <a:ext cx="1171832" cy="4682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ABB675-9A83-4753-B9FD-7D23262F9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7128" y="2079863"/>
                  <a:ext cx="1171832" cy="468205"/>
                </a:xfrm>
                <a:prstGeom prst="rect">
                  <a:avLst/>
                </a:prstGeom>
                <a:blipFill>
                  <a:blip r:embed="rId11"/>
                  <a:stretch>
                    <a:fillRect b="-13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74BD48-F498-4981-817A-5898750FCD90}"/>
                    </a:ext>
                  </a:extLst>
                </p:cNvPr>
                <p:cNvSpPr txBox="1"/>
                <p:nvPr/>
              </p:nvSpPr>
              <p:spPr>
                <a:xfrm>
                  <a:off x="4809738" y="1620644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74BD48-F498-4981-817A-5898750FC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738" y="1620644"/>
                  <a:ext cx="62869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445B892-CC7D-4577-9903-47D02892C845}"/>
                    </a:ext>
                  </a:extLst>
                </p:cNvPr>
                <p:cNvSpPr txBox="1"/>
                <p:nvPr/>
              </p:nvSpPr>
              <p:spPr>
                <a:xfrm>
                  <a:off x="2374553" y="3412899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445B892-CC7D-4577-9903-47D02892C8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4553" y="3412899"/>
                  <a:ext cx="628694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1739C6-AC33-4395-8CB3-766A0C349F0F}"/>
                    </a:ext>
                  </a:extLst>
                </p:cNvPr>
                <p:cNvSpPr txBox="1"/>
                <p:nvPr/>
              </p:nvSpPr>
              <p:spPr>
                <a:xfrm>
                  <a:off x="7271559" y="3396050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1739C6-AC33-4395-8CB3-766A0C349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1559" y="3396050"/>
                  <a:ext cx="628694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2862EA0-A8D3-479F-835C-218468BE347C}"/>
                    </a:ext>
                  </a:extLst>
                </p:cNvPr>
                <p:cNvSpPr txBox="1"/>
                <p:nvPr/>
              </p:nvSpPr>
              <p:spPr>
                <a:xfrm>
                  <a:off x="6296733" y="6473437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2862EA0-A8D3-479F-835C-218468BE3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733" y="6473437"/>
                  <a:ext cx="628694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C36FE25-77CA-4BD4-9739-29873F23A2CD}"/>
                    </a:ext>
                  </a:extLst>
                </p:cNvPr>
                <p:cNvSpPr txBox="1"/>
                <p:nvPr/>
              </p:nvSpPr>
              <p:spPr>
                <a:xfrm>
                  <a:off x="3329193" y="6478333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C36FE25-77CA-4BD4-9739-29873F23A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193" y="6478333"/>
                  <a:ext cx="628694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A566E0C-DFFE-45D3-9683-F3279348D55B}"/>
                    </a:ext>
                  </a:extLst>
                </p:cNvPr>
                <p:cNvSpPr txBox="1"/>
                <p:nvPr/>
              </p:nvSpPr>
              <p:spPr>
                <a:xfrm>
                  <a:off x="5262342" y="2025498"/>
                  <a:ext cx="1134231" cy="626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A566E0C-DFFE-45D3-9683-F3279348D5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342" y="2025498"/>
                  <a:ext cx="1134231" cy="626133"/>
                </a:xfrm>
                <a:prstGeom prst="rect">
                  <a:avLst/>
                </a:prstGeom>
                <a:blipFill>
                  <a:blip r:embed="rId17"/>
                  <a:stretch>
                    <a:fillRect r="-22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919D89E3-C0BD-433C-A268-64C3C8E1D0A1}"/>
                    </a:ext>
                  </a:extLst>
                </p:cNvPr>
                <p:cNvSpPr txBox="1"/>
                <p:nvPr/>
              </p:nvSpPr>
              <p:spPr>
                <a:xfrm>
                  <a:off x="4478075" y="4892796"/>
                  <a:ext cx="661441" cy="6661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919D89E3-C0BD-433C-A268-64C3C8E1D0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8075" y="4892796"/>
                  <a:ext cx="661441" cy="666144"/>
                </a:xfrm>
                <a:prstGeom prst="rect">
                  <a:avLst/>
                </a:prstGeom>
                <a:blipFill>
                  <a:blip r:embed="rId18"/>
                  <a:stretch>
                    <a:fillRect r="-761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AA9724A-732E-4F60-9548-D8448FD9DA47}"/>
                    </a:ext>
                  </a:extLst>
                </p:cNvPr>
                <p:cNvSpPr txBox="1"/>
                <p:nvPr/>
              </p:nvSpPr>
              <p:spPr>
                <a:xfrm>
                  <a:off x="3915506" y="-369843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AA9724A-732E-4F60-9548-D8448FD9DA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5506" y="-369843"/>
                  <a:ext cx="2301406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2180" r="-7357" b="-205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EFAD387-E59D-411B-B4E0-7024419AE990}"/>
                    </a:ext>
                  </a:extLst>
                </p:cNvPr>
                <p:cNvSpPr txBox="1"/>
                <p:nvPr/>
              </p:nvSpPr>
              <p:spPr>
                <a:xfrm>
                  <a:off x="3429898" y="3309527"/>
                  <a:ext cx="1351831" cy="6923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𝜓𝜎𝜎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EFAD387-E59D-411B-B4E0-7024419AE9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898" y="3309527"/>
                  <a:ext cx="1351831" cy="69230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7511E8B-0A48-468C-9041-C6DEA2C25B36}"/>
                    </a:ext>
                  </a:extLst>
                </p:cNvPr>
                <p:cNvSpPr txBox="1"/>
                <p:nvPr/>
              </p:nvSpPr>
              <p:spPr>
                <a:xfrm>
                  <a:off x="5748102" y="3410617"/>
                  <a:ext cx="117183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7511E8B-0A48-468C-9041-C6DEA2C25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8102" y="3410617"/>
                  <a:ext cx="1171832" cy="461665"/>
                </a:xfrm>
                <a:prstGeom prst="rect">
                  <a:avLst/>
                </a:prstGeom>
                <a:blipFill>
                  <a:blip r:embed="rId21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44C34C79-0970-4837-BA84-66D73EBFEA30}"/>
                    </a:ext>
                  </a:extLst>
                </p:cNvPr>
                <p:cNvSpPr txBox="1"/>
                <p:nvPr/>
              </p:nvSpPr>
              <p:spPr>
                <a:xfrm>
                  <a:off x="3834282" y="2527237"/>
                  <a:ext cx="96048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44C34C79-0970-4837-BA84-66D73EBFEA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4282" y="2527237"/>
                  <a:ext cx="960485" cy="338554"/>
                </a:xfrm>
                <a:prstGeom prst="rect">
                  <a:avLst/>
                </a:prstGeom>
                <a:blipFill>
                  <a:blip r:embed="rId22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D03906D-9BB8-4B1F-B633-91F6DC1194DB}"/>
                    </a:ext>
                  </a:extLst>
                </p:cNvPr>
                <p:cNvSpPr txBox="1"/>
                <p:nvPr/>
              </p:nvSpPr>
              <p:spPr>
                <a:xfrm>
                  <a:off x="5399930" y="2548933"/>
                  <a:ext cx="96048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D03906D-9BB8-4B1F-B633-91F6DC1194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9930" y="2548933"/>
                  <a:ext cx="960485" cy="338554"/>
                </a:xfrm>
                <a:prstGeom prst="rect">
                  <a:avLst/>
                </a:prstGeom>
                <a:blipFill>
                  <a:blip r:embed="rId23"/>
                  <a:stretch>
                    <a:fillRect b="-129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6DB1C822-1872-43C4-AF14-B61602F187E0}"/>
                    </a:ext>
                  </a:extLst>
                </p:cNvPr>
                <p:cNvSpPr txBox="1"/>
                <p:nvPr/>
              </p:nvSpPr>
              <p:spPr>
                <a:xfrm>
                  <a:off x="4638944" y="5555878"/>
                  <a:ext cx="96048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6DB1C822-1872-43C4-AF14-B61602F18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944" y="5555878"/>
                  <a:ext cx="960485" cy="338554"/>
                </a:xfrm>
                <a:prstGeom prst="rect">
                  <a:avLst/>
                </a:prstGeom>
                <a:blipFill>
                  <a:blip r:embed="rId24"/>
                  <a:stretch>
                    <a:fillRect b="-129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9E4B3374-D943-46C1-BAB1-824D39F7C4E0}"/>
              </a:ext>
            </a:extLst>
          </p:cNvPr>
          <p:cNvSpPr/>
          <p:nvPr/>
        </p:nvSpPr>
        <p:spPr>
          <a:xfrm>
            <a:off x="2089924" y="2532771"/>
            <a:ext cx="2111800" cy="104603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83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B5A8717-DCCC-4577-AE63-443D98AD2CD3}"/>
              </a:ext>
            </a:extLst>
          </p:cNvPr>
          <p:cNvGrpSpPr/>
          <p:nvPr/>
        </p:nvGrpSpPr>
        <p:grpSpPr>
          <a:xfrm>
            <a:off x="4354457" y="-118074"/>
            <a:ext cx="6844496" cy="6976074"/>
            <a:chOff x="1496693" y="-373527"/>
            <a:chExt cx="7175582" cy="73135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837868-AD27-43B5-A515-F4539D38010A}"/>
                </a:ext>
              </a:extLst>
            </p:cNvPr>
            <p:cNvGrpSpPr/>
            <p:nvPr/>
          </p:nvGrpSpPr>
          <p:grpSpPr>
            <a:xfrm>
              <a:off x="1720269" y="1838706"/>
              <a:ext cx="1945116" cy="1619268"/>
              <a:chOff x="660329" y="1390034"/>
              <a:chExt cx="2514401" cy="2093186"/>
            </a:xfrm>
          </p:grpSpPr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3AB86F6C-CEA3-4A8C-8DF1-40C92ABA407E}"/>
                  </a:ext>
                </a:extLst>
              </p:cNvPr>
              <p:cNvCxnSpPr/>
              <p:nvPr/>
            </p:nvCxnSpPr>
            <p:spPr>
              <a:xfrm>
                <a:off x="660329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53F210C-CBA8-4DC4-A788-5462F531FE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604" y="1390034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B9F7E5C-6A9B-4B3E-B842-7A8219315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6241" y="264594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42630C30-1068-4CFB-818B-90436C53BB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1902" y="139003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89C886-1975-405A-9F66-28BA6AB694ED}"/>
                  </a:ext>
                </a:extLst>
              </p:cNvPr>
              <p:cNvSpPr txBox="1"/>
              <p:nvPr/>
            </p:nvSpPr>
            <p:spPr>
              <a:xfrm>
                <a:off x="718273" y="1597273"/>
                <a:ext cx="337405" cy="630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0A2646C-90F7-4F36-B3B9-E27A1BE8E408}"/>
                      </a:ext>
                    </a:extLst>
                  </p:cNvPr>
                  <p:cNvSpPr txBox="1"/>
                  <p:nvPr/>
                </p:nvSpPr>
                <p:spPr>
                  <a:xfrm>
                    <a:off x="1129848" y="2088545"/>
                    <a:ext cx="587403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a14:m>
                    <a:r>
                      <a:rPr lang="en-US" altLang="zh-CN" sz="2800" dirty="0"/>
                      <a:t> </a:t>
                    </a:r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0A2646C-90F7-4F36-B3B9-E27A1BE8E4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848" y="2088545"/>
                    <a:ext cx="587403" cy="67635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53C9F8-0233-4006-A9F8-F2BB318190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18818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3476B67-87DA-4A7B-BB1E-535DE2D714DD}"/>
                </a:ext>
              </a:extLst>
            </p:cNvPr>
            <p:cNvGrpSpPr/>
            <p:nvPr/>
          </p:nvGrpSpPr>
          <p:grpSpPr>
            <a:xfrm>
              <a:off x="6585181" y="1844245"/>
              <a:ext cx="1945116" cy="1619268"/>
              <a:chOff x="8544230" y="847558"/>
              <a:chExt cx="2514401" cy="20931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15DB99-2C02-4DE0-ACB3-7A15BE6ADB7A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3270" y="1488699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15DB99-2C02-4DE0-ACB3-7A15BE6ADB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93270" y="1488699"/>
                    <a:ext cx="337405" cy="6763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62DA47-D0D1-4715-A726-401BB1C8F350}"/>
                  </a:ext>
                </a:extLst>
              </p:cNvPr>
              <p:cNvSpPr txBox="1"/>
              <p:nvPr/>
            </p:nvSpPr>
            <p:spPr>
              <a:xfrm>
                <a:off x="10701407" y="1131914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D5B0B55-13A8-45A1-854D-3775ADE2A898}"/>
                  </a:ext>
                </a:extLst>
              </p:cNvPr>
              <p:cNvCxnSpPr/>
              <p:nvPr/>
            </p:nvCxnSpPr>
            <p:spPr>
              <a:xfrm flipH="1">
                <a:off x="9802719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D84A9D9-CC7E-4684-AF31-BD83352976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84081" y="847558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8B1F6BA-A63E-4D8A-82FA-6547CEEDA5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02719" y="2103470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FD74846-3115-4AAE-AFAB-1D59EC071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8420" y="847558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A6495E8-49BC-47BA-83AE-AA77BE5ED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44230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1ECFFC-D4CA-4766-891A-DA3DACB4838D}"/>
                </a:ext>
              </a:extLst>
            </p:cNvPr>
            <p:cNvGrpSpPr/>
            <p:nvPr/>
          </p:nvGrpSpPr>
          <p:grpSpPr>
            <a:xfrm>
              <a:off x="2665685" y="4919782"/>
              <a:ext cx="1945116" cy="1619268"/>
              <a:chOff x="3644270" y="3917255"/>
              <a:chExt cx="2514401" cy="2093186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A3F9AC3-4A67-4670-8EC0-8C2E38DDAED4}"/>
                  </a:ext>
                </a:extLst>
              </p:cNvPr>
              <p:cNvCxnSpPr/>
              <p:nvPr/>
            </p:nvCxnSpPr>
            <p:spPr>
              <a:xfrm>
                <a:off x="3644270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15182FC-536D-4D29-9A55-32CEA05366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1545" y="3917255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6DE243C-F189-4F6D-B6D8-2F0946C60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0182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B83AC13-5241-474F-95B4-9F633245D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8419" y="3917255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65C460-33E9-4155-8109-AB58E780E751}"/>
                  </a:ext>
                </a:extLst>
              </p:cNvPr>
              <p:cNvSpPr txBox="1"/>
              <p:nvPr/>
            </p:nvSpPr>
            <p:spPr>
              <a:xfrm>
                <a:off x="4922475" y="4169407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0737B5F-6A36-480F-AF25-1043AD894675}"/>
                      </a:ext>
                    </a:extLst>
                  </p:cNvPr>
                  <p:cNvSpPr txBox="1"/>
                  <p:nvPr/>
                </p:nvSpPr>
                <p:spPr>
                  <a:xfrm>
                    <a:off x="4267422" y="4724830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0737B5F-6A36-480F-AF25-1043AD8946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422" y="4724830"/>
                    <a:ext cx="337405" cy="67635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458B7F0-B72B-453F-8564-00BB1F6BAA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2759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BCA4BDB-E894-4584-8E31-49264E812740}"/>
                </a:ext>
              </a:extLst>
            </p:cNvPr>
            <p:cNvGrpSpPr/>
            <p:nvPr/>
          </p:nvGrpSpPr>
          <p:grpSpPr>
            <a:xfrm>
              <a:off x="5647902" y="4919784"/>
              <a:ext cx="1945115" cy="1619268"/>
              <a:chOff x="6763501" y="3917254"/>
              <a:chExt cx="2514400" cy="2093187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1098920-6E2D-4B03-8C8A-DDC301A77C20}"/>
                  </a:ext>
                </a:extLst>
              </p:cNvPr>
              <p:cNvCxnSpPr/>
              <p:nvPr/>
            </p:nvCxnSpPr>
            <p:spPr>
              <a:xfrm>
                <a:off x="6763501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CDF7C05-E0D5-4228-8F58-9AEFE717ED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9413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634D492-967B-459A-9E6D-0972339CA382}"/>
                  </a:ext>
                </a:extLst>
              </p:cNvPr>
              <p:cNvGrpSpPr/>
              <p:nvPr/>
            </p:nvGrpSpPr>
            <p:grpSpPr>
              <a:xfrm flipH="1">
                <a:off x="7577649" y="3917254"/>
                <a:ext cx="860401" cy="837275"/>
                <a:chOff x="5790993" y="5777999"/>
                <a:chExt cx="1479774" cy="1440000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7DA4822-5FC6-478B-A0D1-FF5F23678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30767" y="5777999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B628298-717D-4D71-9DC6-98364F2E5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0993" y="5777999"/>
                  <a:ext cx="720000" cy="72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BCB678-18A3-40BE-A8D5-BC5915FAFB8E}"/>
                  </a:ext>
                </a:extLst>
              </p:cNvPr>
              <p:cNvSpPr txBox="1"/>
              <p:nvPr/>
            </p:nvSpPr>
            <p:spPr>
              <a:xfrm>
                <a:off x="7698062" y="4158321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D8B0ADF-7AF4-480D-871D-91CE38F93936}"/>
                      </a:ext>
                    </a:extLst>
                  </p:cNvPr>
                  <p:cNvSpPr txBox="1"/>
                  <p:nvPr/>
                </p:nvSpPr>
                <p:spPr>
                  <a:xfrm>
                    <a:off x="8481241" y="4649947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D8B0ADF-7AF4-480D-871D-91CE38F939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1241" y="4649947"/>
                    <a:ext cx="337405" cy="67635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DC4E698-05CB-4DAD-83C2-7625932D6E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21989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32CFC24-3270-4C86-95AC-F463FD45394A}"/>
                </a:ext>
              </a:extLst>
            </p:cNvPr>
            <p:cNvGrpSpPr/>
            <p:nvPr/>
          </p:nvGrpSpPr>
          <p:grpSpPr>
            <a:xfrm>
              <a:off x="4152524" y="41305"/>
              <a:ext cx="1945116" cy="1634163"/>
              <a:chOff x="4667737" y="847559"/>
              <a:chExt cx="2514401" cy="211244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9D649C7-763E-4D27-AA71-F1E3BFCABF8B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56553E4-761C-4E2C-ACC5-ECAAB5D417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73DAEC9-0C1E-4D9A-B183-FC616AD21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F09BB17-6853-49AD-B683-879F22B8ED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EE3C7C-3027-4362-824C-103B27524D9E}"/>
                  </a:ext>
                </a:extLst>
              </p:cNvPr>
              <p:cNvSpPr txBox="1"/>
              <p:nvPr/>
            </p:nvSpPr>
            <p:spPr>
              <a:xfrm>
                <a:off x="4856258" y="1140383"/>
                <a:ext cx="337405" cy="63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46D01DD-A34E-4D00-8ABB-49C2F2CEA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5AB8569-26DC-42A6-9B7D-494A7860AE98}"/>
                  </a:ext>
                </a:extLst>
              </p:cNvPr>
              <p:cNvSpPr txBox="1"/>
              <p:nvPr/>
            </p:nvSpPr>
            <p:spPr>
              <a:xfrm>
                <a:off x="6691336" y="1140383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</p:grpSp>
        <p:sp>
          <p:nvSpPr>
            <p:cNvPr id="56" name="Pentagon 55">
              <a:extLst>
                <a:ext uri="{FF2B5EF4-FFF2-40B4-BE49-F238E27FC236}">
                  <a16:creationId xmlns:a16="http://schemas.microsoft.com/office/drawing/2014/main" id="{455AF7C4-361C-4073-82DF-DAEB42841053}"/>
                </a:ext>
              </a:extLst>
            </p:cNvPr>
            <p:cNvSpPr/>
            <p:nvPr/>
          </p:nvSpPr>
          <p:spPr>
            <a:xfrm>
              <a:off x="2688900" y="1021431"/>
              <a:ext cx="4842065" cy="4611489"/>
            </a:xfrm>
            <a:prstGeom prst="pentagon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A3A679D-80EE-4B8C-846B-3DF392F7D5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8608" y="5509501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FA2280A-23B4-4E46-BF9E-CC9D63117F06}"/>
                </a:ext>
              </a:extLst>
            </p:cNvPr>
            <p:cNvCxnSpPr>
              <a:cxnSpLocks/>
            </p:cNvCxnSpPr>
            <p:nvPr/>
          </p:nvCxnSpPr>
          <p:spPr>
            <a:xfrm rot="4320000" flipH="1">
              <a:off x="2626592" y="3781038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EB9C7DD-9E3E-4C90-A15A-975EFF52B9ED}"/>
                </a:ext>
              </a:extLst>
            </p:cNvPr>
            <p:cNvCxnSpPr>
              <a:cxnSpLocks/>
            </p:cNvCxnSpPr>
            <p:nvPr/>
          </p:nvCxnSpPr>
          <p:spPr>
            <a:xfrm rot="12960000">
              <a:off x="5397643" y="1947275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A92655E-1C16-4B96-B916-35A0AF45A7DC}"/>
                </a:ext>
              </a:extLst>
            </p:cNvPr>
            <p:cNvCxnSpPr>
              <a:cxnSpLocks/>
            </p:cNvCxnSpPr>
            <p:nvPr/>
          </p:nvCxnSpPr>
          <p:spPr>
            <a:xfrm rot="17280000" flipH="1">
              <a:off x="6207641" y="3781037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E467FBC-700B-4389-9953-8FB380A87F75}"/>
                </a:ext>
              </a:extLst>
            </p:cNvPr>
            <p:cNvCxnSpPr>
              <a:cxnSpLocks/>
            </p:cNvCxnSpPr>
            <p:nvPr/>
          </p:nvCxnSpPr>
          <p:spPr>
            <a:xfrm rot="8640000" flipH="1">
              <a:off x="3297403" y="1920119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DFCA611-F35C-41AE-9135-F57F4EBC3D4B}"/>
                    </a:ext>
                  </a:extLst>
                </p:cNvPr>
                <p:cNvSpPr txBox="1"/>
                <p:nvPr/>
              </p:nvSpPr>
              <p:spPr>
                <a:xfrm>
                  <a:off x="3973382" y="-37352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DFCA611-F35C-41AE-9135-F57F4EBC3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3382" y="-373527"/>
                  <a:ext cx="2301406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F9DA934-9864-4E63-A41C-F41208D4A925}"/>
                    </a:ext>
                  </a:extLst>
                </p:cNvPr>
                <p:cNvSpPr txBox="1"/>
                <p:nvPr/>
              </p:nvSpPr>
              <p:spPr>
                <a:xfrm>
                  <a:off x="1496693" y="1387818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F9DA934-9864-4E63-A41C-F41208D4A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6693" y="1387818"/>
                  <a:ext cx="2301406" cy="461665"/>
                </a:xfrm>
                <a:prstGeom prst="rect">
                  <a:avLst/>
                </a:prstGeom>
                <a:blipFill>
                  <a:blip r:embed="rId7"/>
                  <a:stretch>
                    <a:fillRect r="-80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9FF30E-CC66-40BD-AE86-9420EDA01B8F}"/>
                    </a:ext>
                  </a:extLst>
                </p:cNvPr>
                <p:cNvSpPr txBox="1"/>
                <p:nvPr/>
              </p:nvSpPr>
              <p:spPr>
                <a:xfrm>
                  <a:off x="6370869" y="1388666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9FF30E-CC66-40BD-AE86-9420EDA01B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869" y="1388666"/>
                  <a:ext cx="2301406" cy="461665"/>
                </a:xfrm>
                <a:prstGeom prst="rect">
                  <a:avLst/>
                </a:prstGeom>
                <a:blipFill>
                  <a:blip r:embed="rId8"/>
                  <a:stretch>
                    <a:fillRect r="-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46A0AA-A0D4-4221-9C42-8F57917D482D}"/>
                    </a:ext>
                  </a:extLst>
                </p:cNvPr>
                <p:cNvSpPr txBox="1"/>
                <p:nvPr/>
              </p:nvSpPr>
              <p:spPr>
                <a:xfrm>
                  <a:off x="2436980" y="445589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46A0AA-A0D4-4221-9C42-8F57917D4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980" y="4455897"/>
                  <a:ext cx="2301406" cy="461665"/>
                </a:xfrm>
                <a:prstGeom prst="rect">
                  <a:avLst/>
                </a:prstGeom>
                <a:blipFill>
                  <a:blip r:embed="rId9"/>
                  <a:stretch>
                    <a:fillRect r="-77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1D24A8-A24A-4564-B509-7D9C8C934458}"/>
                    </a:ext>
                  </a:extLst>
                </p:cNvPr>
                <p:cNvSpPr txBox="1"/>
                <p:nvPr/>
              </p:nvSpPr>
              <p:spPr>
                <a:xfrm>
                  <a:off x="5495590" y="445589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1D24A8-A24A-4564-B509-7D9C8C934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590" y="4455897"/>
                  <a:ext cx="2301406" cy="461665"/>
                </a:xfrm>
                <a:prstGeom prst="rect">
                  <a:avLst/>
                </a:prstGeom>
                <a:blipFill>
                  <a:blip r:embed="rId10"/>
                  <a:stretch>
                    <a:fillRect r="-80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ABB675-9A83-4753-B9FD-7D23262F9CAC}"/>
                    </a:ext>
                  </a:extLst>
                </p:cNvPr>
                <p:cNvSpPr txBox="1"/>
                <p:nvPr/>
              </p:nvSpPr>
              <p:spPr>
                <a:xfrm>
                  <a:off x="3714042" y="2052029"/>
                  <a:ext cx="1163061" cy="6288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ABB675-9A83-4753-B9FD-7D23262F9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4042" y="2052029"/>
                  <a:ext cx="1163061" cy="62886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74BD48-F498-4981-817A-5898750FCD90}"/>
                    </a:ext>
                  </a:extLst>
                </p:cNvPr>
                <p:cNvSpPr txBox="1"/>
                <p:nvPr/>
              </p:nvSpPr>
              <p:spPr>
                <a:xfrm>
                  <a:off x="4809738" y="1620644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74BD48-F498-4981-817A-5898750FC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738" y="1620644"/>
                  <a:ext cx="62869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445B892-CC7D-4577-9903-47D02892C845}"/>
                    </a:ext>
                  </a:extLst>
                </p:cNvPr>
                <p:cNvSpPr txBox="1"/>
                <p:nvPr/>
              </p:nvSpPr>
              <p:spPr>
                <a:xfrm>
                  <a:off x="2374553" y="3412899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445B892-CC7D-4577-9903-47D02892C8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4553" y="3412899"/>
                  <a:ext cx="628694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1739C6-AC33-4395-8CB3-766A0C349F0F}"/>
                    </a:ext>
                  </a:extLst>
                </p:cNvPr>
                <p:cNvSpPr txBox="1"/>
                <p:nvPr/>
              </p:nvSpPr>
              <p:spPr>
                <a:xfrm>
                  <a:off x="7271559" y="3396050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1739C6-AC33-4395-8CB3-766A0C349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1559" y="3396050"/>
                  <a:ext cx="628694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2862EA0-A8D3-479F-835C-218468BE347C}"/>
                    </a:ext>
                  </a:extLst>
                </p:cNvPr>
                <p:cNvSpPr txBox="1"/>
                <p:nvPr/>
              </p:nvSpPr>
              <p:spPr>
                <a:xfrm>
                  <a:off x="6296733" y="6473437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2862EA0-A8D3-479F-835C-218468BE3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733" y="6473437"/>
                  <a:ext cx="628694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C36FE25-77CA-4BD4-9739-29873F23A2CD}"/>
                    </a:ext>
                  </a:extLst>
                </p:cNvPr>
                <p:cNvSpPr txBox="1"/>
                <p:nvPr/>
              </p:nvSpPr>
              <p:spPr>
                <a:xfrm>
                  <a:off x="3329193" y="6478333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C36FE25-77CA-4BD4-9739-29873F23A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193" y="6478333"/>
                  <a:ext cx="628694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A566E0C-DFFE-45D3-9683-F3279348D55B}"/>
                    </a:ext>
                  </a:extLst>
                </p:cNvPr>
                <p:cNvSpPr txBox="1"/>
                <p:nvPr/>
              </p:nvSpPr>
              <p:spPr>
                <a:xfrm>
                  <a:off x="5415821" y="2051313"/>
                  <a:ext cx="661441" cy="631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A566E0C-DFFE-45D3-9683-F3279348D5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5821" y="2051313"/>
                  <a:ext cx="661441" cy="631281"/>
                </a:xfrm>
                <a:prstGeom prst="rect">
                  <a:avLst/>
                </a:prstGeom>
                <a:blipFill>
                  <a:blip r:embed="rId17"/>
                  <a:stretch>
                    <a:fillRect r="-689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5D24885-07A6-46AF-BC8F-7CDA8DAC031E}"/>
                    </a:ext>
                  </a:extLst>
                </p:cNvPr>
                <p:cNvSpPr txBox="1"/>
                <p:nvPr/>
              </p:nvSpPr>
              <p:spPr>
                <a:xfrm>
                  <a:off x="3519388" y="3502404"/>
                  <a:ext cx="1289407" cy="494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5D24885-07A6-46AF-BC8F-7CDA8DAC03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88" y="3502404"/>
                  <a:ext cx="1289407" cy="49408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EE027C-E04F-4E96-8A32-BF68D5E322D2}"/>
                </a:ext>
              </a:extLst>
            </p:cNvPr>
            <p:cNvGrpSpPr/>
            <p:nvPr/>
          </p:nvGrpSpPr>
          <p:grpSpPr>
            <a:xfrm>
              <a:off x="4581198" y="5025504"/>
              <a:ext cx="1203481" cy="798349"/>
              <a:chOff x="4622186" y="5496019"/>
              <a:chExt cx="1203481" cy="7983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19D89E3-C0BD-433C-A268-64C3C8E1D0A1}"/>
                      </a:ext>
                    </a:extLst>
                  </p:cNvPr>
                  <p:cNvSpPr txBox="1"/>
                  <p:nvPr/>
                </p:nvSpPr>
                <p:spPr>
                  <a:xfrm>
                    <a:off x="4622186" y="5496019"/>
                    <a:ext cx="1203481" cy="483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19D89E3-C0BD-433C-A268-64C3C8E1D0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2186" y="5496019"/>
                    <a:ext cx="1203481" cy="48399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7C3E0E-FFE0-4191-B76E-C1C30A1447DF}"/>
                      </a:ext>
                    </a:extLst>
                  </p:cNvPr>
                  <p:cNvSpPr txBox="1"/>
                  <p:nvPr/>
                </p:nvSpPr>
                <p:spPr>
                  <a:xfrm>
                    <a:off x="4744939" y="5939437"/>
                    <a:ext cx="1006946" cy="354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7C3E0E-FFE0-4191-B76E-C1C30A1447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4939" y="5939437"/>
                    <a:ext cx="1006946" cy="35493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3100559-3C24-4513-8B47-1D6AAABBC6F0}"/>
                    </a:ext>
                  </a:extLst>
                </p:cNvPr>
                <p:cNvSpPr txBox="1"/>
                <p:nvPr/>
              </p:nvSpPr>
              <p:spPr>
                <a:xfrm>
                  <a:off x="5539763" y="2570117"/>
                  <a:ext cx="1006946" cy="354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3100559-3C24-4513-8B47-1D6AAABBC6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9763" y="2570117"/>
                  <a:ext cx="1006946" cy="354931"/>
                </a:xfrm>
                <a:prstGeom prst="rect">
                  <a:avLst/>
                </a:prstGeom>
                <a:blipFill>
                  <a:blip r:embed="rId21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2010AAA-8B66-4F5A-B34D-64C578B72550}"/>
                    </a:ext>
                  </a:extLst>
                </p:cNvPr>
                <p:cNvSpPr txBox="1"/>
                <p:nvPr/>
              </p:nvSpPr>
              <p:spPr>
                <a:xfrm>
                  <a:off x="3857965" y="2575231"/>
                  <a:ext cx="10069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2010AAA-8B66-4F5A-B34D-64C578B725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7965" y="2575231"/>
                  <a:ext cx="1006946" cy="338554"/>
                </a:xfrm>
                <a:prstGeom prst="rect">
                  <a:avLst/>
                </a:prstGeom>
                <a:blipFill>
                  <a:blip r:embed="rId22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FB815A0-BFB4-49C2-88D7-4B3F459AB54E}"/>
                    </a:ext>
                  </a:extLst>
                </p:cNvPr>
                <p:cNvSpPr txBox="1"/>
                <p:nvPr/>
              </p:nvSpPr>
              <p:spPr>
                <a:xfrm>
                  <a:off x="5738843" y="3498653"/>
                  <a:ext cx="1289407" cy="483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FB815A0-BFB4-49C2-88D7-4B3F459AB5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8843" y="3498653"/>
                  <a:ext cx="1289407" cy="48399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A196AD85-A9A7-4FAA-A245-FD0682E37B7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9139" y="-118074"/>
            <a:ext cx="6968371" cy="7048982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2DAB7D7B-D48D-4683-ADCC-1854110E7526}"/>
              </a:ext>
            </a:extLst>
          </p:cNvPr>
          <p:cNvSpPr/>
          <p:nvPr/>
        </p:nvSpPr>
        <p:spPr>
          <a:xfrm>
            <a:off x="1456880" y="2532770"/>
            <a:ext cx="2817659" cy="139566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440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B837868-AD27-43B5-A515-F4539D38010A}"/>
              </a:ext>
            </a:extLst>
          </p:cNvPr>
          <p:cNvGrpSpPr/>
          <p:nvPr/>
        </p:nvGrpSpPr>
        <p:grpSpPr>
          <a:xfrm>
            <a:off x="1720269" y="1838706"/>
            <a:ext cx="1945116" cy="1619268"/>
            <a:chOff x="660329" y="1390034"/>
            <a:chExt cx="2514401" cy="2093186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AB86F6C-CEA3-4A8C-8DF1-40C92ABA407E}"/>
                </a:ext>
              </a:extLst>
            </p:cNvPr>
            <p:cNvCxnSpPr/>
            <p:nvPr/>
          </p:nvCxnSpPr>
          <p:spPr>
            <a:xfrm>
              <a:off x="660329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53F210C-CBA8-4DC4-A788-5462F531F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7604" y="1390034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B9F7E5C-6A9B-4B3E-B842-7A8219315FA8}"/>
                </a:ext>
              </a:extLst>
            </p:cNvPr>
            <p:cNvCxnSpPr>
              <a:cxnSpLocks/>
            </p:cNvCxnSpPr>
            <p:nvPr/>
          </p:nvCxnSpPr>
          <p:spPr>
            <a:xfrm>
              <a:off x="1916241" y="264594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2630C30-1068-4CFB-818B-90436C53BB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902" y="139003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89C886-1975-405A-9F66-28BA6AB694ED}"/>
                </a:ext>
              </a:extLst>
            </p:cNvPr>
            <p:cNvSpPr txBox="1"/>
            <p:nvPr/>
          </p:nvSpPr>
          <p:spPr>
            <a:xfrm>
              <a:off x="718273" y="1597273"/>
              <a:ext cx="337405" cy="630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/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zh-CN" sz="2800" dirty="0"/>
                    <a:t> 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53C9F8-0233-4006-A9F8-F2BB318190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8818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3476B67-87DA-4A7B-BB1E-535DE2D714DD}"/>
              </a:ext>
            </a:extLst>
          </p:cNvPr>
          <p:cNvGrpSpPr/>
          <p:nvPr/>
        </p:nvGrpSpPr>
        <p:grpSpPr>
          <a:xfrm>
            <a:off x="6585181" y="1844245"/>
            <a:ext cx="1945116" cy="1619268"/>
            <a:chOff x="8544230" y="847558"/>
            <a:chExt cx="2514401" cy="2093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/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blipFill>
                  <a:blip r:embed="rId3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62DA47-D0D1-4715-A726-401BB1C8F350}"/>
                </a:ext>
              </a:extLst>
            </p:cNvPr>
            <p:cNvSpPr txBox="1"/>
            <p:nvPr/>
          </p:nvSpPr>
          <p:spPr>
            <a:xfrm>
              <a:off x="10701408" y="1131914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5B0B55-13A8-45A1-854D-3775ADE2A898}"/>
                </a:ext>
              </a:extLst>
            </p:cNvPr>
            <p:cNvCxnSpPr/>
            <p:nvPr/>
          </p:nvCxnSpPr>
          <p:spPr>
            <a:xfrm flipH="1">
              <a:off x="9802719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D84A9D9-CC7E-4684-AF31-BD8335297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84081" y="847558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8B1F6BA-A63E-4D8A-82FA-6547CEEDA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2719" y="2103470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D74846-3115-4AAE-AFAB-1D59EC0710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28420" y="847558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A6495E8-49BC-47BA-83AE-AA77BE5EDA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4230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1ECFFC-D4CA-4766-891A-DA3DACB4838D}"/>
              </a:ext>
            </a:extLst>
          </p:cNvPr>
          <p:cNvGrpSpPr/>
          <p:nvPr/>
        </p:nvGrpSpPr>
        <p:grpSpPr>
          <a:xfrm>
            <a:off x="2665685" y="4919782"/>
            <a:ext cx="1945116" cy="1619268"/>
            <a:chOff x="3644270" y="3917255"/>
            <a:chExt cx="2514401" cy="209318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3F9AC3-4A67-4670-8EC0-8C2E38DDAED4}"/>
                </a:ext>
              </a:extLst>
            </p:cNvPr>
            <p:cNvCxnSpPr/>
            <p:nvPr/>
          </p:nvCxnSpPr>
          <p:spPr>
            <a:xfrm>
              <a:off x="3644270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15182FC-536D-4D29-9A55-32CEA053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1545" y="3917255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DE243C-F189-4F6D-B6D8-2F0946C6080E}"/>
                </a:ext>
              </a:extLst>
            </p:cNvPr>
            <p:cNvCxnSpPr>
              <a:cxnSpLocks/>
            </p:cNvCxnSpPr>
            <p:nvPr/>
          </p:nvCxnSpPr>
          <p:spPr>
            <a:xfrm>
              <a:off x="4900182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B83AC13-5241-474F-95B4-9F633245D12D}"/>
                </a:ext>
              </a:extLst>
            </p:cNvPr>
            <p:cNvCxnSpPr>
              <a:cxnSpLocks/>
            </p:cNvCxnSpPr>
            <p:nvPr/>
          </p:nvCxnSpPr>
          <p:spPr>
            <a:xfrm>
              <a:off x="4458419" y="3917255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F65C460-33E9-4155-8109-AB58E780E751}"/>
                </a:ext>
              </a:extLst>
            </p:cNvPr>
            <p:cNvSpPr txBox="1"/>
            <p:nvPr/>
          </p:nvSpPr>
          <p:spPr>
            <a:xfrm>
              <a:off x="4922476" y="4169407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/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blipFill>
                  <a:blip r:embed="rId4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58B7F0-B72B-453F-8564-00BB1F6BA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2759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BCA4BDB-E894-4584-8E31-49264E812740}"/>
              </a:ext>
            </a:extLst>
          </p:cNvPr>
          <p:cNvGrpSpPr/>
          <p:nvPr/>
        </p:nvGrpSpPr>
        <p:grpSpPr>
          <a:xfrm>
            <a:off x="5647902" y="4919784"/>
            <a:ext cx="1945115" cy="1619268"/>
            <a:chOff x="6763501" y="3917254"/>
            <a:chExt cx="2514400" cy="209318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1098920-6E2D-4B03-8C8A-DDC301A77C20}"/>
                </a:ext>
              </a:extLst>
            </p:cNvPr>
            <p:cNvCxnSpPr/>
            <p:nvPr/>
          </p:nvCxnSpPr>
          <p:spPr>
            <a:xfrm>
              <a:off x="6763501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DF7C05-E0D5-4228-8F58-9AEFE717EDDE}"/>
                </a:ext>
              </a:extLst>
            </p:cNvPr>
            <p:cNvCxnSpPr>
              <a:cxnSpLocks/>
            </p:cNvCxnSpPr>
            <p:nvPr/>
          </p:nvCxnSpPr>
          <p:spPr>
            <a:xfrm>
              <a:off x="8019413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634D492-967B-459A-9E6D-0972339CA382}"/>
                </a:ext>
              </a:extLst>
            </p:cNvPr>
            <p:cNvGrpSpPr/>
            <p:nvPr/>
          </p:nvGrpSpPr>
          <p:grpSpPr>
            <a:xfrm flipH="1">
              <a:off x="7577649" y="3917254"/>
              <a:ext cx="860401" cy="837275"/>
              <a:chOff x="5790993" y="5777999"/>
              <a:chExt cx="1479774" cy="1440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7DA4822-5FC6-478B-A0D1-FF5F236784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0767" y="5777999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B628298-717D-4D71-9DC6-98364F2E5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0993" y="5777999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BCB678-18A3-40BE-A8D5-BC5915FAFB8E}"/>
                </a:ext>
              </a:extLst>
            </p:cNvPr>
            <p:cNvSpPr txBox="1"/>
            <p:nvPr/>
          </p:nvSpPr>
          <p:spPr>
            <a:xfrm>
              <a:off x="7698062" y="4158320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/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blipFill>
                  <a:blip r:embed="rId5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DC4E698-05CB-4DAD-83C2-7625932D6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989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32CFC24-3270-4C86-95AC-F463FD45394A}"/>
              </a:ext>
            </a:extLst>
          </p:cNvPr>
          <p:cNvGrpSpPr/>
          <p:nvPr/>
        </p:nvGrpSpPr>
        <p:grpSpPr>
          <a:xfrm>
            <a:off x="4152524" y="41305"/>
            <a:ext cx="1945116" cy="1634163"/>
            <a:chOff x="4667737" y="847559"/>
            <a:chExt cx="2514401" cy="211244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D649C7-763E-4D27-AA71-F1E3BFCABF8B}"/>
                </a:ext>
              </a:extLst>
            </p:cNvPr>
            <p:cNvCxnSpPr/>
            <p:nvPr/>
          </p:nvCxnSpPr>
          <p:spPr>
            <a:xfrm>
              <a:off x="4667737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6553E4-761C-4E2C-ACC5-ECAAB5D417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44863" y="847559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3DAEC9-0C1E-4D9A-B183-FC616AD214E3}"/>
                </a:ext>
              </a:extLst>
            </p:cNvPr>
            <p:cNvCxnSpPr>
              <a:cxnSpLocks/>
            </p:cNvCxnSpPr>
            <p:nvPr/>
          </p:nvCxnSpPr>
          <p:spPr>
            <a:xfrm>
              <a:off x="5923650" y="212272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09BB17-6853-49AD-B683-879F22B8E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9311" y="86681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EE3C7C-3027-4362-824C-103B27524D9E}"/>
                </a:ext>
              </a:extLst>
            </p:cNvPr>
            <p:cNvSpPr txBox="1"/>
            <p:nvPr/>
          </p:nvSpPr>
          <p:spPr>
            <a:xfrm>
              <a:off x="4856258" y="1140383"/>
              <a:ext cx="337405" cy="63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D01DD-A34E-4D00-8ABB-49C2F2CEA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6226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AB8569-26DC-42A6-9B7D-494A7860AE98}"/>
                </a:ext>
              </a:extLst>
            </p:cNvPr>
            <p:cNvSpPr txBox="1"/>
            <p:nvPr/>
          </p:nvSpPr>
          <p:spPr>
            <a:xfrm>
              <a:off x="6691336" y="1140383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</p:grpSp>
      <p:sp>
        <p:nvSpPr>
          <p:cNvPr id="56" name="Pentagon 55">
            <a:extLst>
              <a:ext uri="{FF2B5EF4-FFF2-40B4-BE49-F238E27FC236}">
                <a16:creationId xmlns:a16="http://schemas.microsoft.com/office/drawing/2014/main" id="{455AF7C4-361C-4073-82DF-DAEB42841053}"/>
              </a:ext>
            </a:extLst>
          </p:cNvPr>
          <p:cNvSpPr/>
          <p:nvPr/>
        </p:nvSpPr>
        <p:spPr>
          <a:xfrm>
            <a:off x="2688900" y="1021431"/>
            <a:ext cx="4842065" cy="4611489"/>
          </a:xfrm>
          <a:prstGeom prst="pentag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3A679D-80EE-4B8C-846B-3DF392F7D598}"/>
              </a:ext>
            </a:extLst>
          </p:cNvPr>
          <p:cNvCxnSpPr>
            <a:cxnSpLocks/>
          </p:cNvCxnSpPr>
          <p:nvPr/>
        </p:nvCxnSpPr>
        <p:spPr>
          <a:xfrm flipH="1">
            <a:off x="4288608" y="5509501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A2280A-23B4-4E46-BF9E-CC9D63117F06}"/>
              </a:ext>
            </a:extLst>
          </p:cNvPr>
          <p:cNvCxnSpPr>
            <a:cxnSpLocks/>
          </p:cNvCxnSpPr>
          <p:nvPr/>
        </p:nvCxnSpPr>
        <p:spPr>
          <a:xfrm rot="4320000" flipH="1">
            <a:off x="2626592" y="3781038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B9C7DD-9E3E-4C90-A15A-975EFF52B9ED}"/>
              </a:ext>
            </a:extLst>
          </p:cNvPr>
          <p:cNvCxnSpPr>
            <a:cxnSpLocks/>
          </p:cNvCxnSpPr>
          <p:nvPr/>
        </p:nvCxnSpPr>
        <p:spPr>
          <a:xfrm rot="12960000">
            <a:off x="5397643" y="1947275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92655E-1C16-4B96-B916-35A0AF45A7DC}"/>
              </a:ext>
            </a:extLst>
          </p:cNvPr>
          <p:cNvCxnSpPr>
            <a:cxnSpLocks/>
          </p:cNvCxnSpPr>
          <p:nvPr/>
        </p:nvCxnSpPr>
        <p:spPr>
          <a:xfrm rot="17280000" flipH="1">
            <a:off x="6207641" y="3781037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467FBC-700B-4389-9953-8FB380A87F75}"/>
              </a:ext>
            </a:extLst>
          </p:cNvPr>
          <p:cNvCxnSpPr>
            <a:cxnSpLocks/>
          </p:cNvCxnSpPr>
          <p:nvPr/>
        </p:nvCxnSpPr>
        <p:spPr>
          <a:xfrm rot="8640000" flipH="1">
            <a:off x="3297403" y="1920119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/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blipFill>
                <a:blip r:embed="rId6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/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blipFill>
                <a:blip r:embed="rId7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/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blipFill>
                <a:blip r:embed="rId8"/>
                <a:stretch>
                  <a:fillRect r="-2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/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blipFill>
                <a:blip r:embed="rId9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/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blipFill>
                <a:blip r:embed="rId10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/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blipFill>
                <a:blip r:embed="rId11"/>
                <a:stretch>
                  <a:fillRect l="-1835" r="-7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/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/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/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/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/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/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/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blipFill>
                <a:blip r:embed="rId18"/>
                <a:stretch>
                  <a:fillRect l="-1835" r="-8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/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blipFill>
                <a:blip r:embed="rId19"/>
                <a:stretch>
                  <a:fillRect l="-1835" r="-3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/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𝜎𝜎𝜎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blipFill>
                <a:blip r:embed="rId20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94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633</Words>
  <Application>Microsoft Office PowerPoint</Application>
  <PresentationFormat>Widescreen</PresentationFormat>
  <Paragraphs>379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盈恺 刘</dc:creator>
  <cp:lastModifiedBy>盈恺 刘</cp:lastModifiedBy>
  <cp:revision>57</cp:revision>
  <dcterms:created xsi:type="dcterms:W3CDTF">2019-05-12T01:23:34Z</dcterms:created>
  <dcterms:modified xsi:type="dcterms:W3CDTF">2019-05-17T23:07:27Z</dcterms:modified>
</cp:coreProperties>
</file>