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58" r:id="rId5"/>
    <p:sldId id="280" r:id="rId6"/>
    <p:sldId id="284" r:id="rId7"/>
    <p:sldId id="283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91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6.png"/><Relationship Id="rId3" Type="http://schemas.openxmlformats.org/officeDocument/2006/relationships/image" Target="NULL"/><Relationship Id="rId21" Type="http://schemas.openxmlformats.org/officeDocument/2006/relationships/image" Target="../media/image44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5.png"/><Relationship Id="rId2" Type="http://schemas.openxmlformats.org/officeDocument/2006/relationships/image" Target="NUL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24" Type="http://schemas.openxmlformats.org/officeDocument/2006/relationships/image" Target="../media/image430.png"/><Relationship Id="rId5" Type="http://schemas.openxmlformats.org/officeDocument/2006/relationships/image" Target="NUL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NUL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20" Type="http://schemas.openxmlformats.org/officeDocument/2006/relationships/image" Target="../media/image470.png"/><Relationship Id="rId29" Type="http://schemas.openxmlformats.org/officeDocument/2006/relationships/image" Target="../media/image56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.png"/><Relationship Id="rId4" Type="http://schemas.openxmlformats.org/officeDocument/2006/relationships/image" Target="../media/image310.png"/><Relationship Id="rId9" Type="http://schemas.openxmlformats.org/officeDocument/2006/relationships/image" Target="../media/image48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957887" y="2041144"/>
                  <a:ext cx="66144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𝜎𝜎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887" y="2041144"/>
                  <a:ext cx="661441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1923" r="-12500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735132" y="2025498"/>
                  <a:ext cx="661441" cy="49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132" y="2025498"/>
                  <a:ext cx="661441" cy="492735"/>
                </a:xfrm>
                <a:prstGeom prst="rect">
                  <a:avLst/>
                </a:prstGeom>
                <a:blipFill>
                  <a:blip r:embed="rId17"/>
                  <a:stretch>
                    <a:fillRect l="-2913" r="-87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83997"/>
                </a:xfrm>
                <a:prstGeom prst="rect">
                  <a:avLst/>
                </a:prstGeom>
                <a:blipFill>
                  <a:blip r:embed="rId18"/>
                  <a:stretch>
                    <a:fillRect r="-94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703951" y="5059897"/>
              <a:ext cx="1006946" cy="763956"/>
              <a:chOff x="4744939" y="5530412"/>
              <a:chExt cx="1006946" cy="7639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781559" y="5530412"/>
                    <a:ext cx="66144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1559" y="5530412"/>
                    <a:ext cx="66144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913" r="-97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705721" y="2503859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721" y="2503859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925395" y="2512245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395" y="2512245"/>
                  <a:ext cx="1006946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5"/>
                  <a:stretch>
                    <a:fillRect r="-7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43</cp:revision>
  <dcterms:created xsi:type="dcterms:W3CDTF">2019-05-12T01:23:34Z</dcterms:created>
  <dcterms:modified xsi:type="dcterms:W3CDTF">2019-05-16T13:56:51Z</dcterms:modified>
</cp:coreProperties>
</file>