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4" r:id="rId8"/>
    <p:sldId id="279" r:id="rId9"/>
    <p:sldId id="265" r:id="rId10"/>
    <p:sldId id="282" r:id="rId11"/>
    <p:sldId id="281" r:id="rId12"/>
    <p:sldId id="283" r:id="rId13"/>
    <p:sldId id="284" r:id="rId14"/>
    <p:sldId id="288" r:id="rId15"/>
    <p:sldId id="285" r:id="rId16"/>
    <p:sldId id="287" r:id="rId17"/>
    <p:sldId id="286" r:id="rId18"/>
    <p:sldId id="294" r:id="rId19"/>
    <p:sldId id="293" r:id="rId20"/>
    <p:sldId id="295" r:id="rId21"/>
    <p:sldId id="296" r:id="rId22"/>
    <p:sldId id="297" r:id="rId23"/>
    <p:sldId id="298" r:id="rId24"/>
    <p:sldId id="29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5E8"/>
    <a:srgbClr val="3441FF"/>
    <a:srgbClr val="EA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7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1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20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9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7EA0-B178-4297-BD60-816F800BD5CA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4CF-28D3-4834-913F-B1CF931D2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6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4DCC5-EABC-488A-A416-5D0DD0F028EA}"/>
              </a:ext>
            </a:extLst>
          </p:cNvPr>
          <p:cNvSpPr/>
          <p:nvPr/>
        </p:nvSpPr>
        <p:spPr>
          <a:xfrm flipH="1">
            <a:off x="2105324" y="1956631"/>
            <a:ext cx="8479724" cy="655178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BF596B-C509-41F8-9153-2B1588081CB0}"/>
              </a:ext>
            </a:extLst>
          </p:cNvPr>
          <p:cNvSpPr/>
          <p:nvPr/>
        </p:nvSpPr>
        <p:spPr>
          <a:xfrm rot="360000">
            <a:off x="3495675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524E36-CE7F-48B6-87D1-1870A8D12C84}"/>
              </a:ext>
            </a:extLst>
          </p:cNvPr>
          <p:cNvSpPr/>
          <p:nvPr/>
        </p:nvSpPr>
        <p:spPr>
          <a:xfrm rot="360000">
            <a:off x="5975476" y="4976811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7D840E-142C-462C-9F11-B71359413176}"/>
              </a:ext>
            </a:extLst>
          </p:cNvPr>
          <p:cNvSpPr/>
          <p:nvPr/>
        </p:nvSpPr>
        <p:spPr>
          <a:xfrm rot="360000">
            <a:off x="8455277" y="4972683"/>
            <a:ext cx="412750" cy="412750"/>
          </a:xfrm>
          <a:prstGeom prst="ellipse">
            <a:avLst/>
          </a:prstGeom>
          <a:solidFill>
            <a:srgbClr val="D4D5E8"/>
          </a:solidFill>
          <a:ln w="38100">
            <a:solidFill>
              <a:srgbClr val="3441FF"/>
            </a:solidFill>
          </a:ln>
          <a:scene3d>
            <a:camera prst="isometricOffAxis2Top">
              <a:rot lat="17931907" lon="3733588" rev="18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6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6AD6E3-6E60-4583-B423-BA005165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207" y="321498"/>
            <a:ext cx="4407916" cy="353492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87C7D79-DF84-4BC9-818C-AA34100E48AA}"/>
              </a:ext>
            </a:extLst>
          </p:cNvPr>
          <p:cNvSpPr/>
          <p:nvPr/>
        </p:nvSpPr>
        <p:spPr>
          <a:xfrm>
            <a:off x="7883915" y="321498"/>
            <a:ext cx="1158240" cy="6010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729B3-6760-4C3D-AE91-65F87005F609}"/>
              </a:ext>
            </a:extLst>
          </p:cNvPr>
          <p:cNvSpPr txBox="1"/>
          <p:nvPr/>
        </p:nvSpPr>
        <p:spPr>
          <a:xfrm>
            <a:off x="4352162" y="4797150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ACDC2-0C85-4A3B-97E7-9C5C5105AEC5}"/>
              </a:ext>
            </a:extLst>
          </p:cNvPr>
          <p:cNvSpPr txBox="1"/>
          <p:nvPr/>
        </p:nvSpPr>
        <p:spPr>
          <a:xfrm>
            <a:off x="6878817" y="4832269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85CCF-2EF6-443B-9E7B-30CFF8819427}"/>
              </a:ext>
            </a:extLst>
          </p:cNvPr>
          <p:cNvSpPr txBox="1"/>
          <p:nvPr/>
        </p:nvSpPr>
        <p:spPr>
          <a:xfrm>
            <a:off x="4352162" y="4805935"/>
            <a:ext cx="117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Counter-clockwise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5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96296E-6 L -0.05482 0.03935 C -0.06601 0.04815 -0.0832 0.05301 -0.10104 0.05301 C -0.12148 0.05301 -0.13789 0.04815 -0.14909 0.03935 L -0.20364 2.96296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0.05429 -0.04861 C 0.06562 -0.05972 0.08268 -0.06551 0.10052 -0.06551 C 0.12083 -0.06551 0.13724 -0.05972 0.14843 -0.04861 L 0.20312 0.000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3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039 0.10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12 0.0007 L 0.25703 -0.0544 C 0.26836 -0.0669 0.28515 -0.07338 0.30286 -0.07338 C 0.32317 -0.07338 0.33919 -0.0669 0.35039 -0.0544 L 0.40481 0.000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7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5507 0.04907 C -0.0664 0.06018 -0.08359 0.0662 -0.10169 0.0662 C -0.12213 0.0662 -0.13854 0.06018 -0.14987 0.04907 L -0.20481 2.96296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331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10926 L 0.0013 0.2351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5 0.0007 L -0.25756 0.03889 C -0.26836 0.04746 -0.2849 0.05209 -0.30287 0.05209 C -0.3224 0.05209 -0.33841 0.04746 -0.34948 0.03889 L -0.40248 0.0007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25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64 2.96296E-6 L -0.15052 -0.04931 C -0.13958 -0.06042 -0.12305 -0.06621 -0.1056 -0.06621 C -0.08568 -0.06621 -0.06992 -0.06042 -0.05885 -0.04931 L -0.0056 2.96296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-331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23519 L 0.0013 0.358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8" grpId="0" animBg="1"/>
      <p:bldP spid="18" grpId="1" animBg="1"/>
      <p:bldP spid="18" grpId="2" animBg="1"/>
      <p:bldP spid="21" grpId="0"/>
      <p:bldP spid="21" grpId="1"/>
      <p:bldP spid="23" grpId="0"/>
      <p:bldP spid="23" grpId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142023" y="2808800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50" y="1207309"/>
            <a:ext cx="1253967" cy="1221307"/>
            <a:chOff x="535616" y="2415540"/>
            <a:chExt cx="481162" cy="46863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607930" y="262318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4273" y="2355014"/>
            <a:ext cx="2511165" cy="3702884"/>
            <a:chOff x="4544273" y="2355014"/>
            <a:chExt cx="2511165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4544273" y="3495848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92777-F35F-4406-AC65-66BD9FBD53B2}"/>
              </a:ext>
            </a:extLst>
          </p:cNvPr>
          <p:cNvGrpSpPr/>
          <p:nvPr/>
        </p:nvGrpSpPr>
        <p:grpSpPr>
          <a:xfrm>
            <a:off x="4536554" y="1207309"/>
            <a:ext cx="3463539" cy="2373288"/>
            <a:chOff x="4536555" y="1207309"/>
            <a:chExt cx="2505104" cy="237328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A764C5-23CD-4E6C-83E3-31CB8DDD5F3C}"/>
                </a:ext>
              </a:extLst>
            </p:cNvPr>
            <p:cNvSpPr/>
            <p:nvPr/>
          </p:nvSpPr>
          <p:spPr>
            <a:xfrm>
              <a:off x="453655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F598E8-646D-49A1-94C9-2F3BD2F44C35}"/>
                </a:ext>
              </a:extLst>
            </p:cNvPr>
            <p:cNvGrpSpPr/>
            <p:nvPr/>
          </p:nvGrpSpPr>
          <p:grpSpPr>
            <a:xfrm flipH="1">
              <a:off x="5787692" y="1207309"/>
              <a:ext cx="1253967" cy="1221307"/>
              <a:chOff x="540496" y="2415540"/>
              <a:chExt cx="481162" cy="46863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69EB70C-F20A-49B9-9341-5436CD01F8C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CAD28C-E865-453B-8129-3342E26D161B}"/>
                  </a:ext>
                </a:extLst>
              </p:cNvPr>
              <p:cNvSpPr/>
              <p:nvPr/>
            </p:nvSpPr>
            <p:spPr>
              <a:xfrm flipH="1">
                <a:off x="54049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01A40DB-1237-46DB-AAF2-83394F7A7EA7}"/>
              </a:ext>
            </a:extLst>
          </p:cNvPr>
          <p:cNvSpPr/>
          <p:nvPr/>
        </p:nvSpPr>
        <p:spPr>
          <a:xfrm flipH="1">
            <a:off x="6912536" y="59240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6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2881" y="2355014"/>
            <a:ext cx="2512557" cy="3702884"/>
            <a:chOff x="4542881" y="2355014"/>
            <a:chExt cx="25125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42881" y="4387362"/>
              <a:ext cx="1" cy="52144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702904" y="3609211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92777-F35F-4406-AC65-66BD9FBD53B2}"/>
              </a:ext>
            </a:extLst>
          </p:cNvPr>
          <p:cNvGrpSpPr/>
          <p:nvPr/>
        </p:nvGrpSpPr>
        <p:grpSpPr>
          <a:xfrm>
            <a:off x="4546715" y="2048737"/>
            <a:ext cx="3463539" cy="2373288"/>
            <a:chOff x="4536555" y="1207309"/>
            <a:chExt cx="2505104" cy="237328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A764C5-23CD-4E6C-83E3-31CB8DDD5F3C}"/>
                </a:ext>
              </a:extLst>
            </p:cNvPr>
            <p:cNvSpPr/>
            <p:nvPr/>
          </p:nvSpPr>
          <p:spPr>
            <a:xfrm>
              <a:off x="453655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F598E8-646D-49A1-94C9-2F3BD2F44C35}"/>
                </a:ext>
              </a:extLst>
            </p:cNvPr>
            <p:cNvGrpSpPr/>
            <p:nvPr/>
          </p:nvGrpSpPr>
          <p:grpSpPr>
            <a:xfrm flipH="1">
              <a:off x="5787692" y="1207309"/>
              <a:ext cx="1253967" cy="1221307"/>
              <a:chOff x="540496" y="2415540"/>
              <a:chExt cx="481162" cy="46863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69EB70C-F20A-49B9-9341-5436CD01F8C2}"/>
                  </a:ext>
                </a:extLst>
              </p:cNvPr>
              <p:cNvSpPr/>
              <p:nvPr/>
            </p:nvSpPr>
            <p:spPr>
              <a:xfrm>
                <a:off x="76187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0CAD28C-E865-453B-8129-3342E26D161B}"/>
                  </a:ext>
                </a:extLst>
              </p:cNvPr>
              <p:cNvSpPr/>
              <p:nvPr/>
            </p:nvSpPr>
            <p:spPr>
              <a:xfrm flipH="1">
                <a:off x="54049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7793600" y="1471499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E45A1B-22BC-4FD6-AA3D-E02C35986172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8009742" y="1155726"/>
            <a:ext cx="512" cy="893011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092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2881" y="2355014"/>
            <a:ext cx="2512557" cy="3702884"/>
            <a:chOff x="4542881" y="2355014"/>
            <a:chExt cx="25125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42881" y="4387362"/>
              <a:ext cx="1" cy="52144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734617" y="3714764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F16440-286C-4D01-9264-779B6AC710BD}"/>
              </a:ext>
            </a:extLst>
          </p:cNvPr>
          <p:cNvSpPr/>
          <p:nvPr/>
        </p:nvSpPr>
        <p:spPr>
          <a:xfrm flipH="1">
            <a:off x="6935357" y="3582212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46714" y="3200718"/>
            <a:ext cx="3513705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7878191" y="2379982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81C4B2-E232-481A-898B-A1AD91A1D011}"/>
              </a:ext>
            </a:extLst>
          </p:cNvPr>
          <p:cNvCxnSpPr>
            <a:cxnSpLocks/>
          </p:cNvCxnSpPr>
          <p:nvPr/>
        </p:nvCxnSpPr>
        <p:spPr>
          <a:xfrm>
            <a:off x="8063006" y="1155726"/>
            <a:ext cx="0" cy="2194143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06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7930" cy="3702884"/>
            <a:chOff x="4547508" y="2355014"/>
            <a:chExt cx="2507930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5400000" flipH="1">
            <a:off x="8033552" y="3430989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1D3D85-71D1-48BA-BCF6-08BC9806ADF4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3975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7930" cy="3702884"/>
            <a:chOff x="4547508" y="2355014"/>
            <a:chExt cx="2507930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1D3D85-71D1-48BA-BCF6-08BC9806ADF4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835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9041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8259" cy="3702884"/>
            <a:chOff x="4547508" y="2355014"/>
            <a:chExt cx="2508259" cy="37028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67" y="2355014"/>
              <a:ext cx="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0ECBC2-C44D-4539-A2C0-7D4FAD37B637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962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49" y="1207307"/>
            <a:ext cx="1385428" cy="1523674"/>
            <a:chOff x="485173" y="2415540"/>
            <a:chExt cx="531605" cy="5846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485173" y="2916372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47508" y="2355014"/>
            <a:ext cx="2508259" cy="3702884"/>
            <a:chOff x="4547508" y="2355014"/>
            <a:chExt cx="2508259" cy="37028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55767" y="2355014"/>
              <a:ext cx="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722DE-56CA-412C-B8C4-C69508DD924D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3C17765-039E-4366-AB4B-71A94261B447}"/>
              </a:ext>
            </a:extLst>
          </p:cNvPr>
          <p:cNvSpPr/>
          <p:nvPr/>
        </p:nvSpPr>
        <p:spPr>
          <a:xfrm rot="16200000" flipH="1">
            <a:off x="4590606" y="3660498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7F2254-33EA-4D88-B30D-1058E6E9BAA7}"/>
              </a:ext>
            </a:extLst>
          </p:cNvPr>
          <p:cNvCxnSpPr>
            <a:stCxn id="41" idx="8"/>
            <a:endCxn id="44" idx="0"/>
          </p:cNvCxnSpPr>
          <p:nvPr/>
        </p:nvCxnSpPr>
        <p:spPr>
          <a:xfrm flipH="1">
            <a:off x="6427079" y="3516923"/>
            <a:ext cx="186" cy="1272888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B3C133-18E4-4B64-A8B4-A7DB9195CA03}"/>
              </a:ext>
            </a:extLst>
          </p:cNvPr>
          <p:cNvGrpSpPr/>
          <p:nvPr/>
        </p:nvGrpSpPr>
        <p:grpSpPr>
          <a:xfrm>
            <a:off x="4546715" y="1178693"/>
            <a:ext cx="2508723" cy="2338230"/>
            <a:chOff x="4546715" y="1178693"/>
            <a:chExt cx="2508723" cy="366180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EBE49A-8FE3-4509-A83E-D6A6EA4A552C}"/>
                </a:ext>
              </a:extLst>
            </p:cNvPr>
            <p:cNvSpPr/>
            <p:nvPr/>
          </p:nvSpPr>
          <p:spPr>
            <a:xfrm flipH="1">
              <a:off x="4546715" y="2359290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 flipH="1">
              <a:off x="5790249" y="1207307"/>
              <a:ext cx="1253967" cy="1221307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DC6C58-ED43-43B6-B1ED-63D4368DDF17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H="1">
              <a:off x="4547083" y="1178693"/>
              <a:ext cx="9245" cy="1180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6200000" flipH="1">
            <a:off x="5087748" y="346452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30651B-E601-4F32-9107-6905A630ECB1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582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CAE9EF-8F90-474A-ADE1-8B7C4DA9E4AE}"/>
              </a:ext>
            </a:extLst>
          </p:cNvPr>
          <p:cNvSpPr/>
          <p:nvPr/>
        </p:nvSpPr>
        <p:spPr>
          <a:xfrm flipH="1">
            <a:off x="5781317" y="1196964"/>
            <a:ext cx="680959" cy="779860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6463774" y="1929828"/>
            <a:ext cx="4019" cy="902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5217279" y="2707192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34523" y="1932558"/>
            <a:ext cx="680959" cy="779860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34723" y="1178693"/>
            <a:ext cx="5020" cy="7538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0800000" flipH="1">
            <a:off x="6641527" y="3050496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877589-D0E1-4D1B-8B21-A0B896424716}"/>
              </a:ext>
            </a:extLst>
          </p:cNvPr>
          <p:cNvSpPr/>
          <p:nvPr/>
        </p:nvSpPr>
        <p:spPr>
          <a:xfrm flipH="1">
            <a:off x="5844298" y="3428999"/>
            <a:ext cx="580534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60DF4D-815B-4DA7-9C69-820E14E96DE5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970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45D6525-7EBF-4201-8018-FE51FC6EF3DE}"/>
              </a:ext>
            </a:extLst>
          </p:cNvPr>
          <p:cNvSpPr/>
          <p:nvPr/>
        </p:nvSpPr>
        <p:spPr>
          <a:xfrm rot="10800000" flipH="1">
            <a:off x="4969160" y="3148196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CC10F5-833D-47EA-8A1A-51A7F4975F8A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034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C9FC4-51C7-48B8-B8F3-2E0DDB64536E}"/>
              </a:ext>
            </a:extLst>
          </p:cNvPr>
          <p:cNvCxnSpPr/>
          <p:nvPr/>
        </p:nvCxnSpPr>
        <p:spPr>
          <a:xfrm>
            <a:off x="410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6C4F01-3EA5-49A1-864F-406B43BF21F6}"/>
              </a:ext>
            </a:extLst>
          </p:cNvPr>
          <p:cNvCxnSpPr>
            <a:cxnSpLocks/>
          </p:cNvCxnSpPr>
          <p:nvPr/>
        </p:nvCxnSpPr>
        <p:spPr>
          <a:xfrm flipV="1">
            <a:off x="5544573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312A2-DCF5-4F0F-9E3B-5FE815082E7B}"/>
              </a:ext>
            </a:extLst>
          </p:cNvPr>
          <p:cNvCxnSpPr>
            <a:cxnSpLocks/>
          </p:cNvCxnSpPr>
          <p:nvPr/>
        </p:nvCxnSpPr>
        <p:spPr>
          <a:xfrm>
            <a:off x="5544573" y="342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E750F0-C310-4400-9813-D94FF7644B19}"/>
              </a:ext>
            </a:extLst>
          </p:cNvPr>
          <p:cNvCxnSpPr>
            <a:cxnSpLocks/>
          </p:cNvCxnSpPr>
          <p:nvPr/>
        </p:nvCxnSpPr>
        <p:spPr>
          <a:xfrm flipH="1">
            <a:off x="4812424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CD3839-E0C2-4966-836E-4CF2400EA1B4}"/>
              </a:ext>
            </a:extLst>
          </p:cNvPr>
          <p:cNvSpPr txBox="1"/>
          <p:nvPr/>
        </p:nvSpPr>
        <p:spPr>
          <a:xfrm>
            <a:off x="3935912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5F737-C3DD-42DE-A588-D21144E38AE3}"/>
              </a:ext>
            </a:extLst>
          </p:cNvPr>
          <p:cNvSpPr txBox="1"/>
          <p:nvPr/>
        </p:nvSpPr>
        <p:spPr>
          <a:xfrm>
            <a:off x="5359650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1301E-F5BD-4DE3-9C31-EF11582D811E}"/>
              </a:ext>
            </a:extLst>
          </p:cNvPr>
          <p:cNvSpPr txBox="1"/>
          <p:nvPr/>
        </p:nvSpPr>
        <p:spPr>
          <a:xfrm>
            <a:off x="6264573" y="382583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DD9D7-A51C-4716-8BAC-B52BD62F6D9B}"/>
              </a:ext>
            </a:extLst>
          </p:cNvPr>
          <p:cNvSpPr txBox="1"/>
          <p:nvPr/>
        </p:nvSpPr>
        <p:spPr>
          <a:xfrm>
            <a:off x="4522277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26891-D30F-4922-A56C-D31642D3298A}"/>
              </a:ext>
            </a:extLst>
          </p:cNvPr>
          <p:cNvSpPr txBox="1"/>
          <p:nvPr/>
        </p:nvSpPr>
        <p:spPr>
          <a:xfrm>
            <a:off x="680371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8F32B9-7468-43C3-A600-C942F5DA64A1}"/>
              </a:ext>
            </a:extLst>
          </p:cNvPr>
          <p:cNvCxnSpPr/>
          <p:nvPr/>
        </p:nvCxnSpPr>
        <p:spPr>
          <a:xfrm>
            <a:off x="19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DB095-1725-446C-9CF0-CFD77521E244}"/>
              </a:ext>
            </a:extLst>
          </p:cNvPr>
          <p:cNvCxnSpPr>
            <a:cxnSpLocks/>
          </p:cNvCxnSpPr>
          <p:nvPr/>
        </p:nvCxnSpPr>
        <p:spPr>
          <a:xfrm flipV="1">
            <a:off x="1632140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3C762D-844D-407B-97AD-60CEE1DEE89E}"/>
              </a:ext>
            </a:extLst>
          </p:cNvPr>
          <p:cNvCxnSpPr>
            <a:cxnSpLocks/>
          </p:cNvCxnSpPr>
          <p:nvPr/>
        </p:nvCxnSpPr>
        <p:spPr>
          <a:xfrm>
            <a:off x="1632140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D5305-DDE0-4C7C-82D9-6AB6EBE3B044}"/>
              </a:ext>
            </a:extLst>
          </p:cNvPr>
          <p:cNvCxnSpPr>
            <a:cxnSpLocks/>
          </p:cNvCxnSpPr>
          <p:nvPr/>
        </p:nvCxnSpPr>
        <p:spPr>
          <a:xfrm flipH="1">
            <a:off x="899991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6B08F1-9948-43DD-A0A7-349F94656D33}"/>
              </a:ext>
            </a:extLst>
          </p:cNvPr>
          <p:cNvSpPr txBox="1"/>
          <p:nvPr/>
        </p:nvSpPr>
        <p:spPr>
          <a:xfrm>
            <a:off x="23479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B40FA-22D7-49CD-A3BB-3CC7A3185E41}"/>
              </a:ext>
            </a:extLst>
          </p:cNvPr>
          <p:cNvSpPr txBox="1"/>
          <p:nvPr/>
        </p:nvSpPr>
        <p:spPr>
          <a:xfrm>
            <a:off x="1447217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A58-EFC7-4BB4-8FB5-781789B5B1DB}"/>
              </a:ext>
            </a:extLst>
          </p:cNvPr>
          <p:cNvSpPr txBox="1"/>
          <p:nvPr/>
        </p:nvSpPr>
        <p:spPr>
          <a:xfrm>
            <a:off x="2891281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968DC-08DA-4A7B-8797-CF8033E0491B}"/>
              </a:ext>
            </a:extLst>
          </p:cNvPr>
          <p:cNvSpPr txBox="1"/>
          <p:nvPr/>
        </p:nvSpPr>
        <p:spPr>
          <a:xfrm>
            <a:off x="1424838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90CD5-F74C-43FD-BD31-E4110958C83C}"/>
              </a:ext>
            </a:extLst>
          </p:cNvPr>
          <p:cNvSpPr txBox="1"/>
          <p:nvPr/>
        </p:nvSpPr>
        <p:spPr>
          <a:xfrm>
            <a:off x="609844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52269E-E616-4FC5-80D6-D2C21A881B1A}"/>
              </a:ext>
            </a:extLst>
          </p:cNvPr>
          <p:cNvGrpSpPr/>
          <p:nvPr/>
        </p:nvGrpSpPr>
        <p:grpSpPr>
          <a:xfrm rot="18923752">
            <a:off x="8677486" y="2425451"/>
            <a:ext cx="2880000" cy="2160000"/>
            <a:chOff x="8231516" y="1989000"/>
            <a:chExt cx="2880000" cy="2160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0B3AB-5B55-4636-8E4D-4A296B1BBD62}"/>
                </a:ext>
              </a:extLst>
            </p:cNvPr>
            <p:cNvCxnSpPr/>
            <p:nvPr/>
          </p:nvCxnSpPr>
          <p:spPr>
            <a:xfrm>
              <a:off x="823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B4C84B-7FE7-4597-AA48-84B823E4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1516" y="1989000"/>
              <a:ext cx="1440000" cy="144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CCCE0E-123B-4FAF-8005-0FE48B0D4EC6}"/>
                </a:ext>
              </a:extLst>
            </p:cNvPr>
            <p:cNvCxnSpPr>
              <a:cxnSpLocks/>
            </p:cNvCxnSpPr>
            <p:nvPr/>
          </p:nvCxnSpPr>
          <p:spPr>
            <a:xfrm>
              <a:off x="9671516" y="342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BFE657-884D-41E8-9EFC-A558C660A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9367" y="1989000"/>
              <a:ext cx="720000" cy="72000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A0D541E-B6C4-4EB8-82F9-FADC269D76EF}"/>
              </a:ext>
            </a:extLst>
          </p:cNvPr>
          <p:cNvSpPr txBox="1"/>
          <p:nvPr/>
        </p:nvSpPr>
        <p:spPr>
          <a:xfrm>
            <a:off x="7949526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B1CAF2-A778-4B32-B24F-58AB5CB98667}"/>
              </a:ext>
            </a:extLst>
          </p:cNvPr>
          <p:cNvSpPr txBox="1"/>
          <p:nvPr/>
        </p:nvSpPr>
        <p:spPr>
          <a:xfrm>
            <a:off x="9177984" y="2139142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13E4BA-3A5D-4E51-9294-7EF41CD74D69}"/>
              </a:ext>
            </a:extLst>
          </p:cNvPr>
          <p:cNvSpPr txBox="1"/>
          <p:nvPr/>
        </p:nvSpPr>
        <p:spPr>
          <a:xfrm>
            <a:off x="11358498" y="338073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0D6E88-88E9-4395-A29D-F2CA443AD1E7}"/>
              </a:ext>
            </a:extLst>
          </p:cNvPr>
          <p:cNvSpPr txBox="1"/>
          <p:nvPr/>
        </p:nvSpPr>
        <p:spPr>
          <a:xfrm>
            <a:off x="9634236" y="372344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56366-1CEC-40EA-8D9B-FCF3272FA596}"/>
              </a:ext>
            </a:extLst>
          </p:cNvPr>
          <p:cNvSpPr txBox="1"/>
          <p:nvPr/>
        </p:nvSpPr>
        <p:spPr>
          <a:xfrm>
            <a:off x="10214528" y="111289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1EBAA-9828-479F-AD3B-C96547C7CD45}"/>
              </a:ext>
            </a:extLst>
          </p:cNvPr>
          <p:cNvCxnSpPr/>
          <p:nvPr/>
        </p:nvCxnSpPr>
        <p:spPr>
          <a:xfrm rot="18923752">
            <a:off x="8645849" y="566576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FD8562-2E19-4FA8-9AF6-265C642F469B}"/>
              </a:ext>
            </a:extLst>
          </p:cNvPr>
          <p:cNvCxnSpPr>
            <a:cxnSpLocks/>
          </p:cNvCxnSpPr>
          <p:nvPr/>
        </p:nvCxnSpPr>
        <p:spPr>
          <a:xfrm rot="18923752" flipV="1">
            <a:off x="10005148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6784CB-26C2-4728-AC13-41949DFA3AB0}"/>
              </a:ext>
            </a:extLst>
          </p:cNvPr>
          <p:cNvCxnSpPr>
            <a:cxnSpLocks/>
          </p:cNvCxnSpPr>
          <p:nvPr/>
        </p:nvCxnSpPr>
        <p:spPr>
          <a:xfrm rot="18923752">
            <a:off x="10533163" y="6036313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BA894D-8A34-4CD4-9ECB-58D947EFBB3A}"/>
              </a:ext>
            </a:extLst>
          </p:cNvPr>
          <p:cNvCxnSpPr>
            <a:cxnSpLocks/>
          </p:cNvCxnSpPr>
          <p:nvPr/>
        </p:nvCxnSpPr>
        <p:spPr>
          <a:xfrm rot="18923752" flipH="1">
            <a:off x="9000717" y="5525186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DDF75E-1497-4E32-902B-3687B0616EB7}"/>
              </a:ext>
            </a:extLst>
          </p:cNvPr>
          <p:cNvSpPr txBox="1"/>
          <p:nvPr/>
        </p:nvSpPr>
        <p:spPr>
          <a:xfrm>
            <a:off x="7963305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F9C72-D8D5-4BF1-92D3-8F926B1C9FB3}"/>
              </a:ext>
            </a:extLst>
          </p:cNvPr>
          <p:cNvSpPr txBox="1"/>
          <p:nvPr/>
        </p:nvSpPr>
        <p:spPr>
          <a:xfrm>
            <a:off x="9191763" y="477017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35CF2-461D-4227-9E7C-B3F9BA728950}"/>
              </a:ext>
            </a:extLst>
          </p:cNvPr>
          <p:cNvSpPr txBox="1"/>
          <p:nvPr/>
        </p:nvSpPr>
        <p:spPr>
          <a:xfrm>
            <a:off x="11372277" y="601176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F9403-C231-4675-9D16-1A3F89CD27CC}"/>
              </a:ext>
            </a:extLst>
          </p:cNvPr>
          <p:cNvSpPr txBox="1"/>
          <p:nvPr/>
        </p:nvSpPr>
        <p:spPr>
          <a:xfrm>
            <a:off x="9648015" y="635447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F89696-BDC9-45C0-AD39-DC79FF3A8C4F}"/>
              </a:ext>
            </a:extLst>
          </p:cNvPr>
          <p:cNvSpPr txBox="1"/>
          <p:nvPr/>
        </p:nvSpPr>
        <p:spPr>
          <a:xfrm>
            <a:off x="10214528" y="472825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071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56328" y="4220308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CC10F5-833D-47EA-8A1A-51A7F4975F8A}"/>
              </a:ext>
            </a:extLst>
          </p:cNvPr>
          <p:cNvCxnSpPr>
            <a:cxnSpLocks/>
          </p:cNvCxnSpPr>
          <p:nvPr/>
        </p:nvCxnSpPr>
        <p:spPr>
          <a:xfrm>
            <a:off x="8071798" y="1155725"/>
            <a:ext cx="0" cy="30960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8869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30F679-CB2C-4732-BA91-DEEBF633F023}"/>
              </a:ext>
            </a:extLst>
          </p:cNvPr>
          <p:cNvSpPr/>
          <p:nvPr/>
        </p:nvSpPr>
        <p:spPr>
          <a:xfrm>
            <a:off x="4547508" y="4219463"/>
            <a:ext cx="3513705" cy="63188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2E965B-6183-4590-BAF9-9771FEA9A819}"/>
              </a:ext>
            </a:extLst>
          </p:cNvPr>
          <p:cNvCxnSpPr>
            <a:cxnSpLocks/>
          </p:cNvCxnSpPr>
          <p:nvPr/>
        </p:nvCxnSpPr>
        <p:spPr>
          <a:xfrm>
            <a:off x="8061213" y="1164517"/>
            <a:ext cx="0" cy="3096000"/>
          </a:xfrm>
          <a:prstGeom prst="lin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6947302" y="63357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6309105" y="44001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6317925" y="4427029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2399794" cy="3686835"/>
            <a:chOff x="4547508" y="1164517"/>
            <a:chExt cx="3513705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4219463"/>
              <a:ext cx="3513705" cy="63188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0" cy="3096000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856047" y="610600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5390035" y="3903505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1889512" cy="3686835"/>
            <a:chOff x="4547508" y="1164517"/>
            <a:chExt cx="3530176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3375353"/>
              <a:ext cx="3513705" cy="147599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16471" cy="2387575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340648" y="59793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4D8F36-2842-4201-B173-B35258AC0475}"/>
              </a:ext>
            </a:extLst>
          </p:cNvPr>
          <p:cNvSpPr/>
          <p:nvPr/>
        </p:nvSpPr>
        <p:spPr>
          <a:xfrm flipH="1">
            <a:off x="4580238" y="3428999"/>
            <a:ext cx="1856783" cy="1360809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C9144E-C837-4962-87C2-26394F49C209}"/>
              </a:ext>
            </a:extLst>
          </p:cNvPr>
          <p:cNvSpPr/>
          <p:nvPr/>
        </p:nvSpPr>
        <p:spPr>
          <a:xfrm flipH="1">
            <a:off x="6947302" y="2512536"/>
            <a:ext cx="228375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E9B1F9-22BD-4D4D-868A-22E107BA9F2D}"/>
              </a:ext>
            </a:extLst>
          </p:cNvPr>
          <p:cNvGrpSpPr/>
          <p:nvPr/>
        </p:nvGrpSpPr>
        <p:grpSpPr>
          <a:xfrm>
            <a:off x="4547508" y="4789811"/>
            <a:ext cx="1880697" cy="1268087"/>
            <a:chOff x="374149" y="458371"/>
            <a:chExt cx="702935" cy="71056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80C3E8-65C0-4FB9-BB56-687824FE534A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B9EF9-0E45-43FD-ADF8-78DC29F18BAA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</p:cNvCxnSpPr>
          <p:nvPr/>
        </p:nvCxnSpPr>
        <p:spPr>
          <a:xfrm flipH="1">
            <a:off x="3957998" y="1187485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1F64F9-83C9-4D79-8580-60D96754C507}"/>
              </a:ext>
            </a:extLst>
          </p:cNvPr>
          <p:cNvGrpSpPr/>
          <p:nvPr/>
        </p:nvGrpSpPr>
        <p:grpSpPr>
          <a:xfrm>
            <a:off x="3961120" y="2644361"/>
            <a:ext cx="1254467" cy="809731"/>
            <a:chOff x="374149" y="458371"/>
            <a:chExt cx="702935" cy="71056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A5301B-0FE6-4313-92CF-393D7715DEC3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D7294CC-73F2-4D8A-9D10-5B5E35107842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41EC40-AEF5-400F-835A-748870B1B343}"/>
              </a:ext>
            </a:extLst>
          </p:cNvPr>
          <p:cNvCxnSpPr>
            <a:cxnSpLocks/>
          </p:cNvCxnSpPr>
          <p:nvPr/>
        </p:nvCxnSpPr>
        <p:spPr>
          <a:xfrm>
            <a:off x="5211887" y="1164517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84BF7D3-B8F7-4E22-ABDD-5BFDA7C6E030}"/>
              </a:ext>
            </a:extLst>
          </p:cNvPr>
          <p:cNvSpPr/>
          <p:nvPr/>
        </p:nvSpPr>
        <p:spPr>
          <a:xfrm flipH="1">
            <a:off x="5390035" y="3903505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74E41A-F3B7-478E-B7AE-B45F739D61C6}"/>
              </a:ext>
            </a:extLst>
          </p:cNvPr>
          <p:cNvGrpSpPr/>
          <p:nvPr/>
        </p:nvGrpSpPr>
        <p:grpSpPr>
          <a:xfrm>
            <a:off x="4547509" y="1164517"/>
            <a:ext cx="1889512" cy="3686835"/>
            <a:chOff x="4547508" y="1164517"/>
            <a:chExt cx="3530176" cy="368683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0F679-CB2C-4732-BA91-DEEBF633F023}"/>
                </a:ext>
              </a:extLst>
            </p:cNvPr>
            <p:cNvSpPr/>
            <p:nvPr/>
          </p:nvSpPr>
          <p:spPr>
            <a:xfrm>
              <a:off x="4547508" y="3375353"/>
              <a:ext cx="3513705" cy="1475999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E965B-6183-4590-BAF9-9771FEA9A819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13" y="1164517"/>
              <a:ext cx="16471" cy="238757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E719B796-7A2E-41B5-94BC-424121A387C6}"/>
              </a:ext>
            </a:extLst>
          </p:cNvPr>
          <p:cNvSpPr/>
          <p:nvPr/>
        </p:nvSpPr>
        <p:spPr>
          <a:xfrm rot="10800000" flipH="1">
            <a:off x="5340648" y="597935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77D2-D5FF-4E66-A720-647C49F0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A0A2-954E-430D-84A5-145BF393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1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AFD96A-F4EF-4BE6-923E-ADC8F7058799}"/>
              </a:ext>
            </a:extLst>
          </p:cNvPr>
          <p:cNvCxnSpPr/>
          <p:nvPr/>
        </p:nvCxnSpPr>
        <p:spPr>
          <a:xfrm>
            <a:off x="110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0D8542-9F88-427E-827F-8DD146F8B5F2}"/>
              </a:ext>
            </a:extLst>
          </p:cNvPr>
          <p:cNvCxnSpPr>
            <a:cxnSpLocks/>
          </p:cNvCxnSpPr>
          <p:nvPr/>
        </p:nvCxnSpPr>
        <p:spPr>
          <a:xfrm flipV="1">
            <a:off x="2541969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116380-D932-4E23-848C-B80E181EF05E}"/>
              </a:ext>
            </a:extLst>
          </p:cNvPr>
          <p:cNvCxnSpPr>
            <a:cxnSpLocks/>
          </p:cNvCxnSpPr>
          <p:nvPr/>
        </p:nvCxnSpPr>
        <p:spPr>
          <a:xfrm>
            <a:off x="2541969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F17BA3-5C87-497F-BCC4-B830BFF13FDA}"/>
              </a:ext>
            </a:extLst>
          </p:cNvPr>
          <p:cNvCxnSpPr>
            <a:cxnSpLocks/>
          </p:cNvCxnSpPr>
          <p:nvPr/>
        </p:nvCxnSpPr>
        <p:spPr>
          <a:xfrm flipH="1">
            <a:off x="1809820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44DF6A-7048-445F-969A-25B70A2228EA}"/>
              </a:ext>
            </a:extLst>
          </p:cNvPr>
          <p:cNvCxnSpPr/>
          <p:nvPr/>
        </p:nvCxnSpPr>
        <p:spPr>
          <a:xfrm>
            <a:off x="803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AF31E-BE3E-4603-BCF0-CA92A2B49E3F}"/>
              </a:ext>
            </a:extLst>
          </p:cNvPr>
          <p:cNvCxnSpPr>
            <a:cxnSpLocks/>
          </p:cNvCxnSpPr>
          <p:nvPr/>
        </p:nvCxnSpPr>
        <p:spPr>
          <a:xfrm flipV="1">
            <a:off x="9473238" y="1989000"/>
            <a:ext cx="144000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564F38-1B45-4E98-97F9-B9985FD1BE6A}"/>
              </a:ext>
            </a:extLst>
          </p:cNvPr>
          <p:cNvCxnSpPr>
            <a:cxnSpLocks/>
          </p:cNvCxnSpPr>
          <p:nvPr/>
        </p:nvCxnSpPr>
        <p:spPr>
          <a:xfrm>
            <a:off x="9473238" y="3429000"/>
            <a:ext cx="0" cy="144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EE7D5F-A1C2-4E28-9DFB-B6A8AD583A00}"/>
              </a:ext>
            </a:extLst>
          </p:cNvPr>
          <p:cNvCxnSpPr>
            <a:cxnSpLocks/>
          </p:cNvCxnSpPr>
          <p:nvPr/>
        </p:nvCxnSpPr>
        <p:spPr>
          <a:xfrm>
            <a:off x="9461089" y="1989000"/>
            <a:ext cx="720000" cy="720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DBF7BF-9677-4995-9E1B-5BEB17089747}"/>
              </a:ext>
            </a:extLst>
          </p:cNvPr>
          <p:cNvSpPr txBox="1"/>
          <p:nvPr/>
        </p:nvSpPr>
        <p:spPr>
          <a:xfrm>
            <a:off x="933308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F1B4DE-4EA9-4D2B-A79F-CA6E8A1EA2B2}"/>
              </a:ext>
            </a:extLst>
          </p:cNvPr>
          <p:cNvSpPr txBox="1"/>
          <p:nvPr/>
        </p:nvSpPr>
        <p:spPr>
          <a:xfrm>
            <a:off x="2357046" y="134266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9D749-5BC6-4ACB-BC11-086EEA7103CD}"/>
              </a:ext>
            </a:extLst>
          </p:cNvPr>
          <p:cNvSpPr txBox="1"/>
          <p:nvPr/>
        </p:nvSpPr>
        <p:spPr>
          <a:xfrm>
            <a:off x="3801110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4E8C-6E5A-458D-AEDF-1AD53A4DB4FE}"/>
              </a:ext>
            </a:extLst>
          </p:cNvPr>
          <p:cNvSpPr txBox="1"/>
          <p:nvPr/>
        </p:nvSpPr>
        <p:spPr>
          <a:xfrm>
            <a:off x="7830924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2059C-9E66-4EFD-A692-8D7375F37112}"/>
              </a:ext>
            </a:extLst>
          </p:cNvPr>
          <p:cNvSpPr txBox="1"/>
          <p:nvPr/>
        </p:nvSpPr>
        <p:spPr>
          <a:xfrm>
            <a:off x="9254662" y="1342668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9AAB6-276D-42EE-A8D3-56CF1F0199DB}"/>
              </a:ext>
            </a:extLst>
          </p:cNvPr>
          <p:cNvSpPr txBox="1"/>
          <p:nvPr/>
        </p:nvSpPr>
        <p:spPr>
          <a:xfrm>
            <a:off x="10698726" y="1342667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8010F-0E23-4BC3-AAF2-820A64744A67}"/>
              </a:ext>
            </a:extLst>
          </p:cNvPr>
          <p:cNvSpPr txBox="1"/>
          <p:nvPr/>
        </p:nvSpPr>
        <p:spPr>
          <a:xfrm>
            <a:off x="2334667" y="4868999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D6052-A05C-462D-A388-DDAABD9A0270}"/>
              </a:ext>
            </a:extLst>
          </p:cNvPr>
          <p:cNvSpPr txBox="1"/>
          <p:nvPr/>
        </p:nvSpPr>
        <p:spPr>
          <a:xfrm>
            <a:off x="1519673" y="2635331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</a:t>
            </a:r>
            <a:endParaRPr lang="zh-CN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8F6D-9C1D-4E70-BE5A-DB7C79889D13}"/>
              </a:ext>
            </a:extLst>
          </p:cNvPr>
          <p:cNvSpPr txBox="1"/>
          <p:nvPr/>
        </p:nvSpPr>
        <p:spPr>
          <a:xfrm>
            <a:off x="9274988" y="486900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E87ED-8678-4E86-BCCA-FF3010F763B9}"/>
              </a:ext>
            </a:extLst>
          </p:cNvPr>
          <p:cNvSpPr txBox="1"/>
          <p:nvPr/>
        </p:nvSpPr>
        <p:spPr>
          <a:xfrm>
            <a:off x="10215574" y="2620380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/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𝑎𝑏𝑐</m:t>
                                      </m:r>
                                    </m:sub>
                                    <m:sup>
                                      <m:r>
                                        <a:rPr lang="en-US" altLang="zh-CN" sz="4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23E1E1-F5D5-4AFE-93A3-2ED83836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41" y="2635331"/>
                <a:ext cx="4011702" cy="1968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5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/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2808E0-02A4-420B-92C9-22C5AE59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92" y="2788655"/>
                <a:ext cx="40117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47F35B-941A-41DF-843D-93F540D05122}"/>
              </a:ext>
            </a:extLst>
          </p:cNvPr>
          <p:cNvGrpSpPr/>
          <p:nvPr/>
        </p:nvGrpSpPr>
        <p:grpSpPr>
          <a:xfrm>
            <a:off x="1780536" y="1498689"/>
            <a:ext cx="1840496" cy="3565944"/>
            <a:chOff x="1894513" y="2576183"/>
            <a:chExt cx="702935" cy="136193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88D3C-6515-4A37-8A3A-DDAD3ECD1CF1}"/>
                </a:ext>
              </a:extLst>
            </p:cNvPr>
            <p:cNvGrpSpPr/>
            <p:nvPr/>
          </p:nvGrpSpPr>
          <p:grpSpPr>
            <a:xfrm>
              <a:off x="1894513" y="3227547"/>
              <a:ext cx="702935" cy="710566"/>
              <a:chOff x="374149" y="458371"/>
              <a:chExt cx="702935" cy="71056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4A9BC34-8663-4D48-9229-A3CA0B349AC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69AC27C-BD5F-4934-9FF4-8762A6FFB0F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7A7B3F-A07F-4EA4-AA0B-3183E0C1B284}"/>
                </a:ext>
              </a:extLst>
            </p:cNvPr>
            <p:cNvGrpSpPr/>
            <p:nvPr/>
          </p:nvGrpSpPr>
          <p:grpSpPr>
            <a:xfrm flipH="1">
              <a:off x="1894665" y="2576183"/>
              <a:ext cx="702654" cy="684353"/>
              <a:chOff x="535616" y="2415540"/>
              <a:chExt cx="481162" cy="46863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2CFA3F0-9431-42A8-AB97-2B8CCAA8BD5F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0404676-AE7C-4090-9B8B-23ABA2871AF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1B78784-C410-4DC3-87DE-BDAFCE0D240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188099-FC4F-4F08-B713-CA74F2D997BB}"/>
              </a:ext>
            </a:extLst>
          </p:cNvPr>
          <p:cNvGrpSpPr/>
          <p:nvPr/>
        </p:nvGrpSpPr>
        <p:grpSpPr>
          <a:xfrm>
            <a:off x="7939093" y="3204154"/>
            <a:ext cx="1840496" cy="1860476"/>
            <a:chOff x="374149" y="458371"/>
            <a:chExt cx="702935" cy="710566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A4819D-EA69-493C-9381-F339401B0A9E}"/>
                </a:ext>
              </a:extLst>
            </p:cNvPr>
            <p:cNvSpPr/>
            <p:nvPr/>
          </p:nvSpPr>
          <p:spPr>
            <a:xfrm>
              <a:off x="374149" y="458372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2AB7F3E-0329-413D-918E-62215729D411}"/>
                </a:ext>
              </a:extLst>
            </p:cNvPr>
            <p:cNvSpPr/>
            <p:nvPr/>
          </p:nvSpPr>
          <p:spPr>
            <a:xfrm flipH="1">
              <a:off x="725335" y="458371"/>
              <a:ext cx="351749" cy="710565"/>
            </a:xfrm>
            <a:custGeom>
              <a:avLst/>
              <a:gdLst>
                <a:gd name="connsiteX0" fmla="*/ 7332 w 358712"/>
                <a:gd name="connsiteY0" fmla="*/ 0 h 845820"/>
                <a:gd name="connsiteX1" fmla="*/ 7332 w 358712"/>
                <a:gd name="connsiteY1" fmla="*/ 104775 h 845820"/>
                <a:gd name="connsiteX2" fmla="*/ 83532 w 358712"/>
                <a:gd name="connsiteY2" fmla="*/ 188595 h 845820"/>
                <a:gd name="connsiteX3" fmla="*/ 218787 w 358712"/>
                <a:gd name="connsiteY3" fmla="*/ 253365 h 845820"/>
                <a:gd name="connsiteX4" fmla="*/ 321657 w 358712"/>
                <a:gd name="connsiteY4" fmla="*/ 327660 h 845820"/>
                <a:gd name="connsiteX5" fmla="*/ 355947 w 358712"/>
                <a:gd name="connsiteY5" fmla="*/ 401955 h 845820"/>
                <a:gd name="connsiteX6" fmla="*/ 355947 w 358712"/>
                <a:gd name="connsiteY6" fmla="*/ 693420 h 845820"/>
                <a:gd name="connsiteX7" fmla="*/ 350232 w 358712"/>
                <a:gd name="connsiteY7" fmla="*/ 845820 h 845820"/>
                <a:gd name="connsiteX0" fmla="*/ 7332 w 358712"/>
                <a:gd name="connsiteY0" fmla="*/ 0 h 742950"/>
                <a:gd name="connsiteX1" fmla="*/ 7332 w 358712"/>
                <a:gd name="connsiteY1" fmla="*/ 104775 h 742950"/>
                <a:gd name="connsiteX2" fmla="*/ 83532 w 358712"/>
                <a:gd name="connsiteY2" fmla="*/ 188595 h 742950"/>
                <a:gd name="connsiteX3" fmla="*/ 218787 w 358712"/>
                <a:gd name="connsiteY3" fmla="*/ 253365 h 742950"/>
                <a:gd name="connsiteX4" fmla="*/ 321657 w 358712"/>
                <a:gd name="connsiteY4" fmla="*/ 327660 h 742950"/>
                <a:gd name="connsiteX5" fmla="*/ 355947 w 358712"/>
                <a:gd name="connsiteY5" fmla="*/ 401955 h 742950"/>
                <a:gd name="connsiteX6" fmla="*/ 355947 w 358712"/>
                <a:gd name="connsiteY6" fmla="*/ 693420 h 742950"/>
                <a:gd name="connsiteX7" fmla="*/ 355947 w 358712"/>
                <a:gd name="connsiteY7" fmla="*/ 742950 h 742950"/>
                <a:gd name="connsiteX0" fmla="*/ 7332 w 358097"/>
                <a:gd name="connsiteY0" fmla="*/ 0 h 742950"/>
                <a:gd name="connsiteX1" fmla="*/ 7332 w 358097"/>
                <a:gd name="connsiteY1" fmla="*/ 104775 h 742950"/>
                <a:gd name="connsiteX2" fmla="*/ 83532 w 358097"/>
                <a:gd name="connsiteY2" fmla="*/ 188595 h 742950"/>
                <a:gd name="connsiteX3" fmla="*/ 218787 w 358097"/>
                <a:gd name="connsiteY3" fmla="*/ 253365 h 742950"/>
                <a:gd name="connsiteX4" fmla="*/ 321657 w 358097"/>
                <a:gd name="connsiteY4" fmla="*/ 327660 h 742950"/>
                <a:gd name="connsiteX5" fmla="*/ 355947 w 358097"/>
                <a:gd name="connsiteY5" fmla="*/ 401955 h 742950"/>
                <a:gd name="connsiteX6" fmla="*/ 354042 w 358097"/>
                <a:gd name="connsiteY6" fmla="*/ 546735 h 742950"/>
                <a:gd name="connsiteX7" fmla="*/ 355947 w 358097"/>
                <a:gd name="connsiteY7" fmla="*/ 742950 h 742950"/>
                <a:gd name="connsiteX0" fmla="*/ 7332 w 358097"/>
                <a:gd name="connsiteY0" fmla="*/ 0 h 699135"/>
                <a:gd name="connsiteX1" fmla="*/ 7332 w 358097"/>
                <a:gd name="connsiteY1" fmla="*/ 104775 h 699135"/>
                <a:gd name="connsiteX2" fmla="*/ 83532 w 358097"/>
                <a:gd name="connsiteY2" fmla="*/ 188595 h 699135"/>
                <a:gd name="connsiteX3" fmla="*/ 218787 w 358097"/>
                <a:gd name="connsiteY3" fmla="*/ 253365 h 699135"/>
                <a:gd name="connsiteX4" fmla="*/ 321657 w 358097"/>
                <a:gd name="connsiteY4" fmla="*/ 327660 h 699135"/>
                <a:gd name="connsiteX5" fmla="*/ 355947 w 358097"/>
                <a:gd name="connsiteY5" fmla="*/ 401955 h 699135"/>
                <a:gd name="connsiteX6" fmla="*/ 354042 w 358097"/>
                <a:gd name="connsiteY6" fmla="*/ 546735 h 699135"/>
                <a:gd name="connsiteX7" fmla="*/ 352137 w 358097"/>
                <a:gd name="connsiteY7" fmla="*/ 699135 h 699135"/>
                <a:gd name="connsiteX0" fmla="*/ 7332 w 358097"/>
                <a:gd name="connsiteY0" fmla="*/ 0 h 714375"/>
                <a:gd name="connsiteX1" fmla="*/ 7332 w 358097"/>
                <a:gd name="connsiteY1" fmla="*/ 120015 h 714375"/>
                <a:gd name="connsiteX2" fmla="*/ 83532 w 358097"/>
                <a:gd name="connsiteY2" fmla="*/ 203835 h 714375"/>
                <a:gd name="connsiteX3" fmla="*/ 218787 w 358097"/>
                <a:gd name="connsiteY3" fmla="*/ 268605 h 714375"/>
                <a:gd name="connsiteX4" fmla="*/ 321657 w 358097"/>
                <a:gd name="connsiteY4" fmla="*/ 342900 h 714375"/>
                <a:gd name="connsiteX5" fmla="*/ 355947 w 358097"/>
                <a:gd name="connsiteY5" fmla="*/ 417195 h 714375"/>
                <a:gd name="connsiteX6" fmla="*/ 354042 w 358097"/>
                <a:gd name="connsiteY6" fmla="*/ 561975 h 714375"/>
                <a:gd name="connsiteX7" fmla="*/ 352137 w 358097"/>
                <a:gd name="connsiteY7" fmla="*/ 714375 h 714375"/>
                <a:gd name="connsiteX0" fmla="*/ 5908 w 356673"/>
                <a:gd name="connsiteY0" fmla="*/ 0 h 714375"/>
                <a:gd name="connsiteX1" fmla="*/ 5139 w 356673"/>
                <a:gd name="connsiteY1" fmla="*/ 49531 h 714375"/>
                <a:gd name="connsiteX2" fmla="*/ 5908 w 356673"/>
                <a:gd name="connsiteY2" fmla="*/ 120015 h 714375"/>
                <a:gd name="connsiteX3" fmla="*/ 82108 w 356673"/>
                <a:gd name="connsiteY3" fmla="*/ 203835 h 714375"/>
                <a:gd name="connsiteX4" fmla="*/ 217363 w 356673"/>
                <a:gd name="connsiteY4" fmla="*/ 268605 h 714375"/>
                <a:gd name="connsiteX5" fmla="*/ 320233 w 356673"/>
                <a:gd name="connsiteY5" fmla="*/ 342900 h 714375"/>
                <a:gd name="connsiteX6" fmla="*/ 354523 w 356673"/>
                <a:gd name="connsiteY6" fmla="*/ 417195 h 714375"/>
                <a:gd name="connsiteX7" fmla="*/ 352618 w 356673"/>
                <a:gd name="connsiteY7" fmla="*/ 561975 h 714375"/>
                <a:gd name="connsiteX8" fmla="*/ 350713 w 356673"/>
                <a:gd name="connsiteY8" fmla="*/ 714375 h 714375"/>
                <a:gd name="connsiteX0" fmla="*/ 5281 w 356046"/>
                <a:gd name="connsiteY0" fmla="*/ 0 h 714375"/>
                <a:gd name="connsiteX1" fmla="*/ 6417 w 356046"/>
                <a:gd name="connsiteY1" fmla="*/ 66676 h 714375"/>
                <a:gd name="connsiteX2" fmla="*/ 5281 w 356046"/>
                <a:gd name="connsiteY2" fmla="*/ 120015 h 714375"/>
                <a:gd name="connsiteX3" fmla="*/ 81481 w 356046"/>
                <a:gd name="connsiteY3" fmla="*/ 203835 h 714375"/>
                <a:gd name="connsiteX4" fmla="*/ 216736 w 356046"/>
                <a:gd name="connsiteY4" fmla="*/ 268605 h 714375"/>
                <a:gd name="connsiteX5" fmla="*/ 319606 w 356046"/>
                <a:gd name="connsiteY5" fmla="*/ 342900 h 714375"/>
                <a:gd name="connsiteX6" fmla="*/ 353896 w 356046"/>
                <a:gd name="connsiteY6" fmla="*/ 417195 h 714375"/>
                <a:gd name="connsiteX7" fmla="*/ 351991 w 356046"/>
                <a:gd name="connsiteY7" fmla="*/ 561975 h 714375"/>
                <a:gd name="connsiteX8" fmla="*/ 350086 w 356046"/>
                <a:gd name="connsiteY8" fmla="*/ 714375 h 714375"/>
                <a:gd name="connsiteX0" fmla="*/ 421 w 351186"/>
                <a:gd name="connsiteY0" fmla="*/ 0 h 714375"/>
                <a:gd name="connsiteX1" fmla="*/ 1557 w 351186"/>
                <a:gd name="connsiteY1" fmla="*/ 66676 h 714375"/>
                <a:gd name="connsiteX2" fmla="*/ 13756 w 351186"/>
                <a:gd name="connsiteY2" fmla="*/ 144780 h 714375"/>
                <a:gd name="connsiteX3" fmla="*/ 76621 w 351186"/>
                <a:gd name="connsiteY3" fmla="*/ 203835 h 714375"/>
                <a:gd name="connsiteX4" fmla="*/ 211876 w 351186"/>
                <a:gd name="connsiteY4" fmla="*/ 268605 h 714375"/>
                <a:gd name="connsiteX5" fmla="*/ 314746 w 351186"/>
                <a:gd name="connsiteY5" fmla="*/ 342900 h 714375"/>
                <a:gd name="connsiteX6" fmla="*/ 349036 w 351186"/>
                <a:gd name="connsiteY6" fmla="*/ 417195 h 714375"/>
                <a:gd name="connsiteX7" fmla="*/ 347131 w 351186"/>
                <a:gd name="connsiteY7" fmla="*/ 561975 h 714375"/>
                <a:gd name="connsiteX8" fmla="*/ 345226 w 351186"/>
                <a:gd name="connsiteY8" fmla="*/ 714375 h 714375"/>
                <a:gd name="connsiteX0" fmla="*/ 421 w 351186"/>
                <a:gd name="connsiteY0" fmla="*/ 0 h 712470"/>
                <a:gd name="connsiteX1" fmla="*/ 1557 w 351186"/>
                <a:gd name="connsiteY1" fmla="*/ 66676 h 712470"/>
                <a:gd name="connsiteX2" fmla="*/ 13756 w 351186"/>
                <a:gd name="connsiteY2" fmla="*/ 144780 h 712470"/>
                <a:gd name="connsiteX3" fmla="*/ 76621 w 351186"/>
                <a:gd name="connsiteY3" fmla="*/ 203835 h 712470"/>
                <a:gd name="connsiteX4" fmla="*/ 211876 w 351186"/>
                <a:gd name="connsiteY4" fmla="*/ 268605 h 712470"/>
                <a:gd name="connsiteX5" fmla="*/ 314746 w 351186"/>
                <a:gd name="connsiteY5" fmla="*/ 342900 h 712470"/>
                <a:gd name="connsiteX6" fmla="*/ 349036 w 351186"/>
                <a:gd name="connsiteY6" fmla="*/ 417195 h 712470"/>
                <a:gd name="connsiteX7" fmla="*/ 347131 w 351186"/>
                <a:gd name="connsiteY7" fmla="*/ 561975 h 712470"/>
                <a:gd name="connsiteX8" fmla="*/ 347131 w 351186"/>
                <a:gd name="connsiteY8" fmla="*/ 712470 h 712470"/>
                <a:gd name="connsiteX0" fmla="*/ 421 w 351801"/>
                <a:gd name="connsiteY0" fmla="*/ 0 h 712470"/>
                <a:gd name="connsiteX1" fmla="*/ 1557 w 351801"/>
                <a:gd name="connsiteY1" fmla="*/ 66676 h 712470"/>
                <a:gd name="connsiteX2" fmla="*/ 13756 w 351801"/>
                <a:gd name="connsiteY2" fmla="*/ 144780 h 712470"/>
                <a:gd name="connsiteX3" fmla="*/ 76621 w 351801"/>
                <a:gd name="connsiteY3" fmla="*/ 203835 h 712470"/>
                <a:gd name="connsiteX4" fmla="*/ 211876 w 351801"/>
                <a:gd name="connsiteY4" fmla="*/ 268605 h 712470"/>
                <a:gd name="connsiteX5" fmla="*/ 314746 w 351801"/>
                <a:gd name="connsiteY5" fmla="*/ 342900 h 712470"/>
                <a:gd name="connsiteX6" fmla="*/ 349036 w 351801"/>
                <a:gd name="connsiteY6" fmla="*/ 417195 h 712470"/>
                <a:gd name="connsiteX7" fmla="*/ 349036 w 351801"/>
                <a:gd name="connsiteY7" fmla="*/ 561975 h 712470"/>
                <a:gd name="connsiteX8" fmla="*/ 347131 w 351801"/>
                <a:gd name="connsiteY8" fmla="*/ 712470 h 712470"/>
                <a:gd name="connsiteX0" fmla="*/ 421 w 351801"/>
                <a:gd name="connsiteY0" fmla="*/ 0 h 710565"/>
                <a:gd name="connsiteX1" fmla="*/ 1557 w 351801"/>
                <a:gd name="connsiteY1" fmla="*/ 66676 h 710565"/>
                <a:gd name="connsiteX2" fmla="*/ 13756 w 351801"/>
                <a:gd name="connsiteY2" fmla="*/ 144780 h 710565"/>
                <a:gd name="connsiteX3" fmla="*/ 76621 w 351801"/>
                <a:gd name="connsiteY3" fmla="*/ 203835 h 710565"/>
                <a:gd name="connsiteX4" fmla="*/ 211876 w 351801"/>
                <a:gd name="connsiteY4" fmla="*/ 268605 h 710565"/>
                <a:gd name="connsiteX5" fmla="*/ 314746 w 351801"/>
                <a:gd name="connsiteY5" fmla="*/ 342900 h 710565"/>
                <a:gd name="connsiteX6" fmla="*/ 349036 w 351801"/>
                <a:gd name="connsiteY6" fmla="*/ 417195 h 710565"/>
                <a:gd name="connsiteX7" fmla="*/ 349036 w 351801"/>
                <a:gd name="connsiteY7" fmla="*/ 561975 h 710565"/>
                <a:gd name="connsiteX8" fmla="*/ 349036 w 351801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49036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2628"/>
                <a:gd name="connsiteY0" fmla="*/ 0 h 710565"/>
                <a:gd name="connsiteX1" fmla="*/ 1557 w 352628"/>
                <a:gd name="connsiteY1" fmla="*/ 66676 h 710565"/>
                <a:gd name="connsiteX2" fmla="*/ 13756 w 352628"/>
                <a:gd name="connsiteY2" fmla="*/ 144780 h 710565"/>
                <a:gd name="connsiteX3" fmla="*/ 76621 w 352628"/>
                <a:gd name="connsiteY3" fmla="*/ 203835 h 710565"/>
                <a:gd name="connsiteX4" fmla="*/ 211876 w 352628"/>
                <a:gd name="connsiteY4" fmla="*/ 268605 h 710565"/>
                <a:gd name="connsiteX5" fmla="*/ 314746 w 352628"/>
                <a:gd name="connsiteY5" fmla="*/ 342900 h 710565"/>
                <a:gd name="connsiteX6" fmla="*/ 349036 w 352628"/>
                <a:gd name="connsiteY6" fmla="*/ 417195 h 710565"/>
                <a:gd name="connsiteX7" fmla="*/ 350941 w 352628"/>
                <a:gd name="connsiteY7" fmla="*/ 561975 h 710565"/>
                <a:gd name="connsiteX8" fmla="*/ 350941 w 352628"/>
                <a:gd name="connsiteY8" fmla="*/ 710565 h 710565"/>
                <a:gd name="connsiteX0" fmla="*/ 421 w 351749"/>
                <a:gd name="connsiteY0" fmla="*/ 0 h 710565"/>
                <a:gd name="connsiteX1" fmla="*/ 1557 w 351749"/>
                <a:gd name="connsiteY1" fmla="*/ 66676 h 710565"/>
                <a:gd name="connsiteX2" fmla="*/ 13756 w 351749"/>
                <a:gd name="connsiteY2" fmla="*/ 144780 h 710565"/>
                <a:gd name="connsiteX3" fmla="*/ 76621 w 351749"/>
                <a:gd name="connsiteY3" fmla="*/ 203835 h 710565"/>
                <a:gd name="connsiteX4" fmla="*/ 211876 w 351749"/>
                <a:gd name="connsiteY4" fmla="*/ 268605 h 710565"/>
                <a:gd name="connsiteX5" fmla="*/ 314746 w 351749"/>
                <a:gd name="connsiteY5" fmla="*/ 342900 h 710565"/>
                <a:gd name="connsiteX6" fmla="*/ 347131 w 351749"/>
                <a:gd name="connsiteY6" fmla="*/ 417195 h 710565"/>
                <a:gd name="connsiteX7" fmla="*/ 350941 w 351749"/>
                <a:gd name="connsiteY7" fmla="*/ 561975 h 710565"/>
                <a:gd name="connsiteX8" fmla="*/ 350941 w 351749"/>
                <a:gd name="connsiteY8" fmla="*/ 710565 h 71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1749" h="710565">
                  <a:moveTo>
                    <a:pt x="421" y="0"/>
                  </a:moveTo>
                  <a:cubicBezTo>
                    <a:pt x="-977" y="8255"/>
                    <a:pt x="1557" y="46674"/>
                    <a:pt x="1557" y="66676"/>
                  </a:cubicBezTo>
                  <a:cubicBezTo>
                    <a:pt x="1557" y="86678"/>
                    <a:pt x="1245" y="121920"/>
                    <a:pt x="13756" y="144780"/>
                  </a:cubicBezTo>
                  <a:cubicBezTo>
                    <a:pt x="26267" y="167640"/>
                    <a:pt x="43601" y="183198"/>
                    <a:pt x="76621" y="203835"/>
                  </a:cubicBezTo>
                  <a:cubicBezTo>
                    <a:pt x="109641" y="224472"/>
                    <a:pt x="172189" y="245428"/>
                    <a:pt x="211876" y="268605"/>
                  </a:cubicBezTo>
                  <a:cubicBezTo>
                    <a:pt x="251563" y="291782"/>
                    <a:pt x="292204" y="318135"/>
                    <a:pt x="314746" y="342900"/>
                  </a:cubicBezTo>
                  <a:cubicBezTo>
                    <a:pt x="337289" y="367665"/>
                    <a:pt x="341098" y="380682"/>
                    <a:pt x="347131" y="417195"/>
                  </a:cubicBezTo>
                  <a:cubicBezTo>
                    <a:pt x="353164" y="453708"/>
                    <a:pt x="351894" y="487998"/>
                    <a:pt x="350941" y="561975"/>
                  </a:cubicBezTo>
                  <a:cubicBezTo>
                    <a:pt x="349989" y="635953"/>
                    <a:pt x="349512" y="707549"/>
                    <a:pt x="350941" y="710565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E5C0C4-F5B8-4058-9019-1CD437834172}"/>
              </a:ext>
            </a:extLst>
          </p:cNvPr>
          <p:cNvCxnSpPr>
            <a:stCxn id="49" idx="1"/>
          </p:cNvCxnSpPr>
          <p:nvPr/>
        </p:nvCxnSpPr>
        <p:spPr>
          <a:xfrm flipH="1" flipV="1">
            <a:off x="7938894" y="1498689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81764C-CAA0-463A-88F1-C8723D1C3370}"/>
              </a:ext>
            </a:extLst>
          </p:cNvPr>
          <p:cNvCxnSpPr/>
          <p:nvPr/>
        </p:nvCxnSpPr>
        <p:spPr>
          <a:xfrm flipH="1" flipV="1">
            <a:off x="9771236" y="1454587"/>
            <a:ext cx="4276" cy="188004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E90B970-C207-4B33-BA41-7AD330C8D100}"/>
              </a:ext>
            </a:extLst>
          </p:cNvPr>
          <p:cNvSpPr txBox="1"/>
          <p:nvPr/>
        </p:nvSpPr>
        <p:spPr>
          <a:xfrm>
            <a:off x="1616664" y="85867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B9B703-A4C9-4007-986E-DA7841A1EFCD}"/>
              </a:ext>
            </a:extLst>
          </p:cNvPr>
          <p:cNvSpPr txBox="1"/>
          <p:nvPr/>
        </p:nvSpPr>
        <p:spPr>
          <a:xfrm>
            <a:off x="3444730" y="858673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9B2D90-6AEB-433F-9254-F37E165D7E96}"/>
              </a:ext>
            </a:extLst>
          </p:cNvPr>
          <p:cNvSpPr txBox="1"/>
          <p:nvPr/>
        </p:nvSpPr>
        <p:spPr>
          <a:xfrm>
            <a:off x="2518499" y="4989684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5C047-9821-4DF9-9991-6DF56E09345E}"/>
              </a:ext>
            </a:extLst>
          </p:cNvPr>
          <p:cNvSpPr txBox="1"/>
          <p:nvPr/>
        </p:nvSpPr>
        <p:spPr>
          <a:xfrm>
            <a:off x="7774203" y="84402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722724-CB66-40EB-9BB8-846C2A67DE38}"/>
              </a:ext>
            </a:extLst>
          </p:cNvPr>
          <p:cNvSpPr txBox="1"/>
          <p:nvPr/>
        </p:nvSpPr>
        <p:spPr>
          <a:xfrm>
            <a:off x="9602269" y="844025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047247-84DD-4328-B093-750112EC39B2}"/>
              </a:ext>
            </a:extLst>
          </p:cNvPr>
          <p:cNvSpPr txBox="1"/>
          <p:nvPr/>
        </p:nvSpPr>
        <p:spPr>
          <a:xfrm>
            <a:off x="8676038" y="4975036"/>
            <a:ext cx="580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294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A4C9BCE-1CA7-4189-AA28-DF50411CAB2D}"/>
              </a:ext>
            </a:extLst>
          </p:cNvPr>
          <p:cNvGrpSpPr/>
          <p:nvPr/>
        </p:nvGrpSpPr>
        <p:grpSpPr>
          <a:xfrm>
            <a:off x="1712649" y="-1375850"/>
            <a:ext cx="7223978" cy="7317652"/>
            <a:chOff x="2139369" y="-116010"/>
            <a:chExt cx="7223978" cy="73176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837868-AD27-43B5-A515-F4539D38010A}"/>
                </a:ext>
              </a:extLst>
            </p:cNvPr>
            <p:cNvGrpSpPr/>
            <p:nvPr/>
          </p:nvGrpSpPr>
          <p:grpSpPr>
            <a:xfrm>
              <a:off x="2349212" y="2096223"/>
              <a:ext cx="1945116" cy="1619268"/>
              <a:chOff x="660329" y="1390034"/>
              <a:chExt cx="2514401" cy="2093186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3AB86F6C-CEA3-4A8C-8DF1-40C92ABA407E}"/>
                  </a:ext>
                </a:extLst>
              </p:cNvPr>
              <p:cNvCxnSpPr/>
              <p:nvPr/>
            </p:nvCxnSpPr>
            <p:spPr>
              <a:xfrm>
                <a:off x="660329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53F210C-CBA8-4DC4-A788-5462F531FE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04" y="1390034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B9F7E5C-6A9B-4B3E-B842-7A8219315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6241" y="264594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2630C30-1068-4CFB-818B-90436C53BB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1902" y="139003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9C886-1975-405A-9F66-28BA6AB694ED}"/>
                  </a:ext>
                </a:extLst>
              </p:cNvPr>
              <p:cNvSpPr txBox="1"/>
              <p:nvPr/>
            </p:nvSpPr>
            <p:spPr>
              <a:xfrm>
                <a:off x="848850" y="1663603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A2646C-90F7-4F36-B3B9-E27A1BE8E408}"/>
                  </a:ext>
                </a:extLst>
              </p:cNvPr>
              <p:cNvSpPr txBox="1"/>
              <p:nvPr/>
            </p:nvSpPr>
            <p:spPr>
              <a:xfrm>
                <a:off x="1283481" y="2197609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F53C9F8-0233-4006-A9F8-F2BB31819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8818" y="139003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3476B67-87DA-4A7B-BB1E-535DE2D714DD}"/>
                </a:ext>
              </a:extLst>
            </p:cNvPr>
            <p:cNvGrpSpPr/>
            <p:nvPr/>
          </p:nvGrpSpPr>
          <p:grpSpPr>
            <a:xfrm>
              <a:off x="7214124" y="2101762"/>
              <a:ext cx="1945116" cy="1619268"/>
              <a:chOff x="8544230" y="847558"/>
              <a:chExt cx="2514401" cy="209318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5DB99-2C02-4DE0-ACB3-7A15BE6ADB7A}"/>
                  </a:ext>
                </a:extLst>
              </p:cNvPr>
              <p:cNvSpPr txBox="1"/>
              <p:nvPr/>
            </p:nvSpPr>
            <p:spPr>
              <a:xfrm>
                <a:off x="10221355" y="1494769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62DA47-D0D1-4715-A726-401BB1C8F350}"/>
                  </a:ext>
                </a:extLst>
              </p:cNvPr>
              <p:cNvSpPr txBox="1"/>
              <p:nvPr/>
            </p:nvSpPr>
            <p:spPr>
              <a:xfrm>
                <a:off x="10701408" y="1131914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5B0B55-13A8-45A1-854D-3775ADE2A898}"/>
                  </a:ext>
                </a:extLst>
              </p:cNvPr>
              <p:cNvCxnSpPr/>
              <p:nvPr/>
            </p:nvCxnSpPr>
            <p:spPr>
              <a:xfrm flipH="1">
                <a:off x="9802719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D84A9D9-CC7E-4684-AF31-BD83352976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84081" y="847558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1F6BA-A63E-4D8A-82FA-6547CEEDA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02719" y="2103470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FD74846-3115-4AAE-AFAB-1D59EC071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8420" y="847558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6495E8-49BC-47BA-83AE-AA77BE5ED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230" y="847558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1ECFFC-D4CA-4766-891A-DA3DACB4838D}"/>
                </a:ext>
              </a:extLst>
            </p:cNvPr>
            <p:cNvGrpSpPr/>
            <p:nvPr/>
          </p:nvGrpSpPr>
          <p:grpSpPr>
            <a:xfrm>
              <a:off x="3294628" y="5177299"/>
              <a:ext cx="1945116" cy="1619268"/>
              <a:chOff x="3644270" y="3917255"/>
              <a:chExt cx="2514401" cy="20931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3F9AC3-4A67-4670-8EC0-8C2E38DDAED4}"/>
                  </a:ext>
                </a:extLst>
              </p:cNvPr>
              <p:cNvCxnSpPr/>
              <p:nvPr/>
            </p:nvCxnSpPr>
            <p:spPr>
              <a:xfrm>
                <a:off x="3644270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5182FC-536D-4D29-9A55-32CEA05366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1545" y="3917255"/>
                <a:ext cx="837275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6DE243C-F189-4F6D-B6D8-2F0946C60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182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B83AC13-5241-474F-95B4-9F633245D1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8419" y="3917255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65C460-33E9-4155-8109-AB58E780E751}"/>
                  </a:ext>
                </a:extLst>
              </p:cNvPr>
              <p:cNvSpPr txBox="1"/>
              <p:nvPr/>
            </p:nvSpPr>
            <p:spPr>
              <a:xfrm>
                <a:off x="4922477" y="4169407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737B5F-6A36-480F-AF25-1043AD894675}"/>
                  </a:ext>
                </a:extLst>
              </p:cNvPr>
              <p:cNvSpPr txBox="1"/>
              <p:nvPr/>
            </p:nvSpPr>
            <p:spPr>
              <a:xfrm>
                <a:off x="4267422" y="4724830"/>
                <a:ext cx="337405" cy="630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58B7F0-B72B-453F-8564-00BB1F6BA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2759" y="3917255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CA4BDB-E894-4584-8E31-49264E812740}"/>
                </a:ext>
              </a:extLst>
            </p:cNvPr>
            <p:cNvGrpSpPr/>
            <p:nvPr/>
          </p:nvGrpSpPr>
          <p:grpSpPr>
            <a:xfrm>
              <a:off x="6276845" y="5177301"/>
              <a:ext cx="1945115" cy="1619268"/>
              <a:chOff x="6763501" y="3917254"/>
              <a:chExt cx="2514400" cy="209318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098920-6E2D-4B03-8C8A-DDC301A77C20}"/>
                  </a:ext>
                </a:extLst>
              </p:cNvPr>
              <p:cNvCxnSpPr/>
              <p:nvPr/>
            </p:nvCxnSpPr>
            <p:spPr>
              <a:xfrm>
                <a:off x="6763501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DF7C05-E0D5-4228-8F58-9AEFE717E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9413" y="5173166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34D492-967B-459A-9E6D-0972339CA382}"/>
                  </a:ext>
                </a:extLst>
              </p:cNvPr>
              <p:cNvGrpSpPr/>
              <p:nvPr/>
            </p:nvGrpSpPr>
            <p:grpSpPr>
              <a:xfrm flipH="1">
                <a:off x="7577649" y="3917254"/>
                <a:ext cx="860401" cy="837275"/>
                <a:chOff x="5790993" y="5777999"/>
                <a:chExt cx="1479774" cy="1440000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7DA4822-5FC6-478B-A0D1-FF5F23678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0767" y="5777999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B628298-717D-4D71-9DC6-98364F2E5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0993" y="5777999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BCB678-18A3-40BE-A8D5-BC5915FAFB8E}"/>
                  </a:ext>
                </a:extLst>
              </p:cNvPr>
              <p:cNvSpPr txBox="1"/>
              <p:nvPr/>
            </p:nvSpPr>
            <p:spPr>
              <a:xfrm>
                <a:off x="7698062" y="4158320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e</a:t>
                </a:r>
                <a:endParaRPr lang="zh-CN" altLang="en-US" sz="28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8B0ADF-7AF4-480D-871D-91CE38F93936}"/>
                  </a:ext>
                </a:extLst>
              </p:cNvPr>
              <p:cNvSpPr txBox="1"/>
              <p:nvPr/>
            </p:nvSpPr>
            <p:spPr>
              <a:xfrm>
                <a:off x="8481242" y="4649947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DC4E698-05CB-4DAD-83C2-7625932D6E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1989" y="391725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2CFC24-3270-4C86-95AC-F463FD45394A}"/>
                </a:ext>
              </a:extLst>
            </p:cNvPr>
            <p:cNvGrpSpPr/>
            <p:nvPr/>
          </p:nvGrpSpPr>
          <p:grpSpPr>
            <a:xfrm>
              <a:off x="4781467" y="298822"/>
              <a:ext cx="1945116" cy="1634163"/>
              <a:chOff x="4667737" y="847559"/>
              <a:chExt cx="2514401" cy="21124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D649C7-763E-4D27-AA71-F1E3BFCABF8B}"/>
                  </a:ext>
                </a:extLst>
              </p:cNvPr>
              <p:cNvCxnSpPr/>
              <p:nvPr/>
            </p:nvCxnSpPr>
            <p:spPr>
              <a:xfrm>
                <a:off x="4667737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6553E4-761C-4E2C-ACC5-ECAAB5D41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4863" y="847559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3DAEC9-0C1E-4D9A-B183-FC616AD21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3650" y="2122725"/>
                <a:ext cx="0" cy="8372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09BB17-6853-49AD-B683-879F22B8ED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9311" y="866814"/>
                <a:ext cx="418637" cy="41863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EE3C7C-3027-4362-824C-103B27524D9E}"/>
                  </a:ext>
                </a:extLst>
              </p:cNvPr>
              <p:cNvSpPr txBox="1"/>
              <p:nvPr/>
            </p:nvSpPr>
            <p:spPr>
              <a:xfrm>
                <a:off x="4856258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6D01DD-A34E-4D00-8ABB-49C2F2CEA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6226" y="866814"/>
                <a:ext cx="1255912" cy="125591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5AB8569-26DC-42A6-9B7D-494A7860AE98}"/>
                  </a:ext>
                </a:extLst>
              </p:cNvPr>
              <p:cNvSpPr txBox="1"/>
              <p:nvPr/>
            </p:nvSpPr>
            <p:spPr>
              <a:xfrm>
                <a:off x="6691335" y="1140383"/>
                <a:ext cx="337405" cy="63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</p:grpSp>
        <p:sp>
          <p:nvSpPr>
            <p:cNvPr id="56" name="Pentagon 55">
              <a:extLst>
                <a:ext uri="{FF2B5EF4-FFF2-40B4-BE49-F238E27FC236}">
                  <a16:creationId xmlns:a16="http://schemas.microsoft.com/office/drawing/2014/main" id="{455AF7C4-361C-4073-82DF-DAEB42841053}"/>
                </a:ext>
              </a:extLst>
            </p:cNvPr>
            <p:cNvSpPr/>
            <p:nvPr/>
          </p:nvSpPr>
          <p:spPr>
            <a:xfrm>
              <a:off x="3317843" y="1278948"/>
              <a:ext cx="4842065" cy="4611489"/>
            </a:xfrm>
            <a:prstGeom prst="pentag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3A679D-80EE-4B8C-846B-3DF392F7D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551" y="5767018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FA2280A-23B4-4E46-BF9E-CC9D63117F06}"/>
                </a:ext>
              </a:extLst>
            </p:cNvPr>
            <p:cNvCxnSpPr>
              <a:cxnSpLocks/>
            </p:cNvCxnSpPr>
            <p:nvPr/>
          </p:nvCxnSpPr>
          <p:spPr>
            <a:xfrm rot="4320000" flipH="1">
              <a:off x="3255535" y="4038555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B9C7DD-9E3E-4C90-A15A-975EFF52B9ED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6026586" y="2204792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A92655E-1C16-4B96-B916-35A0AF45A7DC}"/>
                </a:ext>
              </a:extLst>
            </p:cNvPr>
            <p:cNvCxnSpPr>
              <a:cxnSpLocks/>
            </p:cNvCxnSpPr>
            <p:nvPr/>
          </p:nvCxnSpPr>
          <p:spPr>
            <a:xfrm rot="17280000" flipH="1">
              <a:off x="6836584" y="4038554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467FBC-700B-4389-9953-8FB380A87F75}"/>
                </a:ext>
              </a:extLst>
            </p:cNvPr>
            <p:cNvCxnSpPr>
              <a:cxnSpLocks/>
            </p:cNvCxnSpPr>
            <p:nvPr/>
          </p:nvCxnSpPr>
          <p:spPr>
            <a:xfrm rot="8640000" flipH="1">
              <a:off x="3926346" y="2177636"/>
              <a:ext cx="1670955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/>
                <p:nvPr/>
              </p:nvSpPr>
              <p:spPr>
                <a:xfrm>
                  <a:off x="4275422" y="2153011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2D2693-5F8E-4CFF-9F5C-6E51E06EE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422" y="2153011"/>
                  <a:ext cx="1308623" cy="476221"/>
                </a:xfrm>
                <a:prstGeom prst="rect">
                  <a:avLst/>
                </a:prstGeom>
                <a:blipFill>
                  <a:blip r:embed="rId2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/>
                <p:nvPr/>
              </p:nvSpPr>
              <p:spPr>
                <a:xfrm>
                  <a:off x="5129308" y="5853809"/>
                  <a:ext cx="1308623" cy="54765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343B41-6848-45FA-A483-2B8FEBA51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308" y="5853809"/>
                  <a:ext cx="1308623" cy="5476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C83AB-9067-44E0-BE17-124C41111199}"/>
                </a:ext>
              </a:extLst>
            </p:cNvPr>
            <p:cNvSpPr txBox="1"/>
            <p:nvPr/>
          </p:nvSpPr>
          <p:spPr>
            <a:xfrm>
              <a:off x="2139369" y="1649979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FCA611-F35C-41AE-9135-F57F4EBC3D4B}"/>
                </a:ext>
              </a:extLst>
            </p:cNvPr>
            <p:cNvSpPr txBox="1"/>
            <p:nvPr/>
          </p:nvSpPr>
          <p:spPr>
            <a:xfrm>
              <a:off x="4602325" y="-11601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BAAB94-3462-4437-8082-A5EECF12CA62}"/>
                </a:ext>
              </a:extLst>
            </p:cNvPr>
            <p:cNvSpPr txBox="1"/>
            <p:nvPr/>
          </p:nvSpPr>
          <p:spPr>
            <a:xfrm>
              <a:off x="7061941" y="1653137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8403B0-F6BF-4793-AA1F-CD68A7AFB0CC}"/>
                </a:ext>
              </a:extLst>
            </p:cNvPr>
            <p:cNvSpPr txBox="1"/>
            <p:nvPr/>
          </p:nvSpPr>
          <p:spPr>
            <a:xfrm>
              <a:off x="6084056" y="4765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524ED6-A1B5-44B9-89D5-293028B2C381}"/>
                </a:ext>
              </a:extLst>
            </p:cNvPr>
            <p:cNvSpPr txBox="1"/>
            <p:nvPr/>
          </p:nvSpPr>
          <p:spPr>
            <a:xfrm>
              <a:off x="3084203" y="4765770"/>
              <a:ext cx="2301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1        2       3       4</a:t>
              </a:r>
              <a:endParaRPr lang="zh-CN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9D24D-60B6-4693-8A1F-D88E086F560C}"/>
                </a:ext>
              </a:extLst>
            </p:cNvPr>
            <p:cNvSpPr txBox="1"/>
            <p:nvPr/>
          </p:nvSpPr>
          <p:spPr>
            <a:xfrm>
              <a:off x="3140977" y="3649838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3A0B38-D340-4C5E-A69C-79FF95037C7B}"/>
                </a:ext>
              </a:extLst>
            </p:cNvPr>
            <p:cNvSpPr txBox="1"/>
            <p:nvPr/>
          </p:nvSpPr>
          <p:spPr>
            <a:xfrm>
              <a:off x="4085908" y="6739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94A7C0-B85B-42A2-A227-DDE3EBE9A509}"/>
                </a:ext>
              </a:extLst>
            </p:cNvPr>
            <p:cNvSpPr txBox="1"/>
            <p:nvPr/>
          </p:nvSpPr>
          <p:spPr>
            <a:xfrm>
              <a:off x="7097604" y="6739977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8C588F-18E9-4F48-86D2-0CE8B9D6E14B}"/>
                </a:ext>
              </a:extLst>
            </p:cNvPr>
            <p:cNvSpPr txBox="1"/>
            <p:nvPr/>
          </p:nvSpPr>
          <p:spPr>
            <a:xfrm>
              <a:off x="8038407" y="3647853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644A18-9BF3-4844-B3B6-608766CE527D}"/>
                </a:ext>
              </a:extLst>
            </p:cNvPr>
            <p:cNvSpPr txBox="1"/>
            <p:nvPr/>
          </p:nvSpPr>
          <p:spPr>
            <a:xfrm>
              <a:off x="5580477" y="1860072"/>
              <a:ext cx="766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5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/>
                <p:nvPr/>
              </p:nvSpPr>
              <p:spPr>
                <a:xfrm>
                  <a:off x="6009230" y="2132953"/>
                  <a:ext cx="1308623" cy="476221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08073D-E316-425E-B5CF-1225C1E09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230" y="2132953"/>
                  <a:ext cx="1308623" cy="476221"/>
                </a:xfrm>
                <a:prstGeom prst="rect">
                  <a:avLst/>
                </a:prstGeom>
                <a:blipFill>
                  <a:blip r:embed="rId4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/>
                <p:nvPr/>
              </p:nvSpPr>
              <p:spPr>
                <a:xfrm>
                  <a:off x="6483267" y="3689899"/>
                  <a:ext cx="1308623" cy="550343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234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0DA68F9-AE0F-4B81-B753-E2C04B49B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267" y="3689899"/>
                  <a:ext cx="1308623" cy="5503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/>
                <p:nvPr/>
              </p:nvSpPr>
              <p:spPr>
                <a:xfrm>
                  <a:off x="3980949" y="3691822"/>
                  <a:ext cx="1308623" cy="548420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067F96-8D22-4333-9BEF-D95CBC767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949" y="3691822"/>
                  <a:ext cx="1308623" cy="5484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56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5B60F57-1675-422F-90A0-E404D5DD6F5B}"/>
              </a:ext>
            </a:extLst>
          </p:cNvPr>
          <p:cNvGrpSpPr/>
          <p:nvPr/>
        </p:nvGrpSpPr>
        <p:grpSpPr>
          <a:xfrm>
            <a:off x="53526" y="1655642"/>
            <a:ext cx="13199701" cy="3481277"/>
            <a:chOff x="53526" y="1655642"/>
            <a:chExt cx="13199701" cy="34812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D7D172-2291-4E28-A03B-5C77617B2DD3}"/>
                </a:ext>
              </a:extLst>
            </p:cNvPr>
            <p:cNvGrpSpPr/>
            <p:nvPr/>
          </p:nvGrpSpPr>
          <p:grpSpPr>
            <a:xfrm>
              <a:off x="53526" y="1697974"/>
              <a:ext cx="3715459" cy="3438945"/>
              <a:chOff x="1175277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𝑺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CEE3C7C-3027-4362-824C-103B27524D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037" y="2657557"/>
                    <a:ext cx="659259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B43267F-4DA6-4822-85FD-75F59EA63799}"/>
                  </a:ext>
                </a:extLst>
              </p:cNvPr>
              <p:cNvGrpSpPr/>
              <p:nvPr/>
            </p:nvGrpSpPr>
            <p:grpSpPr>
              <a:xfrm>
                <a:off x="1442966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9D649C7-763E-4D27-AA71-F1E3BFCABF8B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56553E4-761C-4E2C-ACC5-ECAAB5D41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73DAEC9-0C1E-4D9A-B183-FC616AD21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F09BB17-6853-49AD-B683-879F22B8E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46D01DD-A34E-4D00-8ABB-49C2F2CEA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𝑳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5AB8569-26DC-42A6-9B7D-494A7860AE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3012" y="2657557"/>
                    <a:ext cx="706573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277" y="1697974"/>
                    <a:ext cx="371545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/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EC1E89F-FF82-4899-A824-CCECD2689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7372" y="4613699"/>
                    <a:ext cx="62726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23C29D-25EC-4C42-9D69-E569A4FB21E9}"/>
                </a:ext>
              </a:extLst>
            </p:cNvPr>
            <p:cNvGrpSpPr/>
            <p:nvPr/>
          </p:nvGrpSpPr>
          <p:grpSpPr>
            <a:xfrm>
              <a:off x="5865001" y="1697974"/>
              <a:ext cx="3715459" cy="3438945"/>
              <a:chOff x="6576763" y="1697974"/>
              <a:chExt cx="3715459" cy="34389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/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5BAC4EA-89E9-48FE-B2BD-7358076CD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8523" y="2657557"/>
                    <a:ext cx="65925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FB4A143A-41C0-428A-A867-E53C86DC955B}"/>
                  </a:ext>
                </a:extLst>
              </p:cNvPr>
              <p:cNvGrpSpPr/>
              <p:nvPr/>
            </p:nvGrpSpPr>
            <p:grpSpPr>
              <a:xfrm>
                <a:off x="6844452" y="2137287"/>
                <a:ext cx="2919067" cy="2452415"/>
                <a:chOff x="2055852" y="2233130"/>
                <a:chExt cx="1945116" cy="1634163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6BA2CB5-1E4C-4104-A085-7318A952341D}"/>
                    </a:ext>
                  </a:extLst>
                </p:cNvPr>
                <p:cNvCxnSpPr/>
                <p:nvPr/>
              </p:nvCxnSpPr>
              <p:spPr>
                <a:xfrm>
                  <a:off x="2055852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286EE0E8-1CF7-4491-ABC1-DF643508C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3260" y="2233130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0FB36E8-C83B-4BFB-AB7E-A803345BF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7414" y="3219586"/>
                  <a:ext cx="0" cy="6477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353748E-9F1B-4390-A2D9-F3EC55DE3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74242" y="2248025"/>
                  <a:ext cx="323853" cy="32385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515DFAA-D357-4312-A182-960E5B36D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9407" y="2248025"/>
                  <a:ext cx="971561" cy="971561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/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D7DBB39-90C9-419B-B46A-87F94125B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0372" y="2657557"/>
                    <a:ext cx="706573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63" b="-34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/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58288C-D35C-418E-A371-BFE4E89F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763" y="1697974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/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𝑱</m:t>
                          </m:r>
                        </m:oMath>
                      </m:oMathPara>
                    </a14:m>
                    <a:endParaRPr lang="zh-CN" altLang="en-US" sz="2800" b="1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CAC57C4-BEB0-4771-BA2D-2FD04D76F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858" y="4613699"/>
                    <a:ext cx="6272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639941" y="458970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639941" y="1655642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639941" y="2657557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intermediate results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916B17-03E1-4283-B180-BDE8882A1A5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457" y="2158750"/>
              <a:ext cx="1458037" cy="145803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7F78592-C489-45DB-B108-6E8FEDFC1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6731" y="2136398"/>
              <a:ext cx="465769" cy="141452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DBC07C-9A4A-46ED-91D7-6454AA31265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3496" y="3616788"/>
              <a:ext cx="0" cy="97202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B79F98-A2D4-4C52-9A4E-1B942E14F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9281" y="2158750"/>
              <a:ext cx="494211" cy="139217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E1937AD-F6C6-4C26-BBAB-9805A30BF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487" y="2158751"/>
              <a:ext cx="1458037" cy="1458036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/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i="1" dirty="0">
                      <a:latin typeface="Latin Modern Math" panose="02000503000000000000" pitchFamily="50" charset="0"/>
                      <a:ea typeface="Latin Modern Math" panose="02000503000000000000" pitchFamily="50" charset="0"/>
                    </a:rPr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sz="2400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22B93D-D228-44AE-A514-EE2700990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768" y="1697084"/>
                  <a:ext cx="371545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/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𝑱</m:t>
                        </m:r>
                      </m:oMath>
                    </m:oMathPara>
                  </a14:m>
                  <a:endParaRPr lang="zh-CN" altLang="en-US" sz="2800" b="1" i="1" dirty="0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E778B0D-44C0-47A2-A8DD-227A9E4DD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9863" y="4612809"/>
                  <a:ext cx="627261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ABA610-7497-4A62-B1FF-1481461224D3}"/>
                </a:ext>
              </a:extLst>
            </p:cNvPr>
            <p:cNvSpPr/>
            <p:nvPr/>
          </p:nvSpPr>
          <p:spPr>
            <a:xfrm>
              <a:off x="10492529" y="2693666"/>
              <a:ext cx="1541927" cy="1541927"/>
            </a:xfrm>
            <a:prstGeom prst="ellipse">
              <a:avLst/>
            </a:prstGeom>
            <a:gradFill flip="none" rotWithShape="1">
              <a:gsLst>
                <a:gs pos="35000">
                  <a:srgbClr val="004890"/>
                </a:gs>
                <a:gs pos="0">
                  <a:srgbClr val="002060"/>
                </a:gs>
                <a:gs pos="65000">
                  <a:srgbClr val="0070C0">
                    <a:alpha val="75000"/>
                  </a:srgbClr>
                </a:gs>
                <a:gs pos="88000">
                  <a:srgbClr val="00B0F0">
                    <a:alpha val="0"/>
                  </a:srgbClr>
                </a:gs>
                <a:gs pos="99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dirty="0"/>
                <a:t>?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365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B1786-B2DB-4303-8EFD-0ECD9D896509}"/>
              </a:ext>
            </a:extLst>
          </p:cNvPr>
          <p:cNvGrpSpPr/>
          <p:nvPr/>
        </p:nvGrpSpPr>
        <p:grpSpPr>
          <a:xfrm>
            <a:off x="-639439" y="1155968"/>
            <a:ext cx="14095205" cy="3889907"/>
            <a:chOff x="-639439" y="1155968"/>
            <a:chExt cx="14095205" cy="3889907"/>
          </a:xfrm>
        </p:grpSpPr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769E868D-0BD4-40B0-818C-2DE49C45701F}"/>
                </a:ext>
              </a:extLst>
            </p:cNvPr>
            <p:cNvSpPr/>
            <p:nvPr/>
          </p:nvSpPr>
          <p:spPr>
            <a:xfrm>
              <a:off x="3313395" y="409754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result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Arrow: Left-Right 96">
              <a:extLst>
                <a:ext uri="{FF2B5EF4-FFF2-40B4-BE49-F238E27FC236}">
                  <a16:creationId xmlns:a16="http://schemas.microsoft.com/office/drawing/2014/main" id="{1F8CD392-8E40-4EA6-81BA-8927757FFCCD}"/>
                </a:ext>
              </a:extLst>
            </p:cNvPr>
            <p:cNvSpPr/>
            <p:nvPr/>
          </p:nvSpPr>
          <p:spPr>
            <a:xfrm>
              <a:off x="3313395" y="1163485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Same ingredient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Arrow: Left-Right 97">
              <a:extLst>
                <a:ext uri="{FF2B5EF4-FFF2-40B4-BE49-F238E27FC236}">
                  <a16:creationId xmlns:a16="http://schemas.microsoft.com/office/drawing/2014/main" id="{518AB974-E191-4E3B-99F6-303BEC29BD6C}"/>
                </a:ext>
              </a:extLst>
            </p:cNvPr>
            <p:cNvSpPr/>
            <p:nvPr/>
          </p:nvSpPr>
          <p:spPr>
            <a:xfrm>
              <a:off x="3313395" y="2240361"/>
              <a:ext cx="2180492" cy="546327"/>
            </a:xfrm>
            <a:prstGeom prst="leftRigh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Different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coupling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order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661BBD-FB0A-4BFC-B5E2-E177E943EAF6}"/>
                </a:ext>
              </a:extLst>
            </p:cNvPr>
            <p:cNvGrpSpPr/>
            <p:nvPr/>
          </p:nvGrpSpPr>
          <p:grpSpPr>
            <a:xfrm>
              <a:off x="-639439" y="1205562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DFCA611-F35C-41AE-9135-F57F4EBC3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6AC8128-C2D4-4292-9E0D-381EAD5E6751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CEE3C7C-3027-4362-824C-103B27524D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199" y="2764630"/>
                      <a:ext cx="659259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5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EC1E89F-FF82-4899-A824-CCECD26894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8E4533-F602-40A0-840B-78D5ABCE3DD3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AF23CDE-8541-4AD9-87E2-34F5BB418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B087860-2C90-4C01-8DA3-6811F21FEF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F445AFD-C5E8-4F19-88EF-EF038A09B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2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E86F2F-AF63-4A7F-A7C9-9F54284649AB}"/>
                </a:ext>
              </a:extLst>
            </p:cNvPr>
            <p:cNvGrpSpPr/>
            <p:nvPr/>
          </p:nvGrpSpPr>
          <p:grpSpPr>
            <a:xfrm>
              <a:off x="6091972" y="1155968"/>
              <a:ext cx="3715459" cy="3840313"/>
              <a:chOff x="644238" y="1706724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/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C4C58F-B277-47D1-8E81-C1ACD9CC76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238" y="1706724"/>
                    <a:ext cx="37154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340E911-68B8-4EE5-BBF3-1B4789D7E38B}"/>
                  </a:ext>
                </a:extLst>
              </p:cNvPr>
              <p:cNvGrpSpPr/>
              <p:nvPr/>
            </p:nvGrpSpPr>
            <p:grpSpPr>
              <a:xfrm>
                <a:off x="833641" y="2137287"/>
                <a:ext cx="2880000" cy="3409750"/>
                <a:chOff x="833641" y="2137287"/>
                <a:chExt cx="2880000" cy="34097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Latin Modern Math" panose="02000503000000000000" pitchFamily="50" charset="0"/>
                                  </a:rPr>
                                  <m:t>23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4F052B00-1196-4787-AA87-9F8CAFB985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8937" y="2764140"/>
                      <a:ext cx="659259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630" r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1B25034-1229-4255-94F0-867EDD7D47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010" y="5023817"/>
                      <a:ext cx="627261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4D1FABA-37FE-4196-B6AF-80BFFE22C159}"/>
                    </a:ext>
                  </a:extLst>
                </p:cNvPr>
                <p:cNvCxnSpPr/>
                <p:nvPr/>
              </p:nvCxnSpPr>
              <p:spPr>
                <a:xfrm>
                  <a:off x="83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4F6CDF2-5C7B-4C19-B29A-1DFB33D7A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73641" y="2137287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E138A26-F69B-448D-91C2-6985EA1D2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41" y="3577287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A926E89-6DB3-4053-91B0-574CE3161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0045" y="2137287"/>
                  <a:ext cx="720000" cy="72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2EA4E4-AB83-49CE-96E7-878F31BF2392}"/>
                </a:ext>
              </a:extLst>
            </p:cNvPr>
            <p:cNvGrpSpPr/>
            <p:nvPr/>
          </p:nvGrpSpPr>
          <p:grpSpPr>
            <a:xfrm>
              <a:off x="9740307" y="1163485"/>
              <a:ext cx="3715459" cy="3840313"/>
              <a:chOff x="10302358" y="1205562"/>
              <a:chExt cx="3715459" cy="38403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a:t>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zh-CN" altLang="en-US" sz="2400" i="1" dirty="0">
                      <a:latin typeface="Latin Modern Math" panose="02000503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91D9DF2-46DD-406D-AE8B-3C18A8B3CA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2358" y="1205562"/>
                    <a:ext cx="37154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4F621B-0C4B-47E5-96E0-FA7BF8261B3F}"/>
                  </a:ext>
                </a:extLst>
              </p:cNvPr>
              <p:cNvGrpSpPr/>
              <p:nvPr/>
            </p:nvGrpSpPr>
            <p:grpSpPr>
              <a:xfrm>
                <a:off x="10491761" y="1608322"/>
                <a:ext cx="2880000" cy="3437553"/>
                <a:chOff x="3322636" y="2927838"/>
                <a:chExt cx="2880000" cy="34375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𝑺</m:t>
                            </m:r>
                          </m:oMath>
                        </m:oMathPara>
                      </a14:m>
                      <a:endParaRPr lang="zh-CN" altLang="en-US" sz="2800" b="1" i="1" dirty="0">
                        <a:latin typeface="Latin Modern Math" panose="02000503000000000000" pitchFamily="50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744A7F58-78C0-46C5-B584-883BD484E2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9005" y="5842171"/>
                      <a:ext cx="627261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6C32C41-F751-4697-9488-1EC03B88755D}"/>
                    </a:ext>
                  </a:extLst>
                </p:cNvPr>
                <p:cNvCxnSpPr/>
                <p:nvPr/>
              </p:nvCxnSpPr>
              <p:spPr>
                <a:xfrm>
                  <a:off x="332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7F749C5-4358-49A0-9DCA-185A8059B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2636" y="2955641"/>
                  <a:ext cx="144000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761785D-A9D9-48FE-8A36-875DCFBBA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6" y="4395641"/>
                  <a:ext cx="0" cy="144000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6DE6674-C0AB-4A72-BA9E-0EAC082BC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635" y="2927838"/>
                  <a:ext cx="0" cy="2103066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FCC6FD-88A3-4C27-AADD-7F7532C39383}"/>
                  </a:ext>
                </a:extLst>
              </p:cNvPr>
              <p:cNvSpPr/>
              <p:nvPr/>
            </p:nvSpPr>
            <p:spPr>
              <a:xfrm>
                <a:off x="11160797" y="2154792"/>
                <a:ext cx="1541927" cy="1541927"/>
              </a:xfrm>
              <a:prstGeom prst="ellipse">
                <a:avLst/>
              </a:prstGeom>
              <a:gradFill flip="none" rotWithShape="1">
                <a:gsLst>
                  <a:gs pos="35000">
                    <a:srgbClr val="004890"/>
                  </a:gs>
                  <a:gs pos="0">
                    <a:srgbClr val="002060"/>
                  </a:gs>
                  <a:gs pos="65000">
                    <a:srgbClr val="0070C0">
                      <a:alpha val="75000"/>
                    </a:srgbClr>
                  </a:gs>
                  <a:gs pos="88000">
                    <a:srgbClr val="00B0F0">
                      <a:alpha val="0"/>
                    </a:srgbClr>
                  </a:gs>
                  <a:gs pos="99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5400" i="1" dirty="0"/>
                  <a:t>?</a:t>
                </a:r>
                <a:endParaRPr lang="zh-CN" alt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87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2C19DB-4109-4C9B-981A-3D9BCA129400}"/>
              </a:ext>
            </a:extLst>
          </p:cNvPr>
          <p:cNvGrpSpPr/>
          <p:nvPr/>
        </p:nvGrpSpPr>
        <p:grpSpPr>
          <a:xfrm>
            <a:off x="555352" y="4478169"/>
            <a:ext cx="1180089" cy="2295874"/>
            <a:chOff x="985309" y="2383794"/>
            <a:chExt cx="1405308" cy="2734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77CCED2-C4AE-4AB8-AD89-44E4DCC13887}"/>
                </a:ext>
              </a:extLst>
            </p:cNvPr>
            <p:cNvGrpSpPr/>
            <p:nvPr/>
          </p:nvGrpSpPr>
          <p:grpSpPr>
            <a:xfrm>
              <a:off x="1336777" y="4407267"/>
              <a:ext cx="1053840" cy="710566"/>
              <a:chOff x="374149" y="458371"/>
              <a:chExt cx="702935" cy="7105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DAE20E0-678A-4BD9-91DB-53F31467D8FF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FFB5482-9606-4670-9E59-9DA916B65308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A1FEE0-E15C-4618-B7CA-36070AB7A67B}"/>
                </a:ext>
              </a:extLst>
            </p:cNvPr>
            <p:cNvGrpSpPr/>
            <p:nvPr/>
          </p:nvGrpSpPr>
          <p:grpSpPr>
            <a:xfrm>
              <a:off x="985309" y="3696700"/>
              <a:ext cx="702935" cy="710566"/>
              <a:chOff x="374149" y="458371"/>
              <a:chExt cx="702935" cy="71056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05966B0-612A-47CE-8C0B-F25542863542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DC937B-0F5F-4406-A708-FC8CEA01255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41BFD5-7F39-4D89-97A9-20F78A24B0E2}"/>
                </a:ext>
              </a:extLst>
            </p:cNvPr>
            <p:cNvGrpSpPr/>
            <p:nvPr/>
          </p:nvGrpSpPr>
          <p:grpSpPr>
            <a:xfrm flipH="1">
              <a:off x="985461" y="3045336"/>
              <a:ext cx="702654" cy="684353"/>
              <a:chOff x="535616" y="2415540"/>
              <a:chExt cx="481162" cy="46863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2290A97-3E49-44CF-8FFC-9CE2B70666E6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06EF230-A54E-4533-8882-D005E785DBE2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DD0A36-8E08-4345-B996-BEE710012BEC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E8E7D8-1D15-48C3-8A86-B323AD3356C8}"/>
                </a:ext>
              </a:extLst>
            </p:cNvPr>
            <p:cNvGrpSpPr/>
            <p:nvPr/>
          </p:nvGrpSpPr>
          <p:grpSpPr>
            <a:xfrm flipH="1">
              <a:off x="1687963" y="2399829"/>
              <a:ext cx="702654" cy="684353"/>
              <a:chOff x="535616" y="2415540"/>
              <a:chExt cx="481162" cy="4686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2E77FC8-00DC-4874-BFF7-07DB06C9D0C9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A2C352-E71B-4B53-93D0-FA8BF4D23598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122CF10-C00B-4897-82A4-3BA274CB73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872182E-C80C-440C-B788-9F65B13526C1}"/>
                </a:ext>
              </a:extLst>
            </p:cNvPr>
            <p:cNvCxnSpPr>
              <a:cxnSpLocks/>
            </p:cNvCxnSpPr>
            <p:nvPr/>
          </p:nvCxnSpPr>
          <p:spPr>
            <a:xfrm>
              <a:off x="2384135" y="3084182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FC9A9E-47DD-448C-8879-24129E58B055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985668" y="2383794"/>
              <a:ext cx="5180" cy="66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79C04-EBCA-4C8D-B803-15A5CE8D4A50}"/>
              </a:ext>
            </a:extLst>
          </p:cNvPr>
          <p:cNvGrpSpPr/>
          <p:nvPr/>
        </p:nvGrpSpPr>
        <p:grpSpPr>
          <a:xfrm>
            <a:off x="2122250" y="1421259"/>
            <a:ext cx="1180089" cy="2295874"/>
            <a:chOff x="3281405" y="512437"/>
            <a:chExt cx="1405308" cy="27340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2BE68-184A-4E98-A31D-1B55B4898242}"/>
                </a:ext>
              </a:extLst>
            </p:cNvPr>
            <p:cNvGrpSpPr/>
            <p:nvPr/>
          </p:nvGrpSpPr>
          <p:grpSpPr>
            <a:xfrm>
              <a:off x="3632873" y="2535910"/>
              <a:ext cx="1053840" cy="710566"/>
              <a:chOff x="374149" y="458371"/>
              <a:chExt cx="702935" cy="71056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7BE9E2-195C-45B6-B402-75C78FB9B1D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A0674C5-781C-4D61-AC7D-22952DB6F8B7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D33029-EAF5-46EA-A8E5-05AC9FBDFC14}"/>
                </a:ext>
              </a:extLst>
            </p:cNvPr>
            <p:cNvGrpSpPr/>
            <p:nvPr/>
          </p:nvGrpSpPr>
          <p:grpSpPr>
            <a:xfrm>
              <a:off x="3281405" y="1825343"/>
              <a:ext cx="702935" cy="710566"/>
              <a:chOff x="374149" y="458371"/>
              <a:chExt cx="702935" cy="710566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2FCE8D6-8936-4374-B400-114B82791658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F901D8D-439B-42F4-954F-869BC40D87A1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BB1FF34-38EC-48C4-9CD0-5CD6A68DE993}"/>
                </a:ext>
              </a:extLst>
            </p:cNvPr>
            <p:cNvGrpSpPr/>
            <p:nvPr/>
          </p:nvGrpSpPr>
          <p:grpSpPr>
            <a:xfrm flipH="1">
              <a:off x="3984059" y="528472"/>
              <a:ext cx="702654" cy="684353"/>
              <a:chOff x="535616" y="2415540"/>
              <a:chExt cx="481162" cy="468630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99154B-070C-4F12-BD01-7F66D3796CB2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6BBA12B-7CFB-4D86-9610-BE014CBEF9FD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8F01467-08FB-4EA7-9839-1D19ED7A162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8C0DE9-7D74-4CBE-9D56-CA306F24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231" y="1212825"/>
              <a:ext cx="1402" cy="13230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6B5AF0-4922-4E21-84A2-8D4A05A24284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3281826" y="512437"/>
              <a:ext cx="5118" cy="1312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41A229-A593-4D45-B391-CCC39AE37EF3}"/>
                </a:ext>
              </a:extLst>
            </p:cNvPr>
            <p:cNvCxnSpPr>
              <a:cxnSpLocks/>
            </p:cNvCxnSpPr>
            <p:nvPr/>
          </p:nvCxnSpPr>
          <p:spPr>
            <a:xfrm>
              <a:off x="3980381" y="1202665"/>
              <a:ext cx="1740" cy="6675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3D5B6-3202-49B5-8900-7696BC371BD2}"/>
              </a:ext>
            </a:extLst>
          </p:cNvPr>
          <p:cNvGrpSpPr/>
          <p:nvPr/>
        </p:nvGrpSpPr>
        <p:grpSpPr>
          <a:xfrm>
            <a:off x="6130708" y="1420227"/>
            <a:ext cx="1180521" cy="2282409"/>
            <a:chOff x="6846948" y="528472"/>
            <a:chExt cx="1405822" cy="271800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5B0315-4FCE-490A-9362-8344479F7B19}"/>
                </a:ext>
              </a:extLst>
            </p:cNvPr>
            <p:cNvGrpSpPr/>
            <p:nvPr/>
          </p:nvGrpSpPr>
          <p:grpSpPr>
            <a:xfrm>
              <a:off x="6846948" y="2535910"/>
              <a:ext cx="1053840" cy="710566"/>
              <a:chOff x="374149" y="458371"/>
              <a:chExt cx="702935" cy="71056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F050239-F624-4D2D-BA5B-B1CD08F08E5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8ED1BE1-A89C-4110-884D-7F251489D05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8DF1779-94A4-4BB8-9892-62844D37CDF5}"/>
                </a:ext>
              </a:extLst>
            </p:cNvPr>
            <p:cNvGrpSpPr/>
            <p:nvPr/>
          </p:nvGrpSpPr>
          <p:grpSpPr>
            <a:xfrm>
              <a:off x="7549835" y="1825342"/>
              <a:ext cx="702935" cy="710566"/>
              <a:chOff x="374149" y="458371"/>
              <a:chExt cx="702935" cy="71056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A73A6A-2C2F-409C-8B99-512584814BD1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BCDAB3D-411C-4249-A2D5-159C99BECE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49A765-9AE9-44A9-AE75-231718710233}"/>
                </a:ext>
              </a:extLst>
            </p:cNvPr>
            <p:cNvGrpSpPr/>
            <p:nvPr/>
          </p:nvGrpSpPr>
          <p:grpSpPr>
            <a:xfrm flipH="1">
              <a:off x="7549694" y="540567"/>
              <a:ext cx="702654" cy="684353"/>
              <a:chOff x="535616" y="2415540"/>
              <a:chExt cx="481162" cy="46863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478D646-4270-4B43-ACD8-48DA235A9324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2783AF-F366-4A61-9A2C-0790D69E7E3B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B7E417-7E52-49E9-A1E8-CAB45426027A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63A80D-D067-4BF4-9EDE-703E9E90D0A8}"/>
                </a:ext>
              </a:extLst>
            </p:cNvPr>
            <p:cNvCxnSpPr>
              <a:cxnSpLocks/>
            </p:cNvCxnSpPr>
            <p:nvPr/>
          </p:nvCxnSpPr>
          <p:spPr>
            <a:xfrm>
              <a:off x="8250946" y="1224920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8E476B-2F3A-4E53-AC01-9AB5299AE42E}"/>
                </a:ext>
              </a:extLst>
            </p:cNvPr>
            <p:cNvCxnSpPr>
              <a:cxnSpLocks/>
            </p:cNvCxnSpPr>
            <p:nvPr/>
          </p:nvCxnSpPr>
          <p:spPr>
            <a:xfrm>
              <a:off x="6847462" y="528472"/>
              <a:ext cx="0" cy="2007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E8C4011-8DCB-46D3-8A75-2C45B8DC37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1096" y="1214760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136B22-78B2-46DA-9F5B-0AF80B6F195B}"/>
              </a:ext>
            </a:extLst>
          </p:cNvPr>
          <p:cNvGrpSpPr/>
          <p:nvPr/>
        </p:nvGrpSpPr>
        <p:grpSpPr>
          <a:xfrm>
            <a:off x="7865326" y="4514078"/>
            <a:ext cx="1180521" cy="2643362"/>
            <a:chOff x="9506552" y="3119107"/>
            <a:chExt cx="1405822" cy="314784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0EA9A18-9C55-4E00-991C-9BDC1ED5ED32}"/>
                </a:ext>
              </a:extLst>
            </p:cNvPr>
            <p:cNvGrpSpPr/>
            <p:nvPr/>
          </p:nvGrpSpPr>
          <p:grpSpPr>
            <a:xfrm>
              <a:off x="9506552" y="4440257"/>
              <a:ext cx="1053840" cy="710566"/>
              <a:chOff x="374149" y="458371"/>
              <a:chExt cx="702935" cy="7105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81BF005-A1CD-44CA-87F7-A4DA63493E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F9CCF82-652B-4068-8C6E-4340F46CD1D9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58F348E-2B40-45B1-8850-D181DC6EB2DA}"/>
                </a:ext>
              </a:extLst>
            </p:cNvPr>
            <p:cNvGrpSpPr/>
            <p:nvPr/>
          </p:nvGrpSpPr>
          <p:grpSpPr>
            <a:xfrm>
              <a:off x="10209439" y="3729689"/>
              <a:ext cx="702935" cy="710566"/>
              <a:chOff x="374149" y="458371"/>
              <a:chExt cx="702935" cy="71056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E547564-4521-46A8-BBC8-F754761467E6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76DAB0-2828-48EE-B661-74363EAA5F3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643452-A07D-46DB-9DD1-72079B8438E6}"/>
                </a:ext>
              </a:extLst>
            </p:cNvPr>
            <p:cNvCxnSpPr>
              <a:cxnSpLocks/>
            </p:cNvCxnSpPr>
            <p:nvPr/>
          </p:nvCxnSpPr>
          <p:spPr>
            <a:xfrm>
              <a:off x="10910550" y="31292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81E63-F3AB-4896-9ED2-1D7B4042371C}"/>
                </a:ext>
              </a:extLst>
            </p:cNvPr>
            <p:cNvCxnSpPr>
              <a:cxnSpLocks/>
            </p:cNvCxnSpPr>
            <p:nvPr/>
          </p:nvCxnSpPr>
          <p:spPr>
            <a:xfrm>
              <a:off x="9511130" y="31273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797A681-2484-4B5D-A8E9-708FF0CCB0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700" y="31191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10F18C2-7D01-4A5D-AE91-70D1BB49C9D1}"/>
                </a:ext>
              </a:extLst>
            </p:cNvPr>
            <p:cNvCxnSpPr>
              <a:cxnSpLocks/>
            </p:cNvCxnSpPr>
            <p:nvPr/>
          </p:nvCxnSpPr>
          <p:spPr>
            <a:xfrm>
              <a:off x="10034420" y="49349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60E19D-8CFF-409B-BC95-B6C7874ECB7C}"/>
              </a:ext>
            </a:extLst>
          </p:cNvPr>
          <p:cNvGrpSpPr/>
          <p:nvPr/>
        </p:nvGrpSpPr>
        <p:grpSpPr>
          <a:xfrm flipH="1">
            <a:off x="6036015" y="7502222"/>
            <a:ext cx="1180521" cy="2643362"/>
            <a:chOff x="9658952" y="3271507"/>
            <a:chExt cx="1405822" cy="314784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A67609E-D827-484D-A694-87F157FC5EA8}"/>
                </a:ext>
              </a:extLst>
            </p:cNvPr>
            <p:cNvGrpSpPr/>
            <p:nvPr/>
          </p:nvGrpSpPr>
          <p:grpSpPr>
            <a:xfrm>
              <a:off x="9658952" y="4592657"/>
              <a:ext cx="1053840" cy="710566"/>
              <a:chOff x="374149" y="458371"/>
              <a:chExt cx="702935" cy="710566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4071547-9BAA-4726-875A-6B6D2C6A697E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0B3B190-6F0E-442C-B945-ACCC84C85A3B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956B297-63FA-4F70-8CFB-34D5DFB9516F}"/>
                </a:ext>
              </a:extLst>
            </p:cNvPr>
            <p:cNvGrpSpPr/>
            <p:nvPr/>
          </p:nvGrpSpPr>
          <p:grpSpPr>
            <a:xfrm>
              <a:off x="10361839" y="3882089"/>
              <a:ext cx="702935" cy="710566"/>
              <a:chOff x="374149" y="458371"/>
              <a:chExt cx="702935" cy="71056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17D1749-0EF1-45D7-97C0-613F9195933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2333D9D-02A5-4D20-A80F-A26F07E21F04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1151D-9000-4ACB-91C0-8B21885FE59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950" y="3281667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7F0A57-B21C-407C-8D68-F01F5B922B5C}"/>
                </a:ext>
              </a:extLst>
            </p:cNvPr>
            <p:cNvCxnSpPr>
              <a:cxnSpLocks/>
            </p:cNvCxnSpPr>
            <p:nvPr/>
          </p:nvCxnSpPr>
          <p:spPr>
            <a:xfrm>
              <a:off x="9663530" y="327970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CE5B67F-DF18-4454-8003-0AF676346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3100" y="3271507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27499A-2064-43F1-B93B-DD76577B5E18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820" y="508735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9052B4-7A98-4978-AF74-D28A8DAE8BE1}"/>
              </a:ext>
            </a:extLst>
          </p:cNvPr>
          <p:cNvGrpSpPr/>
          <p:nvPr/>
        </p:nvGrpSpPr>
        <p:grpSpPr>
          <a:xfrm>
            <a:off x="4203777" y="11477513"/>
            <a:ext cx="1193645" cy="2337759"/>
            <a:chOff x="3284684" y="7642619"/>
            <a:chExt cx="1421450" cy="27839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6470F0-AFFE-450A-B274-F58FEE367B97}"/>
                </a:ext>
              </a:extLst>
            </p:cNvPr>
            <p:cNvGrpSpPr/>
            <p:nvPr/>
          </p:nvGrpSpPr>
          <p:grpSpPr>
            <a:xfrm flipH="1">
              <a:off x="3632591" y="9384231"/>
              <a:ext cx="1072746" cy="710566"/>
              <a:chOff x="374149" y="458371"/>
              <a:chExt cx="702935" cy="710566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154BABC-E619-4D82-A2B4-04E620EC7A30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267763D-0798-44B6-88F7-CC7E214A6E6C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7ACA24D-4221-4F9D-A62B-7B7571D9FCCA}"/>
                </a:ext>
              </a:extLst>
            </p:cNvPr>
            <p:cNvGrpSpPr/>
            <p:nvPr/>
          </p:nvGrpSpPr>
          <p:grpSpPr>
            <a:xfrm flipH="1">
              <a:off x="3284684" y="8253201"/>
              <a:ext cx="705051" cy="710566"/>
              <a:chOff x="374149" y="458371"/>
              <a:chExt cx="702935" cy="710566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DB7CDA4-C32D-4B17-8915-0252846A20A7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3D77E26-9936-4A64-AB3F-91C5020560DF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F21719-38BC-454F-9232-E71854A4A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509" y="7652779"/>
              <a:ext cx="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4EE2B1-9768-435A-83BE-39601BAB8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929" y="7650812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EEB2E45-CE4D-4770-A6AA-C273E6627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9699" y="7642619"/>
              <a:ext cx="1740" cy="61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FD28B6-A83E-4777-8ACE-800C76B7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381" y="9850537"/>
              <a:ext cx="0" cy="57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3516C87-0795-44AF-B895-908781E1A3D4}"/>
                </a:ext>
              </a:extLst>
            </p:cNvPr>
            <p:cNvGrpSpPr/>
            <p:nvPr/>
          </p:nvGrpSpPr>
          <p:grpSpPr>
            <a:xfrm>
              <a:off x="3635131" y="8949053"/>
              <a:ext cx="1071003" cy="468630"/>
              <a:chOff x="3646416" y="8949053"/>
              <a:chExt cx="1057178" cy="468630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91B6DB8-460B-47E8-98A3-B7DFD45A48CF}"/>
                  </a:ext>
                </a:extLst>
              </p:cNvPr>
              <p:cNvSpPr/>
              <p:nvPr/>
            </p:nvSpPr>
            <p:spPr>
              <a:xfrm flipH="1">
                <a:off x="3646416" y="8949053"/>
                <a:ext cx="1057178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BEF990-32D6-4DDE-AAD0-84988E71FE92}"/>
                  </a:ext>
                </a:extLst>
              </p:cNvPr>
              <p:cNvSpPr/>
              <p:nvPr/>
            </p:nvSpPr>
            <p:spPr>
              <a:xfrm flipH="1">
                <a:off x="4080879" y="9114788"/>
                <a:ext cx="189001" cy="8382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4DCD317-C920-4A83-953F-7A63F30A219C}"/>
                  </a:ext>
                </a:extLst>
              </p:cNvPr>
              <p:cNvSpPr/>
              <p:nvPr/>
            </p:nvSpPr>
            <p:spPr>
              <a:xfrm>
                <a:off x="3646417" y="8949053"/>
                <a:ext cx="1037771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80F7A9-1474-4E67-B4F7-D3260B90D4D7}"/>
              </a:ext>
            </a:extLst>
          </p:cNvPr>
          <p:cNvCxnSpPr>
            <a:cxnSpLocks/>
          </p:cNvCxnSpPr>
          <p:nvPr/>
        </p:nvCxnSpPr>
        <p:spPr>
          <a:xfrm>
            <a:off x="3963770" y="1685572"/>
            <a:ext cx="1506322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561EA43-632C-4B8E-882E-D53003F347F3}"/>
              </a:ext>
            </a:extLst>
          </p:cNvPr>
          <p:cNvCxnSpPr>
            <a:cxnSpLocks/>
          </p:cNvCxnSpPr>
          <p:nvPr/>
        </p:nvCxnSpPr>
        <p:spPr>
          <a:xfrm>
            <a:off x="8086741" y="2667724"/>
            <a:ext cx="660367" cy="1329464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DABF80-8B8B-4C41-882C-7EA98E50CE66}"/>
              </a:ext>
            </a:extLst>
          </p:cNvPr>
          <p:cNvCxnSpPr>
            <a:cxnSpLocks/>
          </p:cNvCxnSpPr>
          <p:nvPr/>
        </p:nvCxnSpPr>
        <p:spPr>
          <a:xfrm flipV="1">
            <a:off x="1155790" y="2692676"/>
            <a:ext cx="702764" cy="130451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A4DD21-D631-40E7-97A3-82CED4B5682F}"/>
              </a:ext>
            </a:extLst>
          </p:cNvPr>
          <p:cNvCxnSpPr>
            <a:cxnSpLocks/>
          </p:cNvCxnSpPr>
          <p:nvPr/>
        </p:nvCxnSpPr>
        <p:spPr>
          <a:xfrm flipH="1" flipV="1">
            <a:off x="964653" y="7009566"/>
            <a:ext cx="639473" cy="1310774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DD50E1-6FA3-46E7-8B78-2018967BF486}"/>
              </a:ext>
            </a:extLst>
          </p:cNvPr>
          <p:cNvCxnSpPr>
            <a:cxnSpLocks/>
          </p:cNvCxnSpPr>
          <p:nvPr/>
        </p:nvCxnSpPr>
        <p:spPr>
          <a:xfrm flipH="1">
            <a:off x="8250415" y="7009566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41D717-F1AF-483E-AD6E-C3ED976BCB01}"/>
              </a:ext>
            </a:extLst>
          </p:cNvPr>
          <p:cNvCxnSpPr>
            <a:cxnSpLocks/>
          </p:cNvCxnSpPr>
          <p:nvPr/>
        </p:nvCxnSpPr>
        <p:spPr>
          <a:xfrm flipH="1">
            <a:off x="5781729" y="10584920"/>
            <a:ext cx="705678" cy="1349759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7AA55D-F3E5-4BA5-9A01-66F8A127E6D9}"/>
              </a:ext>
            </a:extLst>
          </p:cNvPr>
          <p:cNvCxnSpPr>
            <a:cxnSpLocks/>
          </p:cNvCxnSpPr>
          <p:nvPr/>
        </p:nvCxnSpPr>
        <p:spPr>
          <a:xfrm>
            <a:off x="3269294" y="10616133"/>
            <a:ext cx="705678" cy="1349759"/>
          </a:xfrm>
          <a:prstGeom prst="straightConnector1">
            <a:avLst/>
          </a:prstGeom>
          <a:ln w="57150">
            <a:solidFill>
              <a:srgbClr val="0070C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/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8638E33-D7A8-435C-8AE2-BE1EC4DE1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73" y="1736411"/>
                <a:ext cx="114190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54310D6-0743-40DC-BC4C-22D62364BB48}"/>
              </a:ext>
            </a:extLst>
          </p:cNvPr>
          <p:cNvSpPr/>
          <p:nvPr/>
        </p:nvSpPr>
        <p:spPr>
          <a:xfrm rot="8100000">
            <a:off x="3829114" y="8027872"/>
            <a:ext cx="2224554" cy="2224554"/>
          </a:xfrm>
          <a:prstGeom prst="arc">
            <a:avLst/>
          </a:prstGeom>
          <a:ln w="571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/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3365985-162E-4CD5-9FC6-D7C60A33F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081" y="7656016"/>
                <a:ext cx="114190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/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D5DE833-9F3D-4BD4-8681-F82A9B52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27" y="5104958"/>
                <a:ext cx="114190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BE15E-A033-48EE-ACF1-EE4EFDFA3A58}"/>
              </a:ext>
            </a:extLst>
          </p:cNvPr>
          <p:cNvGrpSpPr/>
          <p:nvPr/>
        </p:nvGrpSpPr>
        <p:grpSpPr>
          <a:xfrm>
            <a:off x="2397706" y="7036831"/>
            <a:ext cx="1539493" cy="2991242"/>
            <a:chOff x="2397707" y="7732199"/>
            <a:chExt cx="1181610" cy="2295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234072-8AE2-4D61-9AC8-70E5F6BEA51B}"/>
                </a:ext>
              </a:extLst>
            </p:cNvPr>
            <p:cNvGrpSpPr/>
            <p:nvPr/>
          </p:nvGrpSpPr>
          <p:grpSpPr>
            <a:xfrm>
              <a:off x="2399229" y="9431384"/>
              <a:ext cx="884948" cy="596689"/>
              <a:chOff x="374149" y="458371"/>
              <a:chExt cx="702935" cy="710566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CB88905-70E8-47AB-865E-0E0FA023D0A9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EB32A7B-3768-4354-A2F7-3E55C6C290F3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544F72-23ED-451F-B584-8CAAE142C361}"/>
                </a:ext>
              </a:extLst>
            </p:cNvPr>
            <p:cNvGrpSpPr/>
            <p:nvPr/>
          </p:nvGrpSpPr>
          <p:grpSpPr>
            <a:xfrm>
              <a:off x="2989037" y="8858546"/>
              <a:ext cx="590280" cy="596689"/>
              <a:chOff x="374149" y="458371"/>
              <a:chExt cx="702935" cy="710566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9AAA69-7052-4C6D-A89F-FC651185FF6D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55142A6-9AA0-41F0-9BD1-026A7CCE9B8D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D0FAA0-1863-4427-BE64-82380B00C11B}"/>
                </a:ext>
              </a:extLst>
            </p:cNvPr>
            <p:cNvGrpSpPr/>
            <p:nvPr/>
          </p:nvGrpSpPr>
          <p:grpSpPr>
            <a:xfrm flipH="1">
              <a:off x="2398856" y="8287720"/>
              <a:ext cx="590045" cy="574677"/>
              <a:chOff x="535616" y="2415540"/>
              <a:chExt cx="481162" cy="46863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131A079-18B7-4EF4-A31B-80853FBA1E15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369B238-2876-4A79-B495-EF890DD1C313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B13926-19F1-4DE7-BAC6-E916EBD0FD7F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A0D520-1BC7-4998-875A-097226526F0C}"/>
                </a:ext>
              </a:extLst>
            </p:cNvPr>
            <p:cNvGrpSpPr/>
            <p:nvPr/>
          </p:nvGrpSpPr>
          <p:grpSpPr>
            <a:xfrm flipH="1">
              <a:off x="2988773" y="7745664"/>
              <a:ext cx="590045" cy="574677"/>
              <a:chOff x="535616" y="2415540"/>
              <a:chExt cx="481162" cy="46863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271717-3539-41B8-8FD8-F3F75B059F1B}"/>
                  </a:ext>
                </a:extLst>
              </p:cNvPr>
              <p:cNvSpPr/>
              <p:nvPr/>
            </p:nvSpPr>
            <p:spPr>
              <a:xfrm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7FEF02B-29A8-4F1E-AB6D-7EF331E98A69}"/>
                  </a:ext>
                </a:extLst>
              </p:cNvPr>
              <p:cNvSpPr/>
              <p:nvPr/>
            </p:nvSpPr>
            <p:spPr>
              <a:xfrm>
                <a:off x="727710" y="2581275"/>
                <a:ext cx="87630" cy="8382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4E923FE-812F-445B-858B-7EC686D56FB1}"/>
                  </a:ext>
                </a:extLst>
              </p:cNvPr>
              <p:cNvSpPr/>
              <p:nvPr/>
            </p:nvSpPr>
            <p:spPr>
              <a:xfrm flipH="1">
                <a:off x="535616" y="2415540"/>
                <a:ext cx="481162" cy="468630"/>
              </a:xfrm>
              <a:custGeom>
                <a:avLst/>
                <a:gdLst>
                  <a:gd name="connsiteX0" fmla="*/ 960 w 478909"/>
                  <a:gd name="connsiteY0" fmla="*/ 480060 h 480060"/>
                  <a:gd name="connsiteX1" fmla="*/ 6040 w 478909"/>
                  <a:gd name="connsiteY1" fmla="*/ 365760 h 480060"/>
                  <a:gd name="connsiteX2" fmla="*/ 46680 w 478909"/>
                  <a:gd name="connsiteY2" fmla="*/ 304800 h 480060"/>
                  <a:gd name="connsiteX3" fmla="*/ 181300 w 478909"/>
                  <a:gd name="connsiteY3" fmla="*/ 241300 h 480060"/>
                  <a:gd name="connsiteX4" fmla="*/ 338780 w 478909"/>
                  <a:gd name="connsiteY4" fmla="*/ 200660 h 480060"/>
                  <a:gd name="connsiteX5" fmla="*/ 460700 w 478909"/>
                  <a:gd name="connsiteY5" fmla="*/ 121920 h 480060"/>
                  <a:gd name="connsiteX6" fmla="*/ 478480 w 478909"/>
                  <a:gd name="connsiteY6" fmla="*/ 88900 h 480060"/>
                  <a:gd name="connsiteX7" fmla="*/ 473400 w 478909"/>
                  <a:gd name="connsiteY7" fmla="*/ 20320 h 480060"/>
                  <a:gd name="connsiteX8" fmla="*/ 473400 w 478909"/>
                  <a:gd name="connsiteY8" fmla="*/ 0 h 480060"/>
                  <a:gd name="connsiteX0" fmla="*/ 960 w 483147"/>
                  <a:gd name="connsiteY0" fmla="*/ 480060 h 480060"/>
                  <a:gd name="connsiteX1" fmla="*/ 6040 w 483147"/>
                  <a:gd name="connsiteY1" fmla="*/ 365760 h 480060"/>
                  <a:gd name="connsiteX2" fmla="*/ 46680 w 483147"/>
                  <a:gd name="connsiteY2" fmla="*/ 304800 h 480060"/>
                  <a:gd name="connsiteX3" fmla="*/ 181300 w 483147"/>
                  <a:gd name="connsiteY3" fmla="*/ 241300 h 480060"/>
                  <a:gd name="connsiteX4" fmla="*/ 338780 w 483147"/>
                  <a:gd name="connsiteY4" fmla="*/ 200660 h 480060"/>
                  <a:gd name="connsiteX5" fmla="*/ 460700 w 483147"/>
                  <a:gd name="connsiteY5" fmla="*/ 121920 h 480060"/>
                  <a:gd name="connsiteX6" fmla="*/ 478480 w 483147"/>
                  <a:gd name="connsiteY6" fmla="*/ 88900 h 480060"/>
                  <a:gd name="connsiteX7" fmla="*/ 482925 w 483147"/>
                  <a:gd name="connsiteY7" fmla="*/ 52705 h 480060"/>
                  <a:gd name="connsiteX8" fmla="*/ 473400 w 483147"/>
                  <a:gd name="connsiteY8" fmla="*/ 0 h 480060"/>
                  <a:gd name="connsiteX0" fmla="*/ 960 w 486735"/>
                  <a:gd name="connsiteY0" fmla="*/ 483870 h 483870"/>
                  <a:gd name="connsiteX1" fmla="*/ 6040 w 486735"/>
                  <a:gd name="connsiteY1" fmla="*/ 369570 h 483870"/>
                  <a:gd name="connsiteX2" fmla="*/ 46680 w 486735"/>
                  <a:gd name="connsiteY2" fmla="*/ 308610 h 483870"/>
                  <a:gd name="connsiteX3" fmla="*/ 181300 w 486735"/>
                  <a:gd name="connsiteY3" fmla="*/ 245110 h 483870"/>
                  <a:gd name="connsiteX4" fmla="*/ 338780 w 486735"/>
                  <a:gd name="connsiteY4" fmla="*/ 204470 h 483870"/>
                  <a:gd name="connsiteX5" fmla="*/ 460700 w 486735"/>
                  <a:gd name="connsiteY5" fmla="*/ 125730 h 483870"/>
                  <a:gd name="connsiteX6" fmla="*/ 478480 w 486735"/>
                  <a:gd name="connsiteY6" fmla="*/ 92710 h 483870"/>
                  <a:gd name="connsiteX7" fmla="*/ 482925 w 486735"/>
                  <a:gd name="connsiteY7" fmla="*/ 56515 h 483870"/>
                  <a:gd name="connsiteX8" fmla="*/ 486735 w 486735"/>
                  <a:gd name="connsiteY8" fmla="*/ 0 h 483870"/>
                  <a:gd name="connsiteX0" fmla="*/ 960 w 482969"/>
                  <a:gd name="connsiteY0" fmla="*/ 468630 h 468630"/>
                  <a:gd name="connsiteX1" fmla="*/ 6040 w 482969"/>
                  <a:gd name="connsiteY1" fmla="*/ 354330 h 468630"/>
                  <a:gd name="connsiteX2" fmla="*/ 46680 w 482969"/>
                  <a:gd name="connsiteY2" fmla="*/ 293370 h 468630"/>
                  <a:gd name="connsiteX3" fmla="*/ 181300 w 482969"/>
                  <a:gd name="connsiteY3" fmla="*/ 229870 h 468630"/>
                  <a:gd name="connsiteX4" fmla="*/ 338780 w 482969"/>
                  <a:gd name="connsiteY4" fmla="*/ 189230 h 468630"/>
                  <a:gd name="connsiteX5" fmla="*/ 460700 w 482969"/>
                  <a:gd name="connsiteY5" fmla="*/ 110490 h 468630"/>
                  <a:gd name="connsiteX6" fmla="*/ 478480 w 482969"/>
                  <a:gd name="connsiteY6" fmla="*/ 77470 h 468630"/>
                  <a:gd name="connsiteX7" fmla="*/ 482925 w 482969"/>
                  <a:gd name="connsiteY7" fmla="*/ 41275 h 468630"/>
                  <a:gd name="connsiteX8" fmla="*/ 481020 w 482969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60700 w 483233"/>
                  <a:gd name="connsiteY5" fmla="*/ 110490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72765 w 483233"/>
                  <a:gd name="connsiteY6" fmla="*/ 96520 h 468630"/>
                  <a:gd name="connsiteX7" fmla="*/ 482925 w 483233"/>
                  <a:gd name="connsiteY7" fmla="*/ 41275 h 468630"/>
                  <a:gd name="connsiteX8" fmla="*/ 481020 w 483233"/>
                  <a:gd name="connsiteY8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41275 h 468630"/>
                  <a:gd name="connsiteX7" fmla="*/ 481020 w 483233"/>
                  <a:gd name="connsiteY7" fmla="*/ 0 h 468630"/>
                  <a:gd name="connsiteX0" fmla="*/ 960 w 483233"/>
                  <a:gd name="connsiteY0" fmla="*/ 468630 h 468630"/>
                  <a:gd name="connsiteX1" fmla="*/ 6040 w 483233"/>
                  <a:gd name="connsiteY1" fmla="*/ 354330 h 468630"/>
                  <a:gd name="connsiteX2" fmla="*/ 46680 w 483233"/>
                  <a:gd name="connsiteY2" fmla="*/ 293370 h 468630"/>
                  <a:gd name="connsiteX3" fmla="*/ 181300 w 483233"/>
                  <a:gd name="connsiteY3" fmla="*/ 229870 h 468630"/>
                  <a:gd name="connsiteX4" fmla="*/ 338780 w 483233"/>
                  <a:gd name="connsiteY4" fmla="*/ 189230 h 468630"/>
                  <a:gd name="connsiteX5" fmla="*/ 430220 w 483233"/>
                  <a:gd name="connsiteY5" fmla="*/ 135255 h 468630"/>
                  <a:gd name="connsiteX6" fmla="*/ 482925 w 483233"/>
                  <a:gd name="connsiteY6" fmla="*/ 85090 h 468630"/>
                  <a:gd name="connsiteX7" fmla="*/ 481020 w 483233"/>
                  <a:gd name="connsiteY7" fmla="*/ 0 h 468630"/>
                  <a:gd name="connsiteX0" fmla="*/ 960 w 483069"/>
                  <a:gd name="connsiteY0" fmla="*/ 468630 h 468630"/>
                  <a:gd name="connsiteX1" fmla="*/ 6040 w 483069"/>
                  <a:gd name="connsiteY1" fmla="*/ 354330 h 468630"/>
                  <a:gd name="connsiteX2" fmla="*/ 46680 w 483069"/>
                  <a:gd name="connsiteY2" fmla="*/ 293370 h 468630"/>
                  <a:gd name="connsiteX3" fmla="*/ 181300 w 483069"/>
                  <a:gd name="connsiteY3" fmla="*/ 229870 h 468630"/>
                  <a:gd name="connsiteX4" fmla="*/ 338780 w 483069"/>
                  <a:gd name="connsiteY4" fmla="*/ 189230 h 468630"/>
                  <a:gd name="connsiteX5" fmla="*/ 430220 w 483069"/>
                  <a:gd name="connsiteY5" fmla="*/ 135255 h 468630"/>
                  <a:gd name="connsiteX6" fmla="*/ 482925 w 483069"/>
                  <a:gd name="connsiteY6" fmla="*/ 85090 h 468630"/>
                  <a:gd name="connsiteX7" fmla="*/ 481020 w 48306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7149"/>
                  <a:gd name="connsiteY0" fmla="*/ 468630 h 468630"/>
                  <a:gd name="connsiteX1" fmla="*/ 6040 w 487149"/>
                  <a:gd name="connsiteY1" fmla="*/ 354330 h 468630"/>
                  <a:gd name="connsiteX2" fmla="*/ 46680 w 487149"/>
                  <a:gd name="connsiteY2" fmla="*/ 293370 h 468630"/>
                  <a:gd name="connsiteX3" fmla="*/ 181300 w 487149"/>
                  <a:gd name="connsiteY3" fmla="*/ 229870 h 468630"/>
                  <a:gd name="connsiteX4" fmla="*/ 338780 w 487149"/>
                  <a:gd name="connsiteY4" fmla="*/ 189230 h 468630"/>
                  <a:gd name="connsiteX5" fmla="*/ 416885 w 487149"/>
                  <a:gd name="connsiteY5" fmla="*/ 146685 h 468630"/>
                  <a:gd name="connsiteX6" fmla="*/ 482925 w 487149"/>
                  <a:gd name="connsiteY6" fmla="*/ 85090 h 468630"/>
                  <a:gd name="connsiteX7" fmla="*/ 481020 w 487149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38780 w 481241"/>
                  <a:gd name="connsiteY4" fmla="*/ 189230 h 468630"/>
                  <a:gd name="connsiteX5" fmla="*/ 416885 w 481241"/>
                  <a:gd name="connsiteY5" fmla="*/ 14668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3216"/>
                  <a:gd name="connsiteY0" fmla="*/ 468630 h 468630"/>
                  <a:gd name="connsiteX1" fmla="*/ 6040 w 483216"/>
                  <a:gd name="connsiteY1" fmla="*/ 354330 h 468630"/>
                  <a:gd name="connsiteX2" fmla="*/ 46680 w 483216"/>
                  <a:gd name="connsiteY2" fmla="*/ 293370 h 468630"/>
                  <a:gd name="connsiteX3" fmla="*/ 181300 w 483216"/>
                  <a:gd name="connsiteY3" fmla="*/ 229870 h 468630"/>
                  <a:gd name="connsiteX4" fmla="*/ 338780 w 483216"/>
                  <a:gd name="connsiteY4" fmla="*/ 189230 h 468630"/>
                  <a:gd name="connsiteX5" fmla="*/ 416885 w 483216"/>
                  <a:gd name="connsiteY5" fmla="*/ 146685 h 468630"/>
                  <a:gd name="connsiteX6" fmla="*/ 473400 w 483216"/>
                  <a:gd name="connsiteY6" fmla="*/ 111760 h 468630"/>
                  <a:gd name="connsiteX7" fmla="*/ 481020 w 483216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38780 w 481020"/>
                  <a:gd name="connsiteY4" fmla="*/ 189230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1650 w 481020"/>
                  <a:gd name="connsiteY5" fmla="*/ 165735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241"/>
                  <a:gd name="connsiteY0" fmla="*/ 468630 h 468630"/>
                  <a:gd name="connsiteX1" fmla="*/ 6040 w 481241"/>
                  <a:gd name="connsiteY1" fmla="*/ 354330 h 468630"/>
                  <a:gd name="connsiteX2" fmla="*/ 46680 w 481241"/>
                  <a:gd name="connsiteY2" fmla="*/ 293370 h 468630"/>
                  <a:gd name="connsiteX3" fmla="*/ 181300 w 481241"/>
                  <a:gd name="connsiteY3" fmla="*/ 229870 h 468630"/>
                  <a:gd name="connsiteX4" fmla="*/ 304490 w 481241"/>
                  <a:gd name="connsiteY4" fmla="*/ 198755 h 468630"/>
                  <a:gd name="connsiteX5" fmla="*/ 416885 w 481241"/>
                  <a:gd name="connsiteY5" fmla="*/ 165735 h 468630"/>
                  <a:gd name="connsiteX6" fmla="*/ 473400 w 481241"/>
                  <a:gd name="connsiteY6" fmla="*/ 111760 h 468630"/>
                  <a:gd name="connsiteX7" fmla="*/ 481020 w 481241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45460 w 481020"/>
                  <a:gd name="connsiteY5" fmla="*/ 17145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020"/>
                  <a:gd name="connsiteY0" fmla="*/ 468630 h 468630"/>
                  <a:gd name="connsiteX1" fmla="*/ 6040 w 481020"/>
                  <a:gd name="connsiteY1" fmla="*/ 354330 h 468630"/>
                  <a:gd name="connsiteX2" fmla="*/ 46680 w 481020"/>
                  <a:gd name="connsiteY2" fmla="*/ 293370 h 468630"/>
                  <a:gd name="connsiteX3" fmla="*/ 181300 w 481020"/>
                  <a:gd name="connsiteY3" fmla="*/ 229870 h 468630"/>
                  <a:gd name="connsiteX4" fmla="*/ 304490 w 481020"/>
                  <a:gd name="connsiteY4" fmla="*/ 198755 h 468630"/>
                  <a:gd name="connsiteX5" fmla="*/ 435935 w 481020"/>
                  <a:gd name="connsiteY5" fmla="*/ 167640 h 468630"/>
                  <a:gd name="connsiteX6" fmla="*/ 473400 w 481020"/>
                  <a:gd name="connsiteY6" fmla="*/ 111760 h 468630"/>
                  <a:gd name="connsiteX7" fmla="*/ 481020 w 481020"/>
                  <a:gd name="connsiteY7" fmla="*/ 0 h 468630"/>
                  <a:gd name="connsiteX0" fmla="*/ 960 w 481162"/>
                  <a:gd name="connsiteY0" fmla="*/ 468630 h 468630"/>
                  <a:gd name="connsiteX1" fmla="*/ 6040 w 481162"/>
                  <a:gd name="connsiteY1" fmla="*/ 354330 h 468630"/>
                  <a:gd name="connsiteX2" fmla="*/ 46680 w 481162"/>
                  <a:gd name="connsiteY2" fmla="*/ 293370 h 468630"/>
                  <a:gd name="connsiteX3" fmla="*/ 181300 w 481162"/>
                  <a:gd name="connsiteY3" fmla="*/ 229870 h 468630"/>
                  <a:gd name="connsiteX4" fmla="*/ 304490 w 481162"/>
                  <a:gd name="connsiteY4" fmla="*/ 198755 h 468630"/>
                  <a:gd name="connsiteX5" fmla="*/ 418790 w 481162"/>
                  <a:gd name="connsiteY5" fmla="*/ 173355 h 468630"/>
                  <a:gd name="connsiteX6" fmla="*/ 473400 w 481162"/>
                  <a:gd name="connsiteY6" fmla="*/ 111760 h 468630"/>
                  <a:gd name="connsiteX7" fmla="*/ 481020 w 481162"/>
                  <a:gd name="connsiteY7" fmla="*/ 0 h 46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162" h="468630">
                    <a:moveTo>
                      <a:pt x="960" y="468630"/>
                    </a:moveTo>
                    <a:cubicBezTo>
                      <a:pt x="-310" y="426085"/>
                      <a:pt x="-1580" y="383540"/>
                      <a:pt x="6040" y="354330"/>
                    </a:cubicBezTo>
                    <a:cubicBezTo>
                      <a:pt x="13660" y="325120"/>
                      <a:pt x="17470" y="314113"/>
                      <a:pt x="46680" y="293370"/>
                    </a:cubicBezTo>
                    <a:cubicBezTo>
                      <a:pt x="75890" y="272627"/>
                      <a:pt x="138332" y="245639"/>
                      <a:pt x="181300" y="229870"/>
                    </a:cubicBezTo>
                    <a:cubicBezTo>
                      <a:pt x="224268" y="214101"/>
                      <a:pt x="264908" y="208174"/>
                      <a:pt x="304490" y="198755"/>
                    </a:cubicBezTo>
                    <a:cubicBezTo>
                      <a:pt x="344072" y="189336"/>
                      <a:pt x="390638" y="187854"/>
                      <a:pt x="418790" y="173355"/>
                    </a:cubicBezTo>
                    <a:cubicBezTo>
                      <a:pt x="446942" y="158856"/>
                      <a:pt x="463028" y="140652"/>
                      <a:pt x="473400" y="111760"/>
                    </a:cubicBezTo>
                    <a:cubicBezTo>
                      <a:pt x="483772" y="82868"/>
                      <a:pt x="480596" y="2751"/>
                      <a:pt x="48102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DE4D7A-35E8-4633-B833-3DB1D1DDE85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397707" y="8822519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BF915C-6C7C-4518-A98C-7F2B7C940777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2399029" y="7732199"/>
              <a:ext cx="4350" cy="5555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EBA5A0-8DA3-44E9-8B4A-FF79F32C8727}"/>
                </a:ext>
              </a:extLst>
            </p:cNvPr>
            <p:cNvCxnSpPr>
              <a:cxnSpLocks/>
            </p:cNvCxnSpPr>
            <p:nvPr/>
          </p:nvCxnSpPr>
          <p:spPr>
            <a:xfrm>
              <a:off x="3575335" y="8285708"/>
              <a:ext cx="3482" cy="6648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1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 1">
            <a:extLst>
              <a:ext uri="{FF2B5EF4-FFF2-40B4-BE49-F238E27FC236}">
                <a16:creationId xmlns:a16="http://schemas.microsoft.com/office/drawing/2014/main" id="{BB7212EA-F6AD-41F0-ADB4-23114D7C1A97}"/>
              </a:ext>
            </a:extLst>
          </p:cNvPr>
          <p:cNvSpPr/>
          <p:nvPr/>
        </p:nvSpPr>
        <p:spPr>
          <a:xfrm flipH="1">
            <a:off x="5956660" y="620501"/>
            <a:ext cx="1087557" cy="55391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BE49A-8FE3-4509-A83E-D6A6EA4A552C}"/>
              </a:ext>
            </a:extLst>
          </p:cNvPr>
          <p:cNvSpPr/>
          <p:nvPr/>
        </p:nvSpPr>
        <p:spPr>
          <a:xfrm flipH="1">
            <a:off x="454671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74CAEC-D486-4469-97EE-094E9957BB68}"/>
              </a:ext>
            </a:extLst>
          </p:cNvPr>
          <p:cNvSpPr/>
          <p:nvPr/>
        </p:nvSpPr>
        <p:spPr>
          <a:xfrm flipH="1">
            <a:off x="5071687" y="2791216"/>
            <a:ext cx="228374" cy="2184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5DD5A9-E4B8-4238-AF09-67EF728F98B0}"/>
              </a:ext>
            </a:extLst>
          </p:cNvPr>
          <p:cNvGrpSpPr/>
          <p:nvPr/>
        </p:nvGrpSpPr>
        <p:grpSpPr>
          <a:xfrm flipH="1">
            <a:off x="5790250" y="1207309"/>
            <a:ext cx="1253967" cy="1221307"/>
            <a:chOff x="535616" y="2415540"/>
            <a:chExt cx="481162" cy="46863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CAE9EF-8F90-474A-ADE1-8B7C4DA9E4AE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7C9144E-C837-4962-87C2-26394F49C209}"/>
                </a:ext>
              </a:extLst>
            </p:cNvPr>
            <p:cNvSpPr/>
            <p:nvPr/>
          </p:nvSpPr>
          <p:spPr>
            <a:xfrm>
              <a:off x="727710" y="258127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DDC7D1-C3CA-4E3D-8B54-1D7F94C97EC6}"/>
                </a:ext>
              </a:extLst>
            </p:cNvPr>
            <p:cNvSpPr/>
            <p:nvPr/>
          </p:nvSpPr>
          <p:spPr>
            <a:xfrm flipH="1"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C6C58-ED43-43B6-B1ED-63D4368DDF17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4547083" y="1178693"/>
            <a:ext cx="9245" cy="1180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525AB-1494-4101-B78E-E8ED4EEEA681}"/>
              </a:ext>
            </a:extLst>
          </p:cNvPr>
          <p:cNvGrpSpPr/>
          <p:nvPr/>
        </p:nvGrpSpPr>
        <p:grpSpPr>
          <a:xfrm>
            <a:off x="4535481" y="2355014"/>
            <a:ext cx="2519957" cy="3702884"/>
            <a:chOff x="4535481" y="2355014"/>
            <a:chExt cx="2519957" cy="370288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E9B1F9-22BD-4D4D-868A-22E107BA9F2D}"/>
                </a:ext>
              </a:extLst>
            </p:cNvPr>
            <p:cNvGrpSpPr/>
            <p:nvPr/>
          </p:nvGrpSpPr>
          <p:grpSpPr>
            <a:xfrm>
              <a:off x="4547508" y="4789811"/>
              <a:ext cx="1880697" cy="1268087"/>
              <a:chOff x="374149" y="458371"/>
              <a:chExt cx="702935" cy="71056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480C3E8-65C0-4FB9-BB56-687824FE534A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6B9EF9-0E45-43FD-ADF8-78DC29F18BAA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1F64F9-83C9-4D79-8580-60D96754C507}"/>
                </a:ext>
              </a:extLst>
            </p:cNvPr>
            <p:cNvGrpSpPr/>
            <p:nvPr/>
          </p:nvGrpSpPr>
          <p:grpSpPr>
            <a:xfrm>
              <a:off x="5800971" y="3572412"/>
              <a:ext cx="1254467" cy="1268087"/>
              <a:chOff x="374149" y="458371"/>
              <a:chExt cx="702935" cy="71056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1A5301B-0FE6-4313-92CF-393D7715DEC3}"/>
                  </a:ext>
                </a:extLst>
              </p:cNvPr>
              <p:cNvSpPr/>
              <p:nvPr/>
            </p:nvSpPr>
            <p:spPr>
              <a:xfrm>
                <a:off x="374149" y="458372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D7294CC-73F2-4D8A-9D10-5B5E35107842}"/>
                  </a:ext>
                </a:extLst>
              </p:cNvPr>
              <p:cNvSpPr/>
              <p:nvPr/>
            </p:nvSpPr>
            <p:spPr>
              <a:xfrm flipH="1">
                <a:off x="725335" y="458371"/>
                <a:ext cx="351749" cy="710565"/>
              </a:xfrm>
              <a:custGeom>
                <a:avLst/>
                <a:gdLst>
                  <a:gd name="connsiteX0" fmla="*/ 7332 w 358712"/>
                  <a:gd name="connsiteY0" fmla="*/ 0 h 845820"/>
                  <a:gd name="connsiteX1" fmla="*/ 7332 w 358712"/>
                  <a:gd name="connsiteY1" fmla="*/ 104775 h 845820"/>
                  <a:gd name="connsiteX2" fmla="*/ 83532 w 358712"/>
                  <a:gd name="connsiteY2" fmla="*/ 188595 h 845820"/>
                  <a:gd name="connsiteX3" fmla="*/ 218787 w 358712"/>
                  <a:gd name="connsiteY3" fmla="*/ 253365 h 845820"/>
                  <a:gd name="connsiteX4" fmla="*/ 321657 w 358712"/>
                  <a:gd name="connsiteY4" fmla="*/ 327660 h 845820"/>
                  <a:gd name="connsiteX5" fmla="*/ 355947 w 358712"/>
                  <a:gd name="connsiteY5" fmla="*/ 401955 h 845820"/>
                  <a:gd name="connsiteX6" fmla="*/ 355947 w 358712"/>
                  <a:gd name="connsiteY6" fmla="*/ 693420 h 845820"/>
                  <a:gd name="connsiteX7" fmla="*/ 350232 w 358712"/>
                  <a:gd name="connsiteY7" fmla="*/ 845820 h 845820"/>
                  <a:gd name="connsiteX0" fmla="*/ 7332 w 358712"/>
                  <a:gd name="connsiteY0" fmla="*/ 0 h 742950"/>
                  <a:gd name="connsiteX1" fmla="*/ 7332 w 358712"/>
                  <a:gd name="connsiteY1" fmla="*/ 104775 h 742950"/>
                  <a:gd name="connsiteX2" fmla="*/ 83532 w 358712"/>
                  <a:gd name="connsiteY2" fmla="*/ 188595 h 742950"/>
                  <a:gd name="connsiteX3" fmla="*/ 218787 w 358712"/>
                  <a:gd name="connsiteY3" fmla="*/ 253365 h 742950"/>
                  <a:gd name="connsiteX4" fmla="*/ 321657 w 358712"/>
                  <a:gd name="connsiteY4" fmla="*/ 327660 h 742950"/>
                  <a:gd name="connsiteX5" fmla="*/ 355947 w 358712"/>
                  <a:gd name="connsiteY5" fmla="*/ 401955 h 742950"/>
                  <a:gd name="connsiteX6" fmla="*/ 355947 w 358712"/>
                  <a:gd name="connsiteY6" fmla="*/ 693420 h 742950"/>
                  <a:gd name="connsiteX7" fmla="*/ 355947 w 358712"/>
                  <a:gd name="connsiteY7" fmla="*/ 742950 h 742950"/>
                  <a:gd name="connsiteX0" fmla="*/ 7332 w 358097"/>
                  <a:gd name="connsiteY0" fmla="*/ 0 h 742950"/>
                  <a:gd name="connsiteX1" fmla="*/ 7332 w 358097"/>
                  <a:gd name="connsiteY1" fmla="*/ 104775 h 742950"/>
                  <a:gd name="connsiteX2" fmla="*/ 83532 w 358097"/>
                  <a:gd name="connsiteY2" fmla="*/ 188595 h 742950"/>
                  <a:gd name="connsiteX3" fmla="*/ 218787 w 358097"/>
                  <a:gd name="connsiteY3" fmla="*/ 253365 h 742950"/>
                  <a:gd name="connsiteX4" fmla="*/ 321657 w 358097"/>
                  <a:gd name="connsiteY4" fmla="*/ 327660 h 742950"/>
                  <a:gd name="connsiteX5" fmla="*/ 355947 w 358097"/>
                  <a:gd name="connsiteY5" fmla="*/ 401955 h 742950"/>
                  <a:gd name="connsiteX6" fmla="*/ 354042 w 358097"/>
                  <a:gd name="connsiteY6" fmla="*/ 546735 h 742950"/>
                  <a:gd name="connsiteX7" fmla="*/ 355947 w 358097"/>
                  <a:gd name="connsiteY7" fmla="*/ 742950 h 742950"/>
                  <a:gd name="connsiteX0" fmla="*/ 7332 w 358097"/>
                  <a:gd name="connsiteY0" fmla="*/ 0 h 699135"/>
                  <a:gd name="connsiteX1" fmla="*/ 7332 w 358097"/>
                  <a:gd name="connsiteY1" fmla="*/ 104775 h 699135"/>
                  <a:gd name="connsiteX2" fmla="*/ 83532 w 358097"/>
                  <a:gd name="connsiteY2" fmla="*/ 188595 h 699135"/>
                  <a:gd name="connsiteX3" fmla="*/ 218787 w 358097"/>
                  <a:gd name="connsiteY3" fmla="*/ 253365 h 699135"/>
                  <a:gd name="connsiteX4" fmla="*/ 321657 w 358097"/>
                  <a:gd name="connsiteY4" fmla="*/ 327660 h 699135"/>
                  <a:gd name="connsiteX5" fmla="*/ 355947 w 358097"/>
                  <a:gd name="connsiteY5" fmla="*/ 401955 h 699135"/>
                  <a:gd name="connsiteX6" fmla="*/ 354042 w 358097"/>
                  <a:gd name="connsiteY6" fmla="*/ 546735 h 699135"/>
                  <a:gd name="connsiteX7" fmla="*/ 352137 w 358097"/>
                  <a:gd name="connsiteY7" fmla="*/ 699135 h 699135"/>
                  <a:gd name="connsiteX0" fmla="*/ 7332 w 358097"/>
                  <a:gd name="connsiteY0" fmla="*/ 0 h 714375"/>
                  <a:gd name="connsiteX1" fmla="*/ 7332 w 358097"/>
                  <a:gd name="connsiteY1" fmla="*/ 120015 h 714375"/>
                  <a:gd name="connsiteX2" fmla="*/ 83532 w 358097"/>
                  <a:gd name="connsiteY2" fmla="*/ 203835 h 714375"/>
                  <a:gd name="connsiteX3" fmla="*/ 218787 w 358097"/>
                  <a:gd name="connsiteY3" fmla="*/ 268605 h 714375"/>
                  <a:gd name="connsiteX4" fmla="*/ 321657 w 358097"/>
                  <a:gd name="connsiteY4" fmla="*/ 342900 h 714375"/>
                  <a:gd name="connsiteX5" fmla="*/ 355947 w 358097"/>
                  <a:gd name="connsiteY5" fmla="*/ 417195 h 714375"/>
                  <a:gd name="connsiteX6" fmla="*/ 354042 w 358097"/>
                  <a:gd name="connsiteY6" fmla="*/ 561975 h 714375"/>
                  <a:gd name="connsiteX7" fmla="*/ 352137 w 358097"/>
                  <a:gd name="connsiteY7" fmla="*/ 714375 h 714375"/>
                  <a:gd name="connsiteX0" fmla="*/ 5908 w 356673"/>
                  <a:gd name="connsiteY0" fmla="*/ 0 h 714375"/>
                  <a:gd name="connsiteX1" fmla="*/ 5139 w 356673"/>
                  <a:gd name="connsiteY1" fmla="*/ 49531 h 714375"/>
                  <a:gd name="connsiteX2" fmla="*/ 5908 w 356673"/>
                  <a:gd name="connsiteY2" fmla="*/ 120015 h 714375"/>
                  <a:gd name="connsiteX3" fmla="*/ 82108 w 356673"/>
                  <a:gd name="connsiteY3" fmla="*/ 203835 h 714375"/>
                  <a:gd name="connsiteX4" fmla="*/ 217363 w 356673"/>
                  <a:gd name="connsiteY4" fmla="*/ 268605 h 714375"/>
                  <a:gd name="connsiteX5" fmla="*/ 320233 w 356673"/>
                  <a:gd name="connsiteY5" fmla="*/ 342900 h 714375"/>
                  <a:gd name="connsiteX6" fmla="*/ 354523 w 356673"/>
                  <a:gd name="connsiteY6" fmla="*/ 417195 h 714375"/>
                  <a:gd name="connsiteX7" fmla="*/ 352618 w 356673"/>
                  <a:gd name="connsiteY7" fmla="*/ 561975 h 714375"/>
                  <a:gd name="connsiteX8" fmla="*/ 350713 w 356673"/>
                  <a:gd name="connsiteY8" fmla="*/ 714375 h 714375"/>
                  <a:gd name="connsiteX0" fmla="*/ 5281 w 356046"/>
                  <a:gd name="connsiteY0" fmla="*/ 0 h 714375"/>
                  <a:gd name="connsiteX1" fmla="*/ 6417 w 356046"/>
                  <a:gd name="connsiteY1" fmla="*/ 66676 h 714375"/>
                  <a:gd name="connsiteX2" fmla="*/ 5281 w 356046"/>
                  <a:gd name="connsiteY2" fmla="*/ 120015 h 714375"/>
                  <a:gd name="connsiteX3" fmla="*/ 81481 w 356046"/>
                  <a:gd name="connsiteY3" fmla="*/ 203835 h 714375"/>
                  <a:gd name="connsiteX4" fmla="*/ 216736 w 356046"/>
                  <a:gd name="connsiteY4" fmla="*/ 268605 h 714375"/>
                  <a:gd name="connsiteX5" fmla="*/ 319606 w 356046"/>
                  <a:gd name="connsiteY5" fmla="*/ 342900 h 714375"/>
                  <a:gd name="connsiteX6" fmla="*/ 353896 w 356046"/>
                  <a:gd name="connsiteY6" fmla="*/ 417195 h 714375"/>
                  <a:gd name="connsiteX7" fmla="*/ 351991 w 356046"/>
                  <a:gd name="connsiteY7" fmla="*/ 561975 h 714375"/>
                  <a:gd name="connsiteX8" fmla="*/ 350086 w 356046"/>
                  <a:gd name="connsiteY8" fmla="*/ 714375 h 714375"/>
                  <a:gd name="connsiteX0" fmla="*/ 421 w 351186"/>
                  <a:gd name="connsiteY0" fmla="*/ 0 h 714375"/>
                  <a:gd name="connsiteX1" fmla="*/ 1557 w 351186"/>
                  <a:gd name="connsiteY1" fmla="*/ 66676 h 714375"/>
                  <a:gd name="connsiteX2" fmla="*/ 13756 w 351186"/>
                  <a:gd name="connsiteY2" fmla="*/ 144780 h 714375"/>
                  <a:gd name="connsiteX3" fmla="*/ 76621 w 351186"/>
                  <a:gd name="connsiteY3" fmla="*/ 203835 h 714375"/>
                  <a:gd name="connsiteX4" fmla="*/ 211876 w 351186"/>
                  <a:gd name="connsiteY4" fmla="*/ 268605 h 714375"/>
                  <a:gd name="connsiteX5" fmla="*/ 314746 w 351186"/>
                  <a:gd name="connsiteY5" fmla="*/ 342900 h 714375"/>
                  <a:gd name="connsiteX6" fmla="*/ 349036 w 351186"/>
                  <a:gd name="connsiteY6" fmla="*/ 417195 h 714375"/>
                  <a:gd name="connsiteX7" fmla="*/ 347131 w 351186"/>
                  <a:gd name="connsiteY7" fmla="*/ 561975 h 714375"/>
                  <a:gd name="connsiteX8" fmla="*/ 345226 w 351186"/>
                  <a:gd name="connsiteY8" fmla="*/ 714375 h 714375"/>
                  <a:gd name="connsiteX0" fmla="*/ 421 w 351186"/>
                  <a:gd name="connsiteY0" fmla="*/ 0 h 712470"/>
                  <a:gd name="connsiteX1" fmla="*/ 1557 w 351186"/>
                  <a:gd name="connsiteY1" fmla="*/ 66676 h 712470"/>
                  <a:gd name="connsiteX2" fmla="*/ 13756 w 351186"/>
                  <a:gd name="connsiteY2" fmla="*/ 144780 h 712470"/>
                  <a:gd name="connsiteX3" fmla="*/ 76621 w 351186"/>
                  <a:gd name="connsiteY3" fmla="*/ 203835 h 712470"/>
                  <a:gd name="connsiteX4" fmla="*/ 211876 w 351186"/>
                  <a:gd name="connsiteY4" fmla="*/ 268605 h 712470"/>
                  <a:gd name="connsiteX5" fmla="*/ 314746 w 351186"/>
                  <a:gd name="connsiteY5" fmla="*/ 342900 h 712470"/>
                  <a:gd name="connsiteX6" fmla="*/ 349036 w 351186"/>
                  <a:gd name="connsiteY6" fmla="*/ 417195 h 712470"/>
                  <a:gd name="connsiteX7" fmla="*/ 347131 w 351186"/>
                  <a:gd name="connsiteY7" fmla="*/ 561975 h 712470"/>
                  <a:gd name="connsiteX8" fmla="*/ 347131 w 351186"/>
                  <a:gd name="connsiteY8" fmla="*/ 712470 h 712470"/>
                  <a:gd name="connsiteX0" fmla="*/ 421 w 351801"/>
                  <a:gd name="connsiteY0" fmla="*/ 0 h 712470"/>
                  <a:gd name="connsiteX1" fmla="*/ 1557 w 351801"/>
                  <a:gd name="connsiteY1" fmla="*/ 66676 h 712470"/>
                  <a:gd name="connsiteX2" fmla="*/ 13756 w 351801"/>
                  <a:gd name="connsiteY2" fmla="*/ 144780 h 712470"/>
                  <a:gd name="connsiteX3" fmla="*/ 76621 w 351801"/>
                  <a:gd name="connsiteY3" fmla="*/ 203835 h 712470"/>
                  <a:gd name="connsiteX4" fmla="*/ 211876 w 351801"/>
                  <a:gd name="connsiteY4" fmla="*/ 268605 h 712470"/>
                  <a:gd name="connsiteX5" fmla="*/ 314746 w 351801"/>
                  <a:gd name="connsiteY5" fmla="*/ 342900 h 712470"/>
                  <a:gd name="connsiteX6" fmla="*/ 349036 w 351801"/>
                  <a:gd name="connsiteY6" fmla="*/ 417195 h 712470"/>
                  <a:gd name="connsiteX7" fmla="*/ 349036 w 351801"/>
                  <a:gd name="connsiteY7" fmla="*/ 561975 h 712470"/>
                  <a:gd name="connsiteX8" fmla="*/ 347131 w 351801"/>
                  <a:gd name="connsiteY8" fmla="*/ 712470 h 712470"/>
                  <a:gd name="connsiteX0" fmla="*/ 421 w 351801"/>
                  <a:gd name="connsiteY0" fmla="*/ 0 h 710565"/>
                  <a:gd name="connsiteX1" fmla="*/ 1557 w 351801"/>
                  <a:gd name="connsiteY1" fmla="*/ 66676 h 710565"/>
                  <a:gd name="connsiteX2" fmla="*/ 13756 w 351801"/>
                  <a:gd name="connsiteY2" fmla="*/ 144780 h 710565"/>
                  <a:gd name="connsiteX3" fmla="*/ 76621 w 351801"/>
                  <a:gd name="connsiteY3" fmla="*/ 203835 h 710565"/>
                  <a:gd name="connsiteX4" fmla="*/ 211876 w 351801"/>
                  <a:gd name="connsiteY4" fmla="*/ 268605 h 710565"/>
                  <a:gd name="connsiteX5" fmla="*/ 314746 w 351801"/>
                  <a:gd name="connsiteY5" fmla="*/ 342900 h 710565"/>
                  <a:gd name="connsiteX6" fmla="*/ 349036 w 351801"/>
                  <a:gd name="connsiteY6" fmla="*/ 417195 h 710565"/>
                  <a:gd name="connsiteX7" fmla="*/ 349036 w 351801"/>
                  <a:gd name="connsiteY7" fmla="*/ 561975 h 710565"/>
                  <a:gd name="connsiteX8" fmla="*/ 349036 w 351801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49036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2628"/>
                  <a:gd name="connsiteY0" fmla="*/ 0 h 710565"/>
                  <a:gd name="connsiteX1" fmla="*/ 1557 w 352628"/>
                  <a:gd name="connsiteY1" fmla="*/ 66676 h 710565"/>
                  <a:gd name="connsiteX2" fmla="*/ 13756 w 352628"/>
                  <a:gd name="connsiteY2" fmla="*/ 144780 h 710565"/>
                  <a:gd name="connsiteX3" fmla="*/ 76621 w 352628"/>
                  <a:gd name="connsiteY3" fmla="*/ 203835 h 710565"/>
                  <a:gd name="connsiteX4" fmla="*/ 211876 w 352628"/>
                  <a:gd name="connsiteY4" fmla="*/ 268605 h 710565"/>
                  <a:gd name="connsiteX5" fmla="*/ 314746 w 352628"/>
                  <a:gd name="connsiteY5" fmla="*/ 342900 h 710565"/>
                  <a:gd name="connsiteX6" fmla="*/ 349036 w 352628"/>
                  <a:gd name="connsiteY6" fmla="*/ 417195 h 710565"/>
                  <a:gd name="connsiteX7" fmla="*/ 350941 w 352628"/>
                  <a:gd name="connsiteY7" fmla="*/ 561975 h 710565"/>
                  <a:gd name="connsiteX8" fmla="*/ 350941 w 352628"/>
                  <a:gd name="connsiteY8" fmla="*/ 710565 h 710565"/>
                  <a:gd name="connsiteX0" fmla="*/ 421 w 351749"/>
                  <a:gd name="connsiteY0" fmla="*/ 0 h 710565"/>
                  <a:gd name="connsiteX1" fmla="*/ 1557 w 351749"/>
                  <a:gd name="connsiteY1" fmla="*/ 66676 h 710565"/>
                  <a:gd name="connsiteX2" fmla="*/ 13756 w 351749"/>
                  <a:gd name="connsiteY2" fmla="*/ 144780 h 710565"/>
                  <a:gd name="connsiteX3" fmla="*/ 76621 w 351749"/>
                  <a:gd name="connsiteY3" fmla="*/ 203835 h 710565"/>
                  <a:gd name="connsiteX4" fmla="*/ 211876 w 351749"/>
                  <a:gd name="connsiteY4" fmla="*/ 268605 h 710565"/>
                  <a:gd name="connsiteX5" fmla="*/ 314746 w 351749"/>
                  <a:gd name="connsiteY5" fmla="*/ 342900 h 710565"/>
                  <a:gd name="connsiteX6" fmla="*/ 347131 w 351749"/>
                  <a:gd name="connsiteY6" fmla="*/ 417195 h 710565"/>
                  <a:gd name="connsiteX7" fmla="*/ 350941 w 351749"/>
                  <a:gd name="connsiteY7" fmla="*/ 561975 h 710565"/>
                  <a:gd name="connsiteX8" fmla="*/ 350941 w 351749"/>
                  <a:gd name="connsiteY8" fmla="*/ 710565 h 7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49" h="710565">
                    <a:moveTo>
                      <a:pt x="421" y="0"/>
                    </a:moveTo>
                    <a:cubicBezTo>
                      <a:pt x="-977" y="8255"/>
                      <a:pt x="1557" y="46674"/>
                      <a:pt x="1557" y="66676"/>
                    </a:cubicBezTo>
                    <a:cubicBezTo>
                      <a:pt x="1557" y="86678"/>
                      <a:pt x="1245" y="121920"/>
                      <a:pt x="13756" y="144780"/>
                    </a:cubicBezTo>
                    <a:cubicBezTo>
                      <a:pt x="26267" y="167640"/>
                      <a:pt x="43601" y="183198"/>
                      <a:pt x="76621" y="203835"/>
                    </a:cubicBezTo>
                    <a:cubicBezTo>
                      <a:pt x="109641" y="224472"/>
                      <a:pt x="172189" y="245428"/>
                      <a:pt x="211876" y="268605"/>
                    </a:cubicBezTo>
                    <a:cubicBezTo>
                      <a:pt x="251563" y="291782"/>
                      <a:pt x="292204" y="318135"/>
                      <a:pt x="314746" y="342900"/>
                    </a:cubicBezTo>
                    <a:cubicBezTo>
                      <a:pt x="337289" y="367665"/>
                      <a:pt x="341098" y="380682"/>
                      <a:pt x="347131" y="417195"/>
                    </a:cubicBezTo>
                    <a:cubicBezTo>
                      <a:pt x="353164" y="453708"/>
                      <a:pt x="351894" y="487998"/>
                      <a:pt x="350941" y="561975"/>
                    </a:cubicBezTo>
                    <a:cubicBezTo>
                      <a:pt x="349989" y="635953"/>
                      <a:pt x="349512" y="707549"/>
                      <a:pt x="350941" y="71056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5269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ECE0CE-31D6-4C81-B72D-50B80FAE6339}"/>
                </a:ext>
              </a:extLst>
            </p:cNvPr>
            <p:cNvCxnSpPr>
              <a:cxnSpLocks/>
            </p:cNvCxnSpPr>
            <p:nvPr/>
          </p:nvCxnSpPr>
          <p:spPr>
            <a:xfrm>
              <a:off x="4535481" y="3495848"/>
              <a:ext cx="7400" cy="141295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41EC40-AEF5-400F-835A-748870B1B34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975" y="2355014"/>
              <a:ext cx="7400" cy="1412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5A764C5-23CD-4E6C-83E3-31CB8DDD5F3C}"/>
              </a:ext>
            </a:extLst>
          </p:cNvPr>
          <p:cNvSpPr/>
          <p:nvPr/>
        </p:nvSpPr>
        <p:spPr>
          <a:xfrm>
            <a:off x="4536555" y="2359290"/>
            <a:ext cx="1253967" cy="1221307"/>
          </a:xfrm>
          <a:custGeom>
            <a:avLst/>
            <a:gdLst>
              <a:gd name="connsiteX0" fmla="*/ 960 w 478909"/>
              <a:gd name="connsiteY0" fmla="*/ 480060 h 480060"/>
              <a:gd name="connsiteX1" fmla="*/ 6040 w 478909"/>
              <a:gd name="connsiteY1" fmla="*/ 365760 h 480060"/>
              <a:gd name="connsiteX2" fmla="*/ 46680 w 478909"/>
              <a:gd name="connsiteY2" fmla="*/ 304800 h 480060"/>
              <a:gd name="connsiteX3" fmla="*/ 181300 w 478909"/>
              <a:gd name="connsiteY3" fmla="*/ 241300 h 480060"/>
              <a:gd name="connsiteX4" fmla="*/ 338780 w 478909"/>
              <a:gd name="connsiteY4" fmla="*/ 200660 h 480060"/>
              <a:gd name="connsiteX5" fmla="*/ 460700 w 478909"/>
              <a:gd name="connsiteY5" fmla="*/ 121920 h 480060"/>
              <a:gd name="connsiteX6" fmla="*/ 478480 w 478909"/>
              <a:gd name="connsiteY6" fmla="*/ 88900 h 480060"/>
              <a:gd name="connsiteX7" fmla="*/ 473400 w 478909"/>
              <a:gd name="connsiteY7" fmla="*/ 20320 h 480060"/>
              <a:gd name="connsiteX8" fmla="*/ 473400 w 478909"/>
              <a:gd name="connsiteY8" fmla="*/ 0 h 480060"/>
              <a:gd name="connsiteX0" fmla="*/ 960 w 483147"/>
              <a:gd name="connsiteY0" fmla="*/ 480060 h 480060"/>
              <a:gd name="connsiteX1" fmla="*/ 6040 w 483147"/>
              <a:gd name="connsiteY1" fmla="*/ 365760 h 480060"/>
              <a:gd name="connsiteX2" fmla="*/ 46680 w 483147"/>
              <a:gd name="connsiteY2" fmla="*/ 304800 h 480060"/>
              <a:gd name="connsiteX3" fmla="*/ 181300 w 483147"/>
              <a:gd name="connsiteY3" fmla="*/ 241300 h 480060"/>
              <a:gd name="connsiteX4" fmla="*/ 338780 w 483147"/>
              <a:gd name="connsiteY4" fmla="*/ 200660 h 480060"/>
              <a:gd name="connsiteX5" fmla="*/ 460700 w 483147"/>
              <a:gd name="connsiteY5" fmla="*/ 121920 h 480060"/>
              <a:gd name="connsiteX6" fmla="*/ 478480 w 483147"/>
              <a:gd name="connsiteY6" fmla="*/ 88900 h 480060"/>
              <a:gd name="connsiteX7" fmla="*/ 482925 w 483147"/>
              <a:gd name="connsiteY7" fmla="*/ 52705 h 480060"/>
              <a:gd name="connsiteX8" fmla="*/ 473400 w 483147"/>
              <a:gd name="connsiteY8" fmla="*/ 0 h 480060"/>
              <a:gd name="connsiteX0" fmla="*/ 960 w 486735"/>
              <a:gd name="connsiteY0" fmla="*/ 483870 h 483870"/>
              <a:gd name="connsiteX1" fmla="*/ 6040 w 486735"/>
              <a:gd name="connsiteY1" fmla="*/ 369570 h 483870"/>
              <a:gd name="connsiteX2" fmla="*/ 46680 w 486735"/>
              <a:gd name="connsiteY2" fmla="*/ 308610 h 483870"/>
              <a:gd name="connsiteX3" fmla="*/ 181300 w 486735"/>
              <a:gd name="connsiteY3" fmla="*/ 245110 h 483870"/>
              <a:gd name="connsiteX4" fmla="*/ 338780 w 486735"/>
              <a:gd name="connsiteY4" fmla="*/ 204470 h 483870"/>
              <a:gd name="connsiteX5" fmla="*/ 460700 w 486735"/>
              <a:gd name="connsiteY5" fmla="*/ 125730 h 483870"/>
              <a:gd name="connsiteX6" fmla="*/ 478480 w 486735"/>
              <a:gd name="connsiteY6" fmla="*/ 92710 h 483870"/>
              <a:gd name="connsiteX7" fmla="*/ 482925 w 486735"/>
              <a:gd name="connsiteY7" fmla="*/ 56515 h 483870"/>
              <a:gd name="connsiteX8" fmla="*/ 486735 w 486735"/>
              <a:gd name="connsiteY8" fmla="*/ 0 h 483870"/>
              <a:gd name="connsiteX0" fmla="*/ 960 w 482969"/>
              <a:gd name="connsiteY0" fmla="*/ 468630 h 468630"/>
              <a:gd name="connsiteX1" fmla="*/ 6040 w 482969"/>
              <a:gd name="connsiteY1" fmla="*/ 354330 h 468630"/>
              <a:gd name="connsiteX2" fmla="*/ 46680 w 482969"/>
              <a:gd name="connsiteY2" fmla="*/ 293370 h 468630"/>
              <a:gd name="connsiteX3" fmla="*/ 181300 w 482969"/>
              <a:gd name="connsiteY3" fmla="*/ 229870 h 468630"/>
              <a:gd name="connsiteX4" fmla="*/ 338780 w 482969"/>
              <a:gd name="connsiteY4" fmla="*/ 189230 h 468630"/>
              <a:gd name="connsiteX5" fmla="*/ 460700 w 482969"/>
              <a:gd name="connsiteY5" fmla="*/ 110490 h 468630"/>
              <a:gd name="connsiteX6" fmla="*/ 478480 w 482969"/>
              <a:gd name="connsiteY6" fmla="*/ 77470 h 468630"/>
              <a:gd name="connsiteX7" fmla="*/ 482925 w 482969"/>
              <a:gd name="connsiteY7" fmla="*/ 41275 h 468630"/>
              <a:gd name="connsiteX8" fmla="*/ 481020 w 482969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60700 w 483233"/>
              <a:gd name="connsiteY5" fmla="*/ 110490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72765 w 483233"/>
              <a:gd name="connsiteY6" fmla="*/ 96520 h 468630"/>
              <a:gd name="connsiteX7" fmla="*/ 482925 w 483233"/>
              <a:gd name="connsiteY7" fmla="*/ 41275 h 468630"/>
              <a:gd name="connsiteX8" fmla="*/ 481020 w 483233"/>
              <a:gd name="connsiteY8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41275 h 468630"/>
              <a:gd name="connsiteX7" fmla="*/ 481020 w 483233"/>
              <a:gd name="connsiteY7" fmla="*/ 0 h 468630"/>
              <a:gd name="connsiteX0" fmla="*/ 960 w 483233"/>
              <a:gd name="connsiteY0" fmla="*/ 468630 h 468630"/>
              <a:gd name="connsiteX1" fmla="*/ 6040 w 483233"/>
              <a:gd name="connsiteY1" fmla="*/ 354330 h 468630"/>
              <a:gd name="connsiteX2" fmla="*/ 46680 w 483233"/>
              <a:gd name="connsiteY2" fmla="*/ 293370 h 468630"/>
              <a:gd name="connsiteX3" fmla="*/ 181300 w 483233"/>
              <a:gd name="connsiteY3" fmla="*/ 229870 h 468630"/>
              <a:gd name="connsiteX4" fmla="*/ 338780 w 483233"/>
              <a:gd name="connsiteY4" fmla="*/ 189230 h 468630"/>
              <a:gd name="connsiteX5" fmla="*/ 430220 w 483233"/>
              <a:gd name="connsiteY5" fmla="*/ 135255 h 468630"/>
              <a:gd name="connsiteX6" fmla="*/ 482925 w 483233"/>
              <a:gd name="connsiteY6" fmla="*/ 85090 h 468630"/>
              <a:gd name="connsiteX7" fmla="*/ 481020 w 483233"/>
              <a:gd name="connsiteY7" fmla="*/ 0 h 468630"/>
              <a:gd name="connsiteX0" fmla="*/ 960 w 483069"/>
              <a:gd name="connsiteY0" fmla="*/ 468630 h 468630"/>
              <a:gd name="connsiteX1" fmla="*/ 6040 w 483069"/>
              <a:gd name="connsiteY1" fmla="*/ 354330 h 468630"/>
              <a:gd name="connsiteX2" fmla="*/ 46680 w 483069"/>
              <a:gd name="connsiteY2" fmla="*/ 293370 h 468630"/>
              <a:gd name="connsiteX3" fmla="*/ 181300 w 483069"/>
              <a:gd name="connsiteY3" fmla="*/ 229870 h 468630"/>
              <a:gd name="connsiteX4" fmla="*/ 338780 w 483069"/>
              <a:gd name="connsiteY4" fmla="*/ 189230 h 468630"/>
              <a:gd name="connsiteX5" fmla="*/ 430220 w 483069"/>
              <a:gd name="connsiteY5" fmla="*/ 135255 h 468630"/>
              <a:gd name="connsiteX6" fmla="*/ 482925 w 483069"/>
              <a:gd name="connsiteY6" fmla="*/ 85090 h 468630"/>
              <a:gd name="connsiteX7" fmla="*/ 481020 w 48306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7149"/>
              <a:gd name="connsiteY0" fmla="*/ 468630 h 468630"/>
              <a:gd name="connsiteX1" fmla="*/ 6040 w 487149"/>
              <a:gd name="connsiteY1" fmla="*/ 354330 h 468630"/>
              <a:gd name="connsiteX2" fmla="*/ 46680 w 487149"/>
              <a:gd name="connsiteY2" fmla="*/ 293370 h 468630"/>
              <a:gd name="connsiteX3" fmla="*/ 181300 w 487149"/>
              <a:gd name="connsiteY3" fmla="*/ 229870 h 468630"/>
              <a:gd name="connsiteX4" fmla="*/ 338780 w 487149"/>
              <a:gd name="connsiteY4" fmla="*/ 189230 h 468630"/>
              <a:gd name="connsiteX5" fmla="*/ 416885 w 487149"/>
              <a:gd name="connsiteY5" fmla="*/ 146685 h 468630"/>
              <a:gd name="connsiteX6" fmla="*/ 482925 w 487149"/>
              <a:gd name="connsiteY6" fmla="*/ 85090 h 468630"/>
              <a:gd name="connsiteX7" fmla="*/ 481020 w 487149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38780 w 481241"/>
              <a:gd name="connsiteY4" fmla="*/ 189230 h 468630"/>
              <a:gd name="connsiteX5" fmla="*/ 416885 w 481241"/>
              <a:gd name="connsiteY5" fmla="*/ 14668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3216"/>
              <a:gd name="connsiteY0" fmla="*/ 468630 h 468630"/>
              <a:gd name="connsiteX1" fmla="*/ 6040 w 483216"/>
              <a:gd name="connsiteY1" fmla="*/ 354330 h 468630"/>
              <a:gd name="connsiteX2" fmla="*/ 46680 w 483216"/>
              <a:gd name="connsiteY2" fmla="*/ 293370 h 468630"/>
              <a:gd name="connsiteX3" fmla="*/ 181300 w 483216"/>
              <a:gd name="connsiteY3" fmla="*/ 229870 h 468630"/>
              <a:gd name="connsiteX4" fmla="*/ 338780 w 483216"/>
              <a:gd name="connsiteY4" fmla="*/ 189230 h 468630"/>
              <a:gd name="connsiteX5" fmla="*/ 416885 w 483216"/>
              <a:gd name="connsiteY5" fmla="*/ 146685 h 468630"/>
              <a:gd name="connsiteX6" fmla="*/ 473400 w 483216"/>
              <a:gd name="connsiteY6" fmla="*/ 111760 h 468630"/>
              <a:gd name="connsiteX7" fmla="*/ 481020 w 483216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38780 w 481020"/>
              <a:gd name="connsiteY4" fmla="*/ 189230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1650 w 481020"/>
              <a:gd name="connsiteY5" fmla="*/ 165735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241"/>
              <a:gd name="connsiteY0" fmla="*/ 468630 h 468630"/>
              <a:gd name="connsiteX1" fmla="*/ 6040 w 481241"/>
              <a:gd name="connsiteY1" fmla="*/ 354330 h 468630"/>
              <a:gd name="connsiteX2" fmla="*/ 46680 w 481241"/>
              <a:gd name="connsiteY2" fmla="*/ 293370 h 468630"/>
              <a:gd name="connsiteX3" fmla="*/ 181300 w 481241"/>
              <a:gd name="connsiteY3" fmla="*/ 229870 h 468630"/>
              <a:gd name="connsiteX4" fmla="*/ 304490 w 481241"/>
              <a:gd name="connsiteY4" fmla="*/ 198755 h 468630"/>
              <a:gd name="connsiteX5" fmla="*/ 416885 w 481241"/>
              <a:gd name="connsiteY5" fmla="*/ 165735 h 468630"/>
              <a:gd name="connsiteX6" fmla="*/ 473400 w 481241"/>
              <a:gd name="connsiteY6" fmla="*/ 111760 h 468630"/>
              <a:gd name="connsiteX7" fmla="*/ 481020 w 481241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45460 w 481020"/>
              <a:gd name="connsiteY5" fmla="*/ 17145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020"/>
              <a:gd name="connsiteY0" fmla="*/ 468630 h 468630"/>
              <a:gd name="connsiteX1" fmla="*/ 6040 w 481020"/>
              <a:gd name="connsiteY1" fmla="*/ 354330 h 468630"/>
              <a:gd name="connsiteX2" fmla="*/ 46680 w 481020"/>
              <a:gd name="connsiteY2" fmla="*/ 293370 h 468630"/>
              <a:gd name="connsiteX3" fmla="*/ 181300 w 481020"/>
              <a:gd name="connsiteY3" fmla="*/ 229870 h 468630"/>
              <a:gd name="connsiteX4" fmla="*/ 304490 w 481020"/>
              <a:gd name="connsiteY4" fmla="*/ 198755 h 468630"/>
              <a:gd name="connsiteX5" fmla="*/ 435935 w 481020"/>
              <a:gd name="connsiteY5" fmla="*/ 167640 h 468630"/>
              <a:gd name="connsiteX6" fmla="*/ 473400 w 481020"/>
              <a:gd name="connsiteY6" fmla="*/ 111760 h 468630"/>
              <a:gd name="connsiteX7" fmla="*/ 481020 w 481020"/>
              <a:gd name="connsiteY7" fmla="*/ 0 h 468630"/>
              <a:gd name="connsiteX0" fmla="*/ 960 w 481162"/>
              <a:gd name="connsiteY0" fmla="*/ 468630 h 468630"/>
              <a:gd name="connsiteX1" fmla="*/ 6040 w 481162"/>
              <a:gd name="connsiteY1" fmla="*/ 354330 h 468630"/>
              <a:gd name="connsiteX2" fmla="*/ 46680 w 481162"/>
              <a:gd name="connsiteY2" fmla="*/ 293370 h 468630"/>
              <a:gd name="connsiteX3" fmla="*/ 181300 w 481162"/>
              <a:gd name="connsiteY3" fmla="*/ 229870 h 468630"/>
              <a:gd name="connsiteX4" fmla="*/ 304490 w 481162"/>
              <a:gd name="connsiteY4" fmla="*/ 198755 h 468630"/>
              <a:gd name="connsiteX5" fmla="*/ 418790 w 481162"/>
              <a:gd name="connsiteY5" fmla="*/ 173355 h 468630"/>
              <a:gd name="connsiteX6" fmla="*/ 473400 w 481162"/>
              <a:gd name="connsiteY6" fmla="*/ 111760 h 468630"/>
              <a:gd name="connsiteX7" fmla="*/ 481020 w 481162"/>
              <a:gd name="connsiteY7" fmla="*/ 0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162" h="468630">
                <a:moveTo>
                  <a:pt x="960" y="468630"/>
                </a:moveTo>
                <a:cubicBezTo>
                  <a:pt x="-310" y="426085"/>
                  <a:pt x="-1580" y="383540"/>
                  <a:pt x="6040" y="354330"/>
                </a:cubicBezTo>
                <a:cubicBezTo>
                  <a:pt x="13660" y="325120"/>
                  <a:pt x="17470" y="314113"/>
                  <a:pt x="46680" y="293370"/>
                </a:cubicBezTo>
                <a:cubicBezTo>
                  <a:pt x="75890" y="272627"/>
                  <a:pt x="138332" y="245639"/>
                  <a:pt x="181300" y="229870"/>
                </a:cubicBezTo>
                <a:cubicBezTo>
                  <a:pt x="224268" y="214101"/>
                  <a:pt x="264908" y="208174"/>
                  <a:pt x="304490" y="198755"/>
                </a:cubicBezTo>
                <a:cubicBezTo>
                  <a:pt x="344072" y="189336"/>
                  <a:pt x="390638" y="187854"/>
                  <a:pt x="418790" y="173355"/>
                </a:cubicBezTo>
                <a:cubicBezTo>
                  <a:pt x="446942" y="158856"/>
                  <a:pt x="463028" y="140652"/>
                  <a:pt x="473400" y="111760"/>
                </a:cubicBezTo>
                <a:cubicBezTo>
                  <a:pt x="483772" y="82868"/>
                  <a:pt x="480596" y="2751"/>
                  <a:pt x="481020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269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FF598E8-646D-49A1-94C9-2F3BD2F44C35}"/>
              </a:ext>
            </a:extLst>
          </p:cNvPr>
          <p:cNvGrpSpPr/>
          <p:nvPr/>
        </p:nvGrpSpPr>
        <p:grpSpPr>
          <a:xfrm flipH="1">
            <a:off x="5800410" y="1207309"/>
            <a:ext cx="1253967" cy="1221307"/>
            <a:chOff x="535616" y="2415540"/>
            <a:chExt cx="481162" cy="46863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DBB0D48-2755-4200-918E-1E6F4614C640}"/>
                </a:ext>
              </a:extLst>
            </p:cNvPr>
            <p:cNvSpPr/>
            <p:nvPr/>
          </p:nvSpPr>
          <p:spPr>
            <a:xfrm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69EB70C-F20A-49B9-9341-5436CD01F8C2}"/>
                </a:ext>
              </a:extLst>
            </p:cNvPr>
            <p:cNvSpPr/>
            <p:nvPr/>
          </p:nvSpPr>
          <p:spPr>
            <a:xfrm>
              <a:off x="727710" y="2581275"/>
              <a:ext cx="87630" cy="838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CAD28C-E865-453B-8129-3342E26D161B}"/>
                </a:ext>
              </a:extLst>
            </p:cNvPr>
            <p:cNvSpPr/>
            <p:nvPr/>
          </p:nvSpPr>
          <p:spPr>
            <a:xfrm flipH="1">
              <a:off x="535616" y="2415540"/>
              <a:ext cx="481162" cy="468630"/>
            </a:xfrm>
            <a:custGeom>
              <a:avLst/>
              <a:gdLst>
                <a:gd name="connsiteX0" fmla="*/ 960 w 478909"/>
                <a:gd name="connsiteY0" fmla="*/ 480060 h 480060"/>
                <a:gd name="connsiteX1" fmla="*/ 6040 w 478909"/>
                <a:gd name="connsiteY1" fmla="*/ 365760 h 480060"/>
                <a:gd name="connsiteX2" fmla="*/ 46680 w 478909"/>
                <a:gd name="connsiteY2" fmla="*/ 304800 h 480060"/>
                <a:gd name="connsiteX3" fmla="*/ 181300 w 478909"/>
                <a:gd name="connsiteY3" fmla="*/ 241300 h 480060"/>
                <a:gd name="connsiteX4" fmla="*/ 338780 w 478909"/>
                <a:gd name="connsiteY4" fmla="*/ 200660 h 480060"/>
                <a:gd name="connsiteX5" fmla="*/ 460700 w 478909"/>
                <a:gd name="connsiteY5" fmla="*/ 121920 h 480060"/>
                <a:gd name="connsiteX6" fmla="*/ 478480 w 478909"/>
                <a:gd name="connsiteY6" fmla="*/ 88900 h 480060"/>
                <a:gd name="connsiteX7" fmla="*/ 473400 w 478909"/>
                <a:gd name="connsiteY7" fmla="*/ 20320 h 480060"/>
                <a:gd name="connsiteX8" fmla="*/ 473400 w 478909"/>
                <a:gd name="connsiteY8" fmla="*/ 0 h 480060"/>
                <a:gd name="connsiteX0" fmla="*/ 960 w 483147"/>
                <a:gd name="connsiteY0" fmla="*/ 480060 h 480060"/>
                <a:gd name="connsiteX1" fmla="*/ 6040 w 483147"/>
                <a:gd name="connsiteY1" fmla="*/ 365760 h 480060"/>
                <a:gd name="connsiteX2" fmla="*/ 46680 w 483147"/>
                <a:gd name="connsiteY2" fmla="*/ 304800 h 480060"/>
                <a:gd name="connsiteX3" fmla="*/ 181300 w 483147"/>
                <a:gd name="connsiteY3" fmla="*/ 241300 h 480060"/>
                <a:gd name="connsiteX4" fmla="*/ 338780 w 483147"/>
                <a:gd name="connsiteY4" fmla="*/ 200660 h 480060"/>
                <a:gd name="connsiteX5" fmla="*/ 460700 w 483147"/>
                <a:gd name="connsiteY5" fmla="*/ 121920 h 480060"/>
                <a:gd name="connsiteX6" fmla="*/ 478480 w 483147"/>
                <a:gd name="connsiteY6" fmla="*/ 88900 h 480060"/>
                <a:gd name="connsiteX7" fmla="*/ 482925 w 483147"/>
                <a:gd name="connsiteY7" fmla="*/ 52705 h 480060"/>
                <a:gd name="connsiteX8" fmla="*/ 473400 w 483147"/>
                <a:gd name="connsiteY8" fmla="*/ 0 h 480060"/>
                <a:gd name="connsiteX0" fmla="*/ 960 w 486735"/>
                <a:gd name="connsiteY0" fmla="*/ 483870 h 483870"/>
                <a:gd name="connsiteX1" fmla="*/ 6040 w 486735"/>
                <a:gd name="connsiteY1" fmla="*/ 369570 h 483870"/>
                <a:gd name="connsiteX2" fmla="*/ 46680 w 486735"/>
                <a:gd name="connsiteY2" fmla="*/ 308610 h 483870"/>
                <a:gd name="connsiteX3" fmla="*/ 181300 w 486735"/>
                <a:gd name="connsiteY3" fmla="*/ 245110 h 483870"/>
                <a:gd name="connsiteX4" fmla="*/ 338780 w 486735"/>
                <a:gd name="connsiteY4" fmla="*/ 204470 h 483870"/>
                <a:gd name="connsiteX5" fmla="*/ 460700 w 486735"/>
                <a:gd name="connsiteY5" fmla="*/ 125730 h 483870"/>
                <a:gd name="connsiteX6" fmla="*/ 478480 w 486735"/>
                <a:gd name="connsiteY6" fmla="*/ 92710 h 483870"/>
                <a:gd name="connsiteX7" fmla="*/ 482925 w 486735"/>
                <a:gd name="connsiteY7" fmla="*/ 56515 h 483870"/>
                <a:gd name="connsiteX8" fmla="*/ 486735 w 486735"/>
                <a:gd name="connsiteY8" fmla="*/ 0 h 483870"/>
                <a:gd name="connsiteX0" fmla="*/ 960 w 482969"/>
                <a:gd name="connsiteY0" fmla="*/ 468630 h 468630"/>
                <a:gd name="connsiteX1" fmla="*/ 6040 w 482969"/>
                <a:gd name="connsiteY1" fmla="*/ 354330 h 468630"/>
                <a:gd name="connsiteX2" fmla="*/ 46680 w 482969"/>
                <a:gd name="connsiteY2" fmla="*/ 293370 h 468630"/>
                <a:gd name="connsiteX3" fmla="*/ 181300 w 482969"/>
                <a:gd name="connsiteY3" fmla="*/ 229870 h 468630"/>
                <a:gd name="connsiteX4" fmla="*/ 338780 w 482969"/>
                <a:gd name="connsiteY4" fmla="*/ 189230 h 468630"/>
                <a:gd name="connsiteX5" fmla="*/ 460700 w 482969"/>
                <a:gd name="connsiteY5" fmla="*/ 110490 h 468630"/>
                <a:gd name="connsiteX6" fmla="*/ 478480 w 482969"/>
                <a:gd name="connsiteY6" fmla="*/ 77470 h 468630"/>
                <a:gd name="connsiteX7" fmla="*/ 482925 w 482969"/>
                <a:gd name="connsiteY7" fmla="*/ 41275 h 468630"/>
                <a:gd name="connsiteX8" fmla="*/ 481020 w 482969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60700 w 483233"/>
                <a:gd name="connsiteY5" fmla="*/ 110490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72765 w 483233"/>
                <a:gd name="connsiteY6" fmla="*/ 96520 h 468630"/>
                <a:gd name="connsiteX7" fmla="*/ 482925 w 483233"/>
                <a:gd name="connsiteY7" fmla="*/ 41275 h 468630"/>
                <a:gd name="connsiteX8" fmla="*/ 481020 w 483233"/>
                <a:gd name="connsiteY8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41275 h 468630"/>
                <a:gd name="connsiteX7" fmla="*/ 481020 w 483233"/>
                <a:gd name="connsiteY7" fmla="*/ 0 h 468630"/>
                <a:gd name="connsiteX0" fmla="*/ 960 w 483233"/>
                <a:gd name="connsiteY0" fmla="*/ 468630 h 468630"/>
                <a:gd name="connsiteX1" fmla="*/ 6040 w 483233"/>
                <a:gd name="connsiteY1" fmla="*/ 354330 h 468630"/>
                <a:gd name="connsiteX2" fmla="*/ 46680 w 483233"/>
                <a:gd name="connsiteY2" fmla="*/ 293370 h 468630"/>
                <a:gd name="connsiteX3" fmla="*/ 181300 w 483233"/>
                <a:gd name="connsiteY3" fmla="*/ 229870 h 468630"/>
                <a:gd name="connsiteX4" fmla="*/ 338780 w 483233"/>
                <a:gd name="connsiteY4" fmla="*/ 189230 h 468630"/>
                <a:gd name="connsiteX5" fmla="*/ 430220 w 483233"/>
                <a:gd name="connsiteY5" fmla="*/ 135255 h 468630"/>
                <a:gd name="connsiteX6" fmla="*/ 482925 w 483233"/>
                <a:gd name="connsiteY6" fmla="*/ 85090 h 468630"/>
                <a:gd name="connsiteX7" fmla="*/ 481020 w 483233"/>
                <a:gd name="connsiteY7" fmla="*/ 0 h 468630"/>
                <a:gd name="connsiteX0" fmla="*/ 960 w 483069"/>
                <a:gd name="connsiteY0" fmla="*/ 468630 h 468630"/>
                <a:gd name="connsiteX1" fmla="*/ 6040 w 483069"/>
                <a:gd name="connsiteY1" fmla="*/ 354330 h 468630"/>
                <a:gd name="connsiteX2" fmla="*/ 46680 w 483069"/>
                <a:gd name="connsiteY2" fmla="*/ 293370 h 468630"/>
                <a:gd name="connsiteX3" fmla="*/ 181300 w 483069"/>
                <a:gd name="connsiteY3" fmla="*/ 229870 h 468630"/>
                <a:gd name="connsiteX4" fmla="*/ 338780 w 483069"/>
                <a:gd name="connsiteY4" fmla="*/ 189230 h 468630"/>
                <a:gd name="connsiteX5" fmla="*/ 430220 w 483069"/>
                <a:gd name="connsiteY5" fmla="*/ 135255 h 468630"/>
                <a:gd name="connsiteX6" fmla="*/ 482925 w 483069"/>
                <a:gd name="connsiteY6" fmla="*/ 85090 h 468630"/>
                <a:gd name="connsiteX7" fmla="*/ 481020 w 48306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7149"/>
                <a:gd name="connsiteY0" fmla="*/ 468630 h 468630"/>
                <a:gd name="connsiteX1" fmla="*/ 6040 w 487149"/>
                <a:gd name="connsiteY1" fmla="*/ 354330 h 468630"/>
                <a:gd name="connsiteX2" fmla="*/ 46680 w 487149"/>
                <a:gd name="connsiteY2" fmla="*/ 293370 h 468630"/>
                <a:gd name="connsiteX3" fmla="*/ 181300 w 487149"/>
                <a:gd name="connsiteY3" fmla="*/ 229870 h 468630"/>
                <a:gd name="connsiteX4" fmla="*/ 338780 w 487149"/>
                <a:gd name="connsiteY4" fmla="*/ 189230 h 468630"/>
                <a:gd name="connsiteX5" fmla="*/ 416885 w 487149"/>
                <a:gd name="connsiteY5" fmla="*/ 146685 h 468630"/>
                <a:gd name="connsiteX6" fmla="*/ 482925 w 487149"/>
                <a:gd name="connsiteY6" fmla="*/ 85090 h 468630"/>
                <a:gd name="connsiteX7" fmla="*/ 481020 w 487149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38780 w 481241"/>
                <a:gd name="connsiteY4" fmla="*/ 189230 h 468630"/>
                <a:gd name="connsiteX5" fmla="*/ 416885 w 481241"/>
                <a:gd name="connsiteY5" fmla="*/ 14668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3216"/>
                <a:gd name="connsiteY0" fmla="*/ 468630 h 468630"/>
                <a:gd name="connsiteX1" fmla="*/ 6040 w 483216"/>
                <a:gd name="connsiteY1" fmla="*/ 354330 h 468630"/>
                <a:gd name="connsiteX2" fmla="*/ 46680 w 483216"/>
                <a:gd name="connsiteY2" fmla="*/ 293370 h 468630"/>
                <a:gd name="connsiteX3" fmla="*/ 181300 w 483216"/>
                <a:gd name="connsiteY3" fmla="*/ 229870 h 468630"/>
                <a:gd name="connsiteX4" fmla="*/ 338780 w 483216"/>
                <a:gd name="connsiteY4" fmla="*/ 189230 h 468630"/>
                <a:gd name="connsiteX5" fmla="*/ 416885 w 483216"/>
                <a:gd name="connsiteY5" fmla="*/ 146685 h 468630"/>
                <a:gd name="connsiteX6" fmla="*/ 473400 w 483216"/>
                <a:gd name="connsiteY6" fmla="*/ 111760 h 468630"/>
                <a:gd name="connsiteX7" fmla="*/ 481020 w 483216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38780 w 481020"/>
                <a:gd name="connsiteY4" fmla="*/ 189230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1650 w 481020"/>
                <a:gd name="connsiteY5" fmla="*/ 165735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241"/>
                <a:gd name="connsiteY0" fmla="*/ 468630 h 468630"/>
                <a:gd name="connsiteX1" fmla="*/ 6040 w 481241"/>
                <a:gd name="connsiteY1" fmla="*/ 354330 h 468630"/>
                <a:gd name="connsiteX2" fmla="*/ 46680 w 481241"/>
                <a:gd name="connsiteY2" fmla="*/ 293370 h 468630"/>
                <a:gd name="connsiteX3" fmla="*/ 181300 w 481241"/>
                <a:gd name="connsiteY3" fmla="*/ 229870 h 468630"/>
                <a:gd name="connsiteX4" fmla="*/ 304490 w 481241"/>
                <a:gd name="connsiteY4" fmla="*/ 198755 h 468630"/>
                <a:gd name="connsiteX5" fmla="*/ 416885 w 481241"/>
                <a:gd name="connsiteY5" fmla="*/ 165735 h 468630"/>
                <a:gd name="connsiteX6" fmla="*/ 473400 w 481241"/>
                <a:gd name="connsiteY6" fmla="*/ 111760 h 468630"/>
                <a:gd name="connsiteX7" fmla="*/ 481020 w 481241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45460 w 481020"/>
                <a:gd name="connsiteY5" fmla="*/ 17145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020"/>
                <a:gd name="connsiteY0" fmla="*/ 468630 h 468630"/>
                <a:gd name="connsiteX1" fmla="*/ 6040 w 481020"/>
                <a:gd name="connsiteY1" fmla="*/ 354330 h 468630"/>
                <a:gd name="connsiteX2" fmla="*/ 46680 w 481020"/>
                <a:gd name="connsiteY2" fmla="*/ 293370 h 468630"/>
                <a:gd name="connsiteX3" fmla="*/ 181300 w 481020"/>
                <a:gd name="connsiteY3" fmla="*/ 229870 h 468630"/>
                <a:gd name="connsiteX4" fmla="*/ 304490 w 481020"/>
                <a:gd name="connsiteY4" fmla="*/ 198755 h 468630"/>
                <a:gd name="connsiteX5" fmla="*/ 435935 w 481020"/>
                <a:gd name="connsiteY5" fmla="*/ 167640 h 468630"/>
                <a:gd name="connsiteX6" fmla="*/ 473400 w 481020"/>
                <a:gd name="connsiteY6" fmla="*/ 111760 h 468630"/>
                <a:gd name="connsiteX7" fmla="*/ 481020 w 481020"/>
                <a:gd name="connsiteY7" fmla="*/ 0 h 468630"/>
                <a:gd name="connsiteX0" fmla="*/ 960 w 481162"/>
                <a:gd name="connsiteY0" fmla="*/ 468630 h 468630"/>
                <a:gd name="connsiteX1" fmla="*/ 6040 w 481162"/>
                <a:gd name="connsiteY1" fmla="*/ 354330 h 468630"/>
                <a:gd name="connsiteX2" fmla="*/ 46680 w 481162"/>
                <a:gd name="connsiteY2" fmla="*/ 293370 h 468630"/>
                <a:gd name="connsiteX3" fmla="*/ 181300 w 481162"/>
                <a:gd name="connsiteY3" fmla="*/ 229870 h 468630"/>
                <a:gd name="connsiteX4" fmla="*/ 304490 w 481162"/>
                <a:gd name="connsiteY4" fmla="*/ 198755 h 468630"/>
                <a:gd name="connsiteX5" fmla="*/ 418790 w 481162"/>
                <a:gd name="connsiteY5" fmla="*/ 173355 h 468630"/>
                <a:gd name="connsiteX6" fmla="*/ 473400 w 481162"/>
                <a:gd name="connsiteY6" fmla="*/ 111760 h 468630"/>
                <a:gd name="connsiteX7" fmla="*/ 481020 w 481162"/>
                <a:gd name="connsiteY7" fmla="*/ 0 h 46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162" h="468630">
                  <a:moveTo>
                    <a:pt x="960" y="468630"/>
                  </a:moveTo>
                  <a:cubicBezTo>
                    <a:pt x="-310" y="426085"/>
                    <a:pt x="-1580" y="383540"/>
                    <a:pt x="6040" y="354330"/>
                  </a:cubicBezTo>
                  <a:cubicBezTo>
                    <a:pt x="13660" y="325120"/>
                    <a:pt x="17470" y="314113"/>
                    <a:pt x="46680" y="293370"/>
                  </a:cubicBezTo>
                  <a:cubicBezTo>
                    <a:pt x="75890" y="272627"/>
                    <a:pt x="138332" y="245639"/>
                    <a:pt x="181300" y="229870"/>
                  </a:cubicBezTo>
                  <a:cubicBezTo>
                    <a:pt x="224268" y="214101"/>
                    <a:pt x="264908" y="208174"/>
                    <a:pt x="304490" y="198755"/>
                  </a:cubicBezTo>
                  <a:cubicBezTo>
                    <a:pt x="344072" y="189336"/>
                    <a:pt x="390638" y="187854"/>
                    <a:pt x="418790" y="173355"/>
                  </a:cubicBezTo>
                  <a:cubicBezTo>
                    <a:pt x="446942" y="158856"/>
                    <a:pt x="463028" y="140652"/>
                    <a:pt x="473400" y="111760"/>
                  </a:cubicBezTo>
                  <a:cubicBezTo>
                    <a:pt x="483772" y="82868"/>
                    <a:pt x="480596" y="2751"/>
                    <a:pt x="481020" y="0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7584" tIns="113792" rIns="227584" bIns="1137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5269"/>
            </a:p>
          </p:txBody>
        </p:sp>
      </p:grpSp>
    </p:spTree>
    <p:extLst>
      <p:ext uri="{BB962C8B-B14F-4D97-AF65-F5344CB8AC3E}">
        <p14:creationId xmlns:p14="http://schemas.microsoft.com/office/powerpoint/2010/main" val="25879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">
        <p:fade/>
      </p:transition>
    </mc:Choice>
    <mc:Fallback xmlns="">
      <p:transition spd="med" advTm="747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135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Latin Modern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盈恺 刘</dc:creator>
  <cp:lastModifiedBy>盈恺 刘</cp:lastModifiedBy>
  <cp:revision>30</cp:revision>
  <dcterms:created xsi:type="dcterms:W3CDTF">2019-05-12T01:23:34Z</dcterms:created>
  <dcterms:modified xsi:type="dcterms:W3CDTF">2019-05-14T08:06:42Z</dcterms:modified>
</cp:coreProperties>
</file>