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81" r:id="rId4"/>
    <p:sldId id="285" r:id="rId5"/>
    <p:sldId id="258" r:id="rId6"/>
    <p:sldId id="280" r:id="rId7"/>
    <p:sldId id="286" r:id="rId8"/>
    <p:sldId id="284" r:id="rId9"/>
    <p:sldId id="288" r:id="rId10"/>
    <p:sldId id="289" r:id="rId11"/>
    <p:sldId id="283" r:id="rId12"/>
    <p:sldId id="279" r:id="rId13"/>
    <p:sldId id="287" r:id="rId14"/>
    <p:sldId id="290" r:id="rId15"/>
    <p:sldId id="291" r:id="rId16"/>
    <p:sldId id="292" r:id="rId17"/>
    <p:sldId id="294" r:id="rId18"/>
    <p:sldId id="293" r:id="rId19"/>
    <p:sldId id="295" r:id="rId20"/>
    <p:sldId id="296" r:id="rId21"/>
    <p:sldId id="297" r:id="rId22"/>
    <p:sldId id="299" r:id="rId23"/>
    <p:sldId id="308" r:id="rId24"/>
    <p:sldId id="298" r:id="rId25"/>
    <p:sldId id="311" r:id="rId26"/>
    <p:sldId id="312" r:id="rId27"/>
    <p:sldId id="313" r:id="rId28"/>
    <p:sldId id="310" r:id="rId29"/>
    <p:sldId id="302" r:id="rId30"/>
    <p:sldId id="304" r:id="rId31"/>
    <p:sldId id="305" r:id="rId32"/>
    <p:sldId id="303" r:id="rId33"/>
    <p:sldId id="301" r:id="rId34"/>
    <p:sldId id="30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4D4"/>
    <a:srgbClr val="D4D5E8"/>
    <a:srgbClr val="F2F2F2"/>
    <a:srgbClr val="E9EAED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NULL"/><Relationship Id="rId21" Type="http://schemas.openxmlformats.org/officeDocument/2006/relationships/image" Target="../media/image64.png"/><Relationship Id="rId7" Type="http://schemas.openxmlformats.org/officeDocument/2006/relationships/image" Target="../media/image521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NULL"/><Relationship Id="rId16" Type="http://schemas.openxmlformats.org/officeDocument/2006/relationships/image" Target="../media/image61.png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5" Type="http://schemas.openxmlformats.org/officeDocument/2006/relationships/image" Target="NULL"/><Relationship Id="rId15" Type="http://schemas.openxmlformats.org/officeDocument/2006/relationships/image" Target="../media/image60.png"/><Relationship Id="rId23" Type="http://schemas.openxmlformats.org/officeDocument/2006/relationships/image" Target="../media/image66.png"/><Relationship Id="rId10" Type="http://schemas.openxmlformats.org/officeDocument/2006/relationships/image" Target="../media/image55.png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18" Type="http://schemas.openxmlformats.org/officeDocument/2006/relationships/image" Target="../media/image450.png"/><Relationship Id="rId26" Type="http://schemas.openxmlformats.org/officeDocument/2006/relationships/image" Target="../media/image530.png"/><Relationship Id="rId39" Type="http://schemas.openxmlformats.org/officeDocument/2006/relationships/image" Target="../media/image660.png"/><Relationship Id="rId3" Type="http://schemas.openxmlformats.org/officeDocument/2006/relationships/image" Target="../media/image291.png"/><Relationship Id="rId21" Type="http://schemas.openxmlformats.org/officeDocument/2006/relationships/image" Target="../media/image480.png"/><Relationship Id="rId34" Type="http://schemas.openxmlformats.org/officeDocument/2006/relationships/image" Target="../media/image611.png"/><Relationship Id="rId42" Type="http://schemas.openxmlformats.org/officeDocument/2006/relationships/image" Target="../media/image69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17" Type="http://schemas.openxmlformats.org/officeDocument/2006/relationships/image" Target="../media/image440.png"/><Relationship Id="rId25" Type="http://schemas.openxmlformats.org/officeDocument/2006/relationships/image" Target="../media/image520.png"/><Relationship Id="rId33" Type="http://schemas.openxmlformats.org/officeDocument/2006/relationships/image" Target="../media/image600.png"/><Relationship Id="rId38" Type="http://schemas.openxmlformats.org/officeDocument/2006/relationships/image" Target="../media/image650.png"/><Relationship Id="rId2" Type="http://schemas.openxmlformats.org/officeDocument/2006/relationships/image" Target="../media/image471.png"/><Relationship Id="rId16" Type="http://schemas.openxmlformats.org/officeDocument/2006/relationships/image" Target="../media/image492.png"/><Relationship Id="rId20" Type="http://schemas.openxmlformats.org/officeDocument/2006/relationships/image" Target="../media/image470.png"/><Relationship Id="rId29" Type="http://schemas.openxmlformats.org/officeDocument/2006/relationships/image" Target="../media/image560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24" Type="http://schemas.openxmlformats.org/officeDocument/2006/relationships/image" Target="../media/image511.png"/><Relationship Id="rId32" Type="http://schemas.openxmlformats.org/officeDocument/2006/relationships/image" Target="../media/image590.png"/><Relationship Id="rId37" Type="http://schemas.openxmlformats.org/officeDocument/2006/relationships/image" Target="../media/image640.png"/><Relationship Id="rId40" Type="http://schemas.openxmlformats.org/officeDocument/2006/relationships/image" Target="../media/image67.png"/><Relationship Id="rId5" Type="http://schemas.openxmlformats.org/officeDocument/2006/relationships/image" Target="../media/image320.png"/><Relationship Id="rId15" Type="http://schemas.openxmlformats.org/officeDocument/2006/relationships/image" Target="../media/image420.png"/><Relationship Id="rId23" Type="http://schemas.openxmlformats.org/officeDocument/2006/relationships/image" Target="../media/image501.png"/><Relationship Id="rId28" Type="http://schemas.openxmlformats.org/officeDocument/2006/relationships/image" Target="../media/image550.png"/><Relationship Id="rId36" Type="http://schemas.openxmlformats.org/officeDocument/2006/relationships/image" Target="../media/image630.png"/><Relationship Id="rId10" Type="http://schemas.openxmlformats.org/officeDocument/2006/relationships/image" Target="../media/image370.png"/><Relationship Id="rId19" Type="http://schemas.openxmlformats.org/officeDocument/2006/relationships/image" Target="../media/image460.png"/><Relationship Id="rId31" Type="http://schemas.openxmlformats.org/officeDocument/2006/relationships/image" Target="../media/image580.png"/><Relationship Id="rId4" Type="http://schemas.openxmlformats.org/officeDocument/2006/relationships/image" Target="../media/image310.png"/><Relationship Id="rId9" Type="http://schemas.openxmlformats.org/officeDocument/2006/relationships/image" Target="../media/image481.png"/><Relationship Id="rId14" Type="http://schemas.openxmlformats.org/officeDocument/2006/relationships/image" Target="../media/image410.png"/><Relationship Id="rId22" Type="http://schemas.openxmlformats.org/officeDocument/2006/relationships/image" Target="../media/image490.png"/><Relationship Id="rId27" Type="http://schemas.openxmlformats.org/officeDocument/2006/relationships/image" Target="../media/image540.png"/><Relationship Id="rId30" Type="http://schemas.openxmlformats.org/officeDocument/2006/relationships/image" Target="../media/image570.png"/><Relationship Id="rId35" Type="http://schemas.openxmlformats.org/officeDocument/2006/relationships/image" Target="../media/image620.png"/><Relationship Id="rId43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6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Relationship Id="rId61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NULL"/><Relationship Id="rId6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56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NULL"/><Relationship Id="rId46" Type="http://schemas.openxmlformats.org/officeDocument/2006/relationships/image" Target="NUL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image" Target="NULL"/><Relationship Id="rId62" Type="http://schemas.openxmlformats.org/officeDocument/2006/relationships/image" Target="NULL"/><Relationship Id="rId70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NULL"/><Relationship Id="rId18" Type="http://schemas.openxmlformats.org/officeDocument/2006/relationships/image" Target="../media/image123.png"/><Relationship Id="rId26" Type="http://schemas.openxmlformats.org/officeDocument/2006/relationships/image" Target="../media/image129.png"/><Relationship Id="rId3" Type="http://schemas.openxmlformats.org/officeDocument/2006/relationships/image" Target="../media/image106.png"/><Relationship Id="rId21" Type="http://schemas.openxmlformats.org/officeDocument/2006/relationships/image" Target="NULL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28.png"/><Relationship Id="rId2" Type="http://schemas.openxmlformats.org/officeDocument/2006/relationships/image" Target="../media/image105.png"/><Relationship Id="rId16" Type="http://schemas.openxmlformats.org/officeDocument/2006/relationships/image" Target="../media/image121.png"/><Relationship Id="rId20" Type="http://schemas.openxmlformats.org/officeDocument/2006/relationships/image" Target="NULL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6.png"/><Relationship Id="rId24" Type="http://schemas.openxmlformats.org/officeDocument/2006/relationships/image" Target="../media/image127.png"/><Relationship Id="rId5" Type="http://schemas.openxmlformats.org/officeDocument/2006/relationships/image" Target="../media/image108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7.png"/><Relationship Id="rId9" Type="http://schemas.openxmlformats.org/officeDocument/2006/relationships/image" Target="../media/image114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53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" Type="http://schemas.openxmlformats.org/officeDocument/2006/relationships/image" Target="../media/image930.png"/><Relationship Id="rId21" Type="http://schemas.openxmlformats.org/officeDocument/2006/relationships/image" Target="../media/image142.png"/><Relationship Id="rId7" Type="http://schemas.openxmlformats.org/officeDocument/2006/relationships/image" Target="../media/image97.png"/><Relationship Id="rId12" Type="http://schemas.openxmlformats.org/officeDocument/2006/relationships/image" Target="../media/image104.png"/><Relationship Id="rId17" Type="http://schemas.openxmlformats.org/officeDocument/2006/relationships/image" Target="../media/image137.png"/><Relationship Id="rId2" Type="http://schemas.openxmlformats.org/officeDocument/2006/relationships/image" Target="../media/image920.png"/><Relationship Id="rId16" Type="http://schemas.openxmlformats.org/officeDocument/2006/relationships/image" Target="../media/image136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0.png"/><Relationship Id="rId11" Type="http://schemas.openxmlformats.org/officeDocument/2006/relationships/image" Target="../media/image103.png"/><Relationship Id="rId5" Type="http://schemas.openxmlformats.org/officeDocument/2006/relationships/image" Target="../media/image950.png"/><Relationship Id="rId15" Type="http://schemas.openxmlformats.org/officeDocument/2006/relationships/image" Target="../media/image135.png"/><Relationship Id="rId10" Type="http://schemas.openxmlformats.org/officeDocument/2006/relationships/image" Target="../media/image102.png"/><Relationship Id="rId19" Type="http://schemas.openxmlformats.org/officeDocument/2006/relationships/image" Target="../media/image139.png"/><Relationship Id="rId4" Type="http://schemas.openxmlformats.org/officeDocument/2006/relationships/image" Target="../media/image940.png"/><Relationship Id="rId9" Type="http://schemas.openxmlformats.org/officeDocument/2006/relationships/image" Target="../media/image99.png"/><Relationship Id="rId14" Type="http://schemas.openxmlformats.org/officeDocument/2006/relationships/image" Target="../media/image1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image" Target="../media/image144.png"/><Relationship Id="rId21" Type="http://schemas.openxmlformats.org/officeDocument/2006/relationships/image" Target="../media/image160.png"/><Relationship Id="rId7" Type="http://schemas.openxmlformats.org/officeDocument/2006/relationships/image" Target="../media/image145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" Type="http://schemas.openxmlformats.org/officeDocument/2006/relationships/image" Target="../media/image143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149.png"/><Relationship Id="rId5" Type="http://schemas.openxmlformats.org/officeDocument/2006/relationships/image" Target="../media/image75.png"/><Relationship Id="rId15" Type="http://schemas.openxmlformats.org/officeDocument/2006/relationships/image" Target="../media/image154.png"/><Relationship Id="rId10" Type="http://schemas.openxmlformats.org/officeDocument/2006/relationships/image" Target="../media/image148.png"/><Relationship Id="rId19" Type="http://schemas.openxmlformats.org/officeDocument/2006/relationships/image" Target="../media/image158.png"/><Relationship Id="rId9" Type="http://schemas.openxmlformats.org/officeDocument/2006/relationships/image" Target="../media/image147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26" Type="http://schemas.openxmlformats.org/officeDocument/2006/relationships/image" Target="../media/image183.png"/><Relationship Id="rId39" Type="http://schemas.openxmlformats.org/officeDocument/2006/relationships/image" Target="../media/image196.png"/><Relationship Id="rId3" Type="http://schemas.openxmlformats.org/officeDocument/2006/relationships/image" Target="../media/image163.png"/><Relationship Id="rId21" Type="http://schemas.openxmlformats.org/officeDocument/2006/relationships/image" Target="../media/image178.png"/><Relationship Id="rId34" Type="http://schemas.openxmlformats.org/officeDocument/2006/relationships/image" Target="../media/image191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5" Type="http://schemas.openxmlformats.org/officeDocument/2006/relationships/image" Target="../media/image182.png"/><Relationship Id="rId33" Type="http://schemas.openxmlformats.org/officeDocument/2006/relationships/image" Target="../media/image190.png"/><Relationship Id="rId38" Type="http://schemas.openxmlformats.org/officeDocument/2006/relationships/image" Target="../media/image195.png"/><Relationship Id="rId2" Type="http://schemas.openxmlformats.org/officeDocument/2006/relationships/image" Target="../media/image162.png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29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168.png"/><Relationship Id="rId24" Type="http://schemas.openxmlformats.org/officeDocument/2006/relationships/image" Target="../media/image181.png"/><Relationship Id="rId32" Type="http://schemas.openxmlformats.org/officeDocument/2006/relationships/image" Target="../media/image189.png"/><Relationship Id="rId37" Type="http://schemas.openxmlformats.org/officeDocument/2006/relationships/image" Target="../media/image194.png"/><Relationship Id="rId40" Type="http://schemas.openxmlformats.org/officeDocument/2006/relationships/image" Target="../media/image197.png"/><Relationship Id="rId5" Type="http://schemas.openxmlformats.org/officeDocument/2006/relationships/image" Target="../media/image75.png"/><Relationship Id="rId15" Type="http://schemas.openxmlformats.org/officeDocument/2006/relationships/image" Target="../media/image172.png"/><Relationship Id="rId23" Type="http://schemas.openxmlformats.org/officeDocument/2006/relationships/image" Target="../media/image180.png"/><Relationship Id="rId28" Type="http://schemas.openxmlformats.org/officeDocument/2006/relationships/image" Target="../media/image185.png"/><Relationship Id="rId36" Type="http://schemas.openxmlformats.org/officeDocument/2006/relationships/image" Target="../media/image193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31" Type="http://schemas.openxmlformats.org/officeDocument/2006/relationships/image" Target="../media/image188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9.png"/><Relationship Id="rId27" Type="http://schemas.openxmlformats.org/officeDocument/2006/relationships/image" Target="../media/image184.png"/><Relationship Id="rId30" Type="http://schemas.openxmlformats.org/officeDocument/2006/relationships/image" Target="../media/image187.png"/><Relationship Id="rId35" Type="http://schemas.openxmlformats.org/officeDocument/2006/relationships/image" Target="../media/image19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167.png"/><Relationship Id="rId18" Type="http://schemas.openxmlformats.org/officeDocument/2006/relationships/image" Target="../media/image1980.png"/><Relationship Id="rId26" Type="http://schemas.openxmlformats.org/officeDocument/2006/relationships/image" Target="../media/image212.png"/><Relationship Id="rId3" Type="http://schemas.openxmlformats.org/officeDocument/2006/relationships/image" Target="../media/image203.png"/><Relationship Id="rId21" Type="http://schemas.openxmlformats.org/officeDocument/2006/relationships/image" Target="../media/image201.png"/><Relationship Id="rId7" Type="http://schemas.openxmlformats.org/officeDocument/2006/relationships/image" Target="../media/image207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5" Type="http://schemas.openxmlformats.org/officeDocument/2006/relationships/image" Target="../media/image211.png"/><Relationship Id="rId2" Type="http://schemas.openxmlformats.org/officeDocument/2006/relationships/image" Target="../media/image202.png"/><Relationship Id="rId16" Type="http://schemas.openxmlformats.org/officeDocument/2006/relationships/image" Target="../media/image170.png"/><Relationship Id="rId20" Type="http://schemas.openxmlformats.org/officeDocument/2006/relationships/image" Target="../media/image200.png"/><Relationship Id="rId29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6.png"/><Relationship Id="rId11" Type="http://schemas.openxmlformats.org/officeDocument/2006/relationships/image" Target="../media/image165.png"/><Relationship Id="rId24" Type="http://schemas.openxmlformats.org/officeDocument/2006/relationships/image" Target="../media/image210.png"/><Relationship Id="rId5" Type="http://schemas.openxmlformats.org/officeDocument/2006/relationships/image" Target="../media/image205.png"/><Relationship Id="rId15" Type="http://schemas.openxmlformats.org/officeDocument/2006/relationships/image" Target="../media/image199.png"/><Relationship Id="rId23" Type="http://schemas.openxmlformats.org/officeDocument/2006/relationships/image" Target="../media/image209.png"/><Relationship Id="rId28" Type="http://schemas.openxmlformats.org/officeDocument/2006/relationships/image" Target="../media/image214.png"/><Relationship Id="rId10" Type="http://schemas.openxmlformats.org/officeDocument/2006/relationships/image" Target="../media/image164.png"/><Relationship Id="rId19" Type="http://schemas.openxmlformats.org/officeDocument/2006/relationships/image" Target="../media/image1990.png"/><Relationship Id="rId4" Type="http://schemas.openxmlformats.org/officeDocument/2006/relationships/image" Target="../media/image204.png"/><Relationship Id="rId9" Type="http://schemas.openxmlformats.org/officeDocument/2006/relationships/image" Target="../media/image76.png"/><Relationship Id="rId14" Type="http://schemas.openxmlformats.org/officeDocument/2006/relationships/image" Target="../media/image198.png"/><Relationship Id="rId22" Type="http://schemas.openxmlformats.org/officeDocument/2006/relationships/image" Target="../media/image208.png"/><Relationship Id="rId27" Type="http://schemas.openxmlformats.org/officeDocument/2006/relationships/image" Target="../media/image2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3" Type="http://schemas.openxmlformats.org/officeDocument/2006/relationships/image" Target="../media/image217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2" Type="http://schemas.openxmlformats.org/officeDocument/2006/relationships/image" Target="../media/image216.png"/><Relationship Id="rId16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10" Type="http://schemas.openxmlformats.org/officeDocument/2006/relationships/image" Target="../media/image224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0.png"/><Relationship Id="rId18" Type="http://schemas.openxmlformats.org/officeDocument/2006/relationships/image" Target="../media/image243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320.png"/><Relationship Id="rId17" Type="http://schemas.openxmlformats.org/officeDocument/2006/relationships/image" Target="../media/image242.png"/><Relationship Id="rId2" Type="http://schemas.openxmlformats.org/officeDocument/2006/relationships/image" Target="../media/image231.png"/><Relationship Id="rId16" Type="http://schemas.openxmlformats.org/officeDocument/2006/relationships/image" Target="../media/image241.png"/><Relationship Id="rId20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.png"/><Relationship Id="rId11" Type="http://schemas.openxmlformats.org/officeDocument/2006/relationships/image" Target="../media/image2310.png"/><Relationship Id="rId5" Type="http://schemas.openxmlformats.org/officeDocument/2006/relationships/image" Target="../media/image234.png"/><Relationship Id="rId15" Type="http://schemas.openxmlformats.org/officeDocument/2006/relationships/image" Target="../media/image2350.png"/><Relationship Id="rId10" Type="http://schemas.openxmlformats.org/officeDocument/2006/relationships/image" Target="../media/image239.png"/><Relationship Id="rId19" Type="http://schemas.openxmlformats.org/officeDocument/2006/relationships/image" Target="../media/image244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3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0.png"/><Relationship Id="rId13" Type="http://schemas.openxmlformats.org/officeDocument/2006/relationships/image" Target="../media/image2420.png"/><Relationship Id="rId18" Type="http://schemas.openxmlformats.org/officeDocument/2006/relationships/image" Target="../media/image247.png"/><Relationship Id="rId3" Type="http://schemas.openxmlformats.org/officeDocument/2006/relationships/image" Target="../media/image2320.png"/><Relationship Id="rId7" Type="http://schemas.openxmlformats.org/officeDocument/2006/relationships/image" Target="../media/image2360.png"/><Relationship Id="rId12" Type="http://schemas.openxmlformats.org/officeDocument/2006/relationships/image" Target="../media/image2410.png"/><Relationship Id="rId17" Type="http://schemas.openxmlformats.org/officeDocument/2006/relationships/image" Target="../media/image246.png"/><Relationship Id="rId2" Type="http://schemas.openxmlformats.org/officeDocument/2006/relationships/image" Target="../media/image2310.png"/><Relationship Id="rId16" Type="http://schemas.openxmlformats.org/officeDocument/2006/relationships/image" Target="../media/image2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0.png"/><Relationship Id="rId11" Type="http://schemas.openxmlformats.org/officeDocument/2006/relationships/image" Target="../media/image2400.png"/><Relationship Id="rId5" Type="http://schemas.openxmlformats.org/officeDocument/2006/relationships/image" Target="../media/image2340.png"/><Relationship Id="rId15" Type="http://schemas.openxmlformats.org/officeDocument/2006/relationships/image" Target="../media/image2440.png"/><Relationship Id="rId10" Type="http://schemas.openxmlformats.org/officeDocument/2006/relationships/image" Target="../media/image2390.png"/><Relationship Id="rId4" Type="http://schemas.openxmlformats.org/officeDocument/2006/relationships/image" Target="../media/image2330.png"/><Relationship Id="rId9" Type="http://schemas.openxmlformats.org/officeDocument/2006/relationships/image" Target="../media/image2380.png"/><Relationship Id="rId14" Type="http://schemas.openxmlformats.org/officeDocument/2006/relationships/image" Target="../media/image243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20.png"/><Relationship Id="rId18" Type="http://schemas.openxmlformats.org/officeDocument/2006/relationships/image" Target="../media/image254.png"/><Relationship Id="rId26" Type="http://schemas.openxmlformats.org/officeDocument/2006/relationships/image" Target="../media/image262.png"/><Relationship Id="rId3" Type="http://schemas.openxmlformats.org/officeDocument/2006/relationships/image" Target="../media/image249.png"/><Relationship Id="rId21" Type="http://schemas.openxmlformats.org/officeDocument/2006/relationships/image" Target="../media/image257.png"/><Relationship Id="rId12" Type="http://schemas.openxmlformats.org/officeDocument/2006/relationships/image" Target="../media/image250.png"/><Relationship Id="rId17" Type="http://schemas.openxmlformats.org/officeDocument/2006/relationships/image" Target="../media/image253.png"/><Relationship Id="rId25" Type="http://schemas.openxmlformats.org/officeDocument/2006/relationships/image" Target="../media/image261.png"/><Relationship Id="rId2" Type="http://schemas.openxmlformats.org/officeDocument/2006/relationships/image" Target="../media/image248.png"/><Relationship Id="rId16" Type="http://schemas.openxmlformats.org/officeDocument/2006/relationships/image" Target="../media/image252.png"/><Relationship Id="rId20" Type="http://schemas.openxmlformats.org/officeDocument/2006/relationships/image" Target="../media/image25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400.png"/><Relationship Id="rId24" Type="http://schemas.openxmlformats.org/officeDocument/2006/relationships/image" Target="../media/image260.png"/><Relationship Id="rId15" Type="http://schemas.openxmlformats.org/officeDocument/2006/relationships/image" Target="../media/image251.png"/><Relationship Id="rId23" Type="http://schemas.openxmlformats.org/officeDocument/2006/relationships/image" Target="../media/image259.png"/><Relationship Id="rId10" Type="http://schemas.openxmlformats.org/officeDocument/2006/relationships/image" Target="../media/image2390.png"/><Relationship Id="rId19" Type="http://schemas.openxmlformats.org/officeDocument/2006/relationships/image" Target="../media/image255.png"/><Relationship Id="rId14" Type="http://schemas.openxmlformats.org/officeDocument/2006/relationships/image" Target="../media/image2430.png"/><Relationship Id="rId22" Type="http://schemas.openxmlformats.org/officeDocument/2006/relationships/image" Target="../media/image2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13" Type="http://schemas.openxmlformats.org/officeDocument/2006/relationships/image" Target="../media/image275.png"/><Relationship Id="rId18" Type="http://schemas.openxmlformats.org/officeDocument/2006/relationships/image" Target="../media/image281.png"/><Relationship Id="rId3" Type="http://schemas.openxmlformats.org/officeDocument/2006/relationships/image" Target="../media/image264.png"/><Relationship Id="rId7" Type="http://schemas.openxmlformats.org/officeDocument/2006/relationships/image" Target="../media/image268.png"/><Relationship Id="rId12" Type="http://schemas.openxmlformats.org/officeDocument/2006/relationships/image" Target="../media/image274.png"/><Relationship Id="rId17" Type="http://schemas.openxmlformats.org/officeDocument/2006/relationships/image" Target="../media/image279.png"/><Relationship Id="rId2" Type="http://schemas.openxmlformats.org/officeDocument/2006/relationships/image" Target="../media/image263.png"/><Relationship Id="rId16" Type="http://schemas.openxmlformats.org/officeDocument/2006/relationships/image" Target="../media/image278.png"/><Relationship Id="rId20" Type="http://schemas.openxmlformats.org/officeDocument/2006/relationships/image" Target="../media/image2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7.png"/><Relationship Id="rId11" Type="http://schemas.openxmlformats.org/officeDocument/2006/relationships/image" Target="../media/image273.png"/><Relationship Id="rId5" Type="http://schemas.openxmlformats.org/officeDocument/2006/relationships/image" Target="../media/image266.png"/><Relationship Id="rId15" Type="http://schemas.openxmlformats.org/officeDocument/2006/relationships/image" Target="../media/image277.png"/><Relationship Id="rId10" Type="http://schemas.openxmlformats.org/officeDocument/2006/relationships/image" Target="../media/image272.png"/><Relationship Id="rId19" Type="http://schemas.openxmlformats.org/officeDocument/2006/relationships/image" Target="../media/image282.png"/><Relationship Id="rId4" Type="http://schemas.openxmlformats.org/officeDocument/2006/relationships/image" Target="../media/image265.png"/><Relationship Id="rId9" Type="http://schemas.openxmlformats.org/officeDocument/2006/relationships/image" Target="../media/image271.png"/><Relationship Id="rId14" Type="http://schemas.openxmlformats.org/officeDocument/2006/relationships/image" Target="../media/image27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13" Type="http://schemas.openxmlformats.org/officeDocument/2006/relationships/image" Target="../media/image298.png"/><Relationship Id="rId18" Type="http://schemas.openxmlformats.org/officeDocument/2006/relationships/image" Target="../media/image303.png"/><Relationship Id="rId3" Type="http://schemas.openxmlformats.org/officeDocument/2006/relationships/image" Target="../media/image285.png"/><Relationship Id="rId7" Type="http://schemas.openxmlformats.org/officeDocument/2006/relationships/image" Target="../media/image289.png"/><Relationship Id="rId12" Type="http://schemas.openxmlformats.org/officeDocument/2006/relationships/image" Target="../media/image297.png"/><Relationship Id="rId17" Type="http://schemas.openxmlformats.org/officeDocument/2006/relationships/image" Target="../media/image302.png"/><Relationship Id="rId2" Type="http://schemas.openxmlformats.org/officeDocument/2006/relationships/image" Target="../media/image284.png"/><Relationship Id="rId16" Type="http://schemas.openxmlformats.org/officeDocument/2006/relationships/image" Target="../media/image301.png"/><Relationship Id="rId20" Type="http://schemas.openxmlformats.org/officeDocument/2006/relationships/image" Target="../media/image3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8.png"/><Relationship Id="rId11" Type="http://schemas.openxmlformats.org/officeDocument/2006/relationships/image" Target="../media/image296.png"/><Relationship Id="rId5" Type="http://schemas.openxmlformats.org/officeDocument/2006/relationships/image" Target="../media/image287.png"/><Relationship Id="rId15" Type="http://schemas.openxmlformats.org/officeDocument/2006/relationships/image" Target="../media/image300.png"/><Relationship Id="rId10" Type="http://schemas.openxmlformats.org/officeDocument/2006/relationships/image" Target="../media/image295.png"/><Relationship Id="rId19" Type="http://schemas.openxmlformats.org/officeDocument/2006/relationships/image" Target="../media/image304.png"/><Relationship Id="rId4" Type="http://schemas.openxmlformats.org/officeDocument/2006/relationships/image" Target="../media/image286.png"/><Relationship Id="rId9" Type="http://schemas.openxmlformats.org/officeDocument/2006/relationships/image" Target="../media/image294.png"/><Relationship Id="rId14" Type="http://schemas.openxmlformats.org/officeDocument/2006/relationships/image" Target="../media/image29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70.png"/><Relationship Id="rId18" Type="http://schemas.openxmlformats.org/officeDocument/2006/relationships/image" Target="../media/image2620.png"/><Relationship Id="rId26" Type="http://schemas.openxmlformats.org/officeDocument/2006/relationships/image" Target="../media/image2710.png"/><Relationship Id="rId39" Type="http://schemas.openxmlformats.org/officeDocument/2006/relationships/image" Target="../media/image2850.png"/><Relationship Id="rId3" Type="http://schemas.openxmlformats.org/officeDocument/2006/relationships/image" Target="../media/image2470.png"/><Relationship Id="rId21" Type="http://schemas.openxmlformats.org/officeDocument/2006/relationships/image" Target="../media/image2650.png"/><Relationship Id="rId34" Type="http://schemas.openxmlformats.org/officeDocument/2006/relationships/image" Target="../media/image2790.png"/><Relationship Id="rId42" Type="http://schemas.openxmlformats.org/officeDocument/2006/relationships/image" Target="../media/image2880.png"/><Relationship Id="rId47" Type="http://schemas.openxmlformats.org/officeDocument/2006/relationships/image" Target="../media/image2960.png"/><Relationship Id="rId50" Type="http://schemas.openxmlformats.org/officeDocument/2006/relationships/image" Target="../media/image2990.png"/><Relationship Id="rId7" Type="http://schemas.openxmlformats.org/officeDocument/2006/relationships/image" Target="../media/image2510.png"/><Relationship Id="rId12" Type="http://schemas.openxmlformats.org/officeDocument/2006/relationships/image" Target="../media/image2560.png"/><Relationship Id="rId17" Type="http://schemas.openxmlformats.org/officeDocument/2006/relationships/image" Target="../media/image2610.png"/><Relationship Id="rId25" Type="http://schemas.openxmlformats.org/officeDocument/2006/relationships/image" Target="../media/image2690.png"/><Relationship Id="rId33" Type="http://schemas.openxmlformats.org/officeDocument/2006/relationships/image" Target="../media/image2780.png"/><Relationship Id="rId38" Type="http://schemas.openxmlformats.org/officeDocument/2006/relationships/image" Target="../media/image2840.png"/><Relationship Id="rId46" Type="http://schemas.openxmlformats.org/officeDocument/2006/relationships/image" Target="../media/image2950.png"/><Relationship Id="rId2" Type="http://schemas.openxmlformats.org/officeDocument/2006/relationships/image" Target="../media/image2460.png"/><Relationship Id="rId16" Type="http://schemas.openxmlformats.org/officeDocument/2006/relationships/image" Target="../media/image2600.png"/><Relationship Id="rId20" Type="http://schemas.openxmlformats.org/officeDocument/2006/relationships/image" Target="../media/image2640.png"/><Relationship Id="rId29" Type="http://schemas.openxmlformats.org/officeDocument/2006/relationships/image" Target="../media/image2740.png"/><Relationship Id="rId41" Type="http://schemas.openxmlformats.org/officeDocument/2006/relationships/image" Target="../media/image28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0.png"/><Relationship Id="rId11" Type="http://schemas.openxmlformats.org/officeDocument/2006/relationships/image" Target="../media/image2550.png"/><Relationship Id="rId24" Type="http://schemas.openxmlformats.org/officeDocument/2006/relationships/image" Target="../media/image2680.png"/><Relationship Id="rId32" Type="http://schemas.openxmlformats.org/officeDocument/2006/relationships/image" Target="../media/image2770.png"/><Relationship Id="rId37" Type="http://schemas.openxmlformats.org/officeDocument/2006/relationships/image" Target="../media/image2830.png"/><Relationship Id="rId40" Type="http://schemas.openxmlformats.org/officeDocument/2006/relationships/image" Target="../media/image2860.png"/><Relationship Id="rId45" Type="http://schemas.openxmlformats.org/officeDocument/2006/relationships/image" Target="../media/image2940.png"/><Relationship Id="rId53" Type="http://schemas.openxmlformats.org/officeDocument/2006/relationships/image" Target="../media/image3020.png"/><Relationship Id="rId5" Type="http://schemas.openxmlformats.org/officeDocument/2006/relationships/image" Target="../media/image2490.png"/><Relationship Id="rId15" Type="http://schemas.openxmlformats.org/officeDocument/2006/relationships/image" Target="../media/image2590.png"/><Relationship Id="rId23" Type="http://schemas.openxmlformats.org/officeDocument/2006/relationships/image" Target="../media/image2670.png"/><Relationship Id="rId28" Type="http://schemas.openxmlformats.org/officeDocument/2006/relationships/image" Target="../media/image2730.png"/><Relationship Id="rId36" Type="http://schemas.openxmlformats.org/officeDocument/2006/relationships/image" Target="../media/image2820.png"/><Relationship Id="rId49" Type="http://schemas.openxmlformats.org/officeDocument/2006/relationships/image" Target="../media/image2980.png"/><Relationship Id="rId10" Type="http://schemas.openxmlformats.org/officeDocument/2006/relationships/image" Target="../media/image2540.png"/><Relationship Id="rId19" Type="http://schemas.openxmlformats.org/officeDocument/2006/relationships/image" Target="../media/image2630.png"/><Relationship Id="rId31" Type="http://schemas.openxmlformats.org/officeDocument/2006/relationships/image" Target="../media/image2760.png"/><Relationship Id="rId44" Type="http://schemas.openxmlformats.org/officeDocument/2006/relationships/image" Target="../media/image2930.png"/><Relationship Id="rId52" Type="http://schemas.openxmlformats.org/officeDocument/2006/relationships/image" Target="../media/image3010.png"/><Relationship Id="rId4" Type="http://schemas.openxmlformats.org/officeDocument/2006/relationships/image" Target="../media/image2480.png"/><Relationship Id="rId9" Type="http://schemas.openxmlformats.org/officeDocument/2006/relationships/image" Target="../media/image2530.png"/><Relationship Id="rId14" Type="http://schemas.openxmlformats.org/officeDocument/2006/relationships/image" Target="../media/image2580.png"/><Relationship Id="rId22" Type="http://schemas.openxmlformats.org/officeDocument/2006/relationships/image" Target="../media/image2660.png"/><Relationship Id="rId27" Type="http://schemas.openxmlformats.org/officeDocument/2006/relationships/image" Target="../media/image2720.png"/><Relationship Id="rId30" Type="http://schemas.openxmlformats.org/officeDocument/2006/relationships/image" Target="../media/image2750.png"/><Relationship Id="rId35" Type="http://schemas.openxmlformats.org/officeDocument/2006/relationships/image" Target="../media/image2810.png"/><Relationship Id="rId43" Type="http://schemas.openxmlformats.org/officeDocument/2006/relationships/image" Target="../media/image2890.png"/><Relationship Id="rId48" Type="http://schemas.openxmlformats.org/officeDocument/2006/relationships/image" Target="../media/image2970.png"/><Relationship Id="rId8" Type="http://schemas.openxmlformats.org/officeDocument/2006/relationships/image" Target="../media/image2520.png"/><Relationship Id="rId51" Type="http://schemas.openxmlformats.org/officeDocument/2006/relationships/image" Target="../media/image30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image" Target="../media/image323.png"/><Relationship Id="rId26" Type="http://schemas.openxmlformats.org/officeDocument/2006/relationships/image" Target="../media/image333.png"/><Relationship Id="rId39" Type="http://schemas.openxmlformats.org/officeDocument/2006/relationships/image" Target="../media/image348.png"/><Relationship Id="rId3" Type="http://schemas.openxmlformats.org/officeDocument/2006/relationships/image" Target="../media/image3040.png"/><Relationship Id="rId21" Type="http://schemas.openxmlformats.org/officeDocument/2006/relationships/image" Target="../media/image326.png"/><Relationship Id="rId34" Type="http://schemas.openxmlformats.org/officeDocument/2006/relationships/image" Target="../media/image343.png"/><Relationship Id="rId42" Type="http://schemas.openxmlformats.org/officeDocument/2006/relationships/image" Target="../media/image353.png"/><Relationship Id="rId47" Type="http://schemas.openxmlformats.org/officeDocument/2006/relationships/image" Target="../media/image358.png"/><Relationship Id="rId50" Type="http://schemas.openxmlformats.org/officeDocument/2006/relationships/image" Target="../media/image362.png"/><Relationship Id="rId7" Type="http://schemas.openxmlformats.org/officeDocument/2006/relationships/image" Target="../media/image308.png"/><Relationship Id="rId12" Type="http://schemas.openxmlformats.org/officeDocument/2006/relationships/image" Target="../media/image315.png"/><Relationship Id="rId17" Type="http://schemas.openxmlformats.org/officeDocument/2006/relationships/image" Target="../media/image322.png"/><Relationship Id="rId25" Type="http://schemas.openxmlformats.org/officeDocument/2006/relationships/image" Target="../media/image332.png"/><Relationship Id="rId33" Type="http://schemas.openxmlformats.org/officeDocument/2006/relationships/image" Target="../media/image342.png"/><Relationship Id="rId38" Type="http://schemas.openxmlformats.org/officeDocument/2006/relationships/image" Target="../media/image347.png"/><Relationship Id="rId46" Type="http://schemas.openxmlformats.org/officeDocument/2006/relationships/image" Target="../media/image357.png"/><Relationship Id="rId2" Type="http://schemas.openxmlformats.org/officeDocument/2006/relationships/image" Target="../media/image3030.png"/><Relationship Id="rId16" Type="http://schemas.openxmlformats.org/officeDocument/2006/relationships/image" Target="../media/image319.png"/><Relationship Id="rId20" Type="http://schemas.openxmlformats.org/officeDocument/2006/relationships/image" Target="../media/image325.png"/><Relationship Id="rId29" Type="http://schemas.openxmlformats.org/officeDocument/2006/relationships/image" Target="../media/image336.png"/><Relationship Id="rId41" Type="http://schemas.openxmlformats.org/officeDocument/2006/relationships/image" Target="../media/image3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11" Type="http://schemas.openxmlformats.org/officeDocument/2006/relationships/image" Target="../media/image314.png"/><Relationship Id="rId24" Type="http://schemas.openxmlformats.org/officeDocument/2006/relationships/image" Target="../media/image329.png"/><Relationship Id="rId32" Type="http://schemas.openxmlformats.org/officeDocument/2006/relationships/image" Target="../media/image339.png"/><Relationship Id="rId37" Type="http://schemas.openxmlformats.org/officeDocument/2006/relationships/image" Target="../media/image346.png"/><Relationship Id="rId40" Type="http://schemas.openxmlformats.org/officeDocument/2006/relationships/image" Target="../media/image349.png"/><Relationship Id="rId45" Type="http://schemas.openxmlformats.org/officeDocument/2006/relationships/image" Target="../media/image356.png"/><Relationship Id="rId53" Type="http://schemas.openxmlformats.org/officeDocument/2006/relationships/image" Target="../media/image365.png"/><Relationship Id="rId5" Type="http://schemas.openxmlformats.org/officeDocument/2006/relationships/image" Target="../media/image306.png"/><Relationship Id="rId15" Type="http://schemas.openxmlformats.org/officeDocument/2006/relationships/image" Target="../media/image318.png"/><Relationship Id="rId23" Type="http://schemas.openxmlformats.org/officeDocument/2006/relationships/image" Target="../media/image328.png"/><Relationship Id="rId28" Type="http://schemas.openxmlformats.org/officeDocument/2006/relationships/image" Target="../media/image335.png"/><Relationship Id="rId36" Type="http://schemas.openxmlformats.org/officeDocument/2006/relationships/image" Target="../media/image345.png"/><Relationship Id="rId49" Type="http://schemas.openxmlformats.org/officeDocument/2006/relationships/image" Target="../media/image361.png"/><Relationship Id="rId10" Type="http://schemas.openxmlformats.org/officeDocument/2006/relationships/image" Target="../media/image313.png"/><Relationship Id="rId19" Type="http://schemas.openxmlformats.org/officeDocument/2006/relationships/image" Target="../media/image324.png"/><Relationship Id="rId31" Type="http://schemas.openxmlformats.org/officeDocument/2006/relationships/image" Target="../media/image338.png"/><Relationship Id="rId44" Type="http://schemas.openxmlformats.org/officeDocument/2006/relationships/image" Target="../media/image355.png"/><Relationship Id="rId52" Type="http://schemas.openxmlformats.org/officeDocument/2006/relationships/image" Target="../media/image364.png"/><Relationship Id="rId4" Type="http://schemas.openxmlformats.org/officeDocument/2006/relationships/image" Target="../media/image3050.png"/><Relationship Id="rId9" Type="http://schemas.openxmlformats.org/officeDocument/2006/relationships/image" Target="../media/image312.png"/><Relationship Id="rId14" Type="http://schemas.openxmlformats.org/officeDocument/2006/relationships/image" Target="../media/image317.png"/><Relationship Id="rId22" Type="http://schemas.openxmlformats.org/officeDocument/2006/relationships/image" Target="../media/image327.png"/><Relationship Id="rId27" Type="http://schemas.openxmlformats.org/officeDocument/2006/relationships/image" Target="../media/image334.png"/><Relationship Id="rId30" Type="http://schemas.openxmlformats.org/officeDocument/2006/relationships/image" Target="../media/image337.png"/><Relationship Id="rId35" Type="http://schemas.openxmlformats.org/officeDocument/2006/relationships/image" Target="../media/image344.png"/><Relationship Id="rId43" Type="http://schemas.openxmlformats.org/officeDocument/2006/relationships/image" Target="../media/image354.png"/><Relationship Id="rId48" Type="http://schemas.openxmlformats.org/officeDocument/2006/relationships/image" Target="../media/image359.png"/><Relationship Id="rId8" Type="http://schemas.openxmlformats.org/officeDocument/2006/relationships/image" Target="../media/image309.png"/><Relationship Id="rId51" Type="http://schemas.openxmlformats.org/officeDocument/2006/relationships/image" Target="../media/image363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9.png"/><Relationship Id="rId18" Type="http://schemas.openxmlformats.org/officeDocument/2006/relationships/image" Target="../media/image386.png"/><Relationship Id="rId26" Type="http://schemas.openxmlformats.org/officeDocument/2006/relationships/image" Target="../media/image396.png"/><Relationship Id="rId39" Type="http://schemas.openxmlformats.org/officeDocument/2006/relationships/image" Target="../media/image414.png"/><Relationship Id="rId3" Type="http://schemas.openxmlformats.org/officeDocument/2006/relationships/image" Target="../media/image367.png"/><Relationship Id="rId21" Type="http://schemas.openxmlformats.org/officeDocument/2006/relationships/image" Target="../media/image389.png"/><Relationship Id="rId34" Type="http://schemas.openxmlformats.org/officeDocument/2006/relationships/image" Target="../media/image406.png"/><Relationship Id="rId42" Type="http://schemas.openxmlformats.org/officeDocument/2006/relationships/image" Target="../media/image417.png"/><Relationship Id="rId47" Type="http://schemas.openxmlformats.org/officeDocument/2006/relationships/image" Target="../media/image424.png"/><Relationship Id="rId50" Type="http://schemas.openxmlformats.org/officeDocument/2006/relationships/image" Target="../media/image427.png"/><Relationship Id="rId7" Type="http://schemas.openxmlformats.org/officeDocument/2006/relationships/image" Target="../media/image373.png"/><Relationship Id="rId12" Type="http://schemas.openxmlformats.org/officeDocument/2006/relationships/image" Target="../media/image378.png"/><Relationship Id="rId17" Type="http://schemas.openxmlformats.org/officeDocument/2006/relationships/image" Target="../media/image385.png"/><Relationship Id="rId25" Type="http://schemas.openxmlformats.org/officeDocument/2006/relationships/image" Target="../media/image395.png"/><Relationship Id="rId33" Type="http://schemas.openxmlformats.org/officeDocument/2006/relationships/image" Target="../media/image405.png"/><Relationship Id="rId38" Type="http://schemas.openxmlformats.org/officeDocument/2006/relationships/image" Target="../media/image413.png"/><Relationship Id="rId46" Type="http://schemas.openxmlformats.org/officeDocument/2006/relationships/image" Target="../media/image423.png"/><Relationship Id="rId2" Type="http://schemas.openxmlformats.org/officeDocument/2006/relationships/image" Target="../media/image366.png"/><Relationship Id="rId16" Type="http://schemas.openxmlformats.org/officeDocument/2006/relationships/image" Target="../media/image384.png"/><Relationship Id="rId20" Type="http://schemas.openxmlformats.org/officeDocument/2006/relationships/image" Target="../media/image388.png"/><Relationship Id="rId29" Type="http://schemas.openxmlformats.org/officeDocument/2006/relationships/image" Target="../media/image399.png"/><Relationship Id="rId41" Type="http://schemas.openxmlformats.org/officeDocument/2006/relationships/image" Target="../media/image416.png"/><Relationship Id="rId54" Type="http://schemas.openxmlformats.org/officeDocument/2006/relationships/image" Target="../media/image4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2.png"/><Relationship Id="rId11" Type="http://schemas.openxmlformats.org/officeDocument/2006/relationships/image" Target="../media/image377.png"/><Relationship Id="rId24" Type="http://schemas.openxmlformats.org/officeDocument/2006/relationships/image" Target="../media/image394.png"/><Relationship Id="rId32" Type="http://schemas.openxmlformats.org/officeDocument/2006/relationships/image" Target="../media/image404.png"/><Relationship Id="rId37" Type="http://schemas.openxmlformats.org/officeDocument/2006/relationships/image" Target="../media/image409.png"/><Relationship Id="rId40" Type="http://schemas.openxmlformats.org/officeDocument/2006/relationships/image" Target="../media/image415.png"/><Relationship Id="rId45" Type="http://schemas.openxmlformats.org/officeDocument/2006/relationships/image" Target="../media/image422.png"/><Relationship Id="rId53" Type="http://schemas.openxmlformats.org/officeDocument/2006/relationships/image" Target="../media/image431.png"/><Relationship Id="rId5" Type="http://schemas.openxmlformats.org/officeDocument/2006/relationships/image" Target="../media/image369.png"/><Relationship Id="rId15" Type="http://schemas.openxmlformats.org/officeDocument/2006/relationships/image" Target="../media/image383.png"/><Relationship Id="rId23" Type="http://schemas.openxmlformats.org/officeDocument/2006/relationships/image" Target="../media/image393.png"/><Relationship Id="rId28" Type="http://schemas.openxmlformats.org/officeDocument/2006/relationships/image" Target="../media/image398.png"/><Relationship Id="rId36" Type="http://schemas.openxmlformats.org/officeDocument/2006/relationships/image" Target="../media/image408.png"/><Relationship Id="rId49" Type="http://schemas.openxmlformats.org/officeDocument/2006/relationships/image" Target="../media/image426.png"/><Relationship Id="rId10" Type="http://schemas.openxmlformats.org/officeDocument/2006/relationships/image" Target="../media/image376.png"/><Relationship Id="rId19" Type="http://schemas.openxmlformats.org/officeDocument/2006/relationships/image" Target="../media/image387.png"/><Relationship Id="rId31" Type="http://schemas.openxmlformats.org/officeDocument/2006/relationships/image" Target="../media/image403.png"/><Relationship Id="rId44" Type="http://schemas.openxmlformats.org/officeDocument/2006/relationships/image" Target="../media/image419.png"/><Relationship Id="rId52" Type="http://schemas.openxmlformats.org/officeDocument/2006/relationships/image" Target="../media/image429.png"/><Relationship Id="rId4" Type="http://schemas.openxmlformats.org/officeDocument/2006/relationships/image" Target="../media/image368.png"/><Relationship Id="rId9" Type="http://schemas.openxmlformats.org/officeDocument/2006/relationships/image" Target="../media/image375.png"/><Relationship Id="rId14" Type="http://schemas.openxmlformats.org/officeDocument/2006/relationships/image" Target="../media/image382.png"/><Relationship Id="rId22" Type="http://schemas.openxmlformats.org/officeDocument/2006/relationships/image" Target="../media/image392.png"/><Relationship Id="rId27" Type="http://schemas.openxmlformats.org/officeDocument/2006/relationships/image" Target="../media/image397.png"/><Relationship Id="rId30" Type="http://schemas.openxmlformats.org/officeDocument/2006/relationships/image" Target="../media/image402.png"/><Relationship Id="rId35" Type="http://schemas.openxmlformats.org/officeDocument/2006/relationships/image" Target="../media/image407.png"/><Relationship Id="rId43" Type="http://schemas.openxmlformats.org/officeDocument/2006/relationships/image" Target="../media/image418.png"/><Relationship Id="rId48" Type="http://schemas.openxmlformats.org/officeDocument/2006/relationships/image" Target="../media/image425.png"/><Relationship Id="rId8" Type="http://schemas.openxmlformats.org/officeDocument/2006/relationships/image" Target="../media/image374.png"/><Relationship Id="rId51" Type="http://schemas.openxmlformats.org/officeDocument/2006/relationships/image" Target="../media/image428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0.png"/><Relationship Id="rId18" Type="http://schemas.openxmlformats.org/officeDocument/2006/relationships/image" Target="../media/image438.png"/><Relationship Id="rId26" Type="http://schemas.openxmlformats.org/officeDocument/2006/relationships/image" Target="../media/image448.png"/><Relationship Id="rId39" Type="http://schemas.openxmlformats.org/officeDocument/2006/relationships/image" Target="../media/image465.png"/><Relationship Id="rId3" Type="http://schemas.openxmlformats.org/officeDocument/2006/relationships/image" Target="../media/image2720.png"/><Relationship Id="rId21" Type="http://schemas.openxmlformats.org/officeDocument/2006/relationships/image" Target="../media/image443.png"/><Relationship Id="rId34" Type="http://schemas.openxmlformats.org/officeDocument/2006/relationships/image" Target="../media/image458.png"/><Relationship Id="rId42" Type="http://schemas.openxmlformats.org/officeDocument/2006/relationships/image" Target="../media/image468.png"/><Relationship Id="rId47" Type="http://schemas.openxmlformats.org/officeDocument/2006/relationships/image" Target="../media/image475.png"/><Relationship Id="rId50" Type="http://schemas.openxmlformats.org/officeDocument/2006/relationships/image" Target="../media/image478.png"/><Relationship Id="rId7" Type="http://schemas.openxmlformats.org/officeDocument/2006/relationships/image" Target="../media/image2760.png"/><Relationship Id="rId12" Type="http://schemas.openxmlformats.org/officeDocument/2006/relationships/image" Target="../media/image2500.png"/><Relationship Id="rId17" Type="http://schemas.openxmlformats.org/officeDocument/2006/relationships/image" Target="../media/image437.png"/><Relationship Id="rId25" Type="http://schemas.openxmlformats.org/officeDocument/2006/relationships/image" Target="../media/image447.png"/><Relationship Id="rId33" Type="http://schemas.openxmlformats.org/officeDocument/2006/relationships/image" Target="../media/image457.png"/><Relationship Id="rId38" Type="http://schemas.openxmlformats.org/officeDocument/2006/relationships/image" Target="../media/image464.png"/><Relationship Id="rId46" Type="http://schemas.openxmlformats.org/officeDocument/2006/relationships/image" Target="../media/image474.png"/><Relationship Id="rId2" Type="http://schemas.openxmlformats.org/officeDocument/2006/relationships/image" Target="../media/image2710.png"/><Relationship Id="rId16" Type="http://schemas.openxmlformats.org/officeDocument/2006/relationships/image" Target="../media/image436.png"/><Relationship Id="rId20" Type="http://schemas.openxmlformats.org/officeDocument/2006/relationships/image" Target="../media/image442.png"/><Relationship Id="rId29" Type="http://schemas.openxmlformats.org/officeDocument/2006/relationships/image" Target="../media/image453.png"/><Relationship Id="rId41" Type="http://schemas.openxmlformats.org/officeDocument/2006/relationships/image" Target="../media/image467.png"/><Relationship Id="rId54" Type="http://schemas.openxmlformats.org/officeDocument/2006/relationships/image" Target="../media/image4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50.png"/><Relationship Id="rId11" Type="http://schemas.openxmlformats.org/officeDocument/2006/relationships/image" Target="../media/image2490.png"/><Relationship Id="rId24" Type="http://schemas.openxmlformats.org/officeDocument/2006/relationships/image" Target="../media/image446.png"/><Relationship Id="rId32" Type="http://schemas.openxmlformats.org/officeDocument/2006/relationships/image" Target="../media/image456.png"/><Relationship Id="rId37" Type="http://schemas.openxmlformats.org/officeDocument/2006/relationships/image" Target="../media/image463.png"/><Relationship Id="rId40" Type="http://schemas.openxmlformats.org/officeDocument/2006/relationships/image" Target="../media/image466.png"/><Relationship Id="rId45" Type="http://schemas.openxmlformats.org/officeDocument/2006/relationships/image" Target="../media/image473.png"/><Relationship Id="rId53" Type="http://schemas.openxmlformats.org/officeDocument/2006/relationships/image" Target="../media/image483.png"/><Relationship Id="rId5" Type="http://schemas.openxmlformats.org/officeDocument/2006/relationships/image" Target="../media/image433.png"/><Relationship Id="rId15" Type="http://schemas.openxmlformats.org/officeDocument/2006/relationships/image" Target="../media/image435.png"/><Relationship Id="rId23" Type="http://schemas.openxmlformats.org/officeDocument/2006/relationships/image" Target="../media/image445.png"/><Relationship Id="rId28" Type="http://schemas.openxmlformats.org/officeDocument/2006/relationships/image" Target="../media/image452.png"/><Relationship Id="rId36" Type="http://schemas.openxmlformats.org/officeDocument/2006/relationships/image" Target="../media/image462.png"/><Relationship Id="rId49" Type="http://schemas.openxmlformats.org/officeDocument/2006/relationships/image" Target="../media/image477.png"/><Relationship Id="rId10" Type="http://schemas.openxmlformats.org/officeDocument/2006/relationships/image" Target="../media/image2480.png"/><Relationship Id="rId19" Type="http://schemas.openxmlformats.org/officeDocument/2006/relationships/image" Target="../media/image439.png"/><Relationship Id="rId31" Type="http://schemas.openxmlformats.org/officeDocument/2006/relationships/image" Target="../media/image455.png"/><Relationship Id="rId44" Type="http://schemas.openxmlformats.org/officeDocument/2006/relationships/image" Target="../media/image472.png"/><Relationship Id="rId52" Type="http://schemas.openxmlformats.org/officeDocument/2006/relationships/image" Target="../media/image482.png"/><Relationship Id="rId4" Type="http://schemas.openxmlformats.org/officeDocument/2006/relationships/image" Target="../media/image2730.png"/><Relationship Id="rId9" Type="http://schemas.openxmlformats.org/officeDocument/2006/relationships/image" Target="../media/image2470.png"/><Relationship Id="rId14" Type="http://schemas.openxmlformats.org/officeDocument/2006/relationships/image" Target="../media/image434.png"/><Relationship Id="rId22" Type="http://schemas.openxmlformats.org/officeDocument/2006/relationships/image" Target="../media/image444.png"/><Relationship Id="rId27" Type="http://schemas.openxmlformats.org/officeDocument/2006/relationships/image" Target="../media/image449.png"/><Relationship Id="rId30" Type="http://schemas.openxmlformats.org/officeDocument/2006/relationships/image" Target="../media/image454.png"/><Relationship Id="rId35" Type="http://schemas.openxmlformats.org/officeDocument/2006/relationships/image" Target="../media/image459.png"/><Relationship Id="rId43" Type="http://schemas.openxmlformats.org/officeDocument/2006/relationships/image" Target="../media/image469.png"/><Relationship Id="rId48" Type="http://schemas.openxmlformats.org/officeDocument/2006/relationships/image" Target="../media/image476.png"/><Relationship Id="rId8" Type="http://schemas.openxmlformats.org/officeDocument/2006/relationships/image" Target="../media/image2460.png"/><Relationship Id="rId51" Type="http://schemas.openxmlformats.org/officeDocument/2006/relationships/image" Target="../media/image4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7.png"/><Relationship Id="rId4" Type="http://schemas.openxmlformats.org/officeDocument/2006/relationships/image" Target="../media/image486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image" Target="../media/image323.png"/><Relationship Id="rId26" Type="http://schemas.openxmlformats.org/officeDocument/2006/relationships/image" Target="../media/image333.png"/><Relationship Id="rId39" Type="http://schemas.openxmlformats.org/officeDocument/2006/relationships/image" Target="../media/image348.png"/><Relationship Id="rId3" Type="http://schemas.openxmlformats.org/officeDocument/2006/relationships/image" Target="../media/image3040.png"/><Relationship Id="rId21" Type="http://schemas.openxmlformats.org/officeDocument/2006/relationships/image" Target="../media/image326.png"/><Relationship Id="rId34" Type="http://schemas.openxmlformats.org/officeDocument/2006/relationships/image" Target="../media/image343.png"/><Relationship Id="rId42" Type="http://schemas.openxmlformats.org/officeDocument/2006/relationships/image" Target="../media/image353.png"/><Relationship Id="rId47" Type="http://schemas.openxmlformats.org/officeDocument/2006/relationships/image" Target="../media/image358.png"/><Relationship Id="rId50" Type="http://schemas.openxmlformats.org/officeDocument/2006/relationships/image" Target="../media/image362.png"/><Relationship Id="rId7" Type="http://schemas.openxmlformats.org/officeDocument/2006/relationships/image" Target="../media/image308.png"/><Relationship Id="rId12" Type="http://schemas.openxmlformats.org/officeDocument/2006/relationships/image" Target="../media/image315.png"/><Relationship Id="rId17" Type="http://schemas.openxmlformats.org/officeDocument/2006/relationships/image" Target="../media/image322.png"/><Relationship Id="rId25" Type="http://schemas.openxmlformats.org/officeDocument/2006/relationships/image" Target="../media/image332.png"/><Relationship Id="rId33" Type="http://schemas.openxmlformats.org/officeDocument/2006/relationships/image" Target="../media/image342.png"/><Relationship Id="rId38" Type="http://schemas.openxmlformats.org/officeDocument/2006/relationships/image" Target="../media/image347.png"/><Relationship Id="rId46" Type="http://schemas.openxmlformats.org/officeDocument/2006/relationships/image" Target="../media/image357.png"/><Relationship Id="rId2" Type="http://schemas.openxmlformats.org/officeDocument/2006/relationships/image" Target="../media/image3030.png"/><Relationship Id="rId16" Type="http://schemas.openxmlformats.org/officeDocument/2006/relationships/image" Target="../media/image319.png"/><Relationship Id="rId20" Type="http://schemas.openxmlformats.org/officeDocument/2006/relationships/image" Target="../media/image325.png"/><Relationship Id="rId29" Type="http://schemas.openxmlformats.org/officeDocument/2006/relationships/image" Target="../media/image336.png"/><Relationship Id="rId41" Type="http://schemas.openxmlformats.org/officeDocument/2006/relationships/image" Target="../media/image3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11" Type="http://schemas.openxmlformats.org/officeDocument/2006/relationships/image" Target="../media/image314.png"/><Relationship Id="rId24" Type="http://schemas.openxmlformats.org/officeDocument/2006/relationships/image" Target="../media/image329.png"/><Relationship Id="rId32" Type="http://schemas.openxmlformats.org/officeDocument/2006/relationships/image" Target="../media/image339.png"/><Relationship Id="rId37" Type="http://schemas.openxmlformats.org/officeDocument/2006/relationships/image" Target="../media/image346.png"/><Relationship Id="rId40" Type="http://schemas.openxmlformats.org/officeDocument/2006/relationships/image" Target="../media/image349.png"/><Relationship Id="rId45" Type="http://schemas.openxmlformats.org/officeDocument/2006/relationships/image" Target="../media/image356.png"/><Relationship Id="rId5" Type="http://schemas.openxmlformats.org/officeDocument/2006/relationships/image" Target="../media/image306.png"/><Relationship Id="rId15" Type="http://schemas.openxmlformats.org/officeDocument/2006/relationships/image" Target="../media/image318.png"/><Relationship Id="rId23" Type="http://schemas.openxmlformats.org/officeDocument/2006/relationships/image" Target="../media/image328.png"/><Relationship Id="rId28" Type="http://schemas.openxmlformats.org/officeDocument/2006/relationships/image" Target="../media/image335.png"/><Relationship Id="rId36" Type="http://schemas.openxmlformats.org/officeDocument/2006/relationships/image" Target="../media/image345.png"/><Relationship Id="rId49" Type="http://schemas.openxmlformats.org/officeDocument/2006/relationships/image" Target="../media/image361.png"/><Relationship Id="rId10" Type="http://schemas.openxmlformats.org/officeDocument/2006/relationships/image" Target="../media/image313.png"/><Relationship Id="rId19" Type="http://schemas.openxmlformats.org/officeDocument/2006/relationships/image" Target="../media/image324.png"/><Relationship Id="rId31" Type="http://schemas.openxmlformats.org/officeDocument/2006/relationships/image" Target="../media/image338.png"/><Relationship Id="rId44" Type="http://schemas.openxmlformats.org/officeDocument/2006/relationships/image" Target="../media/image355.png"/><Relationship Id="rId4" Type="http://schemas.openxmlformats.org/officeDocument/2006/relationships/image" Target="../media/image3050.png"/><Relationship Id="rId9" Type="http://schemas.openxmlformats.org/officeDocument/2006/relationships/image" Target="../media/image312.png"/><Relationship Id="rId14" Type="http://schemas.openxmlformats.org/officeDocument/2006/relationships/image" Target="../media/image317.png"/><Relationship Id="rId22" Type="http://schemas.openxmlformats.org/officeDocument/2006/relationships/image" Target="../media/image327.png"/><Relationship Id="rId27" Type="http://schemas.openxmlformats.org/officeDocument/2006/relationships/image" Target="../media/image334.png"/><Relationship Id="rId30" Type="http://schemas.openxmlformats.org/officeDocument/2006/relationships/image" Target="../media/image337.png"/><Relationship Id="rId35" Type="http://schemas.openxmlformats.org/officeDocument/2006/relationships/image" Target="../media/image344.png"/><Relationship Id="rId43" Type="http://schemas.openxmlformats.org/officeDocument/2006/relationships/image" Target="../media/image354.png"/><Relationship Id="rId48" Type="http://schemas.openxmlformats.org/officeDocument/2006/relationships/image" Target="../media/image359.png"/><Relationship Id="rId8" Type="http://schemas.openxmlformats.org/officeDocument/2006/relationships/image" Target="../media/image309.png"/><Relationship Id="rId51" Type="http://schemas.openxmlformats.org/officeDocument/2006/relationships/image" Target="../media/image3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1.png"/><Relationship Id="rId12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1.png"/><Relationship Id="rId4" Type="http://schemas.openxmlformats.org/officeDocument/2006/relationships/image" Target="../media/image411.png"/><Relationship Id="rId9" Type="http://schemas.openxmlformats.org/officeDocument/2006/relationships/image" Target="../media/image91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120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60.png"/><Relationship Id="rId18" Type="http://schemas.openxmlformats.org/officeDocument/2006/relationships/image" Target="../media/image412.png"/><Relationship Id="rId3" Type="http://schemas.openxmlformats.org/officeDocument/2006/relationships/image" Target="NULL"/><Relationship Id="rId21" Type="http://schemas.openxmlformats.org/officeDocument/2006/relationships/image" Target="../media/image441.png"/><Relationship Id="rId7" Type="http://schemas.openxmlformats.org/officeDocument/2006/relationships/image" Target="../media/image292.png"/><Relationship Id="rId12" Type="http://schemas.openxmlformats.org/officeDocument/2006/relationships/image" Target="../media/image351.png"/><Relationship Id="rId17" Type="http://schemas.openxmlformats.org/officeDocument/2006/relationships/image" Target="../media/image401.png"/><Relationship Id="rId2" Type="http://schemas.openxmlformats.org/officeDocument/2006/relationships/image" Target="NULL"/><Relationship Id="rId16" Type="http://schemas.openxmlformats.org/officeDocument/2006/relationships/image" Target="../media/image391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341.png"/><Relationship Id="rId24" Type="http://schemas.openxmlformats.org/officeDocument/2006/relationships/image" Target="../media/image52.png"/><Relationship Id="rId5" Type="http://schemas.openxmlformats.org/officeDocument/2006/relationships/image" Target="NULL"/><Relationship Id="rId15" Type="http://schemas.openxmlformats.org/officeDocument/2006/relationships/image" Target="../media/image381.png"/><Relationship Id="rId23" Type="http://schemas.openxmlformats.org/officeDocument/2006/relationships/image" Target="../media/image461.png"/><Relationship Id="rId10" Type="http://schemas.openxmlformats.org/officeDocument/2006/relationships/image" Target="../media/image331.png"/><Relationship Id="rId19" Type="http://schemas.openxmlformats.org/officeDocument/2006/relationships/image" Target="../media/image421.png"/><Relationship Id="rId4" Type="http://schemas.openxmlformats.org/officeDocument/2006/relationships/image" Target="NULL"/><Relationship Id="rId9" Type="http://schemas.openxmlformats.org/officeDocument/2006/relationships/image" Target="../media/image321.png"/><Relationship Id="rId14" Type="http://schemas.openxmlformats.org/officeDocument/2006/relationships/image" Target="../media/image371.png"/><Relationship Id="rId22" Type="http://schemas.openxmlformats.org/officeDocument/2006/relationships/image" Target="../media/image4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3054208" y="1027912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3943012" y="1027912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3943012" y="1916715"/>
            <a:ext cx="0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3491112" y="1027912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950107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3828873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4720185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3815060" y="2805517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3312026" y="1426842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963D9A3-6E94-4794-9FD1-FEF0701E4F87}"/>
              </a:ext>
            </a:extLst>
          </p:cNvPr>
          <p:cNvGrpSpPr/>
          <p:nvPr/>
        </p:nvGrpSpPr>
        <p:grpSpPr>
          <a:xfrm>
            <a:off x="3907058" y="150628"/>
            <a:ext cx="917473" cy="900019"/>
            <a:chOff x="-841065" y="567664"/>
            <a:chExt cx="1486448" cy="145817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F997FE-EF79-47F1-82D7-38D1C8BA56A8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CFD004-F76C-48DB-8AB7-9BEDE43D17C6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83EC7AB-C484-4D54-AA0A-8C32394E7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E0C1D7-7556-4A23-9D18-26E5E41DC618}"/>
              </a:ext>
            </a:extLst>
          </p:cNvPr>
          <p:cNvCxnSpPr/>
          <p:nvPr/>
        </p:nvCxnSpPr>
        <p:spPr>
          <a:xfrm>
            <a:off x="1675742" y="628980"/>
            <a:ext cx="0" cy="20487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BFCDCEC-88A3-4835-AE2C-80092BD93D55}"/>
              </a:ext>
            </a:extLst>
          </p:cNvPr>
          <p:cNvSpPr txBox="1"/>
          <p:nvPr/>
        </p:nvSpPr>
        <p:spPr>
          <a:xfrm rot="16200000">
            <a:off x="1084712" y="1338190"/>
            <a:ext cx="79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time</a:t>
            </a:r>
            <a:endParaRPr lang="zh-CN" alt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9154819" y="1200527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10043622" y="1200527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10043622" y="2089330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9591722" y="1200527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9050717" y="80159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9818789" y="782402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10488024" y="2334266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9412636" y="15994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10840248" y="80159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4CDCBF6-6CB7-4AF4-A465-E824945CCF5E}"/>
              </a:ext>
            </a:extLst>
          </p:cNvPr>
          <p:cNvGrpSpPr/>
          <p:nvPr/>
        </p:nvGrpSpPr>
        <p:grpSpPr>
          <a:xfrm>
            <a:off x="10020487" y="311949"/>
            <a:ext cx="917473" cy="900019"/>
            <a:chOff x="-841065" y="567664"/>
            <a:chExt cx="1486448" cy="145817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89F19EA-6333-4FE5-9383-57EF80BBB17D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0552FDB-300D-4F27-B93A-FD242149F71B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7499B8E-111B-41FE-A727-C610EA21B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18DD7E8-8763-4943-95E3-90955ACECEAF}"/>
              </a:ext>
            </a:extLst>
          </p:cNvPr>
          <p:cNvGrpSpPr/>
          <p:nvPr/>
        </p:nvGrpSpPr>
        <p:grpSpPr>
          <a:xfrm>
            <a:off x="7787423" y="777335"/>
            <a:ext cx="461665" cy="2048762"/>
            <a:chOff x="-3140552" y="1495068"/>
            <a:chExt cx="747969" cy="3319313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8715AB1-3AE6-4CFA-BEBE-4BF0222F0267}"/>
                </a:ext>
              </a:extLst>
            </p:cNvPr>
            <p:cNvCxnSpPr/>
            <p:nvPr/>
          </p:nvCxnSpPr>
          <p:spPr>
            <a:xfrm>
              <a:off x="-2451903" y="1495068"/>
              <a:ext cx="0" cy="33193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AFDE5DB-906D-4D0B-949A-D273408F98B6}"/>
                </a:ext>
              </a:extLst>
            </p:cNvPr>
            <p:cNvSpPr txBox="1"/>
            <p:nvPr/>
          </p:nvSpPr>
          <p:spPr>
            <a:xfrm rot="16200000">
              <a:off x="-3409463" y="2644100"/>
              <a:ext cx="1285791" cy="74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9763989" y="5524795"/>
            <a:ext cx="1777608" cy="1333205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9314675" y="611441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10133560" y="536047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437589" y="611441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10354519" y="6325949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712690" y="4714654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FE6E785-848F-458D-A5E3-C01214CF520C}"/>
              </a:ext>
            </a:extLst>
          </p:cNvPr>
          <p:cNvGrpSpPr/>
          <p:nvPr/>
        </p:nvGrpSpPr>
        <p:grpSpPr>
          <a:xfrm rot="18925531">
            <a:off x="9728728" y="4648850"/>
            <a:ext cx="917473" cy="900019"/>
            <a:chOff x="-841065" y="567664"/>
            <a:chExt cx="1486448" cy="145817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F1E721-CB0E-437F-9132-CC8BB5CCC317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4CE936A-EFBF-44B7-AE2A-27138FC087AE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6E8795C-8AC4-4B57-BC28-89EE21C98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1E8172E-4804-4B0C-8D17-EDCCC8E45665}"/>
              </a:ext>
            </a:extLst>
          </p:cNvPr>
          <p:cNvGrpSpPr/>
          <p:nvPr/>
        </p:nvGrpSpPr>
        <p:grpSpPr>
          <a:xfrm rot="19341199">
            <a:off x="7881368" y="4722629"/>
            <a:ext cx="461665" cy="2048762"/>
            <a:chOff x="-3140554" y="1495068"/>
            <a:chExt cx="747969" cy="3319313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AF98672-07CF-462A-8AAC-7A11A994F56D}"/>
                </a:ext>
              </a:extLst>
            </p:cNvPr>
            <p:cNvCxnSpPr/>
            <p:nvPr/>
          </p:nvCxnSpPr>
          <p:spPr>
            <a:xfrm>
              <a:off x="-2451903" y="1495068"/>
              <a:ext cx="0" cy="33193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377C902-722D-4885-8128-59AB636D5352}"/>
                </a:ext>
              </a:extLst>
            </p:cNvPr>
            <p:cNvSpPr txBox="1"/>
            <p:nvPr/>
          </p:nvSpPr>
          <p:spPr>
            <a:xfrm rot="5388089">
              <a:off x="-3409465" y="2644101"/>
              <a:ext cx="1285791" cy="74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2903459" y="5715696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3742452" y="562893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4068356" y="594441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3122492" y="562893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2482176" y="59292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3240411" y="5162919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4586278" y="59292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3522022" y="614079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3871687" y="513704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4D76DA8-85A8-4945-86EB-A1F6F94E2E7C}"/>
              </a:ext>
            </a:extLst>
          </p:cNvPr>
          <p:cNvCxnSpPr>
            <a:cxnSpLocks/>
          </p:cNvCxnSpPr>
          <p:nvPr/>
        </p:nvCxnSpPr>
        <p:spPr>
          <a:xfrm>
            <a:off x="3360070" y="4934695"/>
            <a:ext cx="602516" cy="608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3198B2B-8D0A-4992-BECC-5F311B54F61F}"/>
              </a:ext>
            </a:extLst>
          </p:cNvPr>
          <p:cNvSpPr/>
          <p:nvPr/>
        </p:nvSpPr>
        <p:spPr>
          <a:xfrm>
            <a:off x="3583073" y="5153528"/>
            <a:ext cx="146671" cy="1481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6ECB3B-8A81-4D3E-A04B-06E9672022AB}"/>
              </a:ext>
            </a:extLst>
          </p:cNvPr>
          <p:cNvCxnSpPr>
            <a:cxnSpLocks/>
          </p:cNvCxnSpPr>
          <p:nvPr/>
        </p:nvCxnSpPr>
        <p:spPr>
          <a:xfrm flipH="1">
            <a:off x="3340423" y="4942584"/>
            <a:ext cx="602516" cy="608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F2810519-45D1-4CFA-9164-4476238E10D2}"/>
              </a:ext>
            </a:extLst>
          </p:cNvPr>
          <p:cNvSpPr/>
          <p:nvPr/>
        </p:nvSpPr>
        <p:spPr>
          <a:xfrm>
            <a:off x="5663845" y="1257982"/>
            <a:ext cx="1487206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Remove vertical lines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97D13073-EFD3-43FA-B1B7-30E5F61964F6}"/>
              </a:ext>
            </a:extLst>
          </p:cNvPr>
          <p:cNvSpPr/>
          <p:nvPr/>
        </p:nvSpPr>
        <p:spPr>
          <a:xfrm rot="5400000">
            <a:off x="9325960" y="3194779"/>
            <a:ext cx="1487205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20AD892-5915-4129-86CE-B1E12A710AB0}"/>
              </a:ext>
            </a:extLst>
          </p:cNvPr>
          <p:cNvSpPr txBox="1"/>
          <p:nvPr/>
        </p:nvSpPr>
        <p:spPr>
          <a:xfrm>
            <a:off x="9565494" y="3234870"/>
            <a:ext cx="133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Rotate</a:t>
            </a:r>
            <a:endParaRPr lang="zh-CN" altLang="en-US" sz="24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53BC9D5-05F0-4940-9FE4-40D6D7031C6B}"/>
              </a:ext>
            </a:extLst>
          </p:cNvPr>
          <p:cNvCxnSpPr>
            <a:cxnSpLocks/>
          </p:cNvCxnSpPr>
          <p:nvPr/>
        </p:nvCxnSpPr>
        <p:spPr>
          <a:xfrm>
            <a:off x="1936102" y="6673344"/>
            <a:ext cx="5831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4CC26BF-AF44-4D0D-B4ED-A8200679C947}"/>
              </a:ext>
            </a:extLst>
          </p:cNvPr>
          <p:cNvSpPr txBox="1"/>
          <p:nvPr/>
        </p:nvSpPr>
        <p:spPr>
          <a:xfrm>
            <a:off x="607710" y="5613010"/>
            <a:ext cx="79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time</a:t>
            </a:r>
            <a:endParaRPr lang="zh-CN" altLang="en-US" sz="2400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7E6A12E-0849-4579-9085-339FC2F9EA19}"/>
              </a:ext>
            </a:extLst>
          </p:cNvPr>
          <p:cNvGrpSpPr/>
          <p:nvPr/>
        </p:nvGrpSpPr>
        <p:grpSpPr>
          <a:xfrm>
            <a:off x="388570" y="5111944"/>
            <a:ext cx="1531277" cy="1547815"/>
            <a:chOff x="1038617" y="3968944"/>
            <a:chExt cx="1531277" cy="1547815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A4752A3-371D-4C7F-8228-EF4BA90EAC03}"/>
                </a:ext>
              </a:extLst>
            </p:cNvPr>
            <p:cNvGrpSpPr/>
            <p:nvPr/>
          </p:nvGrpSpPr>
          <p:grpSpPr>
            <a:xfrm>
              <a:off x="1545460" y="4484882"/>
              <a:ext cx="1024434" cy="1031877"/>
              <a:chOff x="133806" y="3369329"/>
              <a:chExt cx="1815608" cy="1828800"/>
            </a:xfrm>
          </p:grpSpPr>
          <p:cxnSp>
            <p:nvCxnSpPr>
              <p:cNvPr id="116" name="Connector: Elbow 115">
                <a:extLst>
                  <a:ext uri="{FF2B5EF4-FFF2-40B4-BE49-F238E27FC236}">
                    <a16:creationId xmlns:a16="http://schemas.microsoft.com/office/drawing/2014/main" id="{732EBCDE-7043-4D0B-933E-3512A16D92F4}"/>
                  </a:ext>
                </a:extLst>
              </p:cNvPr>
              <p:cNvCxnSpPr/>
              <p:nvPr/>
            </p:nvCxnSpPr>
            <p:spPr>
              <a:xfrm>
                <a:off x="133806" y="3369329"/>
                <a:ext cx="914400" cy="914400"/>
              </a:xfrm>
              <a:prstGeom prst="bentConnector3">
                <a:avLst>
                  <a:gd name="adj1" fmla="val 10612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or: Elbow 116">
                <a:extLst>
                  <a:ext uri="{FF2B5EF4-FFF2-40B4-BE49-F238E27FC236}">
                    <a16:creationId xmlns:a16="http://schemas.microsoft.com/office/drawing/2014/main" id="{2AFF08EE-E0C9-4537-9FB3-CB987BE09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14" y="4283729"/>
                <a:ext cx="914400" cy="914400"/>
              </a:xfrm>
              <a:prstGeom prst="bentConnector3">
                <a:avLst>
                  <a:gd name="adj1" fmla="val 107107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87306142-10E6-4BC4-8C5D-74FDCD65ED17}"/>
                </a:ext>
              </a:extLst>
            </p:cNvPr>
            <p:cNvCxnSpPr/>
            <p:nvPr/>
          </p:nvCxnSpPr>
          <p:spPr>
            <a:xfrm>
              <a:off x="1038617" y="3968944"/>
              <a:ext cx="515939" cy="515938"/>
            </a:xfrm>
            <a:prstGeom prst="bentConnector3">
              <a:avLst>
                <a:gd name="adj1" fmla="val 106123"/>
              </a:avLst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2FC07C8F-F743-44B6-B423-60764120AB14}"/>
              </a:ext>
            </a:extLst>
          </p:cNvPr>
          <p:cNvSpPr/>
          <p:nvPr/>
        </p:nvSpPr>
        <p:spPr>
          <a:xfrm rot="10800000">
            <a:off x="5547122" y="5205152"/>
            <a:ext cx="1487205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86EFFD-9311-48E7-90CE-B9F010F615F9}"/>
              </a:ext>
            </a:extLst>
          </p:cNvPr>
          <p:cNvSpPr txBox="1"/>
          <p:nvPr/>
        </p:nvSpPr>
        <p:spPr>
          <a:xfrm>
            <a:off x="5714766" y="5086506"/>
            <a:ext cx="1338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Change </a:t>
            </a:r>
          </a:p>
          <a:p>
            <a:pPr algn="ctr"/>
            <a:r>
              <a:rPr lang="en-US" altLang="zh-CN" sz="2000" dirty="0"/>
              <a:t>time</a:t>
            </a:r>
          </a:p>
          <a:p>
            <a:pPr algn="ctr"/>
            <a:r>
              <a:rPr lang="en-US" altLang="zh-CN" sz="2000" dirty="0"/>
              <a:t>direction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4567717" y="1992085"/>
            <a:ext cx="1855367" cy="1544554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9208159" y="1997368"/>
            <a:ext cx="1855367" cy="1544554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7" y="1131914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5469511" y="4930998"/>
            <a:ext cx="1855367" cy="1544554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5" y="4169407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e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8314127" y="4931000"/>
            <a:ext cx="1855366" cy="1544554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1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e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6887746" y="277617"/>
            <a:ext cx="1855367" cy="1558762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5491655" y="1212520"/>
            <a:ext cx="4618649" cy="4398712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7017551" y="5493507"/>
            <a:ext cx="1593856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5432222" y="3844797"/>
            <a:ext cx="1593856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8075415" y="2095645"/>
            <a:ext cx="1593856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8848039" y="3844796"/>
            <a:ext cx="1593856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6072081" y="2069742"/>
            <a:ext cx="159385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6716870" y="-118074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870" y="-118074"/>
                <a:ext cx="2195218" cy="440363"/>
              </a:xfrm>
              <a:prstGeom prst="rect">
                <a:avLst/>
              </a:prstGeom>
              <a:blipFill>
                <a:blip r:embed="rId6"/>
                <a:stretch>
                  <a:fillRect r="-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4354457" y="1562001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57" y="1562001"/>
                <a:ext cx="2195218" cy="440363"/>
              </a:xfrm>
              <a:prstGeom prst="rect">
                <a:avLst/>
              </a:prstGeom>
              <a:blipFill>
                <a:blip r:embed="rId7"/>
                <a:stretch>
                  <a:fillRect r="-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9003735" y="1562810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735" y="1562810"/>
                <a:ext cx="2195218" cy="440363"/>
              </a:xfrm>
              <a:prstGeom prst="rect">
                <a:avLst/>
              </a:prstGeom>
              <a:blipFill>
                <a:blip r:embed="rId8"/>
                <a:stretch>
                  <a:fillRect r="-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5251359" y="4488517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359" y="4488517"/>
                <a:ext cx="2195218" cy="440363"/>
              </a:xfrm>
              <a:prstGeom prst="rect">
                <a:avLst/>
              </a:prstGeom>
              <a:blipFill>
                <a:blip r:embed="rId9"/>
                <a:stretch>
                  <a:fillRect r="-7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8168842" y="4488517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42" y="4488517"/>
                <a:ext cx="2195218" cy="440363"/>
              </a:xfrm>
              <a:prstGeom prst="rect">
                <a:avLst/>
              </a:prstGeom>
              <a:blipFill>
                <a:blip r:embed="rId10"/>
                <a:stretch>
                  <a:fillRect r="-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6469496" y="2195565"/>
                <a:ext cx="1109397" cy="599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</m:t>
                                  </m:r>
                                </m:sub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496" y="2195565"/>
                <a:ext cx="1109397" cy="599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7514636" y="1784085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36" y="1784085"/>
                <a:ext cx="599686" cy="4403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5191812" y="3493644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12" y="3493644"/>
                <a:ext cx="599686" cy="4403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9862867" y="3477572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867" y="3477572"/>
                <a:ext cx="599686" cy="4403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8933020" y="6412966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020" y="6412966"/>
                <a:ext cx="599686" cy="4403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6102404" y="6417637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04" y="6417637"/>
                <a:ext cx="599686" cy="4403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8092754" y="2194882"/>
                <a:ext cx="630922" cy="60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54" y="2194882"/>
                <a:ext cx="630922" cy="602153"/>
              </a:xfrm>
              <a:prstGeom prst="rect">
                <a:avLst/>
              </a:prstGeom>
              <a:blipFill>
                <a:blip r:embed="rId17"/>
                <a:stretch>
                  <a:fillRect r="-68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6283824" y="3579019"/>
                <a:ext cx="1229913" cy="471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824" y="3579019"/>
                <a:ext cx="1229913" cy="47128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6EE027C-E04F-4E96-8A32-BF68D5E322D2}"/>
              </a:ext>
            </a:extLst>
          </p:cNvPr>
          <p:cNvGrpSpPr/>
          <p:nvPr/>
        </p:nvGrpSpPr>
        <p:grpSpPr>
          <a:xfrm>
            <a:off x="7341111" y="4940533"/>
            <a:ext cx="1147952" cy="852822"/>
            <a:chOff x="4668807" y="5400293"/>
            <a:chExt cx="1203481" cy="894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/>
                <p:nvPr/>
              </p:nvSpPr>
              <p:spPr>
                <a:xfrm>
                  <a:off x="4668807" y="5400293"/>
                  <a:ext cx="120348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807" y="5400293"/>
                  <a:ext cx="1203481" cy="62886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57C3E0E-FFE0-4191-B76E-C1C30A1447DF}"/>
                    </a:ext>
                  </a:extLst>
                </p:cNvPr>
                <p:cNvSpPr txBox="1"/>
                <p:nvPr/>
              </p:nvSpPr>
              <p:spPr>
                <a:xfrm>
                  <a:off x="4744939" y="593943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57C3E0E-FFE0-4191-B76E-C1C30A144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939" y="5939437"/>
                  <a:ext cx="1006946" cy="354931"/>
                </a:xfrm>
                <a:prstGeom prst="rect">
                  <a:avLst/>
                </a:prstGeom>
                <a:blipFill>
                  <a:blip r:embed="rId2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3100559-3C24-4513-8B47-1D6AAABBC6F0}"/>
                  </a:ext>
                </a:extLst>
              </p:cNvPr>
              <p:cNvSpPr txBox="1"/>
              <p:nvPr/>
            </p:nvSpPr>
            <p:spPr>
              <a:xfrm>
                <a:off x="8210977" y="2689748"/>
                <a:ext cx="960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3100559-3C24-4513-8B47-1D6AAABBC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977" y="2689748"/>
                <a:ext cx="960485" cy="338554"/>
              </a:xfrm>
              <a:prstGeom prst="rect">
                <a:avLst/>
              </a:prstGeom>
              <a:blipFill>
                <a:blip r:embed="rId2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2010AAA-8B66-4F5A-B34D-64C578B72550}"/>
                  </a:ext>
                </a:extLst>
              </p:cNvPr>
              <p:cNvSpPr txBox="1"/>
              <p:nvPr/>
            </p:nvSpPr>
            <p:spPr>
              <a:xfrm>
                <a:off x="6606778" y="2694626"/>
                <a:ext cx="960485" cy="322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2010AAA-8B66-4F5A-B34D-64C578B72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778" y="2694626"/>
                <a:ext cx="960485" cy="322933"/>
              </a:xfrm>
              <a:prstGeom prst="rect">
                <a:avLst/>
              </a:prstGeom>
              <a:blipFill>
                <a:blip r:embed="rId22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FB815A0-BFB4-49C2-88D7-4B3F459AB54E}"/>
                  </a:ext>
                </a:extLst>
              </p:cNvPr>
              <p:cNvSpPr txBox="1"/>
              <p:nvPr/>
            </p:nvSpPr>
            <p:spPr>
              <a:xfrm>
                <a:off x="8400871" y="3575441"/>
                <a:ext cx="1229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FB815A0-BFB4-49C2-88D7-4B3F459AB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871" y="3575441"/>
                <a:ext cx="1229913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196AD85-A9A7-4FAA-A245-FD0682E3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0959" y="-118074"/>
            <a:ext cx="6968371" cy="704898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2465061" y="2532771"/>
            <a:ext cx="1939878" cy="96087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636" r="-10909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F45584-0F39-4C6D-BCA7-8913511BA7E7}"/>
              </a:ext>
            </a:extLst>
          </p:cNvPr>
          <p:cNvCxnSpPr/>
          <p:nvPr/>
        </p:nvCxnSpPr>
        <p:spPr>
          <a:xfrm>
            <a:off x="10383536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0014EB-0B61-4206-A48D-51DF29B6BAA7}"/>
              </a:ext>
            </a:extLst>
          </p:cNvPr>
          <p:cNvCxnSpPr>
            <a:cxnSpLocks/>
          </p:cNvCxnSpPr>
          <p:nvPr/>
        </p:nvCxnSpPr>
        <p:spPr>
          <a:xfrm flipV="1">
            <a:off x="11494300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7ED8CE3-20ED-45D2-A602-B09ACC8A157C}"/>
              </a:ext>
            </a:extLst>
          </p:cNvPr>
          <p:cNvCxnSpPr>
            <a:cxnSpLocks/>
          </p:cNvCxnSpPr>
          <p:nvPr/>
        </p:nvCxnSpPr>
        <p:spPr>
          <a:xfrm>
            <a:off x="11494300" y="1503071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C0D8A18-6A3E-47A5-A7B7-F7158C85CA58}"/>
              </a:ext>
            </a:extLst>
          </p:cNvPr>
          <p:cNvCxnSpPr>
            <a:cxnSpLocks/>
          </p:cNvCxnSpPr>
          <p:nvPr/>
        </p:nvCxnSpPr>
        <p:spPr>
          <a:xfrm flipH="1">
            <a:off x="10929547" y="392306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3A2CF26-95AB-4AEC-850B-CDFAC65C0606}"/>
              </a:ext>
            </a:extLst>
          </p:cNvPr>
          <p:cNvCxnSpPr/>
          <p:nvPr/>
        </p:nvCxnSpPr>
        <p:spPr>
          <a:xfrm>
            <a:off x="14151633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16B4639-0C20-41D2-B5DE-2CE49431AB99}"/>
              </a:ext>
            </a:extLst>
          </p:cNvPr>
          <p:cNvCxnSpPr>
            <a:cxnSpLocks/>
          </p:cNvCxnSpPr>
          <p:nvPr/>
        </p:nvCxnSpPr>
        <p:spPr>
          <a:xfrm flipV="1">
            <a:off x="15262398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3AB745-0942-4D66-94F8-AC0241E25667}"/>
              </a:ext>
            </a:extLst>
          </p:cNvPr>
          <p:cNvCxnSpPr>
            <a:cxnSpLocks/>
          </p:cNvCxnSpPr>
          <p:nvPr/>
        </p:nvCxnSpPr>
        <p:spPr>
          <a:xfrm>
            <a:off x="15262398" y="1446245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A8C128-615D-4A80-B2DB-BFBA4EFD390D}"/>
              </a:ext>
            </a:extLst>
          </p:cNvPr>
          <p:cNvCxnSpPr>
            <a:cxnSpLocks/>
          </p:cNvCxnSpPr>
          <p:nvPr/>
        </p:nvCxnSpPr>
        <p:spPr>
          <a:xfrm>
            <a:off x="15253026" y="335480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/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/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/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/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/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  <a:blipFill>
                <a:blip r:embed="rId34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/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/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7FACB90-BBD9-4711-A982-679FAD447A2D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C94BE8-9593-4AF8-BE86-C5D1B88FA40D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912D45E-37EE-4BF4-98AA-DF93E5CEF6CC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004302E-12E7-4B75-B2CE-9DC366AC52D4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3863A6-5A31-46D1-AA43-FDF6DB794999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C8076D-3BC6-4A8C-BBF8-B9FA5D079CC4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EB46BB4-B9C7-46F0-9F0C-CAEDE656742E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729058F-A647-4196-A450-D0E69E0B8454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40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Multiplication Sign 154">
            <a:extLst>
              <a:ext uri="{FF2B5EF4-FFF2-40B4-BE49-F238E27FC236}">
                <a16:creationId xmlns:a16="http://schemas.microsoft.com/office/drawing/2014/main" id="{015AFC3A-C8D7-4B73-83A2-08D83E64A9D0}"/>
              </a:ext>
            </a:extLst>
          </p:cNvPr>
          <p:cNvSpPr/>
          <p:nvPr/>
        </p:nvSpPr>
        <p:spPr>
          <a:xfrm>
            <a:off x="13988465" y="352436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7B1928C4-FBBD-4FC0-84CA-D1FE61BC21A5}"/>
              </a:ext>
            </a:extLst>
          </p:cNvPr>
          <p:cNvSpPr/>
          <p:nvPr/>
        </p:nvSpPr>
        <p:spPr>
          <a:xfrm>
            <a:off x="13948472" y="-43891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7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/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6" y="7036831"/>
            <a:ext cx="1539493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E0BA9EF-2EB8-4093-B987-133CE293DBCA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A0A1A8-7EC8-43E9-847C-3C66AAA2EDCB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02A5FB4-EA4E-4606-8002-D94298566944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CCA4DF3-B5DE-455E-99FF-DD6B20894939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22228F4-58E2-4094-B154-6106D78BCFE5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9A862AC-EAA2-4C6A-BA32-DF3EF9B31A70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EE065AF-F73E-446B-B7C0-6075C87E22C2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66B27C3-C256-4476-8EB0-2C3A2F2E8469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33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Multiplication Sign 182">
            <a:extLst>
              <a:ext uri="{FF2B5EF4-FFF2-40B4-BE49-F238E27FC236}">
                <a16:creationId xmlns:a16="http://schemas.microsoft.com/office/drawing/2014/main" id="{7E619518-E78C-4E33-8026-2F4B6BFA766D}"/>
              </a:ext>
            </a:extLst>
          </p:cNvPr>
          <p:cNvSpPr/>
          <p:nvPr/>
        </p:nvSpPr>
        <p:spPr>
          <a:xfrm>
            <a:off x="-608362" y="77965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8357382-8BBC-42B5-B69B-68D170BF4D4D}"/>
              </a:ext>
            </a:extLst>
          </p:cNvPr>
          <p:cNvGrpSpPr/>
          <p:nvPr/>
        </p:nvGrpSpPr>
        <p:grpSpPr>
          <a:xfrm>
            <a:off x="-4476235" y="7267207"/>
            <a:ext cx="21134810" cy="7200000"/>
            <a:chOff x="-4476235" y="-232804"/>
            <a:chExt cx="21134810" cy="72000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37F755E-9B2C-4EEB-9AF0-72FCC2121DEE}"/>
                </a:ext>
              </a:extLst>
            </p:cNvPr>
            <p:cNvCxnSpPr/>
            <p:nvPr/>
          </p:nvCxnSpPr>
          <p:spPr>
            <a:xfrm>
              <a:off x="-4274666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C29026-FBCF-467D-AE2D-5D0CF7A21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39857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9ABBF23-20F2-4984-885F-AE467020F51C}"/>
                </a:ext>
              </a:extLst>
            </p:cNvPr>
            <p:cNvCxnSpPr>
              <a:cxnSpLocks/>
            </p:cNvCxnSpPr>
            <p:nvPr/>
          </p:nvCxnSpPr>
          <p:spPr>
            <a:xfrm>
              <a:off x="-3139857" y="1644159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B6C6EC9-3794-426D-AF04-5C12E89AA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6836" y="509350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C1FB9B-CACE-457B-8C91-9E20ACB3AC63}"/>
                </a:ext>
              </a:extLst>
            </p:cNvPr>
            <p:cNvCxnSpPr/>
            <p:nvPr/>
          </p:nvCxnSpPr>
          <p:spPr>
            <a:xfrm>
              <a:off x="-4250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7C27704-C68C-43F8-83E1-CBF4F6F3A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8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094173E-EC6D-40D6-9429-C8C5F1AE3D14}"/>
                </a:ext>
              </a:extLst>
            </p:cNvPr>
            <p:cNvCxnSpPr>
              <a:cxnSpLocks/>
            </p:cNvCxnSpPr>
            <p:nvPr/>
          </p:nvCxnSpPr>
          <p:spPr>
            <a:xfrm>
              <a:off x="709804" y="1586103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1449F54-65B0-41E0-BF69-C776E2865B59}"/>
                </a:ext>
              </a:extLst>
            </p:cNvPr>
            <p:cNvCxnSpPr>
              <a:cxnSpLocks/>
            </p:cNvCxnSpPr>
            <p:nvPr/>
          </p:nvCxnSpPr>
          <p:spPr>
            <a:xfrm>
              <a:off x="700230" y="451294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/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/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/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  <a:blipFill>
                  <a:blip r:embed="rId39"/>
                  <a:stretch>
                    <a:fillRect l="-5455" r="-909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/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  <a:blipFill>
                  <a:blip r:embed="rId40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/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  <a:blipFill>
                  <a:blip r:embed="rId41"/>
                  <a:stretch>
                    <a:fillRect l="-3636" r="-10909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/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  <a:blipFill>
                  <a:blip r:embed="rId42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/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496337F-A4D2-4796-A311-6CD2B9717B0C}"/>
                </a:ext>
              </a:extLst>
            </p:cNvPr>
            <p:cNvCxnSpPr/>
            <p:nvPr/>
          </p:nvCxnSpPr>
          <p:spPr>
            <a:xfrm>
              <a:off x="-4317674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65E2BDE-39CD-493C-8E60-B540909B7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82865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35885D-6FC1-4DF3-A4F9-D91BBC62D048}"/>
                </a:ext>
              </a:extLst>
            </p:cNvPr>
            <p:cNvCxnSpPr>
              <a:cxnSpLocks/>
            </p:cNvCxnSpPr>
            <p:nvPr/>
          </p:nvCxnSpPr>
          <p:spPr>
            <a:xfrm>
              <a:off x="-3182865" y="5307874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9162EA8-B4E0-4764-A561-8CBF0680D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59844" y="4173065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A3A8E28-19AF-4221-B6B3-7DF9E62B3EBF}"/>
                </a:ext>
              </a:extLst>
            </p:cNvPr>
            <p:cNvCxnSpPr/>
            <p:nvPr/>
          </p:nvCxnSpPr>
          <p:spPr>
            <a:xfrm>
              <a:off x="-468012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4406256-E7A3-4100-901D-0B8A7DFA4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796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FB1402F-CE35-4D87-8FDB-045B40654EC7}"/>
                </a:ext>
              </a:extLst>
            </p:cNvPr>
            <p:cNvCxnSpPr>
              <a:cxnSpLocks/>
            </p:cNvCxnSpPr>
            <p:nvPr/>
          </p:nvCxnSpPr>
          <p:spPr>
            <a:xfrm>
              <a:off x="666796" y="524981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54909DA-A8CC-4CFD-A7D6-F6B312E7ECAE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2" y="411500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/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/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/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  <a:blipFill>
                  <a:blip r:embed="rId46"/>
                  <a:stretch>
                    <a:fillRect l="-5556" r="-1111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/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  <a:blipFill>
                  <a:blip r:embed="rId47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/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  <a:blipFill>
                  <a:blip r:embed="rId48"/>
                  <a:stretch>
                    <a:fillRect l="-2564" r="-12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/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  <a:blipFill>
                  <a:blip r:embed="rId49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/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143F121-588E-4A95-BFF0-341AD65E0875}"/>
                </a:ext>
              </a:extLst>
            </p:cNvPr>
            <p:cNvCxnSpPr/>
            <p:nvPr/>
          </p:nvCxnSpPr>
          <p:spPr>
            <a:xfrm>
              <a:off x="3127942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0DFD5D5-8CA7-45C6-B2CF-A9495A690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706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716E014-D3D5-4E0E-A245-CB935340D8BB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06" y="1559896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6644A39-5836-4DDC-A193-3CB5A40F4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953" y="449131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8E5AD3E-9E7B-4E47-B3A2-F105930DC3E6}"/>
                </a:ext>
              </a:extLst>
            </p:cNvPr>
            <p:cNvCxnSpPr/>
            <p:nvPr/>
          </p:nvCxnSpPr>
          <p:spPr>
            <a:xfrm>
              <a:off x="6896039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B970D4D-0084-49D1-AF68-B695E2391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6804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EB79281-7538-4CCF-B1A8-7D7AFE5B08FA}"/>
                </a:ext>
              </a:extLst>
            </p:cNvPr>
            <p:cNvCxnSpPr>
              <a:cxnSpLocks/>
            </p:cNvCxnSpPr>
            <p:nvPr/>
          </p:nvCxnSpPr>
          <p:spPr>
            <a:xfrm>
              <a:off x="8006804" y="1503070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8F9F53E-E069-4CEB-B3E5-5D5B639294B3}"/>
                </a:ext>
              </a:extLst>
            </p:cNvPr>
            <p:cNvCxnSpPr>
              <a:cxnSpLocks/>
            </p:cNvCxnSpPr>
            <p:nvPr/>
          </p:nvCxnSpPr>
          <p:spPr>
            <a:xfrm>
              <a:off x="7997432" y="392305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/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/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/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  <a:blipFill>
                  <a:blip r:embed="rId53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/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  <a:blipFill>
                  <a:blip r:embed="rId54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/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  <a:blipFill>
                  <a:blip r:embed="rId55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/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  <a:blipFill>
                  <a:blip r:embed="rId56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/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9DA7744-5048-4F7C-83EB-920B1276238E}"/>
                </a:ext>
              </a:extLst>
            </p:cNvPr>
            <p:cNvCxnSpPr/>
            <p:nvPr/>
          </p:nvCxnSpPr>
          <p:spPr>
            <a:xfrm>
              <a:off x="3150618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00DBEC7-7CAF-4111-BCEE-E1D67718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382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92762F3-21D1-45CE-9AD6-17D5823EAFB8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82" y="519081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E3FEF67-AE30-44ED-86C9-B0B5339A1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6629" y="408005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1E40FAB-3B42-4EB5-9194-1BE83707B047}"/>
                </a:ext>
              </a:extLst>
            </p:cNvPr>
            <p:cNvCxnSpPr/>
            <p:nvPr/>
          </p:nvCxnSpPr>
          <p:spPr>
            <a:xfrm>
              <a:off x="6918715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276C5F-61DE-4CA1-B792-0E56E06EE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480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44A64BC-9967-418F-B1D1-E2E6ABC02C37}"/>
                </a:ext>
              </a:extLst>
            </p:cNvPr>
            <p:cNvCxnSpPr>
              <a:cxnSpLocks/>
            </p:cNvCxnSpPr>
            <p:nvPr/>
          </p:nvCxnSpPr>
          <p:spPr>
            <a:xfrm>
              <a:off x="8029480" y="5133989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FC246B5-4F18-489E-8680-27349E0F900C}"/>
                </a:ext>
              </a:extLst>
            </p:cNvPr>
            <p:cNvCxnSpPr>
              <a:cxnSpLocks/>
            </p:cNvCxnSpPr>
            <p:nvPr/>
          </p:nvCxnSpPr>
          <p:spPr>
            <a:xfrm>
              <a:off x="8020108" y="4023224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/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/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/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  <a:blipFill>
                  <a:blip r:embed="rId60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/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  <a:blipFill>
                  <a:blip r:embed="rId61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/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  <a:blipFill>
                  <a:blip r:embed="rId62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/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  <a:blipFill>
                  <a:blip r:embed="rId63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/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1CB941-B33A-41CF-9CA2-B4D17648AF07}"/>
                </a:ext>
              </a:extLst>
            </p:cNvPr>
            <p:cNvCxnSpPr/>
            <p:nvPr/>
          </p:nvCxnSpPr>
          <p:spPr>
            <a:xfrm>
              <a:off x="250873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27953A7-1D8A-42CC-9141-C7B9C5E264F9}"/>
                </a:ext>
              </a:extLst>
            </p:cNvPr>
            <p:cNvCxnSpPr/>
            <p:nvPr/>
          </p:nvCxnSpPr>
          <p:spPr>
            <a:xfrm>
              <a:off x="980869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Multiplication Sign 246">
              <a:extLst>
                <a:ext uri="{FF2B5EF4-FFF2-40B4-BE49-F238E27FC236}">
                  <a16:creationId xmlns:a16="http://schemas.microsoft.com/office/drawing/2014/main" id="{CC808840-49B3-4381-A3D9-EF5B78D239B0}"/>
                </a:ext>
              </a:extLst>
            </p:cNvPr>
            <p:cNvSpPr/>
            <p:nvPr/>
          </p:nvSpPr>
          <p:spPr>
            <a:xfrm>
              <a:off x="-638525" y="373571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Multiplication Sign 247">
              <a:extLst>
                <a:ext uri="{FF2B5EF4-FFF2-40B4-BE49-F238E27FC236}">
                  <a16:creationId xmlns:a16="http://schemas.microsoft.com/office/drawing/2014/main" id="{D4B4E0BA-AD44-4992-A882-26C0FA0E1945}"/>
                </a:ext>
              </a:extLst>
            </p:cNvPr>
            <p:cNvSpPr/>
            <p:nvPr/>
          </p:nvSpPr>
          <p:spPr>
            <a:xfrm>
              <a:off x="2975869" y="368005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C5AFFFC-D008-43D1-B0C4-2666E0CF1279}"/>
                </a:ext>
              </a:extLst>
            </p:cNvPr>
            <p:cNvCxnSpPr/>
            <p:nvPr/>
          </p:nvCxnSpPr>
          <p:spPr>
            <a:xfrm>
              <a:off x="10383536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0F1A57C-A7C6-435E-A536-044E0608B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4300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1365B0F-19A3-40D4-BEC6-4324E8EAA62D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300" y="1503071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36FE4C7-11CA-4435-AFDA-DEDBF175D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9547" y="392306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1C3FE4-B00B-4BAC-90BD-CA22900C084C}"/>
                </a:ext>
              </a:extLst>
            </p:cNvPr>
            <p:cNvCxnSpPr/>
            <p:nvPr/>
          </p:nvCxnSpPr>
          <p:spPr>
            <a:xfrm>
              <a:off x="14151633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CC22A4B-4448-49E2-9354-46484014A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62398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FFE5403-8EA8-4B88-85CB-D9A384C26D31}"/>
                </a:ext>
              </a:extLst>
            </p:cNvPr>
            <p:cNvCxnSpPr>
              <a:cxnSpLocks/>
            </p:cNvCxnSpPr>
            <p:nvPr/>
          </p:nvCxnSpPr>
          <p:spPr>
            <a:xfrm>
              <a:off x="15262398" y="144624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A3CC5CF-2D6A-4507-A8D5-302079C5C0BA}"/>
                </a:ext>
              </a:extLst>
            </p:cNvPr>
            <p:cNvCxnSpPr>
              <a:cxnSpLocks/>
            </p:cNvCxnSpPr>
            <p:nvPr/>
          </p:nvCxnSpPr>
          <p:spPr>
            <a:xfrm>
              <a:off x="15253026" y="33548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/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/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/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/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/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  <a:blipFill>
                  <a:blip r:embed="rId69"/>
                  <a:stretch>
                    <a:fillRect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/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/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A17BD925-E699-4960-A218-EBC0F90C8E31}"/>
              </a:ext>
            </a:extLst>
          </p:cNvPr>
          <p:cNvCxnSpPr>
            <a:cxnSpLocks/>
          </p:cNvCxnSpPr>
          <p:nvPr/>
        </p:nvCxnSpPr>
        <p:spPr>
          <a:xfrm flipV="1">
            <a:off x="-4632960" y="7038955"/>
            <a:ext cx="2157984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3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811938" y="-109196"/>
            <a:ext cx="6556638" cy="3240633"/>
            <a:chOff x="-13630" y="765154"/>
            <a:chExt cx="8319957" cy="411215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854946" y="3554519"/>
            <a:ext cx="6556638" cy="3240632"/>
            <a:chOff x="-115251" y="3682109"/>
            <a:chExt cx="6556638" cy="324063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6594029" y="-215747"/>
            <a:ext cx="6430241" cy="3238876"/>
            <a:chOff x="-13630" y="691099"/>
            <a:chExt cx="8336190" cy="419889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𝜓𝜓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6549720" y="3429000"/>
            <a:ext cx="6430241" cy="3238876"/>
            <a:chOff x="-13630" y="691099"/>
            <a:chExt cx="8336190" cy="4198891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6130027" y="-342000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Multiplication Sign 264">
            <a:extLst>
              <a:ext uri="{FF2B5EF4-FFF2-40B4-BE49-F238E27FC236}">
                <a16:creationId xmlns:a16="http://schemas.microsoft.com/office/drawing/2014/main" id="{6DF83C6D-01F2-4D9E-BD03-8E76DC48F40A}"/>
              </a:ext>
            </a:extLst>
          </p:cNvPr>
          <p:cNvSpPr/>
          <p:nvPr/>
        </p:nvSpPr>
        <p:spPr>
          <a:xfrm>
            <a:off x="3030509" y="-4635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7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926" r="-1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926" r="-784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100000" r="-2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100000" r="-1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000" r="-784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201852" r="-2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201852" r="-1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1852" r="-784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1DD9DBFA-CD2F-49EC-9721-1666AC11615D}"/>
              </a:ext>
            </a:extLst>
          </p:cNvPr>
          <p:cNvGrpSpPr/>
          <p:nvPr/>
        </p:nvGrpSpPr>
        <p:grpSpPr>
          <a:xfrm>
            <a:off x="867660" y="3924617"/>
            <a:ext cx="2416166" cy="2495847"/>
            <a:chOff x="5143579" y="812358"/>
            <a:chExt cx="2195218" cy="226761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3076F22-8132-492B-976C-226C8CADB32E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0F7A0E8-5C03-478F-9416-74FF3E3F23BD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D733DA-FBDA-4078-972D-32B2D1434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89735EE-3DF3-4DA6-9051-AEF0F5A40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6D0933C-9E0D-4EF9-A2CB-C53CB561A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4A2EB71-EFB4-46C5-A9D6-9184174B9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315B772-2096-4726-96BF-5B7F8AAC501B}"/>
              </a:ext>
            </a:extLst>
          </p:cNvPr>
          <p:cNvGrpSpPr/>
          <p:nvPr/>
        </p:nvGrpSpPr>
        <p:grpSpPr>
          <a:xfrm>
            <a:off x="781522" y="1280521"/>
            <a:ext cx="2588441" cy="2517691"/>
            <a:chOff x="1292257" y="893133"/>
            <a:chExt cx="2195218" cy="213521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416FDE-1E47-40EF-BDCD-256F3C9C7F11}"/>
                </a:ext>
              </a:extLst>
            </p:cNvPr>
            <p:cNvGrpSpPr/>
            <p:nvPr/>
          </p:nvGrpSpPr>
          <p:grpSpPr>
            <a:xfrm flipV="1">
              <a:off x="1463133" y="1243887"/>
              <a:ext cx="1855367" cy="1388771"/>
              <a:chOff x="4667737" y="847559"/>
              <a:chExt cx="2514401" cy="188206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C8B89C-4B5E-4E8B-9809-2632653DC264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C2086D2-43EF-4082-A245-EDA6A9E78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198D0F6-AC9A-482F-954F-C8E29B033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08986"/>
                <a:ext cx="0" cy="6206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A11D82F-5C4B-4B30-BA8B-F60F31801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ED1FE8E-3356-4A88-A0FF-0A37B9939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/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/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741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D2D0A-ADB1-48FC-991C-D692421BA958}"/>
              </a:ext>
            </a:extLst>
          </p:cNvPr>
          <p:cNvCxnSpPr/>
          <p:nvPr/>
        </p:nvCxnSpPr>
        <p:spPr>
          <a:xfrm>
            <a:off x="194963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225C3-BF8E-471C-A28F-72CAD19791A2}"/>
              </a:ext>
            </a:extLst>
          </p:cNvPr>
          <p:cNvCxnSpPr>
            <a:cxnSpLocks/>
          </p:cNvCxnSpPr>
          <p:nvPr/>
        </p:nvCxnSpPr>
        <p:spPr>
          <a:xfrm flipV="1">
            <a:off x="1763355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C7EB8D-7399-4C41-927F-E26F2B014843}"/>
              </a:ext>
            </a:extLst>
          </p:cNvPr>
          <p:cNvCxnSpPr>
            <a:cxnSpLocks/>
          </p:cNvCxnSpPr>
          <p:nvPr/>
        </p:nvCxnSpPr>
        <p:spPr>
          <a:xfrm>
            <a:off x="1770848" y="5475322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D25B4-618B-4978-B41E-E0C861D614D7}"/>
              </a:ext>
            </a:extLst>
          </p:cNvPr>
          <p:cNvCxnSpPr>
            <a:cxnSpLocks/>
          </p:cNvCxnSpPr>
          <p:nvPr/>
        </p:nvCxnSpPr>
        <p:spPr>
          <a:xfrm flipH="1">
            <a:off x="1201055" y="3911189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D8223-82B6-45BE-9E70-EB4B3A2F9A0F}"/>
              </a:ext>
            </a:extLst>
          </p:cNvPr>
          <p:cNvCxnSpPr>
            <a:cxnSpLocks/>
          </p:cNvCxnSpPr>
          <p:nvPr/>
        </p:nvCxnSpPr>
        <p:spPr>
          <a:xfrm flipH="1">
            <a:off x="56313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113C0-79BE-4B28-B01E-0958154CEA96}"/>
              </a:ext>
            </a:extLst>
          </p:cNvPr>
          <p:cNvCxnSpPr>
            <a:cxnSpLocks/>
          </p:cNvCxnSpPr>
          <p:nvPr/>
        </p:nvCxnSpPr>
        <p:spPr>
          <a:xfrm>
            <a:off x="144661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919F7-6570-4880-AFFD-D6F73FDFA10D}"/>
              </a:ext>
            </a:extLst>
          </p:cNvPr>
          <p:cNvCxnSpPr>
            <a:cxnSpLocks/>
          </p:cNvCxnSpPr>
          <p:nvPr/>
        </p:nvCxnSpPr>
        <p:spPr>
          <a:xfrm>
            <a:off x="2651397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/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/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/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926" r="-201181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926" r="-100392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926" r="-787" b="-4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10000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100000" r="-20118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0000" r="-1003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100000" r="-78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01852" r="-300000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01852" r="-2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01852" r="-100392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01852" r="-78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99083" r="-30000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99083" r="-2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99083" r="-1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99083" r="-787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402778" r="-300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402778" r="-2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402778" r="-1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402778" r="-787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FC7A0F-94E5-4B37-A265-45F965C0D8B6}"/>
              </a:ext>
            </a:extLst>
          </p:cNvPr>
          <p:cNvCxnSpPr/>
          <p:nvPr/>
        </p:nvCxnSpPr>
        <p:spPr>
          <a:xfrm flipV="1">
            <a:off x="185195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06C83-9EA3-4496-B9DC-326C4044E511}"/>
              </a:ext>
            </a:extLst>
          </p:cNvPr>
          <p:cNvCxnSpPr>
            <a:cxnSpLocks/>
          </p:cNvCxnSpPr>
          <p:nvPr/>
        </p:nvCxnSpPr>
        <p:spPr>
          <a:xfrm>
            <a:off x="1753587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7F2135-E766-41A2-94EA-87C4FB078E83}"/>
              </a:ext>
            </a:extLst>
          </p:cNvPr>
          <p:cNvCxnSpPr>
            <a:cxnSpLocks/>
          </p:cNvCxnSpPr>
          <p:nvPr/>
        </p:nvCxnSpPr>
        <p:spPr>
          <a:xfrm flipV="1">
            <a:off x="1761080" y="628226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93EC00-3892-4E1D-AD9D-75A7C5D6288C}"/>
              </a:ext>
            </a:extLst>
          </p:cNvPr>
          <p:cNvCxnSpPr>
            <a:cxnSpLocks/>
          </p:cNvCxnSpPr>
          <p:nvPr/>
        </p:nvCxnSpPr>
        <p:spPr>
          <a:xfrm flipH="1" flipV="1">
            <a:off x="1191287" y="1929047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73C388-49A4-4A85-A90E-179E5771D059}"/>
              </a:ext>
            </a:extLst>
          </p:cNvPr>
          <p:cNvCxnSpPr>
            <a:cxnSpLocks/>
          </p:cNvCxnSpPr>
          <p:nvPr/>
        </p:nvCxnSpPr>
        <p:spPr>
          <a:xfrm flipH="1" flipV="1">
            <a:off x="55336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0CA3B-1CBC-4B9D-B2F2-01D444935783}"/>
              </a:ext>
            </a:extLst>
          </p:cNvPr>
          <p:cNvCxnSpPr>
            <a:cxnSpLocks/>
          </p:cNvCxnSpPr>
          <p:nvPr/>
        </p:nvCxnSpPr>
        <p:spPr>
          <a:xfrm flipV="1">
            <a:off x="143684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E4A74-6668-43F9-8AFE-96EE65644366}"/>
              </a:ext>
            </a:extLst>
          </p:cNvPr>
          <p:cNvCxnSpPr>
            <a:cxnSpLocks/>
          </p:cNvCxnSpPr>
          <p:nvPr/>
        </p:nvCxnSpPr>
        <p:spPr>
          <a:xfrm flipV="1">
            <a:off x="2641629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/>
              <p:nvPr/>
            </p:nvSpPr>
            <p:spPr>
              <a:xfrm flipH="1">
                <a:off x="292006" y="228800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2006" y="2288007"/>
                <a:ext cx="2606422" cy="400110"/>
              </a:xfrm>
              <a:prstGeom prst="rect">
                <a:avLst/>
              </a:prstGeom>
              <a:blipFill>
                <a:blip r:embed="rId6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/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/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/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40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D2D0A-ADB1-48FC-991C-D692421BA958}"/>
              </a:ext>
            </a:extLst>
          </p:cNvPr>
          <p:cNvCxnSpPr/>
          <p:nvPr/>
        </p:nvCxnSpPr>
        <p:spPr>
          <a:xfrm>
            <a:off x="228455" y="5212452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225C3-BF8E-471C-A28F-72CAD19791A2}"/>
              </a:ext>
            </a:extLst>
          </p:cNvPr>
          <p:cNvCxnSpPr>
            <a:cxnSpLocks/>
          </p:cNvCxnSpPr>
          <p:nvPr/>
        </p:nvCxnSpPr>
        <p:spPr>
          <a:xfrm flipV="1">
            <a:off x="1796847" y="5212452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D25B4-618B-4978-B41E-E0C861D614D7}"/>
              </a:ext>
            </a:extLst>
          </p:cNvPr>
          <p:cNvCxnSpPr>
            <a:cxnSpLocks/>
          </p:cNvCxnSpPr>
          <p:nvPr/>
        </p:nvCxnSpPr>
        <p:spPr>
          <a:xfrm flipH="1">
            <a:off x="1234547" y="5212451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D8223-82B6-45BE-9E70-EB4B3A2F9A0F}"/>
              </a:ext>
            </a:extLst>
          </p:cNvPr>
          <p:cNvCxnSpPr>
            <a:cxnSpLocks/>
          </p:cNvCxnSpPr>
          <p:nvPr/>
        </p:nvCxnSpPr>
        <p:spPr>
          <a:xfrm flipH="1">
            <a:off x="596627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113C0-79BE-4B28-B01E-0958154CEA96}"/>
              </a:ext>
            </a:extLst>
          </p:cNvPr>
          <p:cNvCxnSpPr>
            <a:cxnSpLocks/>
          </p:cNvCxnSpPr>
          <p:nvPr/>
        </p:nvCxnSpPr>
        <p:spPr>
          <a:xfrm>
            <a:off x="1480107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919F7-6570-4880-AFFD-D6F73FDFA10D}"/>
              </a:ext>
            </a:extLst>
          </p:cNvPr>
          <p:cNvCxnSpPr>
            <a:cxnSpLocks/>
          </p:cNvCxnSpPr>
          <p:nvPr/>
        </p:nvCxnSpPr>
        <p:spPr>
          <a:xfrm>
            <a:off x="2684889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/>
              <p:nvPr/>
            </p:nvSpPr>
            <p:spPr>
              <a:xfrm>
                <a:off x="332220" y="5484212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20" y="5484212"/>
                <a:ext cx="260642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9B4C331-E8B3-4C71-AF34-14723C8BA7FC}"/>
              </a:ext>
            </a:extLst>
          </p:cNvPr>
          <p:cNvGrpSpPr/>
          <p:nvPr/>
        </p:nvGrpSpPr>
        <p:grpSpPr>
          <a:xfrm>
            <a:off x="29479" y="125139"/>
            <a:ext cx="3541695" cy="1952010"/>
            <a:chOff x="29479" y="984559"/>
            <a:chExt cx="3541695" cy="195201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6342FC-A1B8-4413-B536-F493DF63F4B4}"/>
                </a:ext>
              </a:extLst>
            </p:cNvPr>
            <p:cNvCxnSpPr/>
            <p:nvPr/>
          </p:nvCxnSpPr>
          <p:spPr>
            <a:xfrm flipV="1">
              <a:off x="188675" y="98455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C680F1-F972-485D-9457-18DE1C00AD88}"/>
                </a:ext>
              </a:extLst>
            </p:cNvPr>
            <p:cNvCxnSpPr>
              <a:cxnSpLocks/>
            </p:cNvCxnSpPr>
            <p:nvPr/>
          </p:nvCxnSpPr>
          <p:spPr>
            <a:xfrm>
              <a:off x="1757067" y="98455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2EF2BC-CD21-48FB-B291-D788564D70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4767" y="1584817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0861BE4-4E08-4D83-8C76-BB55BE258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847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7D785F-7FB9-401B-9951-D49D30F9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327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80EEBD-C82C-46D0-8A7C-C40AB7020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5109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E13CCA-6737-47BF-8CFE-6B2AE0C8FB39}"/>
                    </a:ext>
                  </a:extLst>
                </p:cNvPr>
                <p:cNvSpPr txBox="1"/>
                <p:nvPr/>
              </p:nvSpPr>
              <p:spPr>
                <a:xfrm flipH="1">
                  <a:off x="295486" y="194377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E13CCA-6737-47BF-8CFE-6B2AE0C8F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5486" y="1943777"/>
                  <a:ext cx="2606422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280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5BDEE15-AF58-4308-86B7-D0E5F72F5CBA}"/>
                    </a:ext>
                  </a:extLst>
                </p:cNvPr>
                <p:cNvSpPr txBox="1"/>
                <p:nvPr/>
              </p:nvSpPr>
              <p:spPr>
                <a:xfrm flipH="1">
                  <a:off x="228455" y="128205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5BDEE15-AF58-4308-86B7-D0E5F72F5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8455" y="1282057"/>
                  <a:ext cx="2606422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EFF8F-999B-4A48-B35E-6BCB20E17CA3}"/>
                    </a:ext>
                  </a:extLst>
                </p:cNvPr>
                <p:cNvSpPr txBox="1"/>
                <p:nvPr/>
              </p:nvSpPr>
              <p:spPr>
                <a:xfrm>
                  <a:off x="29479" y="247490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EFF8F-999B-4A48-B35E-6BCB20E17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9" y="2474904"/>
                  <a:ext cx="354169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D8FECA-7CF9-459D-93F4-7895D1692210}"/>
                  </a:ext>
                </a:extLst>
              </p:cNvPr>
              <p:cNvSpPr txBox="1"/>
              <p:nvPr/>
            </p:nvSpPr>
            <p:spPr>
              <a:xfrm>
                <a:off x="69259" y="4669746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D8FECA-7CF9-459D-93F4-7895D169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9" y="4669746"/>
                <a:ext cx="354169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63FDCAF-287E-4DB1-837C-5090325C8D3B}"/>
              </a:ext>
            </a:extLst>
          </p:cNvPr>
          <p:cNvGrpSpPr/>
          <p:nvPr/>
        </p:nvGrpSpPr>
        <p:grpSpPr>
          <a:xfrm>
            <a:off x="86033" y="2313092"/>
            <a:ext cx="3360997" cy="2065635"/>
            <a:chOff x="107551" y="2315455"/>
            <a:chExt cx="3360997" cy="20656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37D48B-045E-41CA-9C63-7AD6064426BF}"/>
                </a:ext>
              </a:extLst>
            </p:cNvPr>
            <p:cNvGrpSpPr/>
            <p:nvPr/>
          </p:nvGrpSpPr>
          <p:grpSpPr>
            <a:xfrm>
              <a:off x="107551" y="3337942"/>
              <a:ext cx="835959" cy="490765"/>
              <a:chOff x="3805458" y="3056388"/>
              <a:chExt cx="917473" cy="900019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28ECF29-D61D-45F5-891E-D625690E3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431" y="3056388"/>
                <a:ext cx="888500" cy="88849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456C63-D65C-456A-AB3A-49FAF0EEA29D}"/>
                  </a:ext>
                </a:extLst>
              </p:cNvPr>
              <p:cNvSpPr/>
              <p:nvPr/>
            </p:nvSpPr>
            <p:spPr>
              <a:xfrm>
                <a:off x="4044920" y="3269670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1B318FB-42E4-4A51-81EA-0CA4B068C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5458" y="3067908"/>
                <a:ext cx="888500" cy="88849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72BBC13-FB83-43F7-B3FF-6CED5E5026EE}"/>
                </a:ext>
              </a:extLst>
            </p:cNvPr>
            <p:cNvSpPr/>
            <p:nvPr/>
          </p:nvSpPr>
          <p:spPr>
            <a:xfrm>
              <a:off x="2407348" y="3442490"/>
              <a:ext cx="420649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AFDECFB-D8D8-4257-BA0E-75B867D4641D}"/>
                </a:ext>
              </a:extLst>
            </p:cNvPr>
            <p:cNvSpPr/>
            <p:nvPr/>
          </p:nvSpPr>
          <p:spPr>
            <a:xfrm>
              <a:off x="1616699" y="2969399"/>
              <a:ext cx="420648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0E2C5A-AC83-4254-A61A-811842E8D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0232" y="2819455"/>
              <a:ext cx="731359" cy="5426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678FBFA-E9A5-4C85-9202-A94C27C4E60F}"/>
                </a:ext>
              </a:extLst>
            </p:cNvPr>
            <p:cNvCxnSpPr>
              <a:cxnSpLocks/>
            </p:cNvCxnSpPr>
            <p:nvPr/>
          </p:nvCxnSpPr>
          <p:spPr>
            <a:xfrm>
              <a:off x="2667540" y="2781188"/>
              <a:ext cx="782499" cy="5426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A24FB80-4D08-4C38-9460-D7EF6FAADCEB}"/>
                </a:ext>
              </a:extLst>
            </p:cNvPr>
            <p:cNvSpPr/>
            <p:nvPr/>
          </p:nvSpPr>
          <p:spPr>
            <a:xfrm>
              <a:off x="2938642" y="2913340"/>
              <a:ext cx="300179" cy="32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27C97D-B692-4FFD-836A-F3F6D52C7AA5}"/>
                </a:ext>
              </a:extLst>
            </p:cNvPr>
            <p:cNvCxnSpPr>
              <a:cxnSpLocks/>
            </p:cNvCxnSpPr>
            <p:nvPr/>
          </p:nvCxnSpPr>
          <p:spPr>
            <a:xfrm>
              <a:off x="1442368" y="3833576"/>
              <a:ext cx="736143" cy="50775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0B5ADBE-ED1D-441A-A7FE-AFD6BDCC8F72}"/>
                </a:ext>
              </a:extLst>
            </p:cNvPr>
            <p:cNvSpPr/>
            <p:nvPr/>
          </p:nvSpPr>
          <p:spPr>
            <a:xfrm>
              <a:off x="1671059" y="3961232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BBDDFF7-74CB-46A1-9228-3F28CE5B5737}"/>
                </a:ext>
              </a:extLst>
            </p:cNvPr>
            <p:cNvSpPr/>
            <p:nvPr/>
          </p:nvSpPr>
          <p:spPr>
            <a:xfrm>
              <a:off x="3047900" y="3848680"/>
              <a:ext cx="420648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48990C-B0A1-4AAC-A982-39123E9B7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332" y="3771723"/>
              <a:ext cx="698148" cy="60050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BF1BF-76A0-42FB-8C3E-E8257B736989}"/>
                </a:ext>
              </a:extLst>
            </p:cNvPr>
            <p:cNvCxnSpPr/>
            <p:nvPr/>
          </p:nvCxnSpPr>
          <p:spPr>
            <a:xfrm>
              <a:off x="1440327" y="3334465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EF87655-3018-4DCE-8CFF-20FF7EFAEBA7}"/>
                </a:ext>
              </a:extLst>
            </p:cNvPr>
            <p:cNvCxnSpPr/>
            <p:nvPr/>
          </p:nvCxnSpPr>
          <p:spPr>
            <a:xfrm>
              <a:off x="3429480" y="3295229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84B9596-3E07-4DE9-A368-0CCD28064DDA}"/>
                </a:ext>
              </a:extLst>
            </p:cNvPr>
            <p:cNvCxnSpPr/>
            <p:nvPr/>
          </p:nvCxnSpPr>
          <p:spPr>
            <a:xfrm>
              <a:off x="900446" y="2853100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BB64750-A549-46FE-89E6-C656867023FB}"/>
                </a:ext>
              </a:extLst>
            </p:cNvPr>
            <p:cNvCxnSpPr/>
            <p:nvPr/>
          </p:nvCxnSpPr>
          <p:spPr>
            <a:xfrm>
              <a:off x="146666" y="2846016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0BE1831-AF63-4662-983E-B6399C292682}"/>
                </a:ext>
              </a:extLst>
            </p:cNvPr>
            <p:cNvSpPr/>
            <p:nvPr/>
          </p:nvSpPr>
          <p:spPr>
            <a:xfrm>
              <a:off x="1645821" y="2913340"/>
              <a:ext cx="300179" cy="32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E4E0CB9-0555-4DC0-BAFB-0DDB1D25B094}"/>
                </a:ext>
              </a:extLst>
            </p:cNvPr>
            <p:cNvCxnSpPr/>
            <p:nvPr/>
          </p:nvCxnSpPr>
          <p:spPr>
            <a:xfrm>
              <a:off x="120596" y="3821623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FAD529-A640-43BB-A98C-04B23C92E407}"/>
                </a:ext>
              </a:extLst>
            </p:cNvPr>
            <p:cNvSpPr/>
            <p:nvPr/>
          </p:nvSpPr>
          <p:spPr>
            <a:xfrm>
              <a:off x="2878516" y="3961232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7539070-6445-4C95-8428-58135E9E4537}"/>
                </a:ext>
              </a:extLst>
            </p:cNvPr>
            <p:cNvCxnSpPr/>
            <p:nvPr/>
          </p:nvCxnSpPr>
          <p:spPr>
            <a:xfrm>
              <a:off x="920657" y="3799229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264CA45-808B-4C1C-B4E1-E29E5AFA095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27" y="2832349"/>
              <a:ext cx="1922520" cy="15487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F5C5C62-A7A6-4067-8ADE-372A7FEF7BB2}"/>
                </a:ext>
              </a:extLst>
            </p:cNvPr>
            <p:cNvSpPr/>
            <p:nvPr/>
          </p:nvSpPr>
          <p:spPr>
            <a:xfrm>
              <a:off x="2306056" y="3480397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FE196AB-66E8-4C15-8266-21FDFB5D5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397" y="2820946"/>
              <a:ext cx="1945083" cy="152038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040729D-F110-46D7-A4F4-5631F7034EEA}"/>
                </a:ext>
              </a:extLst>
            </p:cNvPr>
            <p:cNvGrpSpPr/>
            <p:nvPr/>
          </p:nvGrpSpPr>
          <p:grpSpPr>
            <a:xfrm>
              <a:off x="877313" y="2378466"/>
              <a:ext cx="703265" cy="547887"/>
              <a:chOff x="1495154" y="2279010"/>
              <a:chExt cx="703265" cy="54788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3B50547-9EBF-427E-B218-FED03D2A9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154" y="2291904"/>
                <a:ext cx="699316" cy="5349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D44F2ED-564F-47E3-836C-89314A7D1EFC}"/>
                  </a:ext>
                </a:extLst>
              </p:cNvPr>
              <p:cNvSpPr/>
              <p:nvPr/>
            </p:nvSpPr>
            <p:spPr>
              <a:xfrm>
                <a:off x="1686638" y="2400816"/>
                <a:ext cx="300179" cy="3275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453D1E9-063A-4E39-86F9-AF6243C64A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4688" y="2279010"/>
                <a:ext cx="663731" cy="4795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BBE3FC6-CE0C-4011-B02A-8333E1112F4F}"/>
                </a:ext>
              </a:extLst>
            </p:cNvPr>
            <p:cNvCxnSpPr/>
            <p:nvPr/>
          </p:nvCxnSpPr>
          <p:spPr>
            <a:xfrm>
              <a:off x="148552" y="2406856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7EE25C7-2E2B-4FD4-9AE7-7E8890512759}"/>
                </a:ext>
              </a:extLst>
            </p:cNvPr>
            <p:cNvCxnSpPr/>
            <p:nvPr/>
          </p:nvCxnSpPr>
          <p:spPr>
            <a:xfrm>
              <a:off x="2161591" y="2349100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F7C8CF0-04E4-496E-AA8A-3159D382E007}"/>
                </a:ext>
              </a:extLst>
            </p:cNvPr>
            <p:cNvCxnSpPr/>
            <p:nvPr/>
          </p:nvCxnSpPr>
          <p:spPr>
            <a:xfrm>
              <a:off x="2684889" y="2315455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0D1546F-5A48-4B84-84FB-3A183FDF7516}"/>
                </a:ext>
              </a:extLst>
            </p:cNvPr>
            <p:cNvCxnSpPr/>
            <p:nvPr/>
          </p:nvCxnSpPr>
          <p:spPr>
            <a:xfrm>
              <a:off x="3429480" y="2323778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A96D4B06-6FB3-4152-AF58-0139B6C8F9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7" t="5873" r="30725" b="56646"/>
          <a:stretch/>
        </p:blipFill>
        <p:spPr>
          <a:xfrm>
            <a:off x="4185707" y="702520"/>
            <a:ext cx="5620463" cy="56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FC7A0F-94E5-4B37-A265-45F965C0D8B6}"/>
              </a:ext>
            </a:extLst>
          </p:cNvPr>
          <p:cNvCxnSpPr/>
          <p:nvPr/>
        </p:nvCxnSpPr>
        <p:spPr>
          <a:xfrm flipV="1">
            <a:off x="888580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06C83-9EA3-4496-B9DC-326C4044E511}"/>
              </a:ext>
            </a:extLst>
          </p:cNvPr>
          <p:cNvCxnSpPr>
            <a:cxnSpLocks/>
          </p:cNvCxnSpPr>
          <p:nvPr/>
        </p:nvCxnSpPr>
        <p:spPr>
          <a:xfrm>
            <a:off x="2456972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7F2135-E766-41A2-94EA-87C4FB078E83}"/>
              </a:ext>
            </a:extLst>
          </p:cNvPr>
          <p:cNvCxnSpPr>
            <a:cxnSpLocks/>
          </p:cNvCxnSpPr>
          <p:nvPr/>
        </p:nvCxnSpPr>
        <p:spPr>
          <a:xfrm flipV="1">
            <a:off x="2464465" y="1815187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93EC00-3892-4E1D-AD9D-75A7C5D6288C}"/>
              </a:ext>
            </a:extLst>
          </p:cNvPr>
          <p:cNvCxnSpPr>
            <a:cxnSpLocks/>
          </p:cNvCxnSpPr>
          <p:nvPr/>
        </p:nvCxnSpPr>
        <p:spPr>
          <a:xfrm flipH="1" flipV="1">
            <a:off x="1894672" y="3116008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73C388-49A4-4A85-A90E-179E5771D059}"/>
              </a:ext>
            </a:extLst>
          </p:cNvPr>
          <p:cNvCxnSpPr>
            <a:cxnSpLocks/>
          </p:cNvCxnSpPr>
          <p:nvPr/>
        </p:nvCxnSpPr>
        <p:spPr>
          <a:xfrm flipH="1" flipV="1">
            <a:off x="1256752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0CA3B-1CBC-4B9D-B2F2-01D444935783}"/>
              </a:ext>
            </a:extLst>
          </p:cNvPr>
          <p:cNvCxnSpPr>
            <a:cxnSpLocks/>
          </p:cNvCxnSpPr>
          <p:nvPr/>
        </p:nvCxnSpPr>
        <p:spPr>
          <a:xfrm flipV="1">
            <a:off x="2140232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E4A74-6668-43F9-8AFE-96EE65644366}"/>
              </a:ext>
            </a:extLst>
          </p:cNvPr>
          <p:cNvCxnSpPr>
            <a:cxnSpLocks/>
          </p:cNvCxnSpPr>
          <p:nvPr/>
        </p:nvCxnSpPr>
        <p:spPr>
          <a:xfrm flipV="1">
            <a:off x="3345014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/>
              <p:nvPr/>
            </p:nvSpPr>
            <p:spPr>
              <a:xfrm flipH="1">
                <a:off x="995391" y="347496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5391" y="3474968"/>
                <a:ext cx="2606422" cy="400110"/>
              </a:xfrm>
              <a:prstGeom prst="rect">
                <a:avLst/>
              </a:prstGeom>
              <a:blipFill>
                <a:blip r:embed="rId2"/>
                <a:stretch>
                  <a:fillRect l="-2804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/>
              <p:nvPr/>
            </p:nvSpPr>
            <p:spPr>
              <a:xfrm flipH="1">
                <a:off x="615696" y="1292561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5696" y="1292561"/>
                <a:ext cx="35416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/>
              <p:nvPr/>
            </p:nvSpPr>
            <p:spPr>
              <a:xfrm flipH="1">
                <a:off x="928360" y="281324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8360" y="2813248"/>
                <a:ext cx="260642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/>
              <p:nvPr/>
            </p:nvSpPr>
            <p:spPr>
              <a:xfrm>
                <a:off x="729384" y="4006095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4" y="4006095"/>
                <a:ext cx="35416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0E7086-95EC-4635-8071-72B016109E77}"/>
              </a:ext>
            </a:extLst>
          </p:cNvPr>
          <p:cNvCxnSpPr/>
          <p:nvPr/>
        </p:nvCxnSpPr>
        <p:spPr>
          <a:xfrm flipV="1">
            <a:off x="4630596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D8BFBC-16FC-49B9-A129-82AC14D00D19}"/>
              </a:ext>
            </a:extLst>
          </p:cNvPr>
          <p:cNvCxnSpPr>
            <a:cxnSpLocks/>
          </p:cNvCxnSpPr>
          <p:nvPr/>
        </p:nvCxnSpPr>
        <p:spPr>
          <a:xfrm>
            <a:off x="6198988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3CDDDB-91E1-40B0-80BE-104A16CC9A39}"/>
              </a:ext>
            </a:extLst>
          </p:cNvPr>
          <p:cNvCxnSpPr>
            <a:cxnSpLocks/>
          </p:cNvCxnSpPr>
          <p:nvPr/>
        </p:nvCxnSpPr>
        <p:spPr>
          <a:xfrm flipV="1">
            <a:off x="6206481" y="1815187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F15967-F628-4F54-8FA5-DA61BED3765A}"/>
              </a:ext>
            </a:extLst>
          </p:cNvPr>
          <p:cNvCxnSpPr>
            <a:cxnSpLocks/>
          </p:cNvCxnSpPr>
          <p:nvPr/>
        </p:nvCxnSpPr>
        <p:spPr>
          <a:xfrm flipH="1" flipV="1">
            <a:off x="5636688" y="3116008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000FAD-B46E-4FE9-8981-915B97CDE289}"/>
              </a:ext>
            </a:extLst>
          </p:cNvPr>
          <p:cNvCxnSpPr>
            <a:cxnSpLocks/>
          </p:cNvCxnSpPr>
          <p:nvPr/>
        </p:nvCxnSpPr>
        <p:spPr>
          <a:xfrm flipH="1" flipV="1">
            <a:off x="4998768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3C6470-1D56-4849-A97D-2DE42597C70B}"/>
              </a:ext>
            </a:extLst>
          </p:cNvPr>
          <p:cNvCxnSpPr>
            <a:cxnSpLocks/>
          </p:cNvCxnSpPr>
          <p:nvPr/>
        </p:nvCxnSpPr>
        <p:spPr>
          <a:xfrm flipV="1">
            <a:off x="5882248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ED1871-A3D4-4F46-8F7B-439CEAA9ED08}"/>
              </a:ext>
            </a:extLst>
          </p:cNvPr>
          <p:cNvCxnSpPr>
            <a:cxnSpLocks/>
          </p:cNvCxnSpPr>
          <p:nvPr/>
        </p:nvCxnSpPr>
        <p:spPr>
          <a:xfrm flipV="1">
            <a:off x="7087030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80FD89-72B5-4C8A-B579-0043FF94F20B}"/>
                  </a:ext>
                </a:extLst>
              </p:cNvPr>
              <p:cNvSpPr txBox="1"/>
              <p:nvPr/>
            </p:nvSpPr>
            <p:spPr>
              <a:xfrm flipH="1">
                <a:off x="4737407" y="347496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80FD89-72B5-4C8A-B579-0043FF94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37407" y="3474968"/>
                <a:ext cx="2606422" cy="400110"/>
              </a:xfrm>
              <a:prstGeom prst="rect">
                <a:avLst/>
              </a:prstGeom>
              <a:blipFill>
                <a:blip r:embed="rId6"/>
                <a:stretch>
                  <a:fillRect l="-701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19FDB-ED9C-4875-BCA4-62C829CE6AB2}"/>
                  </a:ext>
                </a:extLst>
              </p:cNvPr>
              <p:cNvSpPr txBox="1"/>
              <p:nvPr/>
            </p:nvSpPr>
            <p:spPr>
              <a:xfrm flipH="1">
                <a:off x="4357712" y="1292561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19FDB-ED9C-4875-BCA4-62C829CE6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57712" y="1292561"/>
                <a:ext cx="35416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CC84B-B03A-4E8E-AE94-46B606CADC08}"/>
                  </a:ext>
                </a:extLst>
              </p:cNvPr>
              <p:cNvSpPr txBox="1"/>
              <p:nvPr/>
            </p:nvSpPr>
            <p:spPr>
              <a:xfrm flipH="1">
                <a:off x="4670376" y="281324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CC84B-B03A-4E8E-AE94-46B606CAD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0376" y="2813248"/>
                <a:ext cx="26064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51463B-1784-4C05-9DD3-9EDCE56AA1C2}"/>
                  </a:ext>
                </a:extLst>
              </p:cNvPr>
              <p:cNvSpPr txBox="1"/>
              <p:nvPr/>
            </p:nvSpPr>
            <p:spPr>
              <a:xfrm>
                <a:off x="4471400" y="4006095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51463B-1784-4C05-9DD3-9EDCE56AA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00" y="4006095"/>
                <a:ext cx="35416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504E20-6892-4D43-9816-7FE9E4757CC3}"/>
              </a:ext>
            </a:extLst>
          </p:cNvPr>
          <p:cNvCxnSpPr/>
          <p:nvPr/>
        </p:nvCxnSpPr>
        <p:spPr>
          <a:xfrm flipV="1">
            <a:off x="8343168" y="2501363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9F82F8-A5E1-46D9-9E38-1292B2DE1AE3}"/>
              </a:ext>
            </a:extLst>
          </p:cNvPr>
          <p:cNvCxnSpPr>
            <a:cxnSpLocks/>
          </p:cNvCxnSpPr>
          <p:nvPr/>
        </p:nvCxnSpPr>
        <p:spPr>
          <a:xfrm>
            <a:off x="9911560" y="2501363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9EA3143-4424-4E7F-AAA7-AF0F46C24C3A}"/>
              </a:ext>
            </a:extLst>
          </p:cNvPr>
          <p:cNvCxnSpPr>
            <a:cxnSpLocks/>
          </p:cNvCxnSpPr>
          <p:nvPr/>
        </p:nvCxnSpPr>
        <p:spPr>
          <a:xfrm flipV="1">
            <a:off x="9919053" y="1800800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CE38AF-C26F-4734-8E1D-12A3F614D00B}"/>
              </a:ext>
            </a:extLst>
          </p:cNvPr>
          <p:cNvCxnSpPr>
            <a:cxnSpLocks/>
          </p:cNvCxnSpPr>
          <p:nvPr/>
        </p:nvCxnSpPr>
        <p:spPr>
          <a:xfrm flipH="1" flipV="1">
            <a:off x="9349260" y="3101621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5FA23D-9D54-41C7-9ECB-D09A873A38EC}"/>
              </a:ext>
            </a:extLst>
          </p:cNvPr>
          <p:cNvCxnSpPr>
            <a:cxnSpLocks/>
          </p:cNvCxnSpPr>
          <p:nvPr/>
        </p:nvCxnSpPr>
        <p:spPr>
          <a:xfrm flipH="1" flipV="1">
            <a:off x="8711340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1B0E0B-7D82-41AE-B516-1F9766BEB82D}"/>
              </a:ext>
            </a:extLst>
          </p:cNvPr>
          <p:cNvCxnSpPr>
            <a:cxnSpLocks/>
          </p:cNvCxnSpPr>
          <p:nvPr/>
        </p:nvCxnSpPr>
        <p:spPr>
          <a:xfrm flipV="1">
            <a:off x="9594820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9A053B-3B82-4F58-B654-5758FD1DAE6C}"/>
              </a:ext>
            </a:extLst>
          </p:cNvPr>
          <p:cNvCxnSpPr>
            <a:cxnSpLocks/>
          </p:cNvCxnSpPr>
          <p:nvPr/>
        </p:nvCxnSpPr>
        <p:spPr>
          <a:xfrm flipV="1">
            <a:off x="10799602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BB9662-4306-435E-898F-76DC4D5FA44F}"/>
                  </a:ext>
                </a:extLst>
              </p:cNvPr>
              <p:cNvSpPr txBox="1"/>
              <p:nvPr/>
            </p:nvSpPr>
            <p:spPr>
              <a:xfrm flipH="1">
                <a:off x="8449979" y="3460581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BB9662-4306-435E-898F-76DC4D5FA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49979" y="3460581"/>
                <a:ext cx="2606422" cy="400110"/>
              </a:xfrm>
              <a:prstGeom prst="rect">
                <a:avLst/>
              </a:prstGeom>
              <a:blipFill>
                <a:blip r:embed="rId10"/>
                <a:stretch>
                  <a:fillRect l="-2804" r="-701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81342-BEC9-4981-827C-1725216A10B5}"/>
                  </a:ext>
                </a:extLst>
              </p:cNvPr>
              <p:cNvSpPr txBox="1"/>
              <p:nvPr/>
            </p:nvSpPr>
            <p:spPr>
              <a:xfrm flipH="1">
                <a:off x="8070284" y="127817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81342-BEC9-4981-827C-1725216A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70284" y="1278174"/>
                <a:ext cx="354169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18E530-A0B7-4648-AABC-37FCA2AF8CFC}"/>
                  </a:ext>
                </a:extLst>
              </p:cNvPr>
              <p:cNvSpPr txBox="1"/>
              <p:nvPr/>
            </p:nvSpPr>
            <p:spPr>
              <a:xfrm flipH="1">
                <a:off x="8382948" y="2798861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18E530-A0B7-4648-AABC-37FCA2AF8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948" y="2798861"/>
                <a:ext cx="260642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5E3684-8200-4762-BAF9-2FDA92C4B626}"/>
                  </a:ext>
                </a:extLst>
              </p:cNvPr>
              <p:cNvSpPr txBox="1"/>
              <p:nvPr/>
            </p:nvSpPr>
            <p:spPr>
              <a:xfrm>
                <a:off x="8183972" y="3991708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5E3684-8200-4762-BAF9-2FDA92C4B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972" y="3991708"/>
                <a:ext cx="354169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02E578C-3EAB-4B08-B8BF-542A4427F6D5}"/>
              </a:ext>
            </a:extLst>
          </p:cNvPr>
          <p:cNvGrpSpPr/>
          <p:nvPr/>
        </p:nvGrpSpPr>
        <p:grpSpPr>
          <a:xfrm>
            <a:off x="-3079941" y="1292561"/>
            <a:ext cx="3655383" cy="3175199"/>
            <a:chOff x="-87689" y="105600"/>
            <a:chExt cx="3655383" cy="317519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A05D52-7C84-47FA-B66C-7353BDC83CA2}"/>
                </a:ext>
              </a:extLst>
            </p:cNvPr>
            <p:cNvCxnSpPr/>
            <p:nvPr/>
          </p:nvCxnSpPr>
          <p:spPr>
            <a:xfrm flipV="1">
              <a:off x="185195" y="132878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C9148A3-5A67-4592-8A30-EBE3FA2BC00A}"/>
                </a:ext>
              </a:extLst>
            </p:cNvPr>
            <p:cNvCxnSpPr>
              <a:cxnSpLocks/>
            </p:cNvCxnSpPr>
            <p:nvPr/>
          </p:nvCxnSpPr>
          <p:spPr>
            <a:xfrm>
              <a:off x="1753587" y="132878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A32E10-21B0-4F3A-952B-C2AC6570FD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1080" y="628226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DFA16E-7BAB-4F2A-9154-72827832D0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1287" y="1929047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0A9ECC3-0A49-4445-8A83-5292E4E0F8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367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216D34E-386E-4925-97C5-25D6090ED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6847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BAC57B0-985D-4356-BB12-17FDFE015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629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5DB78B-E747-4EA4-980F-6CEE3C4F98C1}"/>
                    </a:ext>
                  </a:extLst>
                </p:cNvPr>
                <p:cNvSpPr txBox="1"/>
                <p:nvPr/>
              </p:nvSpPr>
              <p:spPr>
                <a:xfrm flipH="1">
                  <a:off x="292006" y="228800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5DB78B-E747-4EA4-980F-6CEE3C4F9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006" y="2288007"/>
                  <a:ext cx="2606422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4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62617C5-1C57-4BBC-B7D3-BB28674EE387}"/>
                    </a:ext>
                  </a:extLst>
                </p:cNvPr>
                <p:cNvSpPr txBox="1"/>
                <p:nvPr/>
              </p:nvSpPr>
              <p:spPr>
                <a:xfrm flipH="1">
                  <a:off x="-87689" y="105600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62617C5-1C57-4BBC-B7D3-BB28674EE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87689" y="105600"/>
                  <a:ext cx="3541695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3C92678-42B4-4178-8157-4A102F95236D}"/>
                    </a:ext>
                  </a:extLst>
                </p:cNvPr>
                <p:cNvSpPr txBox="1"/>
                <p:nvPr/>
              </p:nvSpPr>
              <p:spPr>
                <a:xfrm flipH="1">
                  <a:off x="224975" y="162628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3C92678-42B4-4178-8157-4A102F952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4975" y="1626287"/>
                  <a:ext cx="2606422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3E4B379-60B3-4554-9689-D00A1E94A6B9}"/>
                    </a:ext>
                  </a:extLst>
                </p:cNvPr>
                <p:cNvSpPr txBox="1"/>
                <p:nvPr/>
              </p:nvSpPr>
              <p:spPr>
                <a:xfrm>
                  <a:off x="25999" y="281913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3E4B379-60B3-4554-9689-D00A1E94A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9" y="2819134"/>
                  <a:ext cx="3541695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786E44-064B-4733-B038-35372C02BEC1}"/>
                  </a:ext>
                </a:extLst>
              </p:cNvPr>
              <p:cNvSpPr/>
              <p:nvPr/>
            </p:nvSpPr>
            <p:spPr>
              <a:xfrm>
                <a:off x="-1753912" y="4893318"/>
                <a:ext cx="10454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786E44-064B-4733-B038-35372C02B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3912" y="4893318"/>
                <a:ext cx="1045479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36FE94E-FD0D-4D86-A868-7F57034271FF}"/>
                  </a:ext>
                </a:extLst>
              </p:cNvPr>
              <p:cNvSpPr/>
              <p:nvPr/>
            </p:nvSpPr>
            <p:spPr>
              <a:xfrm>
                <a:off x="1941725" y="4834296"/>
                <a:ext cx="10454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36FE94E-FD0D-4D86-A868-7F570342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725" y="4834296"/>
                <a:ext cx="1045479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F4AB9A5-E27F-4FD5-B23F-D8ED8C806703}"/>
                  </a:ext>
                </a:extLst>
              </p:cNvPr>
              <p:cNvSpPr/>
              <p:nvPr/>
            </p:nvSpPr>
            <p:spPr>
              <a:xfrm>
                <a:off x="5719507" y="4834296"/>
                <a:ext cx="1010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F4AB9A5-E27F-4FD5-B23F-D8ED8C80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507" y="4834296"/>
                <a:ext cx="1010213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69CAF9F-C5A2-46EF-9E51-10D9F4D0F17E}"/>
                  </a:ext>
                </a:extLst>
              </p:cNvPr>
              <p:cNvSpPr/>
              <p:nvPr/>
            </p:nvSpPr>
            <p:spPr>
              <a:xfrm>
                <a:off x="9594820" y="4893318"/>
                <a:ext cx="1010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69CAF9F-C5A2-46EF-9E51-10D9F4D0F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820" y="4893318"/>
                <a:ext cx="1010213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182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D907EF-386F-416C-8545-755E95C101FF}"/>
              </a:ext>
            </a:extLst>
          </p:cNvPr>
          <p:cNvGrpSpPr/>
          <p:nvPr/>
        </p:nvGrpSpPr>
        <p:grpSpPr>
          <a:xfrm>
            <a:off x="1096260" y="1225379"/>
            <a:ext cx="2416166" cy="2495847"/>
            <a:chOff x="5143579" y="812358"/>
            <a:chExt cx="2195218" cy="22676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E7D965-7571-4F95-866B-061BA686FF31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DD64197-C886-44B8-9A93-A5953837EEB9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2031975-D74E-4919-A9CA-68A52CAD38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B065BBB-79D3-45C6-A130-05133A01D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08731F9-DD4D-457C-AC2D-9A073B9664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7DAF0A0-EFC2-44B1-8236-1547811805B7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7DAF0A0-EFC2-44B1-8236-1547811805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FAA4D35-574B-4F19-905F-B38A36F477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F98567B-0178-43E9-8B32-DDCCD1AFBF47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F98567B-0178-43E9-8B32-DDCCD1AFB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15D9A1C-6300-4D89-BD4F-292B92BDEFF8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FA9F9FB-86CC-4BA6-A7B5-C12E3B979D3A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93AF87-1EA6-4F20-B3CE-F602716B2A75}"/>
              </a:ext>
            </a:extLst>
          </p:cNvPr>
          <p:cNvGrpSpPr/>
          <p:nvPr/>
        </p:nvGrpSpPr>
        <p:grpSpPr>
          <a:xfrm>
            <a:off x="8193264" y="1225379"/>
            <a:ext cx="2416166" cy="2495847"/>
            <a:chOff x="5143579" y="812358"/>
            <a:chExt cx="2195218" cy="226761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8BF4721-E2E0-40BE-91A4-9D04CAA00D28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96E91C1-060F-4CD6-A59A-740D369FB3F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0521A21-B46D-4CF8-B7D1-8756319C3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D424F84-D9CB-4475-96E8-9B0E8EB60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A72A7E4-A8FF-4086-AF97-45F599F71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B7E9F08-E75F-429C-8856-4EE72BD8B6AA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B7E9F08-E75F-429C-8856-4EE72BD8B6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5AE20CA-929C-43FC-A37D-C687DA97AC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3CD3043-F9E8-44E2-A88C-E511ED963677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3CD3043-F9E8-44E2-A88C-E511ED9636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2DCB3C8-A524-4EA5-8471-5145BD94AF1E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7F5314A-65F4-4919-A466-EFF1060B4420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A1C25B-B533-49D3-BD7C-EBACB403EDBB}"/>
              </a:ext>
            </a:extLst>
          </p:cNvPr>
          <p:cNvGrpSpPr/>
          <p:nvPr/>
        </p:nvGrpSpPr>
        <p:grpSpPr>
          <a:xfrm>
            <a:off x="583104" y="3823861"/>
            <a:ext cx="2893807" cy="1878314"/>
            <a:chOff x="1023509" y="4284366"/>
            <a:chExt cx="2893807" cy="187831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BAA52B-B131-402D-9BA5-8BACDD02788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182" y="5715982"/>
              <a:ext cx="2422106" cy="1673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4833C0-7ACB-4AF5-8C2F-63AA593D2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595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D125374-D09D-46F5-B1C1-23823F79605D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1804277" y="518915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A7C59C-B316-4A6B-BF01-EA8444A579D6}"/>
                    </a:ext>
                  </a:extLst>
                </p:cNvPr>
                <p:cNvSpPr txBox="1"/>
                <p:nvPr/>
              </p:nvSpPr>
              <p:spPr>
                <a:xfrm>
                  <a:off x="1023509" y="54113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A7C59C-B316-4A6B-BF01-EA8444A579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509" y="5411358"/>
                  <a:ext cx="35817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5A2232D-669B-4DA2-A7CA-94E5DBA37F33}"/>
                    </a:ext>
                  </a:extLst>
                </p:cNvPr>
                <p:cNvSpPr txBox="1"/>
                <p:nvPr/>
              </p:nvSpPr>
              <p:spPr>
                <a:xfrm>
                  <a:off x="1776169" y="4637814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5A2232D-669B-4DA2-A7CA-94E5DBA3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169" y="4637814"/>
                  <a:ext cx="497287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A7C48A-4ED1-45BE-BA34-E25AA9264777}"/>
                    </a:ext>
                  </a:extLst>
                </p:cNvPr>
                <p:cNvSpPr txBox="1"/>
                <p:nvPr/>
              </p:nvSpPr>
              <p:spPr>
                <a:xfrm>
                  <a:off x="3559145" y="570101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A7C48A-4ED1-45BE-BA34-E25AA9264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145" y="5701014"/>
                  <a:ext cx="358171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20368A-5BEA-4966-9300-AB820D777DBA}"/>
                    </a:ext>
                  </a:extLst>
                </p:cNvPr>
                <p:cNvSpPr txBox="1"/>
                <p:nvPr/>
              </p:nvSpPr>
              <p:spPr>
                <a:xfrm>
                  <a:off x="1845726" y="5701015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20368A-5BEA-4966-9300-AB820D77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726" y="5701015"/>
                  <a:ext cx="358171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962638B-14D7-46C4-80DB-B8A8C694FE0B}"/>
                </a:ext>
              </a:extLst>
            </p:cNvPr>
            <p:cNvSpPr/>
            <p:nvPr/>
          </p:nvSpPr>
          <p:spPr>
            <a:xfrm>
              <a:off x="2264858" y="4713754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FC5E306-2DE6-496A-8E8B-994668E41567}"/>
                    </a:ext>
                  </a:extLst>
                </p:cNvPr>
                <p:cNvSpPr txBox="1"/>
                <p:nvPr/>
              </p:nvSpPr>
              <p:spPr>
                <a:xfrm>
                  <a:off x="2338193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FC5E306-2DE6-496A-8E8B-994668E41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93" y="4284366"/>
                  <a:ext cx="497287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28F3B58-5743-426C-A05B-6C87AFEE9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378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56E52F-528C-4CA7-A417-1EEA1496B093}"/>
                    </a:ext>
                  </a:extLst>
                </p:cNvPr>
                <p:cNvSpPr txBox="1"/>
                <p:nvPr/>
              </p:nvSpPr>
              <p:spPr>
                <a:xfrm>
                  <a:off x="3061858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56E52F-528C-4CA7-A417-1EEA1496B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858" y="4284366"/>
                  <a:ext cx="497287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E883FE-E4EA-442B-B2BF-7F566979EB7C}"/>
                </a:ext>
              </a:extLst>
            </p:cNvPr>
            <p:cNvCxnSpPr>
              <a:cxnSpLocks/>
            </p:cNvCxnSpPr>
            <p:nvPr/>
          </p:nvCxnSpPr>
          <p:spPr>
            <a:xfrm>
              <a:off x="2932970" y="5071110"/>
              <a:ext cx="0" cy="6581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EC4E3F-C678-4723-AA23-92F816895BDB}"/>
                    </a:ext>
                  </a:extLst>
                </p:cNvPr>
                <p:cNvSpPr txBox="1"/>
                <p:nvPr/>
              </p:nvSpPr>
              <p:spPr>
                <a:xfrm>
                  <a:off x="2923785" y="5058093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EC4E3F-C678-4723-AA23-92F816895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785" y="5058093"/>
                  <a:ext cx="358171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3390" r="-67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5DAF5C6-B8A6-42E8-8237-5B763921B87F}"/>
              </a:ext>
            </a:extLst>
          </p:cNvPr>
          <p:cNvGrpSpPr/>
          <p:nvPr/>
        </p:nvGrpSpPr>
        <p:grpSpPr>
          <a:xfrm>
            <a:off x="7636494" y="3823861"/>
            <a:ext cx="2893807" cy="1878314"/>
            <a:chOff x="6732579" y="4284366"/>
            <a:chExt cx="2893807" cy="187831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EC6F48F-46DE-4614-9503-761EC3865C60}"/>
                </a:ext>
              </a:extLst>
            </p:cNvPr>
            <p:cNvCxnSpPr>
              <a:cxnSpLocks/>
            </p:cNvCxnSpPr>
            <p:nvPr/>
          </p:nvCxnSpPr>
          <p:spPr>
            <a:xfrm>
              <a:off x="7110252" y="5715982"/>
              <a:ext cx="2422106" cy="1673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FC182C-6664-488C-9B3D-A6FAE9360F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502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9564A7-46AF-43E7-B156-AA9838806710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7513347" y="518915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6A810EB-CA92-465E-BD67-7C252AAE9E47}"/>
                    </a:ext>
                  </a:extLst>
                </p:cNvPr>
                <p:cNvSpPr txBox="1"/>
                <p:nvPr/>
              </p:nvSpPr>
              <p:spPr>
                <a:xfrm>
                  <a:off x="6732579" y="54113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6A810EB-CA92-465E-BD67-7C252AAE9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579" y="5411358"/>
                  <a:ext cx="358171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0E80F71-FBAC-4EAF-8B30-011E48371C0A}"/>
                    </a:ext>
                  </a:extLst>
                </p:cNvPr>
                <p:cNvSpPr txBox="1"/>
                <p:nvPr/>
              </p:nvSpPr>
              <p:spPr>
                <a:xfrm>
                  <a:off x="7485239" y="4637814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0E80F71-FBAC-4EAF-8B30-011E48371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239" y="4637814"/>
                  <a:ext cx="497287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5C7F1BF-380D-4EC4-9C69-EF74C0B218CA}"/>
                    </a:ext>
                  </a:extLst>
                </p:cNvPr>
                <p:cNvSpPr txBox="1"/>
                <p:nvPr/>
              </p:nvSpPr>
              <p:spPr>
                <a:xfrm>
                  <a:off x="9268215" y="570101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5C7F1BF-380D-4EC4-9C69-EF74C0B21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215" y="5701014"/>
                  <a:ext cx="358171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CF5B94-0F8E-469E-8D2B-FF8497A1CB24}"/>
                    </a:ext>
                  </a:extLst>
                </p:cNvPr>
                <p:cNvSpPr txBox="1"/>
                <p:nvPr/>
              </p:nvSpPr>
              <p:spPr>
                <a:xfrm>
                  <a:off x="7554796" y="5701015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CF5B94-0F8E-469E-8D2B-FF8497A1C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796" y="5701015"/>
                  <a:ext cx="358171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4648386-C853-4E1E-836A-B9BDAC9C37AB}"/>
                </a:ext>
              </a:extLst>
            </p:cNvPr>
            <p:cNvSpPr/>
            <p:nvPr/>
          </p:nvSpPr>
          <p:spPr>
            <a:xfrm>
              <a:off x="7973928" y="4713754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A23B6BD-9654-4419-8E7D-0DEC993D9AD9}"/>
                    </a:ext>
                  </a:extLst>
                </p:cNvPr>
                <p:cNvSpPr txBox="1"/>
                <p:nvPr/>
              </p:nvSpPr>
              <p:spPr>
                <a:xfrm>
                  <a:off x="8047263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A23B6BD-9654-4419-8E7D-0DEC993D9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63" y="4284366"/>
                  <a:ext cx="497287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28DEAA3-A299-4242-9271-8FBC3273A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285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A2E102C-0D84-454C-A3F6-76CB789541CB}"/>
                    </a:ext>
                  </a:extLst>
                </p:cNvPr>
                <p:cNvSpPr txBox="1"/>
                <p:nvPr/>
              </p:nvSpPr>
              <p:spPr>
                <a:xfrm>
                  <a:off x="8770928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A2E102C-0D84-454C-A3F6-76CB78954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0928" y="4284366"/>
                  <a:ext cx="497287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E29E80-801D-4E8E-9BA1-490B0434CA79}"/>
                </a:ext>
              </a:extLst>
            </p:cNvPr>
            <p:cNvCxnSpPr>
              <a:cxnSpLocks/>
            </p:cNvCxnSpPr>
            <p:nvPr/>
          </p:nvCxnSpPr>
          <p:spPr>
            <a:xfrm>
              <a:off x="8642040" y="5071110"/>
              <a:ext cx="0" cy="6581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D4D997-EAC9-4201-9983-7E7286AFA136}"/>
                    </a:ext>
                  </a:extLst>
                </p:cNvPr>
                <p:cNvSpPr txBox="1"/>
                <p:nvPr/>
              </p:nvSpPr>
              <p:spPr>
                <a:xfrm>
                  <a:off x="8632855" y="5058093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D4D997-EAC9-4201-9983-7E7286AFA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2855" y="5058093"/>
                  <a:ext cx="358171" cy="461665"/>
                </a:xfrm>
                <a:prstGeom prst="rect">
                  <a:avLst/>
                </a:prstGeom>
                <a:blipFill>
                  <a:blip r:embed="rId22"/>
                  <a:stretch>
                    <a:fillRect l="-13559" r="-23729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4CEA263-8DF1-4E18-9372-D804E0ED0CA8}"/>
              </a:ext>
            </a:extLst>
          </p:cNvPr>
          <p:cNvGrpSpPr/>
          <p:nvPr/>
        </p:nvGrpSpPr>
        <p:grpSpPr>
          <a:xfrm>
            <a:off x="4214717" y="2542930"/>
            <a:ext cx="3276254" cy="1526477"/>
            <a:chOff x="4091694" y="2759049"/>
            <a:chExt cx="3276254" cy="1526477"/>
          </a:xfrm>
        </p:grpSpPr>
        <p:sp>
          <p:nvSpPr>
            <p:cNvPr id="81" name="Arrow: Right 80">
              <a:extLst>
                <a:ext uri="{FF2B5EF4-FFF2-40B4-BE49-F238E27FC236}">
                  <a16:creationId xmlns:a16="http://schemas.microsoft.com/office/drawing/2014/main" id="{A44E13A7-C6E8-42DF-862A-B6DAAD77720A}"/>
                </a:ext>
              </a:extLst>
            </p:cNvPr>
            <p:cNvSpPr/>
            <p:nvPr/>
          </p:nvSpPr>
          <p:spPr>
            <a:xfrm>
              <a:off x="4091694" y="3113163"/>
              <a:ext cx="3276254" cy="83617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E4F67CE-A944-4B48-A827-9479AA6AAC05}"/>
                </a:ext>
              </a:extLst>
            </p:cNvPr>
            <p:cNvSpPr/>
            <p:nvPr/>
          </p:nvSpPr>
          <p:spPr>
            <a:xfrm>
              <a:off x="4906089" y="2759049"/>
              <a:ext cx="1526477" cy="1526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dirty="0"/>
                <a:t>?</a:t>
              </a:r>
              <a:endParaRPr lang="zh-CN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626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0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4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41969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09820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803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947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9473238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9461089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BF7BF-9677-4995-9E1B-5BEB17089747}"/>
              </a:ext>
            </a:extLst>
          </p:cNvPr>
          <p:cNvSpPr txBox="1"/>
          <p:nvPr/>
        </p:nvSpPr>
        <p:spPr>
          <a:xfrm>
            <a:off x="933308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F1B4DE-4EA9-4D2B-A79F-CA6E8A1EA2B2}"/>
              </a:ext>
            </a:extLst>
          </p:cNvPr>
          <p:cNvSpPr txBox="1"/>
          <p:nvPr/>
        </p:nvSpPr>
        <p:spPr>
          <a:xfrm>
            <a:off x="2357046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9D749-5BC6-4ACB-BC11-086EEA7103CD}"/>
              </a:ext>
            </a:extLst>
          </p:cNvPr>
          <p:cNvSpPr txBox="1"/>
          <p:nvPr/>
        </p:nvSpPr>
        <p:spPr>
          <a:xfrm>
            <a:off x="3801110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F4E8C-6E5A-458D-AEDF-1AD53A4DB4FE}"/>
              </a:ext>
            </a:extLst>
          </p:cNvPr>
          <p:cNvSpPr txBox="1"/>
          <p:nvPr/>
        </p:nvSpPr>
        <p:spPr>
          <a:xfrm>
            <a:off x="783092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2059C-9E66-4EFD-A692-8D7375F37112}"/>
              </a:ext>
            </a:extLst>
          </p:cNvPr>
          <p:cNvSpPr txBox="1"/>
          <p:nvPr/>
        </p:nvSpPr>
        <p:spPr>
          <a:xfrm>
            <a:off x="9254662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9AAB6-276D-42EE-A8D3-56CF1F0199DB}"/>
              </a:ext>
            </a:extLst>
          </p:cNvPr>
          <p:cNvSpPr txBox="1"/>
          <p:nvPr/>
        </p:nvSpPr>
        <p:spPr>
          <a:xfrm>
            <a:off x="10698726" y="134266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010F-0E23-4BC3-AAF2-820A64744A67}"/>
              </a:ext>
            </a:extLst>
          </p:cNvPr>
          <p:cNvSpPr txBox="1"/>
          <p:nvPr/>
        </p:nvSpPr>
        <p:spPr>
          <a:xfrm>
            <a:off x="2334667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6052-A05C-462D-A388-DDAABD9A0270}"/>
              </a:ext>
            </a:extLst>
          </p:cNvPr>
          <p:cNvSpPr txBox="1"/>
          <p:nvPr/>
        </p:nvSpPr>
        <p:spPr>
          <a:xfrm>
            <a:off x="1519673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</a:t>
            </a:r>
            <a:endParaRPr lang="zh-CN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8F6D-9C1D-4E70-BE5A-DB7C79889D13}"/>
              </a:ext>
            </a:extLst>
          </p:cNvPr>
          <p:cNvSpPr txBox="1"/>
          <p:nvPr/>
        </p:nvSpPr>
        <p:spPr>
          <a:xfrm>
            <a:off x="9274988" y="486900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E87ED-8678-4E86-BCCA-FF3010F763B9}"/>
              </a:ext>
            </a:extLst>
          </p:cNvPr>
          <p:cNvSpPr txBox="1"/>
          <p:nvPr/>
        </p:nvSpPr>
        <p:spPr>
          <a:xfrm>
            <a:off x="10215574" y="26203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𝑎𝑏𝑐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52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B39929-003E-462A-AECA-67AF76518EFF}"/>
              </a:ext>
            </a:extLst>
          </p:cNvPr>
          <p:cNvGrpSpPr/>
          <p:nvPr/>
        </p:nvGrpSpPr>
        <p:grpSpPr>
          <a:xfrm>
            <a:off x="-3748822" y="2237679"/>
            <a:ext cx="2416166" cy="2495847"/>
            <a:chOff x="5143579" y="812358"/>
            <a:chExt cx="2195218" cy="22676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718A32-12A4-401D-918A-FE8665546D05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75189EA-4558-4547-9CC5-3231ACE11F0A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651488-C4E2-4035-B381-A154A56F6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54A45D1-D5F4-4A8C-8E23-120F8875F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33B5A74-7336-4DD7-BE82-12E3C62127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20C0028-6149-4F9D-B621-AA300E0A555B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20C0028-6149-4F9D-B621-AA300E0A55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4A3DCA1-F0D7-4F21-B12C-2450F389F0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3FB242-E516-402C-A35A-AB789A7FB4B9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3FB242-E516-402C-A35A-AB789A7FB4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3980209-DD44-43FA-9700-6064DC105E98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391DF2D-9ABA-47AB-AA30-E19903C26D67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F0033A7-E3E7-460D-90C0-402CC5B11EB5}"/>
              </a:ext>
            </a:extLst>
          </p:cNvPr>
          <p:cNvGrpSpPr/>
          <p:nvPr/>
        </p:nvGrpSpPr>
        <p:grpSpPr>
          <a:xfrm>
            <a:off x="-132593" y="-730283"/>
            <a:ext cx="2416166" cy="2495847"/>
            <a:chOff x="3827412" y="520706"/>
            <a:chExt cx="2416166" cy="249584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E2B812-F754-4711-9770-83DC5A0FBEEA}"/>
                </a:ext>
              </a:extLst>
            </p:cNvPr>
            <p:cNvCxnSpPr/>
            <p:nvPr/>
          </p:nvCxnSpPr>
          <p:spPr>
            <a:xfrm>
              <a:off x="4015487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A392245-37CA-4E89-BC55-5D71A4F37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169" y="956222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86AD0E3-8AF2-4DD5-BA58-29648F461C22}"/>
                </a:ext>
              </a:extLst>
            </p:cNvPr>
            <p:cNvCxnSpPr>
              <a:cxnSpLocks/>
            </p:cNvCxnSpPr>
            <p:nvPr/>
          </p:nvCxnSpPr>
          <p:spPr>
            <a:xfrm>
              <a:off x="5035496" y="1991868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49DCCA-F8A7-4B40-80A7-DB14541ED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753" y="971861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1782BC6-ED7A-48A8-B6EB-AC6D3C7F2D31}"/>
                    </a:ext>
                  </a:extLst>
                </p:cNvPr>
                <p:cNvSpPr txBox="1"/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1782BC6-ED7A-48A8-B6EB-AC6D3C7F2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blipFill>
                  <a:blip r:embed="rId7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7432FF0-AA2D-49A9-A87A-B99FB67CE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588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2166932-3125-4DF2-828C-092920963E95}"/>
                    </a:ext>
                  </a:extLst>
                </p:cNvPr>
                <p:cNvSpPr txBox="1"/>
                <p:nvPr/>
              </p:nvSpPr>
              <p:spPr>
                <a:xfrm>
                  <a:off x="4405197" y="1571780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2166932-3125-4DF2-828C-092920963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97" y="1571780"/>
                  <a:ext cx="274029" cy="523220"/>
                </a:xfrm>
                <a:prstGeom prst="rect">
                  <a:avLst/>
                </a:prstGeom>
                <a:blipFill>
                  <a:blip r:embed="rId8"/>
                  <a:stretch>
                    <a:fillRect r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4944CE6-3889-450B-A650-7DC5D85440AA}"/>
                    </a:ext>
                  </a:extLst>
                </p:cNvPr>
                <p:cNvSpPr txBox="1"/>
                <p:nvPr/>
              </p:nvSpPr>
              <p:spPr>
                <a:xfrm>
                  <a:off x="3827412" y="520706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4944CE6-3889-450B-A650-7DC5D8544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412" y="520706"/>
                  <a:ext cx="2416166" cy="4846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344264B-F4DB-4975-879F-DDB24AF3C85B}"/>
                    </a:ext>
                  </a:extLst>
                </p:cNvPr>
                <p:cNvSpPr txBox="1"/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344264B-F4DB-4975-879F-DDB24AF3C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400A20F-EDAB-4157-AEB1-F116A44E5CA0}"/>
              </a:ext>
            </a:extLst>
          </p:cNvPr>
          <p:cNvGrpSpPr/>
          <p:nvPr/>
        </p:nvGrpSpPr>
        <p:grpSpPr>
          <a:xfrm>
            <a:off x="4278984" y="1917482"/>
            <a:ext cx="2712474" cy="3257571"/>
            <a:chOff x="5521623" y="801076"/>
            <a:chExt cx="2712474" cy="325757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1571B94-92B8-47F3-A3AA-DC608D932BA2}"/>
                </a:ext>
              </a:extLst>
            </p:cNvPr>
            <p:cNvCxnSpPr/>
            <p:nvPr/>
          </p:nvCxnSpPr>
          <p:spPr>
            <a:xfrm>
              <a:off x="5814464" y="2013955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1257245-54F2-476F-A82D-714135C09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146" y="1998316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68DDC06-71F4-44A6-86DC-9E82EAB3DA68}"/>
                </a:ext>
              </a:extLst>
            </p:cNvPr>
            <p:cNvCxnSpPr>
              <a:cxnSpLocks/>
            </p:cNvCxnSpPr>
            <p:nvPr/>
          </p:nvCxnSpPr>
          <p:spPr>
            <a:xfrm>
              <a:off x="6834473" y="3033962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10DBBE0-FB26-4BD7-9E22-7E650A322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8730" y="2013955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352D3BB-B91A-4F49-AE60-751238339A5E}"/>
                    </a:ext>
                  </a:extLst>
                </p:cNvPr>
                <p:cNvSpPr txBox="1"/>
                <p:nvPr/>
              </p:nvSpPr>
              <p:spPr>
                <a:xfrm>
                  <a:off x="5903874" y="2274359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352D3BB-B91A-4F49-AE60-751238339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874" y="2274359"/>
                  <a:ext cx="27402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EF26BB5-FE28-4367-BCDF-3B7FE05E2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6565" y="2013955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CA42194-3D25-49F1-929E-BCA32F3BABB9}"/>
                    </a:ext>
                  </a:extLst>
                </p:cNvPr>
                <p:cNvSpPr txBox="1"/>
                <p:nvPr/>
              </p:nvSpPr>
              <p:spPr>
                <a:xfrm>
                  <a:off x="6204174" y="2613874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CA42194-3D25-49F1-929E-BCA32F3BA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74" y="2613874"/>
                  <a:ext cx="27402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D5A813-F86C-4B80-B128-C207B5B977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9004" y="13410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AE40B92-FCCB-4413-991A-3591AFA91E44}"/>
                    </a:ext>
                  </a:extLst>
                </p:cNvPr>
                <p:cNvSpPr txBox="1"/>
                <p:nvPr/>
              </p:nvSpPr>
              <p:spPr>
                <a:xfrm>
                  <a:off x="6516523" y="3573962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AE40B92-FCCB-4413-991A-3591AFA91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523" y="3573962"/>
                  <a:ext cx="660044" cy="48468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0AB9DE1B-534A-409F-B2F4-75BA2A4019E2}"/>
                </a:ext>
              </a:extLst>
            </p:cNvPr>
            <p:cNvSpPr/>
            <p:nvPr/>
          </p:nvSpPr>
          <p:spPr>
            <a:xfrm>
              <a:off x="6655359" y="15356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FB2D2D6-F475-440A-92AE-4956E9A465CF}"/>
                    </a:ext>
                  </a:extLst>
                </p:cNvPr>
                <p:cNvSpPr/>
                <p:nvPr/>
              </p:nvSpPr>
              <p:spPr>
                <a:xfrm>
                  <a:off x="5521623" y="801076"/>
                  <a:ext cx="27124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FB2D2D6-F475-440A-92AE-4956E9A465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623" y="801076"/>
                  <a:ext cx="2712474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6C4C1ED-2EA6-483E-9C3D-D2FABAA0D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8477" y="13339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76C3E90-D09D-4A5E-88EA-45367BCF5407}"/>
              </a:ext>
            </a:extLst>
          </p:cNvPr>
          <p:cNvGrpSpPr/>
          <p:nvPr/>
        </p:nvGrpSpPr>
        <p:grpSpPr>
          <a:xfrm>
            <a:off x="-115530" y="1941070"/>
            <a:ext cx="2416166" cy="3134339"/>
            <a:chOff x="1389410" y="4412234"/>
            <a:chExt cx="2416166" cy="313433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327E148-D84E-436A-8A82-0499886547DB}"/>
                </a:ext>
              </a:extLst>
            </p:cNvPr>
            <p:cNvGrpSpPr/>
            <p:nvPr/>
          </p:nvGrpSpPr>
          <p:grpSpPr>
            <a:xfrm>
              <a:off x="1389410" y="4412234"/>
              <a:ext cx="2416166" cy="3134339"/>
              <a:chOff x="5154548" y="232253"/>
              <a:chExt cx="2195218" cy="2847718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DB4778EC-5ED8-487B-8615-64A23A14DDDA}"/>
                  </a:ext>
                </a:extLst>
              </p:cNvPr>
              <p:cNvGrpSpPr/>
              <p:nvPr/>
            </p:nvGrpSpPr>
            <p:grpSpPr>
              <a:xfrm>
                <a:off x="5314455" y="1208049"/>
                <a:ext cx="1855367" cy="1431559"/>
                <a:chOff x="4667737" y="847559"/>
                <a:chExt cx="2514401" cy="1940055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F8A9D51-9CB4-4879-91C4-1BE416D99F95}"/>
                    </a:ext>
                  </a:extLst>
                </p:cNvPr>
                <p:cNvCxnSpPr/>
                <p:nvPr/>
              </p:nvCxnSpPr>
              <p:spPr>
                <a:xfrm>
                  <a:off x="4667737" y="866814"/>
                  <a:ext cx="1255912" cy="125591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0FC79D0-F9FF-4B7F-B118-B936273FEC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44863" y="847559"/>
                  <a:ext cx="418637" cy="41863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2FAC23AD-05EF-4D50-BB58-0DA874824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23650" y="2122725"/>
                  <a:ext cx="0" cy="66488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609CCE2D-BCCD-4159-AF9C-4605E6F621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79311" y="866814"/>
                  <a:ext cx="418637" cy="41863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88C2D7D3-E712-4F5A-8488-81AE523993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7825" y="1187443"/>
                      <a:ext cx="337405" cy="644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 xmlns="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88C2D7D3-E712-4F5A-8488-81AE523993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7825" y="1187443"/>
                      <a:ext cx="337405" cy="64422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08DC5A3A-C23A-49D3-986C-5043D0F61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26226" y="866814"/>
                  <a:ext cx="1255912" cy="125591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E2056E4C-5E59-4E55-848C-1879DA757D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2903" y="1187443"/>
                      <a:ext cx="337405" cy="644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E2056E4C-5E59-4E55-848C-1879DA757D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2903" y="1187443"/>
                      <a:ext cx="337405" cy="64422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r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28CD42F2-52EA-4FC1-801E-892A95BB3EA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4548" y="232253"/>
                    <a:ext cx="2195218" cy="440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28CD42F2-52EA-4FC1-801E-892A95BB3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4548" y="232253"/>
                    <a:ext cx="2195218" cy="44036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23C450B8-F716-4CD9-B39F-5318CB849DA0}"/>
                      </a:ext>
                    </a:extLst>
                  </p:cNvPr>
                  <p:cNvSpPr txBox="1"/>
                  <p:nvPr/>
                </p:nvSpPr>
                <p:spPr>
                  <a:xfrm>
                    <a:off x="5952314" y="2639608"/>
                    <a:ext cx="599686" cy="440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D84D7E2-2A83-420B-82F7-32B2A71248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314" y="2639608"/>
                    <a:ext cx="599686" cy="4403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5B3702-1526-43AE-92A6-67362AF5B967}"/>
                </a:ext>
              </a:extLst>
            </p:cNvPr>
            <p:cNvGrpSpPr/>
            <p:nvPr/>
          </p:nvGrpSpPr>
          <p:grpSpPr>
            <a:xfrm>
              <a:off x="2909428" y="4820972"/>
              <a:ext cx="698514" cy="696167"/>
              <a:chOff x="6621404" y="1486349"/>
              <a:chExt cx="698514" cy="696167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8605A0D-6A3A-4796-9F18-FFAA0BED5C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1D0AAE6-852A-43B7-AD96-91DD4898070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2DD2381-521A-44D5-B4AF-B2C9C9DA7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D094042-1038-48FF-BEFD-FA1C0D3FE280}"/>
                </a:ext>
              </a:extLst>
            </p:cNvPr>
            <p:cNvGrpSpPr/>
            <p:nvPr/>
          </p:nvGrpSpPr>
          <p:grpSpPr>
            <a:xfrm>
              <a:off x="1568957" y="4824534"/>
              <a:ext cx="698514" cy="696167"/>
              <a:chOff x="6621404" y="1486349"/>
              <a:chExt cx="698514" cy="696167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4F058F5-6C97-430B-99C7-9532FEEFF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3E518E5-6452-4610-8F4D-0E55D9773091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65AFA9F-A706-44BA-8546-51717B4C6A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3F04263-2F79-4502-8E0E-881ABA9E297D}"/>
              </a:ext>
            </a:extLst>
          </p:cNvPr>
          <p:cNvGrpSpPr/>
          <p:nvPr/>
        </p:nvGrpSpPr>
        <p:grpSpPr>
          <a:xfrm>
            <a:off x="711466" y="5730022"/>
            <a:ext cx="757898" cy="755351"/>
            <a:chOff x="6621404" y="1486349"/>
            <a:chExt cx="698514" cy="696167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F84A64E-D794-4CD3-8656-B08FFC848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F9887C3-690D-4E9A-ACBF-854C27DA63A2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268BCD2-5EEB-45AD-9676-140A60FE2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3761116-5657-46FB-96C6-E01F8FBD581A}"/>
              </a:ext>
            </a:extLst>
          </p:cNvPr>
          <p:cNvGrpSpPr/>
          <p:nvPr/>
        </p:nvGrpSpPr>
        <p:grpSpPr>
          <a:xfrm>
            <a:off x="-174346" y="5306966"/>
            <a:ext cx="2416166" cy="3209737"/>
            <a:chOff x="5101110" y="163750"/>
            <a:chExt cx="2195218" cy="2916221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3C09283-376B-4527-8B90-F293529B9E06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A5E1665-4E1A-4B78-99FC-FF4544C71C84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B9DC16C-DB84-4549-B964-DE599182B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12511C7-0192-4423-850A-6DE3BF3FD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87BC3E6-8D25-40BC-9B78-1F74C4E8F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C9BF8C44-02C2-49FC-8BC4-95E88742140F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C9BF8C44-02C2-49FC-8BC4-95E887421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53609E6-A2D7-43A2-8D54-BF86BE6B45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F5AB4ED2-E4AC-4741-91A9-D174F65C93C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F5AB4ED2-E4AC-4741-91A9-D174F65C93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17B4490-2C52-406F-851D-642EA57932B7}"/>
                    </a:ext>
                  </a:extLst>
                </p:cNvPr>
                <p:cNvSpPr txBox="1"/>
                <p:nvPr/>
              </p:nvSpPr>
              <p:spPr>
                <a:xfrm>
                  <a:off x="5101110" y="163750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17B4490-2C52-406F-851D-642EA5793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110" y="163750"/>
                  <a:ext cx="2195218" cy="44036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0D1AE610-0EA3-4ED1-BAF4-C0D128B8C736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3FECE84-F959-4138-8F0C-381E2A72A798}"/>
              </a:ext>
            </a:extLst>
          </p:cNvPr>
          <p:cNvCxnSpPr>
            <a:cxnSpLocks/>
          </p:cNvCxnSpPr>
          <p:nvPr/>
        </p:nvCxnSpPr>
        <p:spPr>
          <a:xfrm flipV="1">
            <a:off x="55796" y="5791651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BB67F46-4F08-4660-AEB0-3F40F877CD83}"/>
              </a:ext>
            </a:extLst>
          </p:cNvPr>
          <p:cNvCxnSpPr>
            <a:cxnSpLocks/>
          </p:cNvCxnSpPr>
          <p:nvPr/>
        </p:nvCxnSpPr>
        <p:spPr>
          <a:xfrm flipV="1">
            <a:off x="2082943" y="5808030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876E014-A87D-435F-9C46-3A360170896A}"/>
              </a:ext>
            </a:extLst>
          </p:cNvPr>
          <p:cNvSpPr/>
          <p:nvPr/>
        </p:nvSpPr>
        <p:spPr>
          <a:xfrm>
            <a:off x="1315394" y="7499171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375E5AE-B28C-41A5-A82E-FDF157D7120E}"/>
              </a:ext>
            </a:extLst>
          </p:cNvPr>
          <p:cNvSpPr/>
          <p:nvPr/>
        </p:nvSpPr>
        <p:spPr>
          <a:xfrm>
            <a:off x="1340316" y="4080624"/>
            <a:ext cx="1453952" cy="6049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No effect</a:t>
            </a:r>
            <a:endParaRPr lang="zh-CN" altLang="en-US" sz="2400" dirty="0">
              <a:ln w="3175">
                <a:noFill/>
              </a:ln>
              <a:solidFill>
                <a:srgbClr val="C00000"/>
              </a:solidFill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A35ED6F-D110-4D9B-8E75-40681EF93144}"/>
              </a:ext>
            </a:extLst>
          </p:cNvPr>
          <p:cNvCxnSpPr/>
          <p:nvPr/>
        </p:nvCxnSpPr>
        <p:spPr>
          <a:xfrm>
            <a:off x="4507315" y="-27912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416FB4E-9735-4A03-ADF2-E33D4F9B9394}"/>
              </a:ext>
            </a:extLst>
          </p:cNvPr>
          <p:cNvCxnSpPr>
            <a:cxnSpLocks/>
          </p:cNvCxnSpPr>
          <p:nvPr/>
        </p:nvCxnSpPr>
        <p:spPr>
          <a:xfrm flipV="1">
            <a:off x="5166997" y="-294767"/>
            <a:ext cx="684000" cy="6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75901D1-82E9-4285-B2E6-48804D8888F5}"/>
              </a:ext>
            </a:extLst>
          </p:cNvPr>
          <p:cNvCxnSpPr>
            <a:cxnSpLocks/>
          </p:cNvCxnSpPr>
          <p:nvPr/>
        </p:nvCxnSpPr>
        <p:spPr>
          <a:xfrm>
            <a:off x="5527324" y="740879"/>
            <a:ext cx="0" cy="5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6856A22-F19E-4A77-9B2E-0C48487FC691}"/>
              </a:ext>
            </a:extLst>
          </p:cNvPr>
          <p:cNvCxnSpPr>
            <a:cxnSpLocks/>
          </p:cNvCxnSpPr>
          <p:nvPr/>
        </p:nvCxnSpPr>
        <p:spPr>
          <a:xfrm>
            <a:off x="5181583" y="-279128"/>
            <a:ext cx="345740" cy="3400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EF6AE77-F95D-4C92-85D0-6F07392E9539}"/>
              </a:ext>
            </a:extLst>
          </p:cNvPr>
          <p:cNvCxnSpPr>
            <a:cxnSpLocks/>
          </p:cNvCxnSpPr>
          <p:nvPr/>
        </p:nvCxnSpPr>
        <p:spPr>
          <a:xfrm flipV="1">
            <a:off x="5529416" y="-27912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9BBD8C7-84B9-4C98-BAB0-CFFADDD44912}"/>
                  </a:ext>
                </a:extLst>
              </p:cNvPr>
              <p:cNvSpPr txBox="1"/>
              <p:nvPr/>
            </p:nvSpPr>
            <p:spPr>
              <a:xfrm>
                <a:off x="4897025" y="320791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9BBD8C7-84B9-4C98-BAB0-CFFADDD44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25" y="320791"/>
                <a:ext cx="274029" cy="523220"/>
              </a:xfrm>
              <a:prstGeom prst="rect">
                <a:avLst/>
              </a:prstGeom>
              <a:blipFill>
                <a:blip r:embed="rId21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E7C686B-8605-4461-8212-1A45A50E2ACC}"/>
                  </a:ext>
                </a:extLst>
              </p:cNvPr>
              <p:cNvSpPr txBox="1"/>
              <p:nvPr/>
            </p:nvSpPr>
            <p:spPr>
              <a:xfrm>
                <a:off x="4319240" y="-730283"/>
                <a:ext cx="2416166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E7C686B-8605-4461-8212-1A45A50E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240" y="-730283"/>
                <a:ext cx="2416166" cy="48468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FEE58CB-0158-4E27-97E8-E997B71A03A6}"/>
                  </a:ext>
                </a:extLst>
              </p:cNvPr>
              <p:cNvSpPr txBox="1"/>
              <p:nvPr/>
            </p:nvSpPr>
            <p:spPr>
              <a:xfrm>
                <a:off x="5209374" y="1280879"/>
                <a:ext cx="660044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FEE58CB-0158-4E27-97E8-E997B71A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374" y="1280879"/>
                <a:ext cx="660044" cy="48468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Rectangle 211">
            <a:extLst>
              <a:ext uri="{FF2B5EF4-FFF2-40B4-BE49-F238E27FC236}">
                <a16:creationId xmlns:a16="http://schemas.microsoft.com/office/drawing/2014/main" id="{DFEBA591-E711-4CA7-9264-C061C72A268D}"/>
              </a:ext>
            </a:extLst>
          </p:cNvPr>
          <p:cNvSpPr/>
          <p:nvPr/>
        </p:nvSpPr>
        <p:spPr>
          <a:xfrm>
            <a:off x="5663125" y="717367"/>
            <a:ext cx="1351708" cy="7165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Definite</a:t>
            </a:r>
          </a:p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Results</a:t>
            </a:r>
            <a:endParaRPr lang="zh-CN" altLang="en-US" sz="2400" dirty="0">
              <a:ln w="3175">
                <a:noFill/>
              </a:ln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62C4C0E-7EAD-4651-A3D1-C3AFCE8EF972}"/>
                  </a:ext>
                </a:extLst>
              </p:cNvPr>
              <p:cNvSpPr txBox="1"/>
              <p:nvPr/>
            </p:nvSpPr>
            <p:spPr>
              <a:xfrm>
                <a:off x="5491221" y="-80753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62C4C0E-7EAD-4651-A3D1-C3AFCE8EF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21" y="-80753"/>
                <a:ext cx="274029" cy="523220"/>
              </a:xfrm>
              <a:prstGeom prst="rect">
                <a:avLst/>
              </a:prstGeom>
              <a:blipFill>
                <a:blip r:embed="rId2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9D2024-0BC3-4B68-8894-8A7025DF02EF}"/>
              </a:ext>
            </a:extLst>
          </p:cNvPr>
          <p:cNvCxnSpPr/>
          <p:nvPr/>
        </p:nvCxnSpPr>
        <p:spPr>
          <a:xfrm flipV="1">
            <a:off x="-1214120" y="770258"/>
            <a:ext cx="1039774" cy="28085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B60B1E7-DFD7-453A-A54A-E47A21C463FB}"/>
              </a:ext>
            </a:extLst>
          </p:cNvPr>
          <p:cNvCxnSpPr>
            <a:cxnSpLocks/>
          </p:cNvCxnSpPr>
          <p:nvPr/>
        </p:nvCxnSpPr>
        <p:spPr>
          <a:xfrm>
            <a:off x="-1193222" y="3599446"/>
            <a:ext cx="9609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ABB0708-FFB6-4480-983B-D2AE497B1031}"/>
              </a:ext>
            </a:extLst>
          </p:cNvPr>
          <p:cNvCxnSpPr>
            <a:cxnSpLocks/>
          </p:cNvCxnSpPr>
          <p:nvPr/>
        </p:nvCxnSpPr>
        <p:spPr>
          <a:xfrm>
            <a:off x="-1214120" y="3599446"/>
            <a:ext cx="918322" cy="28956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56054B8-D7DD-4038-90E7-70B348D1CDE9}"/>
              </a:ext>
            </a:extLst>
          </p:cNvPr>
          <p:cNvCxnSpPr>
            <a:cxnSpLocks/>
          </p:cNvCxnSpPr>
          <p:nvPr/>
        </p:nvCxnSpPr>
        <p:spPr>
          <a:xfrm>
            <a:off x="2531173" y="687326"/>
            <a:ext cx="15618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7598342-8C65-4878-95E1-F20F37FFB18A}"/>
              </a:ext>
            </a:extLst>
          </p:cNvPr>
          <p:cNvCxnSpPr>
            <a:cxnSpLocks/>
          </p:cNvCxnSpPr>
          <p:nvPr/>
        </p:nvCxnSpPr>
        <p:spPr>
          <a:xfrm>
            <a:off x="2531173" y="687326"/>
            <a:ext cx="1503924" cy="2829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4068036-1703-45BB-9597-6FED8AEF44E2}"/>
              </a:ext>
            </a:extLst>
          </p:cNvPr>
          <p:cNvCxnSpPr>
            <a:cxnSpLocks/>
          </p:cNvCxnSpPr>
          <p:nvPr/>
        </p:nvCxnSpPr>
        <p:spPr>
          <a:xfrm>
            <a:off x="2525041" y="687325"/>
            <a:ext cx="1446484" cy="57247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1CAC9A0-9DAF-4A95-ACD7-DE44A8B19C06}"/>
              </a:ext>
            </a:extLst>
          </p:cNvPr>
          <p:cNvGrpSpPr/>
          <p:nvPr/>
        </p:nvGrpSpPr>
        <p:grpSpPr>
          <a:xfrm>
            <a:off x="4300914" y="5344608"/>
            <a:ext cx="2416166" cy="3176908"/>
            <a:chOff x="3797013" y="-160355"/>
            <a:chExt cx="2416166" cy="3176908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953A8AA-7CF4-49D5-A311-4F5B7B4D77D7}"/>
                </a:ext>
              </a:extLst>
            </p:cNvPr>
            <p:cNvCxnSpPr/>
            <p:nvPr/>
          </p:nvCxnSpPr>
          <p:spPr>
            <a:xfrm>
              <a:off x="4015487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B228D98-80AB-420B-9EB6-4D7DE80BF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169" y="956222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FCC8685-0C0E-421E-A857-E6A23B6B854D}"/>
                </a:ext>
              </a:extLst>
            </p:cNvPr>
            <p:cNvCxnSpPr>
              <a:cxnSpLocks/>
            </p:cNvCxnSpPr>
            <p:nvPr/>
          </p:nvCxnSpPr>
          <p:spPr>
            <a:xfrm>
              <a:off x="5035496" y="1991868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34E4007-69B5-4217-B5E3-71BB798D7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753" y="971861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29E56B42-963E-4E7B-BF1A-65CB1A192BA5}"/>
                    </a:ext>
                  </a:extLst>
                </p:cNvPr>
                <p:cNvSpPr txBox="1"/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29E56B42-963E-4E7B-BF1A-65CB1A192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blipFill>
                  <a:blip r:embed="rId25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CBC79FF-AE8A-442D-8E2F-64B69B84B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588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BF2B9D9-D202-4934-BDF2-6FEB02E450AC}"/>
                    </a:ext>
                  </a:extLst>
                </p:cNvPr>
                <p:cNvSpPr txBox="1"/>
                <p:nvPr/>
              </p:nvSpPr>
              <p:spPr>
                <a:xfrm>
                  <a:off x="4405197" y="1571780"/>
                  <a:ext cx="27402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  <a:p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BF2B9D9-D202-4934-BDF2-6FEB02E45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97" y="1571780"/>
                  <a:ext cx="274029" cy="95410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776236E5-2FB6-4A1B-A315-D6FDD17194CE}"/>
                    </a:ext>
                  </a:extLst>
                </p:cNvPr>
                <p:cNvSpPr txBox="1"/>
                <p:nvPr/>
              </p:nvSpPr>
              <p:spPr>
                <a:xfrm>
                  <a:off x="3797013" y="-160355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776236E5-2FB6-4A1B-A315-D6FDD1719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013" y="-160355"/>
                  <a:ext cx="2416166" cy="48468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318526D-67DB-4C80-9084-0508DB8FCC3F}"/>
                    </a:ext>
                  </a:extLst>
                </p:cNvPr>
                <p:cNvSpPr txBox="1"/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318526D-67DB-4C80-9084-0508DB8FC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00FBCBC-6309-4350-AA29-A78DB11ECB51}"/>
              </a:ext>
            </a:extLst>
          </p:cNvPr>
          <p:cNvSpPr/>
          <p:nvPr/>
        </p:nvSpPr>
        <p:spPr>
          <a:xfrm>
            <a:off x="5800971" y="7435162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1C859388-B06C-4F54-B807-C3CC1DE08435}"/>
              </a:ext>
            </a:extLst>
          </p:cNvPr>
          <p:cNvGrpSpPr/>
          <p:nvPr/>
        </p:nvGrpSpPr>
        <p:grpSpPr>
          <a:xfrm>
            <a:off x="5841446" y="5761171"/>
            <a:ext cx="714097" cy="711697"/>
            <a:chOff x="6621404" y="1486349"/>
            <a:chExt cx="698514" cy="696167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D5421A4-0097-4E36-8C90-3B88C0757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4755166E-2852-45B4-B46D-C9D3906D17B9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00BC62D-1B4C-4672-98D0-1D3B233F3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2509CBF-B49A-487B-BE78-794A284E6D8D}"/>
              </a:ext>
            </a:extLst>
          </p:cNvPr>
          <p:cNvCxnSpPr>
            <a:cxnSpLocks/>
          </p:cNvCxnSpPr>
          <p:nvPr/>
        </p:nvCxnSpPr>
        <p:spPr>
          <a:xfrm flipV="1">
            <a:off x="4519388" y="5791651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99C51F-8283-492B-9CE2-76BBA259D35B}"/>
              </a:ext>
            </a:extLst>
          </p:cNvPr>
          <p:cNvCxnSpPr>
            <a:cxnSpLocks/>
          </p:cNvCxnSpPr>
          <p:nvPr/>
        </p:nvCxnSpPr>
        <p:spPr>
          <a:xfrm flipV="1">
            <a:off x="5176542" y="5823335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CA05D3B-0A7B-4840-912B-FF7CF3F709A8}"/>
              </a:ext>
            </a:extLst>
          </p:cNvPr>
          <p:cNvCxnSpPr>
            <a:cxnSpLocks/>
          </p:cNvCxnSpPr>
          <p:nvPr/>
        </p:nvCxnSpPr>
        <p:spPr>
          <a:xfrm flipV="1">
            <a:off x="4571825" y="2452377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C09B1DFF-586C-4F0B-9B0E-A8C27CE77C05}"/>
              </a:ext>
            </a:extLst>
          </p:cNvPr>
          <p:cNvCxnSpPr>
            <a:cxnSpLocks/>
          </p:cNvCxnSpPr>
          <p:nvPr/>
        </p:nvCxnSpPr>
        <p:spPr>
          <a:xfrm flipV="1">
            <a:off x="6598972" y="2468756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065F43-FD20-4F87-956E-FA280B70AC85}"/>
              </a:ext>
            </a:extLst>
          </p:cNvPr>
          <p:cNvGrpSpPr/>
          <p:nvPr/>
        </p:nvGrpSpPr>
        <p:grpSpPr>
          <a:xfrm>
            <a:off x="8233783" y="5163128"/>
            <a:ext cx="2712474" cy="3296718"/>
            <a:chOff x="8233783" y="5163128"/>
            <a:chExt cx="2712474" cy="329671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1E705D3-C098-4256-BE09-0C7D54D33A51}"/>
                </a:ext>
              </a:extLst>
            </p:cNvPr>
            <p:cNvCxnSpPr/>
            <p:nvPr/>
          </p:nvCxnSpPr>
          <p:spPr>
            <a:xfrm>
              <a:off x="8589959" y="6415154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722F409-1748-445C-855E-1938928F4DFD}"/>
                </a:ext>
              </a:extLst>
            </p:cNvPr>
            <p:cNvCxnSpPr>
              <a:cxnSpLocks/>
            </p:cNvCxnSpPr>
            <p:nvPr/>
          </p:nvCxnSpPr>
          <p:spPr>
            <a:xfrm>
              <a:off x="9609968" y="7435161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6DA45C8-3507-44E0-B893-8FF5F9A02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4225" y="6438304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8ADE35-13F3-45F6-8045-23F71F9E8462}"/>
                    </a:ext>
                  </a:extLst>
                </p:cNvPr>
                <p:cNvSpPr txBox="1"/>
                <p:nvPr/>
              </p:nvSpPr>
              <p:spPr>
                <a:xfrm>
                  <a:off x="8679369" y="6675558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8ADE35-13F3-45F6-8045-23F71F9E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9369" y="6675558"/>
                  <a:ext cx="274029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0609255-194A-453D-BAD0-7813710DE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2060" y="6415154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A160B79-C85D-4283-961B-1153CC6A4A71}"/>
                    </a:ext>
                  </a:extLst>
                </p:cNvPr>
                <p:cNvSpPr txBox="1"/>
                <p:nvPr/>
              </p:nvSpPr>
              <p:spPr>
                <a:xfrm>
                  <a:off x="10237487" y="6685589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A160B79-C85D-4283-961B-1153CC6A4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487" y="6685589"/>
                  <a:ext cx="274029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E57BF42-7786-4E4C-95E9-11F006763224}"/>
                    </a:ext>
                  </a:extLst>
                </p:cNvPr>
                <p:cNvSpPr txBox="1"/>
                <p:nvPr/>
              </p:nvSpPr>
              <p:spPr>
                <a:xfrm>
                  <a:off x="9292018" y="7975161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E57BF42-7786-4E4C-95E9-11F00676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2018" y="7975161"/>
                  <a:ext cx="660044" cy="48468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C93E0FC-2FCA-4AE6-82A4-9BE0B6113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06064" y="6425185"/>
              <a:ext cx="376011" cy="35312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020F1DD1-397B-4330-9D88-0A47E90D0A7B}"/>
                </a:ext>
              </a:extLst>
            </p:cNvPr>
            <p:cNvGrpSpPr/>
            <p:nvPr/>
          </p:nvGrpSpPr>
          <p:grpSpPr>
            <a:xfrm>
              <a:off x="9209776" y="5722162"/>
              <a:ext cx="770945" cy="768354"/>
              <a:chOff x="6621404" y="1486349"/>
              <a:chExt cx="698514" cy="696167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4746076-6EFB-4929-9420-1DBF2ED5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CAB7BEC6-FE7B-40C1-A1A0-B2F0868F675D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7E8FB3D-EE22-4BBF-A129-700468B0E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8EED0A6F-614D-4116-8D16-BCE80F1F787E}"/>
                    </a:ext>
                  </a:extLst>
                </p:cNvPr>
                <p:cNvSpPr/>
                <p:nvPr/>
              </p:nvSpPr>
              <p:spPr>
                <a:xfrm>
                  <a:off x="8233783" y="5163128"/>
                  <a:ext cx="27124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8EED0A6F-614D-4116-8D16-BCE80F1F78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783" y="5163128"/>
                  <a:ext cx="2712474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2F959F1-B428-4660-B7FD-CBA0EDB2D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4921" y="5734906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93092B7-0710-40D5-8EDD-1AF5D3C54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2068" y="5751285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64CE95DA-F820-451B-9712-2516972202AF}"/>
              </a:ext>
            </a:extLst>
          </p:cNvPr>
          <p:cNvCxnSpPr>
            <a:cxnSpLocks/>
          </p:cNvCxnSpPr>
          <p:nvPr/>
        </p:nvCxnSpPr>
        <p:spPr>
          <a:xfrm>
            <a:off x="7254579" y="687325"/>
            <a:ext cx="9792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CD2EE122-4C1E-4700-84AD-2255A5281515}"/>
              </a:ext>
            </a:extLst>
          </p:cNvPr>
          <p:cNvCxnSpPr>
            <a:cxnSpLocks/>
          </p:cNvCxnSpPr>
          <p:nvPr/>
        </p:nvCxnSpPr>
        <p:spPr>
          <a:xfrm>
            <a:off x="7254579" y="717367"/>
            <a:ext cx="1095856" cy="30486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778A69-6907-4DEC-B5A8-1E69CFF3C5CD}"/>
              </a:ext>
            </a:extLst>
          </p:cNvPr>
          <p:cNvGrpSpPr/>
          <p:nvPr/>
        </p:nvGrpSpPr>
        <p:grpSpPr>
          <a:xfrm>
            <a:off x="8413158" y="-1345568"/>
            <a:ext cx="2965986" cy="3176908"/>
            <a:chOff x="8350435" y="1886852"/>
            <a:chExt cx="2965986" cy="31769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BDFE000B-7951-4A8C-B293-DF80B2A37EFE}"/>
                    </a:ext>
                  </a:extLst>
                </p:cNvPr>
                <p:cNvSpPr txBox="1"/>
                <p:nvPr/>
              </p:nvSpPr>
              <p:spPr>
                <a:xfrm>
                  <a:off x="8350435" y="1886852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BDFE000B-7951-4A8C-B293-DF80B2A37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435" y="1886852"/>
                  <a:ext cx="2416166" cy="48468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D586E7-D373-4593-B56C-C48724C8793C}"/>
                </a:ext>
              </a:extLst>
            </p:cNvPr>
            <p:cNvGrpSpPr/>
            <p:nvPr/>
          </p:nvGrpSpPr>
          <p:grpSpPr>
            <a:xfrm>
              <a:off x="8562298" y="2336991"/>
              <a:ext cx="2754123" cy="2726769"/>
              <a:chOff x="8562298" y="2336991"/>
              <a:chExt cx="2754123" cy="2726769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273E3608-4326-4CEB-833A-7772780F1D1F}"/>
                  </a:ext>
                </a:extLst>
              </p:cNvPr>
              <p:cNvCxnSpPr/>
              <p:nvPr/>
            </p:nvCxnSpPr>
            <p:spPr>
              <a:xfrm>
                <a:off x="8568909" y="301906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8C141C26-3123-4190-9E8B-B3EDFCF65B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8591" y="3003429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6052BB5E-1271-4DFB-87E7-0CCE46F6F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8918" y="4039075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20CE5552-AD09-41F8-9700-1999A8CEF0C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3170" y="3203242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20CE5552-AD09-41F8-9700-1999A8CEF0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3170" y="3203242"/>
                    <a:ext cx="274029" cy="52322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18E1E8F-F29E-4EEC-B57D-C50E671B32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91010" y="301906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356AF22D-CC83-4A67-9ED5-1B7B1EA0CD5D}"/>
                      </a:ext>
                    </a:extLst>
                  </p:cNvPr>
                  <p:cNvSpPr txBox="1"/>
                  <p:nvPr/>
                </p:nvSpPr>
                <p:spPr>
                  <a:xfrm>
                    <a:off x="8958619" y="3618987"/>
                    <a:ext cx="274029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  <a:p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356AF22D-CC83-4A67-9ED5-1B7B1EA0CD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8619" y="3618987"/>
                    <a:ext cx="274029" cy="95410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41C61963-7CCD-4C75-9E9E-CC0DB287B5EC}"/>
                      </a:ext>
                    </a:extLst>
                  </p:cNvPr>
                  <p:cNvSpPr txBox="1"/>
                  <p:nvPr/>
                </p:nvSpPr>
                <p:spPr>
                  <a:xfrm>
                    <a:off x="9270968" y="4579075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41C61963-7CCD-4C75-9E9E-CC0DB287B5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0968" y="4579075"/>
                    <a:ext cx="660044" cy="48468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EAFDD4A0-AFB5-49D8-850C-7E39212B0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5268" y="3019068"/>
                <a:ext cx="345740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3DB25471-6F4E-48BE-A22E-9FEE0D66383E}"/>
                  </a:ext>
                </a:extLst>
              </p:cNvPr>
              <p:cNvGrpSpPr/>
              <p:nvPr/>
            </p:nvGrpSpPr>
            <p:grpSpPr>
              <a:xfrm>
                <a:off x="9233126" y="2346572"/>
                <a:ext cx="694603" cy="692269"/>
                <a:chOff x="6621404" y="1486349"/>
                <a:chExt cx="698514" cy="696167"/>
              </a:xfrm>
            </p:grpSpPr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E232374F-D43F-4907-A63D-D7F8BD792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21404" y="14934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8B2BC213-1A3F-411C-B00B-19C2ED97B722}"/>
                    </a:ext>
                  </a:extLst>
                </p:cNvPr>
                <p:cNvSpPr/>
                <p:nvPr/>
              </p:nvSpPr>
              <p:spPr>
                <a:xfrm>
                  <a:off x="6807759" y="16880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DA6AEF8-E8EB-4BB7-8440-F279C7027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0877" y="14863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B70CB56-9474-4A48-8B60-A9B69A573F3F}"/>
                  </a:ext>
                </a:extLst>
              </p:cNvPr>
              <p:cNvSpPr/>
              <p:nvPr/>
            </p:nvSpPr>
            <p:spPr>
              <a:xfrm>
                <a:off x="9862469" y="4133523"/>
                <a:ext cx="1453952" cy="604924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400" dirty="0">
                    <a:ln w="3175">
                      <a:noFill/>
                    </a:ln>
                    <a:solidFill>
                      <a:srgbClr val="C00000"/>
                    </a:solidFill>
                  </a:rPr>
                  <a:t>No effect</a:t>
                </a:r>
                <a:endParaRPr lang="zh-CN" altLang="en-US" sz="2400" dirty="0">
                  <a:ln w="3175">
                    <a:noFill/>
                  </a:ln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6642E8A2-F83E-414C-8644-3E1C44C5F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2298" y="2336991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051B322-DE2C-4073-BD49-0202F879DE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445" y="2353370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D51B8E89-BD93-4E15-9EAD-FB9AB4C981D3}"/>
              </a:ext>
            </a:extLst>
          </p:cNvPr>
          <p:cNvCxnSpPr/>
          <p:nvPr/>
        </p:nvCxnSpPr>
        <p:spPr>
          <a:xfrm>
            <a:off x="13014516" y="642357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11D200F-B7F1-49DC-BE15-456BC8400A5C}"/>
              </a:ext>
            </a:extLst>
          </p:cNvPr>
          <p:cNvCxnSpPr>
            <a:cxnSpLocks/>
          </p:cNvCxnSpPr>
          <p:nvPr/>
        </p:nvCxnSpPr>
        <p:spPr>
          <a:xfrm>
            <a:off x="14034525" y="7443585"/>
            <a:ext cx="0" cy="5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DC6B371F-D03C-4FBB-83EA-22004151FB2B}"/>
              </a:ext>
            </a:extLst>
          </p:cNvPr>
          <p:cNvCxnSpPr>
            <a:cxnSpLocks/>
          </p:cNvCxnSpPr>
          <p:nvPr/>
        </p:nvCxnSpPr>
        <p:spPr>
          <a:xfrm flipH="1">
            <a:off x="13348782" y="6446728"/>
            <a:ext cx="340002" cy="3400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461EE8C0-7664-4153-9FD0-C06B9BC31F4B}"/>
                  </a:ext>
                </a:extLst>
              </p:cNvPr>
              <p:cNvSpPr txBox="1"/>
              <p:nvPr/>
            </p:nvSpPr>
            <p:spPr>
              <a:xfrm>
                <a:off x="13103926" y="6683982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461EE8C0-7664-4153-9FD0-C06B9BC31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926" y="6683982"/>
                <a:ext cx="274029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6F4F3DE-891F-4EB9-A514-093FAFD97B7F}"/>
              </a:ext>
            </a:extLst>
          </p:cNvPr>
          <p:cNvCxnSpPr>
            <a:cxnSpLocks/>
          </p:cNvCxnSpPr>
          <p:nvPr/>
        </p:nvCxnSpPr>
        <p:spPr>
          <a:xfrm flipV="1">
            <a:off x="14036617" y="642357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012F8D20-9575-43DE-B09C-5AA603ED7FEA}"/>
                  </a:ext>
                </a:extLst>
              </p:cNvPr>
              <p:cNvSpPr txBox="1"/>
              <p:nvPr/>
            </p:nvSpPr>
            <p:spPr>
              <a:xfrm>
                <a:off x="14662044" y="6694013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012F8D20-9575-43DE-B09C-5AA603ED7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2044" y="6694013"/>
                <a:ext cx="274029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40CDF981-B089-4384-828F-7522213F1C3D}"/>
                  </a:ext>
                </a:extLst>
              </p:cNvPr>
              <p:cNvSpPr txBox="1"/>
              <p:nvPr/>
            </p:nvSpPr>
            <p:spPr>
              <a:xfrm>
                <a:off x="13716575" y="7983585"/>
                <a:ext cx="660044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40CDF981-B089-4384-828F-7522213F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575" y="7983585"/>
                <a:ext cx="660044" cy="48468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1919980-BC00-4D06-A818-F4A09CAE5442}"/>
              </a:ext>
            </a:extLst>
          </p:cNvPr>
          <p:cNvCxnSpPr>
            <a:cxnSpLocks/>
          </p:cNvCxnSpPr>
          <p:nvPr/>
        </p:nvCxnSpPr>
        <p:spPr>
          <a:xfrm flipH="1" flipV="1">
            <a:off x="14330621" y="6433609"/>
            <a:ext cx="376011" cy="3531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96210880-0FC7-431F-AAFA-D4E6DE1B975C}"/>
              </a:ext>
            </a:extLst>
          </p:cNvPr>
          <p:cNvGrpSpPr/>
          <p:nvPr/>
        </p:nvGrpSpPr>
        <p:grpSpPr>
          <a:xfrm>
            <a:off x="13621950" y="5073730"/>
            <a:ext cx="770945" cy="768354"/>
            <a:chOff x="6621404" y="1486349"/>
            <a:chExt cx="698514" cy="696167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B3D2ECA-07E7-47D5-B664-3E7133EBCE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5F35F14E-25CD-4B1C-9910-2B13A0B4BA2C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6B2511D-E34B-4B33-A676-772948C217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0F198603-C98C-48F7-98AF-5F595C655345}"/>
              </a:ext>
            </a:extLst>
          </p:cNvPr>
          <p:cNvCxnSpPr>
            <a:cxnSpLocks/>
          </p:cNvCxnSpPr>
          <p:nvPr/>
        </p:nvCxnSpPr>
        <p:spPr>
          <a:xfrm flipV="1">
            <a:off x="13017095" y="5086474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977037C4-12AD-4832-B2B3-036EF4A99ED1}"/>
              </a:ext>
            </a:extLst>
          </p:cNvPr>
          <p:cNvCxnSpPr>
            <a:cxnSpLocks/>
          </p:cNvCxnSpPr>
          <p:nvPr/>
        </p:nvCxnSpPr>
        <p:spPr>
          <a:xfrm flipV="1">
            <a:off x="15044242" y="5102853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741ED4AF-0D6A-4C33-A39A-9F9ABBF82F76}"/>
              </a:ext>
            </a:extLst>
          </p:cNvPr>
          <p:cNvCxnSpPr>
            <a:cxnSpLocks/>
          </p:cNvCxnSpPr>
          <p:nvPr/>
        </p:nvCxnSpPr>
        <p:spPr>
          <a:xfrm flipV="1">
            <a:off x="13014516" y="5738873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10A00D2B-CD4B-4FE8-BFAD-556DAD9EE02D}"/>
              </a:ext>
            </a:extLst>
          </p:cNvPr>
          <p:cNvCxnSpPr>
            <a:cxnSpLocks/>
          </p:cNvCxnSpPr>
          <p:nvPr/>
        </p:nvCxnSpPr>
        <p:spPr>
          <a:xfrm flipV="1">
            <a:off x="15041663" y="5755252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111F321C-4768-47E0-959F-7534B3C633E6}"/>
              </a:ext>
            </a:extLst>
          </p:cNvPr>
          <p:cNvCxnSpPr>
            <a:cxnSpLocks/>
          </p:cNvCxnSpPr>
          <p:nvPr/>
        </p:nvCxnSpPr>
        <p:spPr>
          <a:xfrm flipV="1">
            <a:off x="13639356" y="5782547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A761B680-4F30-46F7-8700-364B7656EF8B}"/>
              </a:ext>
            </a:extLst>
          </p:cNvPr>
          <p:cNvCxnSpPr>
            <a:cxnSpLocks/>
          </p:cNvCxnSpPr>
          <p:nvPr/>
        </p:nvCxnSpPr>
        <p:spPr>
          <a:xfrm flipV="1">
            <a:off x="14372026" y="5813696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C8B1C8B-D733-47BD-A820-EBDBDE894119}"/>
                  </a:ext>
                </a:extLst>
              </p:cNvPr>
              <p:cNvSpPr/>
              <p:nvPr/>
            </p:nvSpPr>
            <p:spPr>
              <a:xfrm>
                <a:off x="12690360" y="4455163"/>
                <a:ext cx="27124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C8B1C8B-D733-47BD-A820-EBDBDE894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360" y="4455163"/>
                <a:ext cx="2712474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Rectangle 323">
            <a:extLst>
              <a:ext uri="{FF2B5EF4-FFF2-40B4-BE49-F238E27FC236}">
                <a16:creationId xmlns:a16="http://schemas.microsoft.com/office/drawing/2014/main" id="{736601F0-620A-409E-A2F3-F0EFBEE323B4}"/>
              </a:ext>
            </a:extLst>
          </p:cNvPr>
          <p:cNvSpPr/>
          <p:nvPr/>
        </p:nvSpPr>
        <p:spPr>
          <a:xfrm>
            <a:off x="12720534" y="6036292"/>
            <a:ext cx="2607704" cy="243868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CBB43C1F-711B-400C-9B1E-26E18AFE2C08}"/>
              </a:ext>
            </a:extLst>
          </p:cNvPr>
          <p:cNvCxnSpPr>
            <a:cxnSpLocks/>
          </p:cNvCxnSpPr>
          <p:nvPr/>
        </p:nvCxnSpPr>
        <p:spPr>
          <a:xfrm>
            <a:off x="11057536" y="6796375"/>
            <a:ext cx="13820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9A7416-2C3D-4220-973B-DAC71844C600}"/>
              </a:ext>
            </a:extLst>
          </p:cNvPr>
          <p:cNvSpPr txBox="1"/>
          <p:nvPr/>
        </p:nvSpPr>
        <p:spPr>
          <a:xfrm>
            <a:off x="-1140708" y="2406471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</a:t>
            </a:r>
            <a:endParaRPr lang="zh-CN" altLang="en-US" sz="24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ED409A9-B661-458C-BE97-AF312D409D92}"/>
              </a:ext>
            </a:extLst>
          </p:cNvPr>
          <p:cNvSpPr txBox="1"/>
          <p:nvPr/>
        </p:nvSpPr>
        <p:spPr>
          <a:xfrm>
            <a:off x="-1050316" y="3377864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1.2</a:t>
            </a:r>
            <a:endParaRPr lang="zh-CN" altLang="en-US" sz="24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07FA41B-7CC5-4AE7-88E6-6D3B28994DB6}"/>
              </a:ext>
            </a:extLst>
          </p:cNvPr>
          <p:cNvSpPr txBox="1"/>
          <p:nvPr/>
        </p:nvSpPr>
        <p:spPr>
          <a:xfrm>
            <a:off x="-1182277" y="4280207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1.3</a:t>
            </a:r>
            <a:endParaRPr lang="zh-CN" altLang="en-US" sz="2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7C44AA9-CC4F-47F5-AAB1-8017BD670A46}"/>
              </a:ext>
            </a:extLst>
          </p:cNvPr>
          <p:cNvSpPr txBox="1"/>
          <p:nvPr/>
        </p:nvSpPr>
        <p:spPr>
          <a:xfrm>
            <a:off x="2749949" y="196353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</a:t>
            </a:r>
            <a:endParaRPr lang="zh-CN" altLang="en-US" sz="24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9166E0-EA15-442B-8DFC-C0D7B341B8A4}"/>
              </a:ext>
            </a:extLst>
          </p:cNvPr>
          <p:cNvSpPr txBox="1"/>
          <p:nvPr/>
        </p:nvSpPr>
        <p:spPr>
          <a:xfrm>
            <a:off x="7219244" y="194033"/>
            <a:ext cx="88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3.1</a:t>
            </a:r>
            <a:endParaRPr lang="zh-CN" altLang="en-US" sz="24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EE2603D-7E21-460A-8156-557142864B57}"/>
              </a:ext>
            </a:extLst>
          </p:cNvPr>
          <p:cNvSpPr txBox="1"/>
          <p:nvPr/>
        </p:nvSpPr>
        <p:spPr>
          <a:xfrm>
            <a:off x="7536134" y="1292388"/>
            <a:ext cx="88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3.1</a:t>
            </a:r>
            <a:endParaRPr lang="zh-CN" altLang="en-US" sz="2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9FAFD34-6996-4561-96D1-1DC9105D727A}"/>
              </a:ext>
            </a:extLst>
          </p:cNvPr>
          <p:cNvSpPr txBox="1"/>
          <p:nvPr/>
        </p:nvSpPr>
        <p:spPr>
          <a:xfrm>
            <a:off x="3128513" y="1393562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</a:t>
            </a:r>
            <a:endParaRPr lang="zh-CN" altLang="en-US" sz="2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32C85A3-3C41-49F0-8892-F2837A611622}"/>
              </a:ext>
            </a:extLst>
          </p:cNvPr>
          <p:cNvSpPr txBox="1"/>
          <p:nvPr/>
        </p:nvSpPr>
        <p:spPr>
          <a:xfrm>
            <a:off x="3430960" y="4111429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2.3</a:t>
            </a:r>
            <a:endParaRPr lang="zh-CN" altLang="en-US" sz="24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3DE0513-24C0-4A7E-9D5C-1CDD47211A46}"/>
              </a:ext>
            </a:extLst>
          </p:cNvPr>
          <p:cNvSpPr/>
          <p:nvPr/>
        </p:nvSpPr>
        <p:spPr>
          <a:xfrm>
            <a:off x="5813041" y="4311967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5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ABE9A0-FE9B-4DE8-9B0E-778099CB9AEC}"/>
              </a:ext>
            </a:extLst>
          </p:cNvPr>
          <p:cNvGrpSpPr/>
          <p:nvPr/>
        </p:nvGrpSpPr>
        <p:grpSpPr>
          <a:xfrm>
            <a:off x="10801229" y="223238"/>
            <a:ext cx="2416166" cy="2495847"/>
            <a:chOff x="4076384" y="1212234"/>
            <a:chExt cx="2416166" cy="249584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0318939-3FCD-430B-9F8B-647C16CE73F6}"/>
                </a:ext>
              </a:extLst>
            </p:cNvPr>
            <p:cNvCxnSpPr/>
            <p:nvPr/>
          </p:nvCxnSpPr>
          <p:spPr>
            <a:xfrm>
              <a:off x="4264459" y="1663389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86A9AE2-E7D2-4727-843D-4942E70DA778}"/>
                </a:ext>
              </a:extLst>
            </p:cNvPr>
            <p:cNvCxnSpPr>
              <a:cxnSpLocks/>
            </p:cNvCxnSpPr>
            <p:nvPr/>
          </p:nvCxnSpPr>
          <p:spPr>
            <a:xfrm>
              <a:off x="5284468" y="2683396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37866FC-BD7F-4E8B-9DB0-147918F03A9A}"/>
                    </a:ext>
                  </a:extLst>
                </p:cNvPr>
                <p:cNvSpPr txBox="1"/>
                <p:nvPr/>
              </p:nvSpPr>
              <p:spPr>
                <a:xfrm>
                  <a:off x="4353869" y="1923793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37866FC-BD7F-4E8B-9DB0-147918F03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869" y="1923793"/>
                  <a:ext cx="27402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B096B5-1E5E-484B-BAD8-EF580B872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560" y="1663389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8BD3AC-8095-4B13-B030-9E21D6D8988F}"/>
                    </a:ext>
                  </a:extLst>
                </p:cNvPr>
                <p:cNvSpPr txBox="1"/>
                <p:nvPr/>
              </p:nvSpPr>
              <p:spPr>
                <a:xfrm>
                  <a:off x="5844255" y="1923793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8BD3AC-8095-4B13-B030-9E21D6D89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255" y="1923793"/>
                  <a:ext cx="27402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1D4B5E-9E0C-4143-BEDB-3E089C43FD1B}"/>
                    </a:ext>
                  </a:extLst>
                </p:cNvPr>
                <p:cNvSpPr txBox="1"/>
                <p:nvPr/>
              </p:nvSpPr>
              <p:spPr>
                <a:xfrm>
                  <a:off x="4076384" y="1212234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1D4B5E-9E0C-4143-BEDB-3E089C43F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384" y="1212234"/>
                  <a:ext cx="2416166" cy="484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B6467E-6041-46D6-AB8B-00FD4CEDF254}"/>
                    </a:ext>
                  </a:extLst>
                </p:cNvPr>
                <p:cNvSpPr txBox="1"/>
                <p:nvPr/>
              </p:nvSpPr>
              <p:spPr>
                <a:xfrm>
                  <a:off x="4966518" y="3223396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B6467E-6041-46D6-AB8B-00FD4CEDF2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518" y="3223396"/>
                  <a:ext cx="660044" cy="4846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828D9BF-4BB4-416B-AE61-301CA10F3760}"/>
                </a:ext>
              </a:extLst>
            </p:cNvPr>
            <p:cNvSpPr/>
            <p:nvPr/>
          </p:nvSpPr>
          <p:spPr>
            <a:xfrm>
              <a:off x="4757760" y="1604392"/>
              <a:ext cx="899160" cy="523875"/>
            </a:xfrm>
            <a:custGeom>
              <a:avLst/>
              <a:gdLst>
                <a:gd name="connsiteX0" fmla="*/ 992433 w 992433"/>
                <a:gd name="connsiteY0" fmla="*/ 0 h 441960"/>
                <a:gd name="connsiteX1" fmla="*/ 646993 w 992433"/>
                <a:gd name="connsiteY1" fmla="*/ 381000 h 441960"/>
                <a:gd name="connsiteX2" fmla="*/ 260913 w 992433"/>
                <a:gd name="connsiteY2" fmla="*/ 396240 h 441960"/>
                <a:gd name="connsiteX3" fmla="*/ 32313 w 992433"/>
                <a:gd name="connsiteY3" fmla="*/ 401320 h 441960"/>
                <a:gd name="connsiteX4" fmla="*/ 6913 w 992433"/>
                <a:gd name="connsiteY4" fmla="*/ 441960 h 441960"/>
                <a:gd name="connsiteX0" fmla="*/ 1052560 w 1052560"/>
                <a:gd name="connsiteY0" fmla="*/ 0 h 492760"/>
                <a:gd name="connsiteX1" fmla="*/ 707120 w 1052560"/>
                <a:gd name="connsiteY1" fmla="*/ 381000 h 492760"/>
                <a:gd name="connsiteX2" fmla="*/ 321040 w 1052560"/>
                <a:gd name="connsiteY2" fmla="*/ 396240 h 492760"/>
                <a:gd name="connsiteX3" fmla="*/ 92440 w 1052560"/>
                <a:gd name="connsiteY3" fmla="*/ 401320 h 492760"/>
                <a:gd name="connsiteX4" fmla="*/ 1000 w 1052560"/>
                <a:gd name="connsiteY4" fmla="*/ 492760 h 492760"/>
                <a:gd name="connsiteX0" fmla="*/ 960186 w 960186"/>
                <a:gd name="connsiteY0" fmla="*/ 0 h 413961"/>
                <a:gd name="connsiteX1" fmla="*/ 614746 w 960186"/>
                <a:gd name="connsiteY1" fmla="*/ 381000 h 413961"/>
                <a:gd name="connsiteX2" fmla="*/ 228666 w 960186"/>
                <a:gd name="connsiteY2" fmla="*/ 396240 h 413961"/>
                <a:gd name="connsiteX3" fmla="*/ 66 w 960186"/>
                <a:gd name="connsiteY3" fmla="*/ 401320 h 413961"/>
                <a:gd name="connsiteX4" fmla="*/ 248986 w 960186"/>
                <a:gd name="connsiteY4" fmla="*/ 314960 h 413961"/>
                <a:gd name="connsiteX0" fmla="*/ 1082722 w 1082722"/>
                <a:gd name="connsiteY0" fmla="*/ 0 h 457200"/>
                <a:gd name="connsiteX1" fmla="*/ 737282 w 1082722"/>
                <a:gd name="connsiteY1" fmla="*/ 381000 h 457200"/>
                <a:gd name="connsiteX2" fmla="*/ 351202 w 1082722"/>
                <a:gd name="connsiteY2" fmla="*/ 396240 h 457200"/>
                <a:gd name="connsiteX3" fmla="*/ 122602 w 1082722"/>
                <a:gd name="connsiteY3" fmla="*/ 401320 h 457200"/>
                <a:gd name="connsiteX4" fmla="*/ 682 w 1082722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121920 w 1082040"/>
                <a:gd name="connsiteY3" fmla="*/ 401320 h 457200"/>
                <a:gd name="connsiteX4" fmla="*/ 0 w 1082040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201930 w 1082040"/>
                <a:gd name="connsiteY3" fmla="*/ 439420 h 457200"/>
                <a:gd name="connsiteX4" fmla="*/ 0 w 1082040"/>
                <a:gd name="connsiteY4" fmla="*/ 457200 h 457200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384810 w 933450"/>
                <a:gd name="connsiteY2" fmla="*/ 36957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99160 w 899160"/>
                <a:gd name="connsiteY0" fmla="*/ 0 h 523875"/>
                <a:gd name="connsiteX1" fmla="*/ 727075 w 899160"/>
                <a:gd name="connsiteY1" fmla="*/ 310515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" h="523875">
                  <a:moveTo>
                    <a:pt x="899160" y="0"/>
                  </a:moveTo>
                  <a:cubicBezTo>
                    <a:pt x="888365" y="52705"/>
                    <a:pt x="818515" y="248920"/>
                    <a:pt x="727075" y="310515"/>
                  </a:cubicBezTo>
                  <a:cubicBezTo>
                    <a:pt x="635635" y="372110"/>
                    <a:pt x="452967" y="349356"/>
                    <a:pt x="350520" y="369570"/>
                  </a:cubicBezTo>
                  <a:cubicBezTo>
                    <a:pt x="248073" y="389784"/>
                    <a:pt x="170815" y="406083"/>
                    <a:pt x="112395" y="431800"/>
                  </a:cubicBezTo>
                  <a:cubicBezTo>
                    <a:pt x="53975" y="457518"/>
                    <a:pt x="29633" y="497840"/>
                    <a:pt x="0" y="523875"/>
                  </a:cubicBezTo>
                </a:path>
              </a:pathLst>
            </a:cu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CBECD6F-8122-4C5D-9CA1-7918BC6658D0}"/>
                </a:ext>
              </a:extLst>
            </p:cNvPr>
            <p:cNvSpPr/>
            <p:nvPr/>
          </p:nvSpPr>
          <p:spPr>
            <a:xfrm flipH="1">
              <a:off x="4935357" y="1604393"/>
              <a:ext cx="881919" cy="550545"/>
            </a:xfrm>
            <a:custGeom>
              <a:avLst/>
              <a:gdLst>
                <a:gd name="connsiteX0" fmla="*/ 992433 w 992433"/>
                <a:gd name="connsiteY0" fmla="*/ 0 h 441960"/>
                <a:gd name="connsiteX1" fmla="*/ 646993 w 992433"/>
                <a:gd name="connsiteY1" fmla="*/ 381000 h 441960"/>
                <a:gd name="connsiteX2" fmla="*/ 260913 w 992433"/>
                <a:gd name="connsiteY2" fmla="*/ 396240 h 441960"/>
                <a:gd name="connsiteX3" fmla="*/ 32313 w 992433"/>
                <a:gd name="connsiteY3" fmla="*/ 401320 h 441960"/>
                <a:gd name="connsiteX4" fmla="*/ 6913 w 992433"/>
                <a:gd name="connsiteY4" fmla="*/ 441960 h 441960"/>
                <a:gd name="connsiteX0" fmla="*/ 1052560 w 1052560"/>
                <a:gd name="connsiteY0" fmla="*/ 0 h 492760"/>
                <a:gd name="connsiteX1" fmla="*/ 707120 w 1052560"/>
                <a:gd name="connsiteY1" fmla="*/ 381000 h 492760"/>
                <a:gd name="connsiteX2" fmla="*/ 321040 w 1052560"/>
                <a:gd name="connsiteY2" fmla="*/ 396240 h 492760"/>
                <a:gd name="connsiteX3" fmla="*/ 92440 w 1052560"/>
                <a:gd name="connsiteY3" fmla="*/ 401320 h 492760"/>
                <a:gd name="connsiteX4" fmla="*/ 1000 w 1052560"/>
                <a:gd name="connsiteY4" fmla="*/ 492760 h 492760"/>
                <a:gd name="connsiteX0" fmla="*/ 960186 w 960186"/>
                <a:gd name="connsiteY0" fmla="*/ 0 h 413961"/>
                <a:gd name="connsiteX1" fmla="*/ 614746 w 960186"/>
                <a:gd name="connsiteY1" fmla="*/ 381000 h 413961"/>
                <a:gd name="connsiteX2" fmla="*/ 228666 w 960186"/>
                <a:gd name="connsiteY2" fmla="*/ 396240 h 413961"/>
                <a:gd name="connsiteX3" fmla="*/ 66 w 960186"/>
                <a:gd name="connsiteY3" fmla="*/ 401320 h 413961"/>
                <a:gd name="connsiteX4" fmla="*/ 248986 w 960186"/>
                <a:gd name="connsiteY4" fmla="*/ 314960 h 413961"/>
                <a:gd name="connsiteX0" fmla="*/ 1082722 w 1082722"/>
                <a:gd name="connsiteY0" fmla="*/ 0 h 457200"/>
                <a:gd name="connsiteX1" fmla="*/ 737282 w 1082722"/>
                <a:gd name="connsiteY1" fmla="*/ 381000 h 457200"/>
                <a:gd name="connsiteX2" fmla="*/ 351202 w 1082722"/>
                <a:gd name="connsiteY2" fmla="*/ 396240 h 457200"/>
                <a:gd name="connsiteX3" fmla="*/ 122602 w 1082722"/>
                <a:gd name="connsiteY3" fmla="*/ 401320 h 457200"/>
                <a:gd name="connsiteX4" fmla="*/ 682 w 1082722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121920 w 1082040"/>
                <a:gd name="connsiteY3" fmla="*/ 401320 h 457200"/>
                <a:gd name="connsiteX4" fmla="*/ 0 w 1082040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201930 w 1082040"/>
                <a:gd name="connsiteY3" fmla="*/ 439420 h 457200"/>
                <a:gd name="connsiteX4" fmla="*/ 0 w 1082040"/>
                <a:gd name="connsiteY4" fmla="*/ 457200 h 457200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384810 w 933450"/>
                <a:gd name="connsiteY2" fmla="*/ 36957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99160 w 899160"/>
                <a:gd name="connsiteY0" fmla="*/ 0 h 523875"/>
                <a:gd name="connsiteX1" fmla="*/ 727075 w 899160"/>
                <a:gd name="connsiteY1" fmla="*/ 310515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23875"/>
                <a:gd name="connsiteX1" fmla="*/ 592058 w 899160"/>
                <a:gd name="connsiteY1" fmla="*/ 198120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23875"/>
                <a:gd name="connsiteX1" fmla="*/ 592058 w 899160"/>
                <a:gd name="connsiteY1" fmla="*/ 198120 h 523875"/>
                <a:gd name="connsiteX2" fmla="*/ 462056 w 899160"/>
                <a:gd name="connsiteY2" fmla="*/ 493395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57815"/>
                <a:gd name="connsiteX1" fmla="*/ 592058 w 899160"/>
                <a:gd name="connsiteY1" fmla="*/ 198120 h 557815"/>
                <a:gd name="connsiteX2" fmla="*/ 462056 w 899160"/>
                <a:gd name="connsiteY2" fmla="*/ 493395 h 557815"/>
                <a:gd name="connsiteX3" fmla="*/ 221974 w 899160"/>
                <a:gd name="connsiteY3" fmla="*/ 557530 h 557815"/>
                <a:gd name="connsiteX4" fmla="*/ 0 w 899160"/>
                <a:gd name="connsiteY4" fmla="*/ 523875 h 557815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419007 w 856111"/>
                <a:gd name="connsiteY2" fmla="*/ 493395 h 621030"/>
                <a:gd name="connsiteX3" fmla="*/ 178925 w 856111"/>
                <a:gd name="connsiteY3" fmla="*/ 557530 h 621030"/>
                <a:gd name="connsiteX4" fmla="*/ 0 w 856111"/>
                <a:gd name="connsiteY4" fmla="*/ 621030 h 621030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330952 w 856111"/>
                <a:gd name="connsiteY2" fmla="*/ 405765 h 621030"/>
                <a:gd name="connsiteX3" fmla="*/ 178925 w 856111"/>
                <a:gd name="connsiteY3" fmla="*/ 557530 h 621030"/>
                <a:gd name="connsiteX4" fmla="*/ 0 w 856111"/>
                <a:gd name="connsiteY4" fmla="*/ 621030 h 621030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330952 w 856111"/>
                <a:gd name="connsiteY2" fmla="*/ 405765 h 621030"/>
                <a:gd name="connsiteX3" fmla="*/ 90870 w 856111"/>
                <a:gd name="connsiteY3" fmla="*/ 408940 h 621030"/>
                <a:gd name="connsiteX4" fmla="*/ 0 w 856111"/>
                <a:gd name="connsiteY4" fmla="*/ 621030 h 621030"/>
                <a:gd name="connsiteX0" fmla="*/ 934382 w 934382"/>
                <a:gd name="connsiteY0" fmla="*/ 0 h 499110"/>
                <a:gd name="connsiteX1" fmla="*/ 627280 w 934382"/>
                <a:gd name="connsiteY1" fmla="*/ 198120 h 499110"/>
                <a:gd name="connsiteX2" fmla="*/ 409223 w 934382"/>
                <a:gd name="connsiteY2" fmla="*/ 405765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627280 w 934382"/>
                <a:gd name="connsiteY1" fmla="*/ 19812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615539 w 934382"/>
                <a:gd name="connsiteY1" fmla="*/ 14097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43019"/>
                <a:gd name="connsiteY0" fmla="*/ 0 h 499110"/>
                <a:gd name="connsiteX1" fmla="*/ 883617 w 943019"/>
                <a:gd name="connsiteY1" fmla="*/ 175260 h 499110"/>
                <a:gd name="connsiteX2" fmla="*/ 327039 w 943019"/>
                <a:gd name="connsiteY2" fmla="*/ 300990 h 499110"/>
                <a:gd name="connsiteX3" fmla="*/ 169141 w 943019"/>
                <a:gd name="connsiteY3" fmla="*/ 408940 h 499110"/>
                <a:gd name="connsiteX4" fmla="*/ 0 w 943019"/>
                <a:gd name="connsiteY4" fmla="*/ 499110 h 499110"/>
                <a:gd name="connsiteX0" fmla="*/ 934382 w 934382"/>
                <a:gd name="connsiteY0" fmla="*/ 0 h 499110"/>
                <a:gd name="connsiteX1" fmla="*/ 883617 w 934382"/>
                <a:gd name="connsiteY1" fmla="*/ 17526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883617 w 934382"/>
                <a:gd name="connsiteY1" fmla="*/ 17526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5239"/>
                <a:gd name="connsiteY0" fmla="*/ 0 h 499110"/>
                <a:gd name="connsiteX1" fmla="*/ 883617 w 935239"/>
                <a:gd name="connsiteY1" fmla="*/ 175260 h 499110"/>
                <a:gd name="connsiteX2" fmla="*/ 452272 w 935239"/>
                <a:gd name="connsiteY2" fmla="*/ 243840 h 499110"/>
                <a:gd name="connsiteX3" fmla="*/ 169141 w 935239"/>
                <a:gd name="connsiteY3" fmla="*/ 408940 h 499110"/>
                <a:gd name="connsiteX4" fmla="*/ 0 w 935239"/>
                <a:gd name="connsiteY4" fmla="*/ 499110 h 499110"/>
                <a:gd name="connsiteX0" fmla="*/ 905030 w 905887"/>
                <a:gd name="connsiteY0" fmla="*/ 0 h 550545"/>
                <a:gd name="connsiteX1" fmla="*/ 854265 w 905887"/>
                <a:gd name="connsiteY1" fmla="*/ 175260 h 550545"/>
                <a:gd name="connsiteX2" fmla="*/ 422920 w 905887"/>
                <a:gd name="connsiteY2" fmla="*/ 243840 h 550545"/>
                <a:gd name="connsiteX3" fmla="*/ 139789 w 905887"/>
                <a:gd name="connsiteY3" fmla="*/ 408940 h 550545"/>
                <a:gd name="connsiteX4" fmla="*/ 0 w 905887"/>
                <a:gd name="connsiteY4" fmla="*/ 550545 h 55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887" h="550545">
                  <a:moveTo>
                    <a:pt x="905030" y="0"/>
                  </a:moveTo>
                  <a:cubicBezTo>
                    <a:pt x="894235" y="52705"/>
                    <a:pt x="934617" y="134620"/>
                    <a:pt x="854265" y="175260"/>
                  </a:cubicBezTo>
                  <a:cubicBezTo>
                    <a:pt x="773913" y="215900"/>
                    <a:pt x="541999" y="204893"/>
                    <a:pt x="422920" y="243840"/>
                  </a:cubicBezTo>
                  <a:cubicBezTo>
                    <a:pt x="303841" y="282787"/>
                    <a:pt x="210276" y="357822"/>
                    <a:pt x="139789" y="408940"/>
                  </a:cubicBezTo>
                  <a:cubicBezTo>
                    <a:pt x="69302" y="460058"/>
                    <a:pt x="29633" y="524510"/>
                    <a:pt x="0" y="550545"/>
                  </a:cubicBezTo>
                </a:path>
              </a:pathLst>
            </a:cu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7625AC-5F8A-4219-93C0-51E0356C9EAE}"/>
              </a:ext>
            </a:extLst>
          </p:cNvPr>
          <p:cNvGrpSpPr/>
          <p:nvPr/>
        </p:nvGrpSpPr>
        <p:grpSpPr>
          <a:xfrm>
            <a:off x="-1946581" y="371190"/>
            <a:ext cx="2416166" cy="2495847"/>
            <a:chOff x="5143579" y="812358"/>
            <a:chExt cx="2195218" cy="226761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FFFF04-BA00-4430-A2F7-FDD8E8EAA00E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93DD69C-6022-46B3-BA15-976B055C5D8F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B5F3ABC-BB48-4096-8D89-785B694A03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0484EA8-CE37-4E84-9228-6DA7909AC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E105B3D-4A80-46D5-8A8A-9EFE1F57C7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7D5DAB-3CEC-400D-A376-920A127856C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7D5DAB-3CEC-400D-A376-920A127856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AF5AB77-5A0B-429A-BEDD-D0B36691AA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7C6C8AE-3A7E-44BD-B194-63945B739493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7C6C8AE-3A7E-44BD-B194-63945B7394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0D5D819-12C3-4E9C-AD70-FEB4ECEE24F0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8E0DD4C-54E8-45E5-9A11-82A49A8DB75D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ABF4BCA-5EF1-425F-A595-B214024ACD29}"/>
              </a:ext>
            </a:extLst>
          </p:cNvPr>
          <p:cNvGrpSpPr/>
          <p:nvPr/>
        </p:nvGrpSpPr>
        <p:grpSpPr>
          <a:xfrm>
            <a:off x="-1958654" y="3216843"/>
            <a:ext cx="15405761" cy="3296718"/>
            <a:chOff x="-1857524" y="3550783"/>
            <a:chExt cx="15405761" cy="329671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12929DC-0C25-411F-9E81-3CADF2929FF5}"/>
                </a:ext>
              </a:extLst>
            </p:cNvPr>
            <p:cNvGrpSpPr/>
            <p:nvPr/>
          </p:nvGrpSpPr>
          <p:grpSpPr>
            <a:xfrm>
              <a:off x="-1857524" y="4351654"/>
              <a:ext cx="2416166" cy="2495847"/>
              <a:chOff x="3827412" y="520706"/>
              <a:chExt cx="2416166" cy="2495847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F1B2542-3833-4342-A09C-E167EEB3F8AE}"/>
                  </a:ext>
                </a:extLst>
              </p:cNvPr>
              <p:cNvCxnSpPr/>
              <p:nvPr/>
            </p:nvCxnSpPr>
            <p:spPr>
              <a:xfrm>
                <a:off x="4015487" y="971861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C632244-8000-4D34-92A8-5E0BB03445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5169" y="956222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BB67755-C29C-4E52-AB9E-36F8E95A0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496" y="1991868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E35856E-BB37-409A-AC38-A14277349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9753" y="971861"/>
                <a:ext cx="340002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59506EC-02ED-4FF2-A008-44391C348FA1}"/>
                      </a:ext>
                    </a:extLst>
                  </p:cNvPr>
                  <p:cNvSpPr txBox="1"/>
                  <p:nvPr/>
                </p:nvSpPr>
                <p:spPr>
                  <a:xfrm>
                    <a:off x="4104897" y="1232265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1782BC6-ED7A-48A8-B6EB-AC6D3C7F2D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4897" y="1232265"/>
                    <a:ext cx="274029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1918981-BC75-4D44-BA03-B7C2A17E3D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7588" y="971861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FA0C929-055D-438D-A1F6-28B73EF90BC5}"/>
                      </a:ext>
                    </a:extLst>
                  </p:cNvPr>
                  <p:cNvSpPr txBox="1"/>
                  <p:nvPr/>
                </p:nvSpPr>
                <p:spPr>
                  <a:xfrm>
                    <a:off x="4405197" y="1571780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2166932-3125-4DF2-828C-092920963E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5197" y="1571780"/>
                    <a:ext cx="274029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136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AE357ED-A126-4878-9A46-BF5ED4435A9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7412" y="520706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4944CE6-3889-450B-A650-7DC5D8544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7412" y="520706"/>
                    <a:ext cx="2416166" cy="48468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4953867-31A2-4311-8026-CB9B2CB12315}"/>
                      </a:ext>
                    </a:extLst>
                  </p:cNvPr>
                  <p:cNvSpPr txBox="1"/>
                  <p:nvPr/>
                </p:nvSpPr>
                <p:spPr>
                  <a:xfrm>
                    <a:off x="4717546" y="2531868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2344264B-F4DB-4975-879F-DDB24AF3C8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7546" y="2531868"/>
                    <a:ext cx="660044" cy="4846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8004AA6-AF6F-4728-831A-C6DDBB6A72BE}"/>
                </a:ext>
              </a:extLst>
            </p:cNvPr>
            <p:cNvGrpSpPr/>
            <p:nvPr/>
          </p:nvGrpSpPr>
          <p:grpSpPr>
            <a:xfrm>
              <a:off x="7202630" y="3589930"/>
              <a:ext cx="2712474" cy="3257571"/>
              <a:chOff x="4046384" y="3650594"/>
              <a:chExt cx="2712474" cy="3257571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2524B68-1DB9-4DFE-B2E6-DD1816490C86}"/>
                  </a:ext>
                </a:extLst>
              </p:cNvPr>
              <p:cNvGrpSpPr/>
              <p:nvPr/>
            </p:nvGrpSpPr>
            <p:grpSpPr>
              <a:xfrm>
                <a:off x="4046384" y="3650594"/>
                <a:ext cx="2712474" cy="3257571"/>
                <a:chOff x="5521623" y="801076"/>
                <a:chExt cx="2712474" cy="3257571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1EED2E8-D217-4B47-A04B-A825A1973BEA}"/>
                    </a:ext>
                  </a:extLst>
                </p:cNvPr>
                <p:cNvCxnSpPr/>
                <p:nvPr/>
              </p:nvCxnSpPr>
              <p:spPr>
                <a:xfrm>
                  <a:off x="5814464" y="2013955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F18960B-E52E-42F1-B430-3C693E784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4146" y="1998316"/>
                  <a:ext cx="684000" cy="684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ED0B1AA-FA11-4226-BAE7-072E755D7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34473" y="3033962"/>
                  <a:ext cx="0" cy="5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BD17CE5-5B86-41B9-9EC4-901B239BB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48730" y="2013955"/>
                  <a:ext cx="340002" cy="3400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355EE50-3BB7-4708-9366-3849F27553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3874" y="2274359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355EE50-3BB7-4708-9366-3849F27553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3874" y="2274359"/>
                      <a:ext cx="274029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A30BE33-303A-47C2-A268-8BEBAAD07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36565" y="2013955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1321D64D-F692-4830-8703-138312DB79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04174" y="2613874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1321D64D-F692-4830-8703-138312DB79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4174" y="2613874"/>
                      <a:ext cx="274029" cy="52322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4F0EFC5-76E2-44BB-813B-7C0426836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469004" y="13410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7B867CA1-6A3B-4B39-AD5D-EA2D58FDA5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523" y="3573962"/>
                      <a:ext cx="660044" cy="4846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AE40B92-FCCB-4413-991A-3591AFA91E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523" y="3573962"/>
                      <a:ext cx="660044" cy="48468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4D54127-0CD7-4588-B949-914182ACAAE8}"/>
                    </a:ext>
                  </a:extLst>
                </p:cNvPr>
                <p:cNvSpPr/>
                <p:nvPr/>
              </p:nvSpPr>
              <p:spPr>
                <a:xfrm>
                  <a:off x="6655359" y="15356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D21DDAD7-340A-4378-9D0B-F3DC1F81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1623" y="801076"/>
                      <a:ext cx="2712474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7FB2D2D6-F475-440A-92AE-4956E9A465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1623" y="801076"/>
                      <a:ext cx="2712474" cy="52322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9CDA029-75B8-4416-93D7-2519F70D1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78477" y="13339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3055F52-B3F5-4E66-8E55-A389F8EEA1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9225" y="4185489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81A21B4-C02F-433D-B114-B2110EF074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6372" y="4201868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F0660DD-B95C-4A58-BF97-9C0EC68F7834}"/>
                </a:ext>
              </a:extLst>
            </p:cNvPr>
            <p:cNvGrpSpPr/>
            <p:nvPr/>
          </p:nvGrpSpPr>
          <p:grpSpPr>
            <a:xfrm>
              <a:off x="1121387" y="4351654"/>
              <a:ext cx="2416166" cy="2495847"/>
              <a:chOff x="4319240" y="-730283"/>
              <a:chExt cx="2416166" cy="249584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D63393F-5CF2-452D-86A5-C67E371A27A7}"/>
                  </a:ext>
                </a:extLst>
              </p:cNvPr>
              <p:cNvCxnSpPr/>
              <p:nvPr/>
            </p:nvCxnSpPr>
            <p:spPr>
              <a:xfrm>
                <a:off x="4507315" y="-27912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078CBEF-29B5-48A2-90F3-BE98B66C5A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6997" y="-294767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78905B1-6899-4CAA-A42C-FA9FF8238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7324" y="740879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2BF92D7-40A6-463B-A7D7-7AC5BFB0A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583" y="-279128"/>
                <a:ext cx="345740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15C6BC4-D589-4E9E-B6DA-BAC03EEF5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29416" y="-27912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5F3EBB9-1456-4AF9-A582-5B57F6E8142A}"/>
                      </a:ext>
                    </a:extLst>
                  </p:cNvPr>
                  <p:cNvSpPr txBox="1"/>
                  <p:nvPr/>
                </p:nvSpPr>
                <p:spPr>
                  <a:xfrm>
                    <a:off x="4897025" y="320791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5F3EBB9-1456-4AF9-A582-5B57F6E814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025" y="320791"/>
                    <a:ext cx="274029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033AFAE-A135-4786-AF2C-C7DC462E1A84}"/>
                      </a:ext>
                    </a:extLst>
                  </p:cNvPr>
                  <p:cNvSpPr txBox="1"/>
                  <p:nvPr/>
                </p:nvSpPr>
                <p:spPr>
                  <a:xfrm>
                    <a:off x="4319240" y="-730283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033AFAE-A135-4786-AF2C-C7DC462E1A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9240" y="-730283"/>
                    <a:ext cx="2416166" cy="48468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B7A28E7-4C8F-4A27-827A-789D4C90C26F}"/>
                      </a:ext>
                    </a:extLst>
                  </p:cNvPr>
                  <p:cNvSpPr txBox="1"/>
                  <p:nvPr/>
                </p:nvSpPr>
                <p:spPr>
                  <a:xfrm>
                    <a:off x="5209374" y="1280879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B7A28E7-4C8F-4A27-827A-789D4C90C2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9374" y="1280879"/>
                    <a:ext cx="660044" cy="48468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91F92AF-B65E-4BEC-B3DF-3B51573BC7F9}"/>
                      </a:ext>
                    </a:extLst>
                  </p:cNvPr>
                  <p:cNvSpPr txBox="1"/>
                  <p:nvPr/>
                </p:nvSpPr>
                <p:spPr>
                  <a:xfrm>
                    <a:off x="5491221" y="-80753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91F92AF-B65E-4BEC-B3DF-3B51573BC7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1221" y="-80753"/>
                    <a:ext cx="274029" cy="5232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4DD466E-3B53-43D9-8C36-91AECE384245}"/>
                </a:ext>
              </a:extLst>
            </p:cNvPr>
            <p:cNvGrpSpPr/>
            <p:nvPr/>
          </p:nvGrpSpPr>
          <p:grpSpPr>
            <a:xfrm>
              <a:off x="3819407" y="3670593"/>
              <a:ext cx="2416166" cy="3176908"/>
              <a:chOff x="8350435" y="1886852"/>
              <a:chExt cx="2416166" cy="31769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6C746FBD-C800-4CD7-AE9F-5711710379DE}"/>
                      </a:ext>
                    </a:extLst>
                  </p:cNvPr>
                  <p:cNvSpPr txBox="1"/>
                  <p:nvPr/>
                </p:nvSpPr>
                <p:spPr>
                  <a:xfrm>
                    <a:off x="8350435" y="1886852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6C746FBD-C800-4CD7-AE9F-5711710379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0435" y="1886852"/>
                    <a:ext cx="2416166" cy="48468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665311B-EB11-49ED-9012-7992F3929B1B}"/>
                  </a:ext>
                </a:extLst>
              </p:cNvPr>
              <p:cNvGrpSpPr/>
              <p:nvPr/>
            </p:nvGrpSpPr>
            <p:grpSpPr>
              <a:xfrm>
                <a:off x="8562298" y="2336991"/>
                <a:ext cx="2048720" cy="2726769"/>
                <a:chOff x="8562298" y="2336991"/>
                <a:chExt cx="2048720" cy="2726769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1A5D1C47-284D-4787-811B-93BF096F8355}"/>
                    </a:ext>
                  </a:extLst>
                </p:cNvPr>
                <p:cNvCxnSpPr/>
                <p:nvPr/>
              </p:nvCxnSpPr>
              <p:spPr>
                <a:xfrm>
                  <a:off x="8568909" y="3019068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3A57288-259C-47D2-B727-7705E9B50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28591" y="3003429"/>
                  <a:ext cx="684000" cy="684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E113410-8AAF-46C0-ADAE-620FE3548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8918" y="4039075"/>
                  <a:ext cx="0" cy="5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3F26925E-6C17-4A3D-BE84-F709A4A666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3170" y="3203242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3F26925E-6C17-4A3D-BE84-F709A4A666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43170" y="3203242"/>
                      <a:ext cx="274029" cy="52322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r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418CC440-FCCA-420D-9549-F4FBFBB02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91010" y="3019068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E637E14-D585-4F1C-AFDD-E5D4E66262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58619" y="3618987"/>
                      <a:ext cx="274029" cy="9541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  <a:p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E637E14-D585-4F1C-AFDD-E5D4E66262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58619" y="3618987"/>
                      <a:ext cx="274029" cy="954107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r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3F68399F-AC4E-4004-AB7C-D751C13463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70968" y="4579075"/>
                      <a:ext cx="660044" cy="4846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3F68399F-AC4E-4004-AB7C-D751C13463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70968" y="4579075"/>
                      <a:ext cx="660044" cy="48468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442E04F-C050-4899-95E1-6ED5819E2B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45268" y="3019068"/>
                  <a:ext cx="345740" cy="3400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F71E411-EC3B-44A1-93D4-1D0B19AD423B}"/>
                    </a:ext>
                  </a:extLst>
                </p:cNvPr>
                <p:cNvGrpSpPr/>
                <p:nvPr/>
              </p:nvGrpSpPr>
              <p:grpSpPr>
                <a:xfrm>
                  <a:off x="9233126" y="2346572"/>
                  <a:ext cx="694603" cy="692269"/>
                  <a:chOff x="6621404" y="1486349"/>
                  <a:chExt cx="698514" cy="696167"/>
                </a:xfrm>
              </p:grpSpPr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F83B506A-70C9-4F87-8206-D14DF22788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21404" y="1493475"/>
                    <a:ext cx="689041" cy="68904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8855C59-F020-493A-AFF5-08A44A15CA99}"/>
                      </a:ext>
                    </a:extLst>
                  </p:cNvPr>
                  <p:cNvSpPr/>
                  <p:nvPr/>
                </p:nvSpPr>
                <p:spPr>
                  <a:xfrm>
                    <a:off x="6807759" y="1688051"/>
                    <a:ext cx="316329" cy="31632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C3D54448-3D21-460B-8CA7-1CF5107EB1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30877" y="1486349"/>
                    <a:ext cx="689041" cy="68904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CC91214D-C01D-4FF2-8474-3CEEEBB86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62298" y="2336991"/>
                  <a:ext cx="0" cy="68701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6FC52296-B0AD-49B6-B584-308B37BEE4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89445" y="2353370"/>
                  <a:ext cx="0" cy="68701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C9D9596-AEE0-4BFA-B410-383036BDC49B}"/>
                </a:ext>
              </a:extLst>
            </p:cNvPr>
            <p:cNvGrpSpPr/>
            <p:nvPr/>
          </p:nvGrpSpPr>
          <p:grpSpPr>
            <a:xfrm>
              <a:off x="10835763" y="3550783"/>
              <a:ext cx="2712474" cy="3296718"/>
              <a:chOff x="8233783" y="5163128"/>
              <a:chExt cx="2712474" cy="3296718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E9A3DF9-EA1F-449B-97F4-2CA49DE7DA43}"/>
                  </a:ext>
                </a:extLst>
              </p:cNvPr>
              <p:cNvCxnSpPr/>
              <p:nvPr/>
            </p:nvCxnSpPr>
            <p:spPr>
              <a:xfrm>
                <a:off x="8589959" y="6415154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CE11843-93BA-4B1A-A09F-1B57B16CB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9968" y="7435161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02EE8F-1F3E-480C-8C8F-3751E5233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24225" y="6438304"/>
                <a:ext cx="340002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FD16FFB-F662-4D84-9068-3BB5A4B54C16}"/>
                      </a:ext>
                    </a:extLst>
                  </p:cNvPr>
                  <p:cNvSpPr txBox="1"/>
                  <p:nvPr/>
                </p:nvSpPr>
                <p:spPr>
                  <a:xfrm>
                    <a:off x="8679369" y="6675558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FD16FFB-F662-4D84-9068-3BB5A4B54C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9369" y="6675558"/>
                    <a:ext cx="274029" cy="52322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5EB65FF-1161-449A-9CA6-6B5FD12FD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12060" y="6415154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7235ADF-F405-4D24-8F1A-1095FEFF4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37487" y="6685589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7235ADF-F405-4D24-8F1A-1095FEFF4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37487" y="6685589"/>
                    <a:ext cx="274029" cy="5232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605318D-A75D-4D54-B73B-96AB6FBDB05E}"/>
                      </a:ext>
                    </a:extLst>
                  </p:cNvPr>
                  <p:cNvSpPr txBox="1"/>
                  <p:nvPr/>
                </p:nvSpPr>
                <p:spPr>
                  <a:xfrm>
                    <a:off x="9292018" y="7975161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605318D-A75D-4D54-B73B-96AB6FBDB0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2018" y="7975161"/>
                    <a:ext cx="660044" cy="48468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4136FD2-0D52-4994-A8A7-F95FD200C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06064" y="6425185"/>
                <a:ext cx="376011" cy="35312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1A1F4E1-181F-4914-A181-66C0D706EB35}"/>
                  </a:ext>
                </a:extLst>
              </p:cNvPr>
              <p:cNvGrpSpPr/>
              <p:nvPr/>
            </p:nvGrpSpPr>
            <p:grpSpPr>
              <a:xfrm>
                <a:off x="9209776" y="5722162"/>
                <a:ext cx="770945" cy="768354"/>
                <a:chOff x="6621404" y="1486349"/>
                <a:chExt cx="698514" cy="696167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6EE31C60-9B45-496E-8398-6A5C6C07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21404" y="14934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804FEC5-C8CE-4FAB-93CD-F42B26DD6336}"/>
                    </a:ext>
                  </a:extLst>
                </p:cNvPr>
                <p:cNvSpPr/>
                <p:nvPr/>
              </p:nvSpPr>
              <p:spPr>
                <a:xfrm>
                  <a:off x="6807759" y="16880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5F7525B3-AD58-4B72-9333-3CD2A3F01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0877" y="14863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60ABDDFD-35E4-4407-9CD3-9DC48DFD7871}"/>
                      </a:ext>
                    </a:extLst>
                  </p:cNvPr>
                  <p:cNvSpPr/>
                  <p:nvPr/>
                </p:nvSpPr>
                <p:spPr>
                  <a:xfrm>
                    <a:off x="8233783" y="5163128"/>
                    <a:ext cx="271247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60ABDDFD-35E4-4407-9CD3-9DC48DFD78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3783" y="5163128"/>
                    <a:ext cx="2712474" cy="52322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7275D44-9CC8-44C2-AFD7-955AE78055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4921" y="5734906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1E71BCB-0748-4B59-9168-6D9136FD8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2068" y="5751285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307A741-4541-4301-B148-B24E0ACA8763}"/>
              </a:ext>
            </a:extLst>
          </p:cNvPr>
          <p:cNvSpPr/>
          <p:nvPr/>
        </p:nvSpPr>
        <p:spPr>
          <a:xfrm>
            <a:off x="1173698" y="1195542"/>
            <a:ext cx="9473513" cy="7169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9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75E8B74-F863-450B-B421-6B4461E87C94}"/>
              </a:ext>
            </a:extLst>
          </p:cNvPr>
          <p:cNvGrpSpPr/>
          <p:nvPr/>
        </p:nvGrpSpPr>
        <p:grpSpPr>
          <a:xfrm>
            <a:off x="867199" y="1337430"/>
            <a:ext cx="1538312" cy="1866917"/>
            <a:chOff x="481720" y="35145"/>
            <a:chExt cx="4659367" cy="5654671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83152DA-6334-4F3F-BCB5-4984A6729DE9}"/>
                </a:ext>
              </a:extLst>
            </p:cNvPr>
            <p:cNvCxnSpPr/>
            <p:nvPr/>
          </p:nvCxnSpPr>
          <p:spPr>
            <a:xfrm>
              <a:off x="114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48196D2-8EB3-4577-A72A-CEB85B34A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33CF4E-468C-462C-874C-99C3AA7E8719}"/>
                </a:ext>
              </a:extLst>
            </p:cNvPr>
            <p:cNvCxnSpPr>
              <a:cxnSpLocks/>
            </p:cNvCxnSpPr>
            <p:nvPr/>
          </p:nvCxnSpPr>
          <p:spPr>
            <a:xfrm>
              <a:off x="2588273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910E624-146C-499B-B2A4-53BA5B53D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6124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72B1F2-3EAF-4BFA-AFD7-39BDA000638B}"/>
                    </a:ext>
                  </a:extLst>
                </p:cNvPr>
                <p:cNvSpPr txBox="1"/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72B1F2-3EAF-4BFA-AFD7-39BDA0006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603332-817E-4254-BA40-980C72C254AF}"/>
                    </a:ext>
                  </a:extLst>
                </p:cNvPr>
                <p:cNvSpPr/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603332-817E-4254-BA40-980C72C254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B27FA6F-A4D3-4A4B-9DFF-06A5A8BA08F0}"/>
                    </a:ext>
                  </a:extLst>
                </p:cNvPr>
                <p:cNvSpPr/>
                <p:nvPr/>
              </p:nvSpPr>
              <p:spPr>
                <a:xfrm>
                  <a:off x="481720" y="1799341"/>
                  <a:ext cx="1437172" cy="1398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B27FA6F-A4D3-4A4B-9DFF-06A5A8BA08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20" y="1799341"/>
                  <a:ext cx="1437172" cy="1398329"/>
                </a:xfrm>
                <a:prstGeom prst="rect">
                  <a:avLst/>
                </a:prstGeom>
                <a:blipFill>
                  <a:blip r:embed="rId4"/>
                  <a:stretch>
                    <a:fillRect l="-2564" r="-12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90B98-5D23-4EC4-B542-91D542383ADA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5673412" cy="1759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90B98-5D23-4EC4-B542-91D542383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5673412" cy="17590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6A54C77-D3EA-46D0-9441-BDECCE4EAE49}"/>
              </a:ext>
            </a:extLst>
          </p:cNvPr>
          <p:cNvGrpSpPr/>
          <p:nvPr/>
        </p:nvGrpSpPr>
        <p:grpSpPr>
          <a:xfrm>
            <a:off x="878657" y="3591109"/>
            <a:ext cx="1538312" cy="1866917"/>
            <a:chOff x="481720" y="35145"/>
            <a:chExt cx="4659367" cy="56546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/>
            <p:nvPr/>
          </p:nvCxnSpPr>
          <p:spPr>
            <a:xfrm>
              <a:off x="114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2588273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6124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481720" y="1799341"/>
                  <a:ext cx="1277916" cy="1398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20" y="1799341"/>
                  <a:ext cx="1277916" cy="139832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E12F404-89AB-46BE-9A07-987C2EED9944}"/>
              </a:ext>
            </a:extLst>
          </p:cNvPr>
          <p:cNvGrpSpPr/>
          <p:nvPr/>
        </p:nvGrpSpPr>
        <p:grpSpPr>
          <a:xfrm>
            <a:off x="8272251" y="693828"/>
            <a:ext cx="2657779" cy="5470344"/>
            <a:chOff x="8207599" y="693828"/>
            <a:chExt cx="2657779" cy="5470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D2B2159-05E2-45DD-9A1C-66FF8B343307}"/>
                    </a:ext>
                  </a:extLst>
                </p:cNvPr>
                <p:cNvSpPr/>
                <p:nvPr/>
              </p:nvSpPr>
              <p:spPr>
                <a:xfrm>
                  <a:off x="8207599" y="693828"/>
                  <a:ext cx="2657779" cy="54703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phant>
                                  <m:phantPr>
                                    <m:show m:val="off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phant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phant>
                                      <m:phantPr>
                                        <m:show m:val="off"/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phant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phant>
                                          <m:phantPr>
                                            <m:show m:val="off"/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phantPr>
                                          <m:e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phant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phant>
                                              <m:phantPr>
                                                <m:show m:val="off"/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phant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  <m:r>
                                                  <a:rPr lang="en-US" altLang="zh-CN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</m:t>
                                                </m:r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</m:e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  <m:r>
                                                      <a:rPr lang="en-US" altLang="zh-CN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D2B2159-05E2-45DD-9A1C-66FF8B3433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599" y="693828"/>
                  <a:ext cx="2657779" cy="54703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BCE80A-EC54-4FCA-B52B-588BAD663B4C}"/>
                </a:ext>
              </a:extLst>
            </p:cNvPr>
            <p:cNvGrpSpPr/>
            <p:nvPr/>
          </p:nvGrpSpPr>
          <p:grpSpPr>
            <a:xfrm flipH="1">
              <a:off x="8845691" y="1362855"/>
              <a:ext cx="1526854" cy="1837862"/>
              <a:chOff x="191259" y="123149"/>
              <a:chExt cx="4624662" cy="556666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3FC37CB-59DC-48F9-91EC-D7D1C3817A80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55E28E9-C4E4-4BFB-AC3E-F8F2DCC87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FA774DA-6428-4D78-AA9F-A88FF8258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8273" y="2851487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6709F2-EB5B-4521-9BA9-14714DA7F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/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/>
                  <p:nvPr/>
                </p:nvSpPr>
                <p:spPr>
                  <a:xfrm>
                    <a:off x="481720" y="1799341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20" y="1799341"/>
                    <a:ext cx="1437172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97" r="-2597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35A438-CF23-4A24-8411-324FB822FF2E}"/>
                </a:ext>
              </a:extLst>
            </p:cNvPr>
            <p:cNvGrpSpPr/>
            <p:nvPr/>
          </p:nvGrpSpPr>
          <p:grpSpPr>
            <a:xfrm flipH="1">
              <a:off x="8878884" y="3578384"/>
              <a:ext cx="1526854" cy="1876012"/>
              <a:chOff x="125426" y="7597"/>
              <a:chExt cx="4624662" cy="568221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5C9F726-476E-4E70-8EFB-7B129F8EB3AB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ED0848A-05B5-481E-8177-E626BD7BA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8A0B92D-C317-415F-A64B-DC5C687B3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8273" y="2851487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C9E21EC-B87E-4B88-98C3-39443D60FB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C9EB6D4-6576-4040-8B7E-FD538FD3423E}"/>
                      </a:ext>
                    </a:extLst>
                  </p:cNvPr>
                  <p:cNvSpPr txBox="1"/>
                  <p:nvPr/>
                </p:nvSpPr>
                <p:spPr>
                  <a:xfrm>
                    <a:off x="125426" y="7597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C9EB6D4-6576-4040-8B7E-FD538FD342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426" y="7597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6E7E2E5-90F1-46EA-BE11-6B4DAACADFC6}"/>
                      </a:ext>
                    </a:extLst>
                  </p:cNvPr>
                  <p:cNvSpPr/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6E7E2E5-90F1-46EA-BE11-6B4DAACADF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AF1DC6E-259F-40C4-9CAC-6239A49DDC9A}"/>
                      </a:ext>
                    </a:extLst>
                  </p:cNvPr>
                  <p:cNvSpPr/>
                  <p:nvPr/>
                </p:nvSpPr>
                <p:spPr>
                  <a:xfrm>
                    <a:off x="481720" y="1799341"/>
                    <a:ext cx="1277916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AF1DC6E-259F-40C4-9CAC-6239A49DDC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20" y="1799341"/>
                    <a:ext cx="1277916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78A878-F202-4832-846D-07B84784281D}"/>
                  </a:ext>
                </a:extLst>
              </p:cNvPr>
              <p:cNvSpPr/>
              <p:nvPr/>
            </p:nvSpPr>
            <p:spPr>
              <a:xfrm>
                <a:off x="262428" y="693828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78A878-F202-4832-846D-07B847842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28" y="693828"/>
                <a:ext cx="2657779" cy="54703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2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768FE3-C419-45DD-9770-F20E0E2E3A0A}"/>
              </a:ext>
            </a:extLst>
          </p:cNvPr>
          <p:cNvCxnSpPr/>
          <p:nvPr/>
        </p:nvCxnSpPr>
        <p:spPr>
          <a:xfrm>
            <a:off x="9438105" y="1864110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BE75E7-4C82-43E5-95BC-7A93D3E4C947}"/>
              </a:ext>
            </a:extLst>
          </p:cNvPr>
          <p:cNvCxnSpPr>
            <a:cxnSpLocks/>
          </p:cNvCxnSpPr>
          <p:nvPr/>
        </p:nvCxnSpPr>
        <p:spPr>
          <a:xfrm flipV="1">
            <a:off x="9913527" y="1864110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A83D1D-5426-44D7-8772-FFA576FAC78C}"/>
              </a:ext>
            </a:extLst>
          </p:cNvPr>
          <p:cNvCxnSpPr>
            <a:cxnSpLocks/>
          </p:cNvCxnSpPr>
          <p:nvPr/>
        </p:nvCxnSpPr>
        <p:spPr>
          <a:xfrm flipH="1">
            <a:off x="9671805" y="1864110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40CC4B-DFBE-4B26-9FD4-DD857BA2AF4F}"/>
                  </a:ext>
                </a:extLst>
              </p:cNvPr>
              <p:cNvSpPr txBox="1"/>
              <p:nvPr/>
            </p:nvSpPr>
            <p:spPr>
              <a:xfrm>
                <a:off x="9229497" y="1409704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40CC4B-DFBE-4B26-9FD4-DD857BA2A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497" y="1409704"/>
                <a:ext cx="1526854" cy="461665"/>
              </a:xfrm>
              <a:prstGeom prst="rect">
                <a:avLst/>
              </a:prstGeom>
              <a:blipFill>
                <a:blip r:embed="rId2"/>
                <a:stretch>
                  <a:fillRect r="-20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D388A2E-42B6-4F6C-8BA0-CA5E90AA67DA}"/>
                  </a:ext>
                </a:extLst>
              </p:cNvPr>
              <p:cNvSpPr/>
              <p:nvPr/>
            </p:nvSpPr>
            <p:spPr>
              <a:xfrm>
                <a:off x="10010594" y="2807121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D388A2E-42B6-4F6C-8BA0-CA5E90AA6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594" y="2807121"/>
                <a:ext cx="40899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F0E54E5-AC23-43FE-AE25-3204D9EF2C0D}"/>
                  </a:ext>
                </a:extLst>
              </p:cNvPr>
              <p:cNvSpPr/>
              <p:nvPr/>
            </p:nvSpPr>
            <p:spPr>
              <a:xfrm>
                <a:off x="9218039" y="1992162"/>
                <a:ext cx="4219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F0E54E5-AC23-43FE-AE25-3204D9EF2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039" y="1992162"/>
                <a:ext cx="4219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E9C48E-F7B6-4657-8C13-5373908022BE}"/>
              </a:ext>
            </a:extLst>
          </p:cNvPr>
          <p:cNvCxnSpPr>
            <a:cxnSpLocks/>
          </p:cNvCxnSpPr>
          <p:nvPr/>
        </p:nvCxnSpPr>
        <p:spPr>
          <a:xfrm flipV="1">
            <a:off x="10097513" y="1846735"/>
            <a:ext cx="696433" cy="702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54C472-330F-4EFA-8D98-8246F59C79D6}"/>
              </a:ext>
            </a:extLst>
          </p:cNvPr>
          <p:cNvCxnSpPr>
            <a:cxnSpLocks/>
          </p:cNvCxnSpPr>
          <p:nvPr/>
        </p:nvCxnSpPr>
        <p:spPr>
          <a:xfrm flipH="1" flipV="1">
            <a:off x="9899568" y="2325775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2F1A3-D5AA-4077-9D93-89A57C9B3C49}"/>
              </a:ext>
            </a:extLst>
          </p:cNvPr>
          <p:cNvCxnSpPr>
            <a:cxnSpLocks/>
          </p:cNvCxnSpPr>
          <p:nvPr/>
        </p:nvCxnSpPr>
        <p:spPr>
          <a:xfrm>
            <a:off x="10100882" y="2549729"/>
            <a:ext cx="0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52C855-EFD5-4C38-8844-05B0A4CC7511}"/>
              </a:ext>
            </a:extLst>
          </p:cNvPr>
          <p:cNvCxnSpPr/>
          <p:nvPr/>
        </p:nvCxnSpPr>
        <p:spPr>
          <a:xfrm>
            <a:off x="9425036" y="3852651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C1ABA6C-DFC7-448A-A0FB-6FCD6F586EBD}"/>
              </a:ext>
            </a:extLst>
          </p:cNvPr>
          <p:cNvCxnSpPr>
            <a:cxnSpLocks/>
          </p:cNvCxnSpPr>
          <p:nvPr/>
        </p:nvCxnSpPr>
        <p:spPr>
          <a:xfrm flipV="1">
            <a:off x="9900458" y="3852651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279AB69-F317-4943-BC7E-0106807D5471}"/>
              </a:ext>
            </a:extLst>
          </p:cNvPr>
          <p:cNvCxnSpPr>
            <a:cxnSpLocks/>
          </p:cNvCxnSpPr>
          <p:nvPr/>
        </p:nvCxnSpPr>
        <p:spPr>
          <a:xfrm flipH="1">
            <a:off x="9658736" y="3852651"/>
            <a:ext cx="237711" cy="23771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D33FF0-C1F5-45A4-8076-429ECFA3A2C7}"/>
                  </a:ext>
                </a:extLst>
              </p:cNvPr>
              <p:cNvSpPr txBox="1"/>
              <p:nvPr/>
            </p:nvSpPr>
            <p:spPr>
              <a:xfrm>
                <a:off x="9216428" y="3398245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D33FF0-C1F5-45A4-8076-429ECFA3A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428" y="3398245"/>
                <a:ext cx="1526854" cy="461665"/>
              </a:xfrm>
              <a:prstGeom prst="rect">
                <a:avLst/>
              </a:prstGeom>
              <a:blipFill>
                <a:blip r:embed="rId5"/>
                <a:stretch>
                  <a:fillRect r="-20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1AC235F-CDA1-4C9E-B44E-FB461F4BA833}"/>
                  </a:ext>
                </a:extLst>
              </p:cNvPr>
              <p:cNvSpPr/>
              <p:nvPr/>
            </p:nvSpPr>
            <p:spPr>
              <a:xfrm>
                <a:off x="9988748" y="4764528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1AC235F-CDA1-4C9E-B44E-FB461F4BA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748" y="4764528"/>
                <a:ext cx="4089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5EACB9-F230-4A7F-BC7D-A21D4812AFD2}"/>
                  </a:ext>
                </a:extLst>
              </p:cNvPr>
              <p:cNvSpPr/>
              <p:nvPr/>
            </p:nvSpPr>
            <p:spPr>
              <a:xfrm>
                <a:off x="9204970" y="3980703"/>
                <a:ext cx="4728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5EACB9-F230-4A7F-BC7D-A21D4812A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70" y="3980703"/>
                <a:ext cx="472885" cy="461665"/>
              </a:xfrm>
              <a:prstGeom prst="rect">
                <a:avLst/>
              </a:prstGeom>
              <a:blipFill>
                <a:blip r:embed="rId7"/>
                <a:stretch>
                  <a:fillRect l="-2564" r="-1282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CFD467-6F9E-411A-BFF5-7AEE94B56D6A}"/>
              </a:ext>
            </a:extLst>
          </p:cNvPr>
          <p:cNvCxnSpPr>
            <a:cxnSpLocks/>
          </p:cNvCxnSpPr>
          <p:nvPr/>
        </p:nvCxnSpPr>
        <p:spPr>
          <a:xfrm flipV="1">
            <a:off x="10084444" y="3835276"/>
            <a:ext cx="696433" cy="702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CD7B749-484A-4DDE-B382-D473098CA254}"/>
              </a:ext>
            </a:extLst>
          </p:cNvPr>
          <p:cNvCxnSpPr>
            <a:cxnSpLocks/>
          </p:cNvCxnSpPr>
          <p:nvPr/>
        </p:nvCxnSpPr>
        <p:spPr>
          <a:xfrm flipH="1" flipV="1">
            <a:off x="9886499" y="4314316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4229F7-B83C-4B41-B75B-1A388534AD75}"/>
              </a:ext>
            </a:extLst>
          </p:cNvPr>
          <p:cNvCxnSpPr>
            <a:cxnSpLocks/>
          </p:cNvCxnSpPr>
          <p:nvPr/>
        </p:nvCxnSpPr>
        <p:spPr>
          <a:xfrm>
            <a:off x="10087813" y="4538270"/>
            <a:ext cx="0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/>
              <p:nvPr/>
            </p:nvSpPr>
            <p:spPr>
              <a:xfrm>
                <a:off x="9492676" y="2237093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676" y="2237093"/>
                <a:ext cx="439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/>
              <p:nvPr/>
            </p:nvSpPr>
            <p:spPr>
              <a:xfrm>
                <a:off x="9517334" y="4209219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334" y="4209219"/>
                <a:ext cx="4390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6274090" cy="1888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𝜓</m:t>
                                                </m:r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6274090" cy="18885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93CB636-DEDD-4936-AD73-F46A326282C0}"/>
              </a:ext>
            </a:extLst>
          </p:cNvPr>
          <p:cNvGrpSpPr/>
          <p:nvPr/>
        </p:nvGrpSpPr>
        <p:grpSpPr>
          <a:xfrm>
            <a:off x="481428" y="1463980"/>
            <a:ext cx="1575907" cy="1859082"/>
            <a:chOff x="827857" y="2897281"/>
            <a:chExt cx="1575907" cy="185908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A99B14A-F9DB-40A4-B423-6C7940E79EA7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63EC1B-B435-4065-93DD-6464DCC460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4093" y="3340208"/>
              <a:ext cx="260816" cy="24499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EDA3763-97C8-4EB2-B5AB-706244FAC4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D7749C8-0A76-4F94-A4F0-D7F468269867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204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7DA9DE1-5AE9-42A6-8E20-AE747B22D01D}"/>
                    </a:ext>
                  </a:extLst>
                </p:cNvPr>
                <p:cNvSpPr/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1B0096F-7CD9-4845-8929-7361004270FD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1B0096F-7CD9-4845-8929-7361004270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718A0BD-4748-4854-B834-31D1FE965E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503372E-898C-460E-98D7-98A0D7A583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5BF5CF1-EDB6-4236-86A8-FD8CDADEA523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040EFA8-65B3-42F1-9838-1EEDB6275208}"/>
              </a:ext>
            </a:extLst>
          </p:cNvPr>
          <p:cNvGrpSpPr/>
          <p:nvPr/>
        </p:nvGrpSpPr>
        <p:grpSpPr>
          <a:xfrm>
            <a:off x="468359" y="3452521"/>
            <a:ext cx="1575907" cy="1827948"/>
            <a:chOff x="827857" y="2897281"/>
            <a:chExt cx="1575907" cy="182794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74E901-AF3F-4126-B849-F5E49E5F48CF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0786C4-E8E0-4D47-8123-B41A585A0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1B8F57-0452-4644-A418-182632A79729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203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4A923DD-67C4-4AFF-B42D-211256238B88}"/>
                    </a:ext>
                  </a:extLst>
                </p:cNvPr>
                <p:cNvSpPr/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B079689-3B9C-4384-8146-C2E7476DD1A1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7288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B079689-3B9C-4384-8146-C2E7476DD1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72886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2597" r="-2597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9D95598-6219-4243-B5F7-8D649B0556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B686CEC-D429-4F15-9E88-5D4284BC6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1DB2CA-5315-4EA1-86D2-DD0E3703898F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3E0716E-D61E-48F8-8646-01973B401CB0}"/>
                  </a:ext>
                </a:extLst>
              </p:cNvPr>
              <p:cNvSpPr/>
              <p:nvPr/>
            </p:nvSpPr>
            <p:spPr>
              <a:xfrm>
                <a:off x="1694595" y="2055555"/>
                <a:ext cx="4219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3E0716E-D61E-48F8-8646-01973B401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95" y="2055555"/>
                <a:ext cx="42191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D843FAB-B111-44DA-9124-F09A302A3F70}"/>
                  </a:ext>
                </a:extLst>
              </p:cNvPr>
              <p:cNvSpPr/>
              <p:nvPr/>
            </p:nvSpPr>
            <p:spPr>
              <a:xfrm>
                <a:off x="1723552" y="4053282"/>
                <a:ext cx="472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D843FAB-B111-44DA-9124-F09A302A3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552" y="4053282"/>
                <a:ext cx="472886" cy="461665"/>
              </a:xfrm>
              <a:prstGeom prst="rect">
                <a:avLst/>
              </a:prstGeom>
              <a:blipFill>
                <a:blip r:embed="rId18"/>
                <a:stretch>
                  <a:fillRect l="-2597" r="-2597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597F3CD-7F83-4309-9046-FE4B6A9B62E1}"/>
              </a:ext>
            </a:extLst>
          </p:cNvPr>
          <p:cNvCxnSpPr>
            <a:cxnSpLocks/>
          </p:cNvCxnSpPr>
          <p:nvPr/>
        </p:nvCxnSpPr>
        <p:spPr>
          <a:xfrm flipH="1" flipV="1">
            <a:off x="1541055" y="3896393"/>
            <a:ext cx="260816" cy="2449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4C897FC-786D-4C7B-9C0A-6A23C746A4D0}"/>
              </a:ext>
            </a:extLst>
          </p:cNvPr>
          <p:cNvCxnSpPr>
            <a:cxnSpLocks/>
          </p:cNvCxnSpPr>
          <p:nvPr/>
        </p:nvCxnSpPr>
        <p:spPr>
          <a:xfrm>
            <a:off x="9436232" y="1863522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7CD22CA-64C5-4F57-A7D8-1A46786B4B24}"/>
              </a:ext>
            </a:extLst>
          </p:cNvPr>
          <p:cNvCxnSpPr>
            <a:cxnSpLocks/>
          </p:cNvCxnSpPr>
          <p:nvPr/>
        </p:nvCxnSpPr>
        <p:spPr>
          <a:xfrm flipH="1">
            <a:off x="9659719" y="3851765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E4F4E5B-712C-4C95-9487-D6ACC65893C3}"/>
              </a:ext>
            </a:extLst>
          </p:cNvPr>
          <p:cNvCxnSpPr>
            <a:cxnSpLocks/>
          </p:cNvCxnSpPr>
          <p:nvPr/>
        </p:nvCxnSpPr>
        <p:spPr>
          <a:xfrm>
            <a:off x="9424146" y="3851177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5CBCAAA-D0AA-44C2-BC67-8977DCA58537}"/>
              </a:ext>
            </a:extLst>
          </p:cNvPr>
          <p:cNvCxnSpPr>
            <a:cxnSpLocks/>
          </p:cNvCxnSpPr>
          <p:nvPr/>
        </p:nvCxnSpPr>
        <p:spPr>
          <a:xfrm flipH="1">
            <a:off x="935194" y="1922835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77836A8-498D-4416-8174-69316999A8FB}"/>
              </a:ext>
            </a:extLst>
          </p:cNvPr>
          <p:cNvCxnSpPr>
            <a:cxnSpLocks/>
          </p:cNvCxnSpPr>
          <p:nvPr/>
        </p:nvCxnSpPr>
        <p:spPr>
          <a:xfrm>
            <a:off x="699621" y="1922247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669C9F5-1920-4D6C-A92F-A27D2D5B7355}"/>
              </a:ext>
            </a:extLst>
          </p:cNvPr>
          <p:cNvCxnSpPr>
            <a:cxnSpLocks/>
          </p:cNvCxnSpPr>
          <p:nvPr/>
        </p:nvCxnSpPr>
        <p:spPr>
          <a:xfrm flipH="1">
            <a:off x="921341" y="3904041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3DA1A8A-ECF0-4EF0-BF36-B6B2660E0E62}"/>
              </a:ext>
            </a:extLst>
          </p:cNvPr>
          <p:cNvCxnSpPr>
            <a:cxnSpLocks/>
          </p:cNvCxnSpPr>
          <p:nvPr/>
        </p:nvCxnSpPr>
        <p:spPr>
          <a:xfrm>
            <a:off x="685768" y="3903453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D30FE62-5081-4FBC-B35B-3621630EA5FC}"/>
                  </a:ext>
                </a:extLst>
              </p:cNvPr>
              <p:cNvSpPr/>
              <p:nvPr/>
            </p:nvSpPr>
            <p:spPr>
              <a:xfrm>
                <a:off x="44014" y="778746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D30FE62-5081-4FBC-B35B-3621630EA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" y="778746"/>
                <a:ext cx="2657779" cy="54703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B34ABB2-CB2E-46EE-A0F2-E84ABA17EE37}"/>
                  </a:ext>
                </a:extLst>
              </p:cNvPr>
              <p:cNvSpPr/>
              <p:nvPr/>
            </p:nvSpPr>
            <p:spPr>
              <a:xfrm>
                <a:off x="8820439" y="778746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B34ABB2-CB2E-46EE-A0F2-E84ABA17E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439" y="778746"/>
                <a:ext cx="2657779" cy="54703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39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3051D57-BFDD-4073-9D9E-0151EE77FCDC}"/>
              </a:ext>
            </a:extLst>
          </p:cNvPr>
          <p:cNvGrpSpPr/>
          <p:nvPr/>
        </p:nvGrpSpPr>
        <p:grpSpPr>
          <a:xfrm>
            <a:off x="753944" y="1463980"/>
            <a:ext cx="1575907" cy="1859082"/>
            <a:chOff x="827857" y="2897281"/>
            <a:chExt cx="1575907" cy="185908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345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204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E9C48E-F7B6-4657-8C13-53739080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54C472-330F-4EFA-8D98-8246F59C7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0D287E-9D20-4ECF-91C1-C90B36E3C869}"/>
              </a:ext>
            </a:extLst>
          </p:cNvPr>
          <p:cNvGrpSpPr/>
          <p:nvPr/>
        </p:nvGrpSpPr>
        <p:grpSpPr>
          <a:xfrm>
            <a:off x="740875" y="3452521"/>
            <a:ext cx="1575907" cy="1827948"/>
            <a:chOff x="827857" y="2897281"/>
            <a:chExt cx="1575907" cy="182794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52C855-EFD5-4C38-8844-05B0A4CC7511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C1ABA6C-DFC7-448A-A0FB-6FCD6F586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345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79AB69-F317-4943-BC7E-0106807D54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203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/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C5EACB9-F230-4A7F-BC7D-A21D4812AFD2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728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C5EACB9-F230-4A7F-BC7D-A21D4812A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7288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597" r="-2597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CFD467-6F9E-411A-BFF5-7AEE94B56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CD7B749-484A-4DDE-B382-D473098CA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229F7-B83C-4B41-B75B-1A388534AD75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/>
              <p:nvPr/>
            </p:nvSpPr>
            <p:spPr>
              <a:xfrm>
                <a:off x="1028581" y="2291369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81" y="2291369"/>
                <a:ext cx="439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/>
              <p:nvPr/>
            </p:nvSpPr>
            <p:spPr>
              <a:xfrm>
                <a:off x="1053239" y="4263495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39" y="4263495"/>
                <a:ext cx="4390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8EB8D4CA-F89A-44AF-B302-36D2BEDD7EBD}"/>
              </a:ext>
            </a:extLst>
          </p:cNvPr>
          <p:cNvGrpSpPr/>
          <p:nvPr/>
        </p:nvGrpSpPr>
        <p:grpSpPr>
          <a:xfrm>
            <a:off x="8897680" y="3455295"/>
            <a:ext cx="1615527" cy="1837862"/>
            <a:chOff x="8562242" y="288971"/>
            <a:chExt cx="1615527" cy="18378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BCE80A-EC54-4FCA-B52B-588BAD663B4C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3FC37CB-59DC-48F9-91EC-D7D1C3817A80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55E28E9-C4E4-4BFB-AC3E-F8F2DCC87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6709F2-EB5B-4521-9BA9-14714DA7F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04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/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64" r="-128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454D25-0993-4B53-94E4-558840F50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8BF9D62-9EED-48AD-A66A-39E73694C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6EC676-9272-4F73-9F38-95E62CD5B17F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8C13DD1-C606-4367-9A6C-7600F6659677}"/>
              </a:ext>
            </a:extLst>
          </p:cNvPr>
          <p:cNvGrpSpPr/>
          <p:nvPr/>
        </p:nvGrpSpPr>
        <p:grpSpPr>
          <a:xfrm>
            <a:off x="8850122" y="1394041"/>
            <a:ext cx="1615527" cy="1837862"/>
            <a:chOff x="8562242" y="288971"/>
            <a:chExt cx="1615527" cy="183786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36342F-E093-40F5-8121-DA8B3630789A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159B4C9-E917-458B-926B-3C3E53036A18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78987D3-FC89-4A15-ACA8-05E0943F1F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C96AEBD-E6FA-4131-A7D7-E4015BFD46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03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79DE3C-F3D1-4108-88EF-C4296CBA625E}"/>
                      </a:ext>
                    </a:extLst>
                  </p:cNvPr>
                  <p:cNvSpPr/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79DE3C-F3D1-4108-88EF-C4296CBA62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FFF4344-914B-478F-ABFA-040EB046B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6A3E793-75A4-4CB1-9B93-100356B662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FF9D995-F299-4BC4-BDB3-B2F8591AC38E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5673413" cy="1759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5673413" cy="175907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D87850-3DDA-47DE-9530-08AB1E7E5FB1}"/>
                  </a:ext>
                </a:extLst>
              </p:cNvPr>
              <p:cNvSpPr/>
              <p:nvPr/>
            </p:nvSpPr>
            <p:spPr>
              <a:xfrm>
                <a:off x="345184" y="639552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D87850-3DDA-47DE-9530-08AB1E7E5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4" y="639552"/>
                <a:ext cx="2657779" cy="54703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/>
              <p:nvPr/>
            </p:nvSpPr>
            <p:spPr>
              <a:xfrm>
                <a:off x="8477700" y="717349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700" y="717349"/>
                <a:ext cx="2657779" cy="54703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823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4185505" y="2617220"/>
                <a:ext cx="3895041" cy="1524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4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505" y="2617220"/>
                <a:ext cx="3895041" cy="1524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/>
              <p:nvPr/>
            </p:nvSpPr>
            <p:spPr>
              <a:xfrm>
                <a:off x="1155184" y="801895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84" y="801895"/>
                <a:ext cx="2657779" cy="54703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4FD8DF12-9619-46E3-96AD-316EE50E0B33}"/>
              </a:ext>
            </a:extLst>
          </p:cNvPr>
          <p:cNvGrpSpPr/>
          <p:nvPr/>
        </p:nvGrpSpPr>
        <p:grpSpPr>
          <a:xfrm>
            <a:off x="1467270" y="1367198"/>
            <a:ext cx="1615527" cy="1837862"/>
            <a:chOff x="8562242" y="288971"/>
            <a:chExt cx="1615527" cy="183786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D2B29C8-B29E-407C-9439-DDFDAEE7D327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2EAFB74-FCF3-4957-B3C3-C6FBB7D82F8E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F8B5E74-7732-4C42-A082-2D3A790BB2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C8CA7DA-D7C7-479C-AFCB-BA09726C90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533E803-B90C-4C9A-AEC4-F4BAFCB20B30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04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4190969A-C27D-4B47-9367-47363CC8D993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1B04A560-ABD9-4C93-9EEB-D29BE0145EAF}"/>
                      </a:ext>
                    </a:extLst>
                  </p:cNvPr>
                  <p:cNvSpPr/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1B04A560-ABD9-4C93-9EEB-D29BE0145E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5D83839-2B14-448C-9B40-4A129ABB2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76F5588-7C33-4D63-A040-FB217388BD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774DA-A391-46CF-A2AF-C052F1091C85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2C40064-E1FB-45B6-B224-196DB14CD4A3}"/>
              </a:ext>
            </a:extLst>
          </p:cNvPr>
          <p:cNvGrpSpPr/>
          <p:nvPr/>
        </p:nvGrpSpPr>
        <p:grpSpPr>
          <a:xfrm>
            <a:off x="1556855" y="3478614"/>
            <a:ext cx="1615527" cy="1837862"/>
            <a:chOff x="8562242" y="288971"/>
            <a:chExt cx="1615527" cy="183786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0F18C34-2CD9-40DC-91EF-2286958AC827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00B4CF-3A93-41CB-8CB4-37E7A0C86913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95E6377-3F6F-427F-94AD-6D40D83813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9678C78-4B63-44D0-B8DD-343130877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40A8E8D-F31F-4004-96F3-3742D186CFFF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03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113D0878-CF22-407E-A1D8-E6619C446A10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B834579-AEFF-4C95-AD4A-CA2E37B4AB23}"/>
                      </a:ext>
                    </a:extLst>
                  </p:cNvPr>
                  <p:cNvSpPr/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B834579-AEFF-4C95-AD4A-CA2E37B4AB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564" r="-128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4A8C7E8-980D-4015-8CFC-EF2FD725D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2E918E-1A5F-4D86-A301-F60F4752D6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6F9DA37-AFD9-4E24-BC45-E89E85EB0A5B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CDAD290-6B0C-448A-9353-B85C5374E411}"/>
                  </a:ext>
                </a:extLst>
              </p:cNvPr>
              <p:cNvSpPr/>
              <p:nvPr/>
            </p:nvSpPr>
            <p:spPr>
              <a:xfrm>
                <a:off x="1838974" y="2109238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CDAD290-6B0C-448A-9353-B85C5374E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74" y="2109238"/>
                <a:ext cx="43903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32CCE7-3022-4D83-8AC0-227893172E7A}"/>
                  </a:ext>
                </a:extLst>
              </p:cNvPr>
              <p:cNvSpPr/>
              <p:nvPr/>
            </p:nvSpPr>
            <p:spPr>
              <a:xfrm>
                <a:off x="1928840" y="4253760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32CCE7-3022-4D83-8AC0-227893172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40" y="4253760"/>
                <a:ext cx="43903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9D7D735-C602-4CD5-8040-7BCCE6C1C019}"/>
              </a:ext>
            </a:extLst>
          </p:cNvPr>
          <p:cNvCxnSpPr>
            <a:cxnSpLocks/>
          </p:cNvCxnSpPr>
          <p:nvPr/>
        </p:nvCxnSpPr>
        <p:spPr>
          <a:xfrm flipH="1" flipV="1">
            <a:off x="9347235" y="3838412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33565290-867A-4A3E-9975-3B701F0F5C40}"/>
              </a:ext>
            </a:extLst>
          </p:cNvPr>
          <p:cNvSpPr/>
          <p:nvPr/>
        </p:nvSpPr>
        <p:spPr>
          <a:xfrm>
            <a:off x="9474072" y="3970845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E6469F2-51D3-47F8-ADE9-3132A4104C7C}"/>
              </a:ext>
            </a:extLst>
          </p:cNvPr>
          <p:cNvCxnSpPr>
            <a:cxnSpLocks/>
          </p:cNvCxnSpPr>
          <p:nvPr/>
        </p:nvCxnSpPr>
        <p:spPr>
          <a:xfrm flipH="1">
            <a:off x="9353683" y="3833562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FC37CB-59DC-48F9-91EC-D7D1C3817A80}"/>
              </a:ext>
            </a:extLst>
          </p:cNvPr>
          <p:cNvCxnSpPr/>
          <p:nvPr/>
        </p:nvCxnSpPr>
        <p:spPr>
          <a:xfrm flipH="1">
            <a:off x="9254902" y="1877467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5E28E9-C4E4-4BFB-AC3E-F8F2DCC87268}"/>
              </a:ext>
            </a:extLst>
          </p:cNvPr>
          <p:cNvCxnSpPr>
            <a:cxnSpLocks/>
          </p:cNvCxnSpPr>
          <p:nvPr/>
        </p:nvCxnSpPr>
        <p:spPr>
          <a:xfrm flipH="1" flipV="1">
            <a:off x="8779479" y="1877467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6709F2-EB5B-4521-9BA9-14714DA7FB40}"/>
              </a:ext>
            </a:extLst>
          </p:cNvPr>
          <p:cNvCxnSpPr>
            <a:cxnSpLocks/>
          </p:cNvCxnSpPr>
          <p:nvPr/>
        </p:nvCxnSpPr>
        <p:spPr>
          <a:xfrm>
            <a:off x="9258913" y="1877467"/>
            <a:ext cx="237711" cy="237711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/>
              <p:nvPr/>
            </p:nvSpPr>
            <p:spPr>
              <a:xfrm flipH="1">
                <a:off x="8566740" y="1001155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66740" y="1001155"/>
                <a:ext cx="1526854" cy="461665"/>
              </a:xfrm>
              <a:prstGeom prst="rect">
                <a:avLst/>
              </a:prstGeom>
              <a:blipFill>
                <a:blip r:embed="rId18"/>
                <a:stretch>
                  <a:fillRect r="-20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/>
              <p:nvPr/>
            </p:nvSpPr>
            <p:spPr>
              <a:xfrm flipH="1">
                <a:off x="9066904" y="2828313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66904" y="2828313"/>
                <a:ext cx="40899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/>
              <p:nvPr/>
            </p:nvSpPr>
            <p:spPr>
              <a:xfrm flipH="1">
                <a:off x="9376230" y="194335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76230" y="1943350"/>
                <a:ext cx="423514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454D25-0993-4B53-94E4-558840F50AE7}"/>
              </a:ext>
            </a:extLst>
          </p:cNvPr>
          <p:cNvCxnSpPr>
            <a:cxnSpLocks/>
          </p:cNvCxnSpPr>
          <p:nvPr/>
        </p:nvCxnSpPr>
        <p:spPr>
          <a:xfrm flipV="1">
            <a:off x="9438527" y="1859530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BF9D62-9EED-48AD-A66A-39E73694CF52}"/>
              </a:ext>
            </a:extLst>
          </p:cNvPr>
          <p:cNvCxnSpPr>
            <a:cxnSpLocks/>
          </p:cNvCxnSpPr>
          <p:nvPr/>
        </p:nvCxnSpPr>
        <p:spPr>
          <a:xfrm flipH="1" flipV="1">
            <a:off x="9240582" y="2338570"/>
            <a:ext cx="204499" cy="22395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6EC676-9272-4F73-9F38-95E62CD5B17F}"/>
              </a:ext>
            </a:extLst>
          </p:cNvPr>
          <p:cNvCxnSpPr>
            <a:cxnSpLocks/>
          </p:cNvCxnSpPr>
          <p:nvPr/>
        </p:nvCxnSpPr>
        <p:spPr>
          <a:xfrm>
            <a:off x="9441896" y="2562524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159B4C9-E917-458B-926B-3C3E53036A18}"/>
              </a:ext>
            </a:extLst>
          </p:cNvPr>
          <p:cNvCxnSpPr/>
          <p:nvPr/>
        </p:nvCxnSpPr>
        <p:spPr>
          <a:xfrm flipH="1">
            <a:off x="9344487" y="4266678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78987D3-FC89-4A15-ACA8-05E0943F1FAF}"/>
              </a:ext>
            </a:extLst>
          </p:cNvPr>
          <p:cNvCxnSpPr>
            <a:cxnSpLocks/>
          </p:cNvCxnSpPr>
          <p:nvPr/>
        </p:nvCxnSpPr>
        <p:spPr>
          <a:xfrm flipH="1" flipV="1">
            <a:off x="8869064" y="4266678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96AEBD-E6FA-4131-A7D7-E4015BFD46FD}"/>
              </a:ext>
            </a:extLst>
          </p:cNvPr>
          <p:cNvCxnSpPr>
            <a:cxnSpLocks/>
          </p:cNvCxnSpPr>
          <p:nvPr/>
        </p:nvCxnSpPr>
        <p:spPr>
          <a:xfrm>
            <a:off x="9348498" y="4266678"/>
            <a:ext cx="237711" cy="237711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/>
              <p:nvPr/>
            </p:nvSpPr>
            <p:spPr>
              <a:xfrm flipH="1">
                <a:off x="8656124" y="3391153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56124" y="3391153"/>
                <a:ext cx="1526854" cy="461665"/>
              </a:xfrm>
              <a:prstGeom prst="rect">
                <a:avLst/>
              </a:prstGeom>
              <a:blipFill>
                <a:blip r:embed="rId21"/>
                <a:stretch>
                  <a:fillRect r="-20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/>
              <p:nvPr/>
            </p:nvSpPr>
            <p:spPr>
              <a:xfrm flipH="1">
                <a:off x="9156489" y="5217524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6489" y="5217524"/>
                <a:ext cx="40899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/>
              <p:nvPr/>
            </p:nvSpPr>
            <p:spPr>
              <a:xfrm flipH="1">
                <a:off x="9465815" y="4332561"/>
                <a:ext cx="474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65815" y="4332561"/>
                <a:ext cx="474489" cy="461665"/>
              </a:xfrm>
              <a:prstGeom prst="rect">
                <a:avLst/>
              </a:prstGeom>
              <a:blipFill>
                <a:blip r:embed="rId23"/>
                <a:stretch>
                  <a:fillRect l="-2564" r="-1282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FFF4344-914B-478F-ABFA-040EB046B7F2}"/>
              </a:ext>
            </a:extLst>
          </p:cNvPr>
          <p:cNvCxnSpPr>
            <a:cxnSpLocks/>
          </p:cNvCxnSpPr>
          <p:nvPr/>
        </p:nvCxnSpPr>
        <p:spPr>
          <a:xfrm flipV="1">
            <a:off x="9528112" y="4248741"/>
            <a:ext cx="696433" cy="70299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A3E793-75A4-4CB1-9B93-100356B6622F}"/>
              </a:ext>
            </a:extLst>
          </p:cNvPr>
          <p:cNvCxnSpPr>
            <a:cxnSpLocks/>
          </p:cNvCxnSpPr>
          <p:nvPr/>
        </p:nvCxnSpPr>
        <p:spPr>
          <a:xfrm flipH="1" flipV="1">
            <a:off x="9330167" y="4727781"/>
            <a:ext cx="204499" cy="22395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FF9D995-F299-4BC4-BDB3-B2F8591AC38E}"/>
              </a:ext>
            </a:extLst>
          </p:cNvPr>
          <p:cNvCxnSpPr>
            <a:cxnSpLocks/>
          </p:cNvCxnSpPr>
          <p:nvPr/>
        </p:nvCxnSpPr>
        <p:spPr>
          <a:xfrm>
            <a:off x="9531481" y="4951735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/>
              <p:nvPr/>
            </p:nvSpPr>
            <p:spPr>
              <a:xfrm>
                <a:off x="8891137" y="2194156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137" y="2194156"/>
                <a:ext cx="439030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/>
              <p:nvPr/>
            </p:nvSpPr>
            <p:spPr>
              <a:xfrm>
                <a:off x="8981003" y="4616473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003" y="4616473"/>
                <a:ext cx="439030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057E9E-417F-4F42-8D1A-FE38CB30CF02}"/>
              </a:ext>
            </a:extLst>
          </p:cNvPr>
          <p:cNvCxnSpPr>
            <a:cxnSpLocks/>
          </p:cNvCxnSpPr>
          <p:nvPr/>
        </p:nvCxnSpPr>
        <p:spPr>
          <a:xfrm flipH="1" flipV="1">
            <a:off x="9240582" y="1426070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67FE2A4-FD39-4212-9F66-77566F831B76}"/>
              </a:ext>
            </a:extLst>
          </p:cNvPr>
          <p:cNvSpPr/>
          <p:nvPr/>
        </p:nvSpPr>
        <p:spPr>
          <a:xfrm>
            <a:off x="9367419" y="1558503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A9391A-237F-4C0D-AF45-78D74DB45E11}"/>
              </a:ext>
            </a:extLst>
          </p:cNvPr>
          <p:cNvCxnSpPr>
            <a:cxnSpLocks/>
          </p:cNvCxnSpPr>
          <p:nvPr/>
        </p:nvCxnSpPr>
        <p:spPr>
          <a:xfrm flipH="1">
            <a:off x="9247030" y="1421220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F44A30-473A-4ABB-AEDC-A27BF79D3B3A}"/>
              </a:ext>
            </a:extLst>
          </p:cNvPr>
          <p:cNvCxnSpPr>
            <a:cxnSpLocks/>
          </p:cNvCxnSpPr>
          <p:nvPr/>
        </p:nvCxnSpPr>
        <p:spPr>
          <a:xfrm flipH="1">
            <a:off x="8779479" y="1408491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43F3D15-ACFB-49E6-8676-686A82442818}"/>
              </a:ext>
            </a:extLst>
          </p:cNvPr>
          <p:cNvCxnSpPr>
            <a:cxnSpLocks/>
          </p:cNvCxnSpPr>
          <p:nvPr/>
        </p:nvCxnSpPr>
        <p:spPr>
          <a:xfrm flipH="1">
            <a:off x="10134960" y="1382750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15C2757-AC02-437A-A4E1-C5305345B3D3}"/>
              </a:ext>
            </a:extLst>
          </p:cNvPr>
          <p:cNvCxnSpPr>
            <a:cxnSpLocks/>
          </p:cNvCxnSpPr>
          <p:nvPr/>
        </p:nvCxnSpPr>
        <p:spPr>
          <a:xfrm flipH="1">
            <a:off x="8888103" y="3833562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4112273-50D6-4439-AB04-0F9DA0EE32B6}"/>
              </a:ext>
            </a:extLst>
          </p:cNvPr>
          <p:cNvCxnSpPr>
            <a:cxnSpLocks/>
          </p:cNvCxnSpPr>
          <p:nvPr/>
        </p:nvCxnSpPr>
        <p:spPr>
          <a:xfrm flipH="1">
            <a:off x="10243584" y="3807821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26B887C-6816-45CF-8435-2836C4ECB919}"/>
                  </a:ext>
                </a:extLst>
              </p:cNvPr>
              <p:cNvSpPr/>
              <p:nvPr/>
            </p:nvSpPr>
            <p:spPr>
              <a:xfrm>
                <a:off x="8203865" y="693828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26B887C-6816-45CF-8435-2836C4ECB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65" y="693828"/>
                <a:ext cx="2657779" cy="54703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395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9D7D735-C602-4CD5-8040-7BCCE6C1C019}"/>
              </a:ext>
            </a:extLst>
          </p:cNvPr>
          <p:cNvCxnSpPr>
            <a:cxnSpLocks/>
          </p:cNvCxnSpPr>
          <p:nvPr/>
        </p:nvCxnSpPr>
        <p:spPr>
          <a:xfrm flipH="1" flipV="1">
            <a:off x="1570696" y="1571179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33565290-867A-4A3E-9975-3B701F0F5C40}"/>
              </a:ext>
            </a:extLst>
          </p:cNvPr>
          <p:cNvSpPr/>
          <p:nvPr/>
        </p:nvSpPr>
        <p:spPr>
          <a:xfrm>
            <a:off x="1697533" y="1703612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E6469F2-51D3-47F8-ADE9-3132A4104C7C}"/>
              </a:ext>
            </a:extLst>
          </p:cNvPr>
          <p:cNvCxnSpPr>
            <a:cxnSpLocks/>
          </p:cNvCxnSpPr>
          <p:nvPr/>
        </p:nvCxnSpPr>
        <p:spPr>
          <a:xfrm flipH="1">
            <a:off x="1577144" y="1566329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FC37CB-59DC-48F9-91EC-D7D1C3817A80}"/>
              </a:ext>
            </a:extLst>
          </p:cNvPr>
          <p:cNvCxnSpPr/>
          <p:nvPr/>
        </p:nvCxnSpPr>
        <p:spPr>
          <a:xfrm flipH="1">
            <a:off x="1564317" y="4383314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5E28E9-C4E4-4BFB-AC3E-F8F2DCC87268}"/>
              </a:ext>
            </a:extLst>
          </p:cNvPr>
          <p:cNvCxnSpPr>
            <a:cxnSpLocks/>
          </p:cNvCxnSpPr>
          <p:nvPr/>
        </p:nvCxnSpPr>
        <p:spPr>
          <a:xfrm flipH="1" flipV="1">
            <a:off x="1088894" y="4383314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6709F2-EB5B-4521-9BA9-14714DA7FB40}"/>
              </a:ext>
            </a:extLst>
          </p:cNvPr>
          <p:cNvCxnSpPr>
            <a:cxnSpLocks/>
          </p:cNvCxnSpPr>
          <p:nvPr/>
        </p:nvCxnSpPr>
        <p:spPr>
          <a:xfrm>
            <a:off x="1568328" y="4383314"/>
            <a:ext cx="237711" cy="237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/>
              <p:nvPr/>
            </p:nvSpPr>
            <p:spPr>
              <a:xfrm flipH="1">
                <a:off x="876155" y="3507002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6155" y="3507002"/>
                <a:ext cx="1526854" cy="461665"/>
              </a:xfrm>
              <a:prstGeom prst="rect">
                <a:avLst/>
              </a:prstGeom>
              <a:blipFill>
                <a:blip r:embed="rId2"/>
                <a:stretch>
                  <a:fillRect r="-20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/>
              <p:nvPr/>
            </p:nvSpPr>
            <p:spPr>
              <a:xfrm flipH="1">
                <a:off x="1376319" y="5334160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76319" y="5334160"/>
                <a:ext cx="40899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/>
              <p:nvPr/>
            </p:nvSpPr>
            <p:spPr>
              <a:xfrm flipH="1">
                <a:off x="1685645" y="4449197"/>
                <a:ext cx="474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85645" y="4449197"/>
                <a:ext cx="474489" cy="461665"/>
              </a:xfrm>
              <a:prstGeom prst="rect">
                <a:avLst/>
              </a:prstGeom>
              <a:blipFill>
                <a:blip r:embed="rId4"/>
                <a:stretch>
                  <a:fillRect l="-2597" r="-259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454D25-0993-4B53-94E4-558840F50AE7}"/>
              </a:ext>
            </a:extLst>
          </p:cNvPr>
          <p:cNvCxnSpPr>
            <a:cxnSpLocks/>
          </p:cNvCxnSpPr>
          <p:nvPr/>
        </p:nvCxnSpPr>
        <p:spPr>
          <a:xfrm flipV="1">
            <a:off x="1747942" y="4365377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BF9D62-9EED-48AD-A66A-39E73694CF52}"/>
              </a:ext>
            </a:extLst>
          </p:cNvPr>
          <p:cNvCxnSpPr>
            <a:cxnSpLocks/>
          </p:cNvCxnSpPr>
          <p:nvPr/>
        </p:nvCxnSpPr>
        <p:spPr>
          <a:xfrm flipH="1" flipV="1">
            <a:off x="1549997" y="4844417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6EC676-9272-4F73-9F38-95E62CD5B17F}"/>
              </a:ext>
            </a:extLst>
          </p:cNvPr>
          <p:cNvCxnSpPr>
            <a:cxnSpLocks/>
          </p:cNvCxnSpPr>
          <p:nvPr/>
        </p:nvCxnSpPr>
        <p:spPr>
          <a:xfrm>
            <a:off x="1751311" y="5068371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159B4C9-E917-458B-926B-3C3E53036A18}"/>
              </a:ext>
            </a:extLst>
          </p:cNvPr>
          <p:cNvCxnSpPr/>
          <p:nvPr/>
        </p:nvCxnSpPr>
        <p:spPr>
          <a:xfrm flipH="1">
            <a:off x="1567948" y="1999445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78987D3-FC89-4A15-ACA8-05E0943F1FAF}"/>
              </a:ext>
            </a:extLst>
          </p:cNvPr>
          <p:cNvCxnSpPr>
            <a:cxnSpLocks/>
          </p:cNvCxnSpPr>
          <p:nvPr/>
        </p:nvCxnSpPr>
        <p:spPr>
          <a:xfrm flipH="1" flipV="1">
            <a:off x="1092525" y="1999445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96AEBD-E6FA-4131-A7D7-E4015BFD46FD}"/>
              </a:ext>
            </a:extLst>
          </p:cNvPr>
          <p:cNvCxnSpPr>
            <a:cxnSpLocks/>
          </p:cNvCxnSpPr>
          <p:nvPr/>
        </p:nvCxnSpPr>
        <p:spPr>
          <a:xfrm>
            <a:off x="1571959" y="1999445"/>
            <a:ext cx="237711" cy="237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/>
              <p:nvPr/>
            </p:nvSpPr>
            <p:spPr>
              <a:xfrm flipH="1">
                <a:off x="879585" y="1123920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9585" y="1123920"/>
                <a:ext cx="1526854" cy="461665"/>
              </a:xfrm>
              <a:prstGeom prst="rect">
                <a:avLst/>
              </a:prstGeom>
              <a:blipFill>
                <a:blip r:embed="rId5"/>
                <a:stretch>
                  <a:fillRect r="-20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/>
              <p:nvPr/>
            </p:nvSpPr>
            <p:spPr>
              <a:xfrm flipH="1">
                <a:off x="1379950" y="2950291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79950" y="2950291"/>
                <a:ext cx="4089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/>
              <p:nvPr/>
            </p:nvSpPr>
            <p:spPr>
              <a:xfrm flipH="1">
                <a:off x="1689276" y="206532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89276" y="2065328"/>
                <a:ext cx="42351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FFF4344-914B-478F-ABFA-040EB046B7F2}"/>
              </a:ext>
            </a:extLst>
          </p:cNvPr>
          <p:cNvCxnSpPr>
            <a:cxnSpLocks/>
          </p:cNvCxnSpPr>
          <p:nvPr/>
        </p:nvCxnSpPr>
        <p:spPr>
          <a:xfrm flipV="1">
            <a:off x="1751573" y="1981508"/>
            <a:ext cx="696433" cy="70299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A3E793-75A4-4CB1-9B93-100356B6622F}"/>
              </a:ext>
            </a:extLst>
          </p:cNvPr>
          <p:cNvCxnSpPr>
            <a:cxnSpLocks/>
          </p:cNvCxnSpPr>
          <p:nvPr/>
        </p:nvCxnSpPr>
        <p:spPr>
          <a:xfrm flipH="1" flipV="1">
            <a:off x="1553628" y="2460548"/>
            <a:ext cx="204499" cy="22395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FF9D995-F299-4BC4-BDB3-B2F8591AC38E}"/>
              </a:ext>
            </a:extLst>
          </p:cNvPr>
          <p:cNvCxnSpPr>
            <a:cxnSpLocks/>
          </p:cNvCxnSpPr>
          <p:nvPr/>
        </p:nvCxnSpPr>
        <p:spPr>
          <a:xfrm>
            <a:off x="1754942" y="2684502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/>
              <p:nvPr/>
            </p:nvSpPr>
            <p:spPr>
              <a:xfrm>
                <a:off x="1200552" y="4700003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552" y="4700003"/>
                <a:ext cx="439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/>
              <p:nvPr/>
            </p:nvSpPr>
            <p:spPr>
              <a:xfrm>
                <a:off x="1204464" y="2349240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464" y="2349240"/>
                <a:ext cx="4390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057E9E-417F-4F42-8D1A-FE38CB30CF02}"/>
              </a:ext>
            </a:extLst>
          </p:cNvPr>
          <p:cNvCxnSpPr>
            <a:cxnSpLocks/>
          </p:cNvCxnSpPr>
          <p:nvPr/>
        </p:nvCxnSpPr>
        <p:spPr>
          <a:xfrm flipH="1" flipV="1">
            <a:off x="1549997" y="393191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67FE2A4-FD39-4212-9F66-77566F831B76}"/>
              </a:ext>
            </a:extLst>
          </p:cNvPr>
          <p:cNvSpPr/>
          <p:nvPr/>
        </p:nvSpPr>
        <p:spPr>
          <a:xfrm>
            <a:off x="1676834" y="4064350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A9391A-237F-4C0D-AF45-78D74DB45E11}"/>
              </a:ext>
            </a:extLst>
          </p:cNvPr>
          <p:cNvCxnSpPr>
            <a:cxnSpLocks/>
          </p:cNvCxnSpPr>
          <p:nvPr/>
        </p:nvCxnSpPr>
        <p:spPr>
          <a:xfrm flipH="1">
            <a:off x="1556445" y="392706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F44A30-473A-4ABB-AEDC-A27BF79D3B3A}"/>
              </a:ext>
            </a:extLst>
          </p:cNvPr>
          <p:cNvCxnSpPr>
            <a:cxnSpLocks/>
          </p:cNvCxnSpPr>
          <p:nvPr/>
        </p:nvCxnSpPr>
        <p:spPr>
          <a:xfrm flipH="1">
            <a:off x="1088894" y="3914338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43F3D15-ACFB-49E6-8676-686A82442818}"/>
              </a:ext>
            </a:extLst>
          </p:cNvPr>
          <p:cNvCxnSpPr>
            <a:cxnSpLocks/>
          </p:cNvCxnSpPr>
          <p:nvPr/>
        </p:nvCxnSpPr>
        <p:spPr>
          <a:xfrm flipH="1">
            <a:off x="2444375" y="3888597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15C2757-AC02-437A-A4E1-C5305345B3D3}"/>
              </a:ext>
            </a:extLst>
          </p:cNvPr>
          <p:cNvCxnSpPr>
            <a:cxnSpLocks/>
          </p:cNvCxnSpPr>
          <p:nvPr/>
        </p:nvCxnSpPr>
        <p:spPr>
          <a:xfrm flipH="1">
            <a:off x="1111564" y="1566329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4112273-50D6-4439-AB04-0F9DA0EE32B6}"/>
              </a:ext>
            </a:extLst>
          </p:cNvPr>
          <p:cNvCxnSpPr>
            <a:cxnSpLocks/>
          </p:cNvCxnSpPr>
          <p:nvPr/>
        </p:nvCxnSpPr>
        <p:spPr>
          <a:xfrm flipH="1">
            <a:off x="2467045" y="1540588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216F3E-919D-408C-8394-2C2FBAEFEBAD}"/>
              </a:ext>
            </a:extLst>
          </p:cNvPr>
          <p:cNvCxnSpPr>
            <a:cxnSpLocks/>
          </p:cNvCxnSpPr>
          <p:nvPr/>
        </p:nvCxnSpPr>
        <p:spPr>
          <a:xfrm flipH="1" flipV="1">
            <a:off x="10048997" y="157717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0C6C7C7-BDFE-4F14-B611-79EBE3004238}"/>
              </a:ext>
            </a:extLst>
          </p:cNvPr>
          <p:cNvSpPr/>
          <p:nvPr/>
        </p:nvSpPr>
        <p:spPr>
          <a:xfrm>
            <a:off x="10175834" y="1709610"/>
            <a:ext cx="215300" cy="215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8A5E7-1F36-4723-82F5-65CFFEC36551}"/>
              </a:ext>
            </a:extLst>
          </p:cNvPr>
          <p:cNvCxnSpPr>
            <a:cxnSpLocks/>
          </p:cNvCxnSpPr>
          <p:nvPr/>
        </p:nvCxnSpPr>
        <p:spPr>
          <a:xfrm flipH="1">
            <a:off x="10055445" y="157232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27428A-34F7-4BAD-98D2-5C3E9539A702}"/>
              </a:ext>
            </a:extLst>
          </p:cNvPr>
          <p:cNvCxnSpPr/>
          <p:nvPr/>
        </p:nvCxnSpPr>
        <p:spPr>
          <a:xfrm flipH="1">
            <a:off x="10108537" y="4325939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5DFBDB3-8876-4B62-88BF-2D839B0C1161}"/>
              </a:ext>
            </a:extLst>
          </p:cNvPr>
          <p:cNvCxnSpPr>
            <a:cxnSpLocks/>
          </p:cNvCxnSpPr>
          <p:nvPr/>
        </p:nvCxnSpPr>
        <p:spPr>
          <a:xfrm flipH="1" flipV="1">
            <a:off x="9633114" y="4325939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F5B6F1-AD0F-4DB5-959D-F985F923B6C5}"/>
              </a:ext>
            </a:extLst>
          </p:cNvPr>
          <p:cNvCxnSpPr>
            <a:cxnSpLocks/>
          </p:cNvCxnSpPr>
          <p:nvPr/>
        </p:nvCxnSpPr>
        <p:spPr>
          <a:xfrm flipH="1">
            <a:off x="9846213" y="4302789"/>
            <a:ext cx="277910" cy="296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15CC37B-6F89-4DAC-9AD6-A0F4BA000C43}"/>
                  </a:ext>
                </a:extLst>
              </p:cNvPr>
              <p:cNvSpPr txBox="1"/>
              <p:nvPr/>
            </p:nvSpPr>
            <p:spPr>
              <a:xfrm flipH="1">
                <a:off x="9420375" y="3449627"/>
                <a:ext cx="15268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15CC37B-6F89-4DAC-9AD6-A0F4BA00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20375" y="3449627"/>
                <a:ext cx="1526854" cy="461665"/>
              </a:xfrm>
              <a:prstGeom prst="rect">
                <a:avLst/>
              </a:prstGeom>
              <a:blipFill>
                <a:blip r:embed="rId10"/>
                <a:stretch>
                  <a:fillRect r="-20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85418A1-A103-4631-A840-8AC1F6D361D6}"/>
                  </a:ext>
                </a:extLst>
              </p:cNvPr>
              <p:cNvSpPr/>
              <p:nvPr/>
            </p:nvSpPr>
            <p:spPr>
              <a:xfrm flipH="1">
                <a:off x="9874487" y="5365385"/>
                <a:ext cx="408997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85418A1-A103-4631-A840-8AC1F6D36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74487" y="5365385"/>
                <a:ext cx="40899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769FA8-55A3-4B75-B560-58D9566E0BAC}"/>
                  </a:ext>
                </a:extLst>
              </p:cNvPr>
              <p:cNvSpPr/>
              <p:nvPr/>
            </p:nvSpPr>
            <p:spPr>
              <a:xfrm flipH="1">
                <a:off x="9344477" y="4398710"/>
                <a:ext cx="474489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769FA8-55A3-4B75-B560-58D9566E0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44477" y="4398710"/>
                <a:ext cx="474489" cy="461665"/>
              </a:xfrm>
              <a:prstGeom prst="rect">
                <a:avLst/>
              </a:prstGeom>
              <a:blipFill>
                <a:blip r:embed="rId12"/>
                <a:stretch>
                  <a:fillRect l="-2564" r="-1282" b="-17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4779BE9-5F17-4CFD-84FF-C3FC6669096C}"/>
              </a:ext>
            </a:extLst>
          </p:cNvPr>
          <p:cNvCxnSpPr>
            <a:cxnSpLocks/>
          </p:cNvCxnSpPr>
          <p:nvPr/>
        </p:nvCxnSpPr>
        <p:spPr>
          <a:xfrm flipV="1">
            <a:off x="10292162" y="4308002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F87DBE9-49E8-4F5D-8AD5-912281E6528C}"/>
              </a:ext>
            </a:extLst>
          </p:cNvPr>
          <p:cNvCxnSpPr>
            <a:cxnSpLocks/>
          </p:cNvCxnSpPr>
          <p:nvPr/>
        </p:nvCxnSpPr>
        <p:spPr>
          <a:xfrm flipH="1" flipV="1">
            <a:off x="10094217" y="4787042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D538422-858D-4462-8C5F-6E5476E84CF2}"/>
              </a:ext>
            </a:extLst>
          </p:cNvPr>
          <p:cNvCxnSpPr>
            <a:cxnSpLocks/>
          </p:cNvCxnSpPr>
          <p:nvPr/>
        </p:nvCxnSpPr>
        <p:spPr>
          <a:xfrm>
            <a:off x="10295531" y="5010996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69C69C-17F1-4CC5-81A7-6A7BFFFED41C}"/>
              </a:ext>
            </a:extLst>
          </p:cNvPr>
          <p:cNvCxnSpPr/>
          <p:nvPr/>
        </p:nvCxnSpPr>
        <p:spPr>
          <a:xfrm flipH="1">
            <a:off x="10046249" y="2005443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ECC9A2-3FFE-4EC7-B062-E7F34F091531}"/>
              </a:ext>
            </a:extLst>
          </p:cNvPr>
          <p:cNvCxnSpPr>
            <a:cxnSpLocks/>
          </p:cNvCxnSpPr>
          <p:nvPr/>
        </p:nvCxnSpPr>
        <p:spPr>
          <a:xfrm flipH="1" flipV="1">
            <a:off x="9570826" y="2005443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DB578B0-CC05-4129-8E8D-AAC18C6EFDFD}"/>
              </a:ext>
            </a:extLst>
          </p:cNvPr>
          <p:cNvCxnSpPr>
            <a:cxnSpLocks/>
          </p:cNvCxnSpPr>
          <p:nvPr/>
        </p:nvCxnSpPr>
        <p:spPr>
          <a:xfrm flipH="1">
            <a:off x="9803391" y="2005443"/>
            <a:ext cx="281594" cy="296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81F6F07-00DE-497B-B518-25185672D78D}"/>
                  </a:ext>
                </a:extLst>
              </p:cNvPr>
              <p:cNvSpPr txBox="1"/>
              <p:nvPr/>
            </p:nvSpPr>
            <p:spPr>
              <a:xfrm flipH="1">
                <a:off x="9357886" y="1129918"/>
                <a:ext cx="15268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81F6F07-00DE-497B-B518-25185672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7886" y="1129918"/>
                <a:ext cx="1526854" cy="461665"/>
              </a:xfrm>
              <a:prstGeom prst="rect">
                <a:avLst/>
              </a:prstGeom>
              <a:blipFill>
                <a:blip r:embed="rId13"/>
                <a:stretch>
                  <a:fillRect r="-20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76D8B6-092F-41C6-90DE-08FF6C0C2132}"/>
                  </a:ext>
                </a:extLst>
              </p:cNvPr>
              <p:cNvSpPr/>
              <p:nvPr/>
            </p:nvSpPr>
            <p:spPr>
              <a:xfrm flipH="1">
                <a:off x="9858251" y="2956289"/>
                <a:ext cx="408997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76D8B6-092F-41C6-90DE-08FF6C0C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58251" y="2956289"/>
                <a:ext cx="40899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40EE90-7548-457D-9FC6-ECD463D62C94}"/>
                  </a:ext>
                </a:extLst>
              </p:cNvPr>
              <p:cNvSpPr/>
              <p:nvPr/>
            </p:nvSpPr>
            <p:spPr>
              <a:xfrm flipH="1">
                <a:off x="9400440" y="2139059"/>
                <a:ext cx="423514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40EE90-7548-457D-9FC6-ECD463D62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00440" y="2139059"/>
                <a:ext cx="42351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6E07441-ED59-49C4-A38A-3ED876BB16F9}"/>
              </a:ext>
            </a:extLst>
          </p:cNvPr>
          <p:cNvCxnSpPr>
            <a:cxnSpLocks/>
          </p:cNvCxnSpPr>
          <p:nvPr/>
        </p:nvCxnSpPr>
        <p:spPr>
          <a:xfrm flipV="1">
            <a:off x="10229874" y="1987506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76CB30D-803C-4232-B479-2F8B1EAEF85B}"/>
              </a:ext>
            </a:extLst>
          </p:cNvPr>
          <p:cNvCxnSpPr>
            <a:cxnSpLocks/>
          </p:cNvCxnSpPr>
          <p:nvPr/>
        </p:nvCxnSpPr>
        <p:spPr>
          <a:xfrm flipH="1" flipV="1">
            <a:off x="10031929" y="2466546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9F5415C-F1AD-4A84-A3A0-864B7458097D}"/>
              </a:ext>
            </a:extLst>
          </p:cNvPr>
          <p:cNvCxnSpPr>
            <a:cxnSpLocks/>
          </p:cNvCxnSpPr>
          <p:nvPr/>
        </p:nvCxnSpPr>
        <p:spPr>
          <a:xfrm>
            <a:off x="10233243" y="2690500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25AE7FD-8212-485A-834C-E0F816FCAD11}"/>
                  </a:ext>
                </a:extLst>
              </p:cNvPr>
              <p:cNvSpPr/>
              <p:nvPr/>
            </p:nvSpPr>
            <p:spPr>
              <a:xfrm>
                <a:off x="9744772" y="4642628"/>
                <a:ext cx="439030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25AE7FD-8212-485A-834C-E0F816FCA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772" y="4642628"/>
                <a:ext cx="43903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21A6641-EDEF-4FDB-A2D6-0F8BC3E6E390}"/>
                  </a:ext>
                </a:extLst>
              </p:cNvPr>
              <p:cNvSpPr/>
              <p:nvPr/>
            </p:nvSpPr>
            <p:spPr>
              <a:xfrm>
                <a:off x="9682765" y="2355238"/>
                <a:ext cx="439030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21A6641-EDEF-4FDB-A2D6-0F8BC3E6E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765" y="2355238"/>
                <a:ext cx="43903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692223E-F3B0-461B-98B3-A4911D5F2E54}"/>
              </a:ext>
            </a:extLst>
          </p:cNvPr>
          <p:cNvCxnSpPr>
            <a:cxnSpLocks/>
          </p:cNvCxnSpPr>
          <p:nvPr/>
        </p:nvCxnSpPr>
        <p:spPr>
          <a:xfrm flipH="1" flipV="1">
            <a:off x="10094217" y="3874542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2812139E-6CC4-4F75-8CAD-19E41872C5BE}"/>
              </a:ext>
            </a:extLst>
          </p:cNvPr>
          <p:cNvSpPr/>
          <p:nvPr/>
        </p:nvSpPr>
        <p:spPr>
          <a:xfrm>
            <a:off x="10221054" y="4006975"/>
            <a:ext cx="215300" cy="215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7B3AD8B-1500-4858-85A2-5D3B17EAF886}"/>
              </a:ext>
            </a:extLst>
          </p:cNvPr>
          <p:cNvCxnSpPr>
            <a:cxnSpLocks/>
          </p:cNvCxnSpPr>
          <p:nvPr/>
        </p:nvCxnSpPr>
        <p:spPr>
          <a:xfrm flipH="1">
            <a:off x="10100665" y="3869692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3CFBCD7-8CDB-4999-893D-6241E6F4744A}"/>
              </a:ext>
            </a:extLst>
          </p:cNvPr>
          <p:cNvCxnSpPr>
            <a:cxnSpLocks/>
          </p:cNvCxnSpPr>
          <p:nvPr/>
        </p:nvCxnSpPr>
        <p:spPr>
          <a:xfrm flipH="1">
            <a:off x="9633114" y="3856963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703D00D-61FB-450B-90ED-590B6626478E}"/>
              </a:ext>
            </a:extLst>
          </p:cNvPr>
          <p:cNvCxnSpPr>
            <a:cxnSpLocks/>
          </p:cNvCxnSpPr>
          <p:nvPr/>
        </p:nvCxnSpPr>
        <p:spPr>
          <a:xfrm flipH="1">
            <a:off x="10988595" y="3831222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BF09DE1-B97D-4C1C-B421-BD1FF0BBE445}"/>
              </a:ext>
            </a:extLst>
          </p:cNvPr>
          <p:cNvCxnSpPr>
            <a:cxnSpLocks/>
          </p:cNvCxnSpPr>
          <p:nvPr/>
        </p:nvCxnSpPr>
        <p:spPr>
          <a:xfrm flipH="1">
            <a:off x="9589865" y="1572327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EAFF208-B8E4-4ECC-8657-9EAF5D01CCA6}"/>
              </a:ext>
            </a:extLst>
          </p:cNvPr>
          <p:cNvCxnSpPr>
            <a:cxnSpLocks/>
          </p:cNvCxnSpPr>
          <p:nvPr/>
        </p:nvCxnSpPr>
        <p:spPr>
          <a:xfrm flipH="1">
            <a:off x="10945346" y="1546586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EA97986-3907-4B6D-A2B6-96F02821AD89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6183616" cy="1879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EA97986-3907-4B6D-A2B6-96F02821A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6183616" cy="18793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20EA8B7-F0D3-4F02-B46F-5FE7B9D5DD34}"/>
                  </a:ext>
                </a:extLst>
              </p:cNvPr>
              <p:cNvSpPr/>
              <p:nvPr/>
            </p:nvSpPr>
            <p:spPr>
              <a:xfrm>
                <a:off x="471166" y="639552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20EA8B7-F0D3-4F02-B46F-5FE7B9D5D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66" y="639552"/>
                <a:ext cx="2657779" cy="54703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D0835E8-B1AF-4794-A567-BA179A4B16ED}"/>
                  </a:ext>
                </a:extLst>
              </p:cNvPr>
              <p:cNvSpPr/>
              <p:nvPr/>
            </p:nvSpPr>
            <p:spPr>
              <a:xfrm>
                <a:off x="8893253" y="617799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D0835E8-B1AF-4794-A567-BA179A4B1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53" y="617799"/>
                <a:ext cx="2657779" cy="54703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93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09B4C-16B3-4E41-9261-7DFCA3278764}"/>
              </a:ext>
            </a:extLst>
          </p:cNvPr>
          <p:cNvGrpSpPr/>
          <p:nvPr/>
        </p:nvGrpSpPr>
        <p:grpSpPr>
          <a:xfrm>
            <a:off x="164863" y="639552"/>
            <a:ext cx="10936285" cy="5470344"/>
            <a:chOff x="164863" y="639552"/>
            <a:chExt cx="10936285" cy="547034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216F3E-919D-408C-8394-2C2FBAEFEB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3636" y="1653206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0C6C7C7-BDFE-4F14-B611-79EBE3004238}"/>
                </a:ext>
              </a:extLst>
            </p:cNvPr>
            <p:cNvSpPr/>
            <p:nvPr/>
          </p:nvSpPr>
          <p:spPr>
            <a:xfrm>
              <a:off x="1420473" y="1785639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538A5E7-1F36-4723-82F5-65CFFEC36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084" y="1648356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27428A-34F7-4BAD-98D2-5C3E9539A702}"/>
                </a:ext>
              </a:extLst>
            </p:cNvPr>
            <p:cNvCxnSpPr/>
            <p:nvPr/>
          </p:nvCxnSpPr>
          <p:spPr>
            <a:xfrm flipH="1">
              <a:off x="1353176" y="4401968"/>
              <a:ext cx="475423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5DFBDB3-8876-4B62-88BF-2D839B0C11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7754" y="4401969"/>
              <a:ext cx="259390" cy="253792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F5B6F1-AD0F-4DB5-959D-F985F923B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6147" y="4371396"/>
              <a:ext cx="277910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15CC37B-6F89-4DAC-9AD6-A0F4BA000C43}"/>
                    </a:ext>
                  </a:extLst>
                </p:cNvPr>
                <p:cNvSpPr txBox="1"/>
                <p:nvPr/>
              </p:nvSpPr>
              <p:spPr>
                <a:xfrm flipH="1">
                  <a:off x="665014" y="3525656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15CC37B-6F89-4DAC-9AD6-A0F4BA000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5014" y="3525656"/>
                  <a:ext cx="1526854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203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85418A1-A103-4631-A840-8AC1F6D361D6}"/>
                    </a:ext>
                  </a:extLst>
                </p:cNvPr>
                <p:cNvSpPr/>
                <p:nvPr/>
              </p:nvSpPr>
              <p:spPr>
                <a:xfrm flipH="1">
                  <a:off x="1181890" y="5421386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85418A1-A103-4631-A840-8AC1F6D36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81890" y="5421386"/>
                  <a:ext cx="40899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CC769FA8-55A3-4B75-B560-58D9566E0BAC}"/>
                    </a:ext>
                  </a:extLst>
                </p:cNvPr>
                <p:cNvSpPr/>
                <p:nvPr/>
              </p:nvSpPr>
              <p:spPr>
                <a:xfrm flipH="1">
                  <a:off x="589116" y="4474739"/>
                  <a:ext cx="474489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CC769FA8-55A3-4B75-B560-58D9566E0B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116" y="4474739"/>
                  <a:ext cx="47448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597" r="-2597" b="-171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4779BE9-5F17-4CFD-84FF-C3FC66690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6801" y="4384031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F87DBE9-49E8-4F5D-8AD5-912281E652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3773" y="4662829"/>
              <a:ext cx="399583" cy="424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D538422-858D-4462-8C5F-6E5476E84CF2}"/>
                </a:ext>
              </a:extLst>
            </p:cNvPr>
            <p:cNvCxnSpPr>
              <a:cxnSpLocks/>
            </p:cNvCxnSpPr>
            <p:nvPr/>
          </p:nvCxnSpPr>
          <p:spPr>
            <a:xfrm>
              <a:off x="1540170" y="5087025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269C69C-17F1-4CC5-81A7-6A7BFFFED41C}"/>
                </a:ext>
              </a:extLst>
            </p:cNvPr>
            <p:cNvCxnSpPr/>
            <p:nvPr/>
          </p:nvCxnSpPr>
          <p:spPr>
            <a:xfrm flipH="1">
              <a:off x="1290888" y="2081472"/>
              <a:ext cx="475423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DECC9A2-3FFE-4EC7-B062-E7F34F0915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072" y="2099582"/>
              <a:ext cx="243683" cy="247420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DB578B0-CC05-4129-8E8D-AAC18C6EFD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088" y="2070938"/>
              <a:ext cx="281594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81F6F07-00DE-497B-B518-25185672D78D}"/>
                    </a:ext>
                  </a:extLst>
                </p:cNvPr>
                <p:cNvSpPr txBox="1"/>
                <p:nvPr/>
              </p:nvSpPr>
              <p:spPr>
                <a:xfrm flipH="1">
                  <a:off x="602525" y="1205947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81F6F07-00DE-497B-B518-25185672D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2525" y="1205947"/>
                  <a:ext cx="1526854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204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76D8B6-092F-41C6-90DE-08FF6C0C2132}"/>
                    </a:ext>
                  </a:extLst>
                </p:cNvPr>
                <p:cNvSpPr/>
                <p:nvPr/>
              </p:nvSpPr>
              <p:spPr>
                <a:xfrm flipH="1">
                  <a:off x="1102890" y="3032318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76D8B6-092F-41C6-90DE-08FF6C0C2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02890" y="3032318"/>
                  <a:ext cx="40899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740EE90-7548-457D-9FC6-ECD463D62C94}"/>
                    </a:ext>
                  </a:extLst>
                </p:cNvPr>
                <p:cNvSpPr/>
                <p:nvPr/>
              </p:nvSpPr>
              <p:spPr>
                <a:xfrm flipH="1">
                  <a:off x="645079" y="2215088"/>
                  <a:ext cx="423514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740EE90-7548-457D-9FC6-ECD463D62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45079" y="2215088"/>
                  <a:ext cx="42351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6E07441-ED59-49C4-A38A-3ED876BB1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4513" y="2063535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76CB30D-803C-4232-B479-2F8B1EAEF8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0852" y="2358396"/>
              <a:ext cx="390216" cy="4081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9F5415C-F1AD-4A84-A3A0-864B7458097D}"/>
                </a:ext>
              </a:extLst>
            </p:cNvPr>
            <p:cNvCxnSpPr>
              <a:cxnSpLocks/>
            </p:cNvCxnSpPr>
            <p:nvPr/>
          </p:nvCxnSpPr>
          <p:spPr>
            <a:xfrm>
              <a:off x="1477882" y="2766529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25AE7FD-8212-485A-834C-E0F816FCAD11}"/>
                    </a:ext>
                  </a:extLst>
                </p:cNvPr>
                <p:cNvSpPr/>
                <p:nvPr/>
              </p:nvSpPr>
              <p:spPr>
                <a:xfrm>
                  <a:off x="989411" y="4718657"/>
                  <a:ext cx="439030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25AE7FD-8212-485A-834C-E0F816FCA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411" y="4718657"/>
                  <a:ext cx="43903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D21A6641-EDEF-4FDB-A2D6-0F8BC3E6E390}"/>
                    </a:ext>
                  </a:extLst>
                </p:cNvPr>
                <p:cNvSpPr/>
                <p:nvPr/>
              </p:nvSpPr>
              <p:spPr>
                <a:xfrm>
                  <a:off x="927404" y="2431267"/>
                  <a:ext cx="439030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D21A6641-EDEF-4FDB-A2D6-0F8BC3E6E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404" y="2431267"/>
                  <a:ext cx="43903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692223E-F3B0-461B-98B3-A4911D5F2E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8856" y="3950571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812139E-6CC4-4F75-8CAD-19E41872C5BE}"/>
                </a:ext>
              </a:extLst>
            </p:cNvPr>
            <p:cNvSpPr/>
            <p:nvPr/>
          </p:nvSpPr>
          <p:spPr>
            <a:xfrm>
              <a:off x="1465693" y="4083004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7B3AD8B-1500-4858-85A2-5D3B17EAF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5304" y="3945721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CFBCD7-8CDB-4999-893D-6241E6F474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753" y="3932992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703D00D-61FB-450B-90ED-590B66264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3234" y="3907251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BF09DE1-B97D-4C1C-B421-BD1FF0BBE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504" y="1648356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EAFF208-B8E4-4ECC-8657-9EAF5D01CC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985" y="1622615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EA97986-3907-4B6D-A2B6-96F02821AD89}"/>
                    </a:ext>
                  </a:extLst>
                </p:cNvPr>
                <p:cNvSpPr/>
                <p:nvPr/>
              </p:nvSpPr>
              <p:spPr>
                <a:xfrm>
                  <a:off x="2856335" y="2495189"/>
                  <a:ext cx="5763886" cy="1768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4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  <m:r>
                                                <a:rPr lang="en-US" altLang="zh-CN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40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40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  <m:r>
                                                <a:rPr lang="en-US" altLang="zh-CN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4000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sub>
                                    <m:sup>
                                      <m:r>
                                        <a:rPr lang="en-US" altLang="zh-CN" sz="40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EA97986-3907-4B6D-A2B6-96F02821A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335" y="2495189"/>
                  <a:ext cx="5763886" cy="176830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A852A19-E707-4998-9198-4EAA749968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37772" y="1682342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D90A64-9EFF-4850-A36E-A174B125D260}"/>
                </a:ext>
              </a:extLst>
            </p:cNvPr>
            <p:cNvSpPr/>
            <p:nvPr/>
          </p:nvSpPr>
          <p:spPr>
            <a:xfrm>
              <a:off x="9664609" y="1814775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B5FF875-C677-4090-AF9C-DB6018CBB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4220" y="1677492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B23E45F-85C4-49F0-80C4-5EBA694E2F49}"/>
                </a:ext>
              </a:extLst>
            </p:cNvPr>
            <p:cNvCxnSpPr>
              <a:cxnSpLocks/>
            </p:cNvCxnSpPr>
            <p:nvPr/>
          </p:nvCxnSpPr>
          <p:spPr>
            <a:xfrm>
              <a:off x="10049245" y="4448683"/>
              <a:ext cx="217331" cy="2025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F284814-740B-4D27-8EB0-6659FF35C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21890" y="4431105"/>
              <a:ext cx="268308" cy="260860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03250C-27A1-4395-B6AC-F1D24CBB7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4988" y="4407954"/>
              <a:ext cx="277910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C8F0D41-E2CD-4021-AB90-B130762820B8}"/>
                    </a:ext>
                  </a:extLst>
                </p:cNvPr>
                <p:cNvSpPr txBox="1"/>
                <p:nvPr/>
              </p:nvSpPr>
              <p:spPr>
                <a:xfrm flipH="1">
                  <a:off x="8909150" y="3554792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C8F0D41-E2CD-4021-AB90-B13076282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909150" y="3554792"/>
                  <a:ext cx="1526854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203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37E93CA4-B9B2-4FC7-A0A5-0C3DB4D3CC08}"/>
                    </a:ext>
                  </a:extLst>
                </p:cNvPr>
                <p:cNvSpPr/>
                <p:nvPr/>
              </p:nvSpPr>
              <p:spPr>
                <a:xfrm flipH="1">
                  <a:off x="9426026" y="5450522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37E93CA4-B9B2-4FC7-A0A5-0C3DB4D3CC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26026" y="5450522"/>
                  <a:ext cx="408997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F0A7F30-5BEE-45D8-A23E-A486475043E5}"/>
                    </a:ext>
                  </a:extLst>
                </p:cNvPr>
                <p:cNvSpPr/>
                <p:nvPr/>
              </p:nvSpPr>
              <p:spPr>
                <a:xfrm flipH="1">
                  <a:off x="8833252" y="4503875"/>
                  <a:ext cx="474489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F0A7F30-5BEE-45D8-A23E-A48647504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33252" y="4503875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57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3FB19AE-4DB1-4434-8CFD-30A72A50D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0937" y="4413167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2C773C-B122-492E-942D-B474848B83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59600" y="4668815"/>
              <a:ext cx="427892" cy="447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C21750-DDA8-4A15-9594-10E6B9183BE1}"/>
                </a:ext>
              </a:extLst>
            </p:cNvPr>
            <p:cNvCxnSpPr>
              <a:cxnSpLocks/>
            </p:cNvCxnSpPr>
            <p:nvPr/>
          </p:nvCxnSpPr>
          <p:spPr>
            <a:xfrm>
              <a:off x="9784306" y="5116161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64FC17B-D30C-4F66-A787-E4007BCC7A9A}"/>
                </a:ext>
              </a:extLst>
            </p:cNvPr>
            <p:cNvCxnSpPr>
              <a:cxnSpLocks/>
            </p:cNvCxnSpPr>
            <p:nvPr/>
          </p:nvCxnSpPr>
          <p:spPr>
            <a:xfrm>
              <a:off x="9982865" y="2136621"/>
              <a:ext cx="198312" cy="211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8CCE5D9-4853-4298-B804-5392B4AD9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9603" y="2110609"/>
              <a:ext cx="275385" cy="288155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021CE11-34CE-42FA-8B95-4366CB1FD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2166" y="2110608"/>
              <a:ext cx="281594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7355A9E-5E0C-49D4-9562-26DD2828D1D3}"/>
                    </a:ext>
                  </a:extLst>
                </p:cNvPr>
                <p:cNvSpPr txBox="1"/>
                <p:nvPr/>
              </p:nvSpPr>
              <p:spPr>
                <a:xfrm flipH="1">
                  <a:off x="8846661" y="1235083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7355A9E-5E0C-49D4-9562-26DD2828D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46661" y="1235083"/>
                  <a:ext cx="1526854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203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A4C9F7B-C0FA-47B8-8376-1B9002B371EF}"/>
                    </a:ext>
                  </a:extLst>
                </p:cNvPr>
                <p:cNvSpPr/>
                <p:nvPr/>
              </p:nvSpPr>
              <p:spPr>
                <a:xfrm flipH="1">
                  <a:off x="9347026" y="3061454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A4C9F7B-C0FA-47B8-8376-1B9002B371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47026" y="3061454"/>
                  <a:ext cx="408997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A1F9684-6CB1-466C-91AD-B065ADC85970}"/>
                    </a:ext>
                  </a:extLst>
                </p:cNvPr>
                <p:cNvSpPr/>
                <p:nvPr/>
              </p:nvSpPr>
              <p:spPr>
                <a:xfrm flipH="1">
                  <a:off x="8889215" y="2244224"/>
                  <a:ext cx="423514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A1F9684-6CB1-466C-91AD-B065ADC859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89215" y="2244224"/>
                  <a:ext cx="42351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7B78B66-9856-46F3-A754-726D8A00C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8649" y="2092671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2A89FE7-F289-4662-B234-DDC760A603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4988" y="2393976"/>
              <a:ext cx="390216" cy="401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37B27AD-7079-49AF-9C70-7BED3BE981CD}"/>
                </a:ext>
              </a:extLst>
            </p:cNvPr>
            <p:cNvCxnSpPr>
              <a:cxnSpLocks/>
            </p:cNvCxnSpPr>
            <p:nvPr/>
          </p:nvCxnSpPr>
          <p:spPr>
            <a:xfrm>
              <a:off x="9722018" y="2795665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C908952-05B6-4F5C-8175-946CDD7FF05D}"/>
                    </a:ext>
                  </a:extLst>
                </p:cNvPr>
                <p:cNvSpPr/>
                <p:nvPr/>
              </p:nvSpPr>
              <p:spPr>
                <a:xfrm>
                  <a:off x="10195567" y="4520054"/>
                  <a:ext cx="472885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C908952-05B6-4F5C-8175-946CDD7FF0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567" y="4520054"/>
                  <a:ext cx="472885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597" r="-2597" b="-1973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E9D0CA8-C908-48A3-853A-3656EF490583}"/>
                    </a:ext>
                  </a:extLst>
                </p:cNvPr>
                <p:cNvSpPr/>
                <p:nvPr/>
              </p:nvSpPr>
              <p:spPr>
                <a:xfrm>
                  <a:off x="10154000" y="2207878"/>
                  <a:ext cx="421910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E9D0CA8-C908-48A3-853A-3656EF490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000" y="2207878"/>
                  <a:ext cx="421910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E9630A6-566B-4580-B718-971C530A7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82992" y="3979707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19CE94C-F533-488F-9A29-24C53AE5A198}"/>
                </a:ext>
              </a:extLst>
            </p:cNvPr>
            <p:cNvSpPr/>
            <p:nvPr/>
          </p:nvSpPr>
          <p:spPr>
            <a:xfrm>
              <a:off x="9709829" y="4112140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290623C-435A-4761-9FFE-70A890B927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9440" y="3974857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40A7E70-651D-43BA-8486-38C1C7A4A6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1889" y="3962128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C26C034-919E-47BA-B34C-94AFD7032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7370" y="3936387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7E24E85-94FC-49CF-89FF-37FB72228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8640" y="1677492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835031A-F797-4F2B-BA74-D76EF475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4121" y="1651751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5257BCC-AAE3-4707-878B-C80CB399F748}"/>
                    </a:ext>
                  </a:extLst>
                </p:cNvPr>
                <p:cNvSpPr/>
                <p:nvPr/>
              </p:nvSpPr>
              <p:spPr>
                <a:xfrm>
                  <a:off x="164863" y="639552"/>
                  <a:ext cx="2657779" cy="54703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phant>
                                  <m:phantPr>
                                    <m:show m:val="off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phant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phant>
                                      <m:phantPr>
                                        <m:show m:val="off"/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phant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phant>
                                          <m:phantPr>
                                            <m:show m:val="off"/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phantPr>
                                          <m:e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phant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phant>
                                              <m:phantPr>
                                                <m:show m:val="off"/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phant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  <m:r>
                                                  <a:rPr lang="en-US" altLang="zh-CN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</m:t>
                                                </m:r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</m:e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  <m:r>
                                                      <a:rPr lang="en-US" altLang="zh-CN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5257BCC-AAE3-4707-878B-C80CB399F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63" y="639552"/>
                  <a:ext cx="2657779" cy="54703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3E5C34F-3BEB-44D0-933A-9F83A68B321B}"/>
                    </a:ext>
                  </a:extLst>
                </p:cNvPr>
                <p:cNvSpPr/>
                <p:nvPr/>
              </p:nvSpPr>
              <p:spPr>
                <a:xfrm>
                  <a:off x="8443369" y="639552"/>
                  <a:ext cx="2657779" cy="54703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phant>
                                  <m:phantPr>
                                    <m:show m:val="off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phant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phant>
                                      <m:phantPr>
                                        <m:show m:val="off"/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phant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phant>
                                          <m:phantPr>
                                            <m:show m:val="off"/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phantPr>
                                          <m:e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phant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phant>
                                              <m:phantPr>
                                                <m:show m:val="off"/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phant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  <m:r>
                                                  <a:rPr lang="en-US" altLang="zh-CN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</m:t>
                                                </m:r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</m:e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  <m:r>
                                                      <a:rPr lang="en-US" altLang="zh-CN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3E5C34F-3BEB-44D0-933A-9F83A68B32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3369" y="639552"/>
                  <a:ext cx="2657779" cy="54703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6960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B41989-90DA-4382-A01A-B8503F17BBC6}"/>
              </a:ext>
            </a:extLst>
          </p:cNvPr>
          <p:cNvCxnSpPr/>
          <p:nvPr/>
        </p:nvCxnSpPr>
        <p:spPr>
          <a:xfrm>
            <a:off x="4045527" y="840509"/>
            <a:ext cx="0" cy="490450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B5C844-A35D-465E-9DEE-19E52A9D10FB}"/>
              </a:ext>
            </a:extLst>
          </p:cNvPr>
          <p:cNvCxnSpPr/>
          <p:nvPr/>
        </p:nvCxnSpPr>
        <p:spPr>
          <a:xfrm>
            <a:off x="8557491" y="976745"/>
            <a:ext cx="0" cy="490450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EBB4FE-F647-4216-9DAD-4897840B3028}"/>
              </a:ext>
            </a:extLst>
          </p:cNvPr>
          <p:cNvCxnSpPr>
            <a:cxnSpLocks/>
          </p:cNvCxnSpPr>
          <p:nvPr/>
        </p:nvCxnSpPr>
        <p:spPr>
          <a:xfrm>
            <a:off x="-360000" y="3271982"/>
            <a:ext cx="12986109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5D90EF3-8554-46DA-9DCC-E0E758E07662}"/>
              </a:ext>
            </a:extLst>
          </p:cNvPr>
          <p:cNvSpPr/>
          <p:nvPr/>
        </p:nvSpPr>
        <p:spPr>
          <a:xfrm>
            <a:off x="3664527" y="2848976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5CCE3-85D5-483B-98B6-359459F32F56}"/>
              </a:ext>
            </a:extLst>
          </p:cNvPr>
          <p:cNvSpPr/>
          <p:nvPr/>
        </p:nvSpPr>
        <p:spPr>
          <a:xfrm>
            <a:off x="8178800" y="2857279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8E75E7-C680-49F7-933D-639FECDA85EC}"/>
              </a:ext>
            </a:extLst>
          </p:cNvPr>
          <p:cNvSpPr/>
          <p:nvPr/>
        </p:nvSpPr>
        <p:spPr>
          <a:xfrm>
            <a:off x="8585200" y="2848976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452F5-9A21-427B-8ED1-CC06B58758DD}"/>
              </a:ext>
            </a:extLst>
          </p:cNvPr>
          <p:cNvSpPr/>
          <p:nvPr/>
        </p:nvSpPr>
        <p:spPr>
          <a:xfrm>
            <a:off x="3659908" y="3314970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C2A180-5DDF-4F20-9630-E838C05A0A05}"/>
              </a:ext>
            </a:extLst>
          </p:cNvPr>
          <p:cNvSpPr/>
          <p:nvPr/>
        </p:nvSpPr>
        <p:spPr>
          <a:xfrm>
            <a:off x="8171872" y="3289570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787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86254-23D0-4F9D-951C-BDC12C56BDF4}"/>
              </a:ext>
            </a:extLst>
          </p:cNvPr>
          <p:cNvGrpSpPr/>
          <p:nvPr/>
        </p:nvGrpSpPr>
        <p:grpSpPr>
          <a:xfrm>
            <a:off x="0" y="-1199276"/>
            <a:ext cx="2959072" cy="1944996"/>
            <a:chOff x="418551" y="157084"/>
            <a:chExt cx="2959072" cy="194499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3051D57-BFDD-4073-9D9E-0151EE77FCDC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4768FE3-C419-45DD-9770-F20E0E2E3A0A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EBE75E7-4C82-43E5-95BC-7A93D3E4C9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7A83D1D-5426-44D7-8772-FFA576FAC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340CC4B-DFBE-4B26-9FD4-DD857BA2AF4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340CC4B-DFBE-4B26-9FD4-DD857BA2AF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388A2E-42B6-4F6C-8BA0-CA5E90AA67DA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388A2E-42B6-4F6C-8BA0-CA5E90AA67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F0E54E5-AC23-43FE-AE25-3204D9EF2C0D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F0E54E5-AC23-43FE-AE25-3204D9EF2C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3E9C48E-F7B6-4657-8C13-537390802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354C472-330F-4EFA-8D98-8246F59C79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8E2F1A3-D5AA-4077-9D93-89A57C9B3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6536F8-C0B7-42EB-9AA0-5A0BF4485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40E5C6-A1B3-446D-85F4-CF3B76B6E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6125DCE-505C-4EB4-B379-8C58FECC162F}"/>
              </a:ext>
            </a:extLst>
          </p:cNvPr>
          <p:cNvGrpSpPr/>
          <p:nvPr/>
        </p:nvGrpSpPr>
        <p:grpSpPr>
          <a:xfrm>
            <a:off x="-63936" y="934860"/>
            <a:ext cx="2959072" cy="1944996"/>
            <a:chOff x="418551" y="157084"/>
            <a:chExt cx="2959072" cy="194499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6943758-273C-4996-A4E8-45C42D8580A1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2E1CF30-3EAC-433A-97C9-3265F6CD964F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894C0F1-20F2-4243-8D03-55C7F4FDEB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57F0BD2-1416-4ADC-9073-066B38F0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26D78C3D-A98E-4213-865F-6D7294444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26D78C3D-A98E-4213-865F-6D72944447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749AE146-0F70-4EC0-8C52-A5E44DEFF6FD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749AE146-0F70-4EC0-8C52-A5E44DEFF6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1ECE3B-D989-4AF4-8D95-386D51ADC065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1ECE3B-D989-4AF4-8D95-386D51ADC0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47E07A2-A092-415B-8A6B-C90EF4B2F6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5A0DCEF-6BE2-4B57-8C7F-22D1F18F47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92C1BD-B430-489C-916F-309BB596A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B5D4EE3-3E9C-484B-86B9-A62543289AD8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B5D4EE3-3E9C-484B-86B9-A62543289A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3CA6C0A-8D34-4006-B165-AC5EB1B3D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05FD7-AF37-4478-9873-C9A028051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9BDA9B1-1AED-41E9-904B-B7233FE64AC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9BDA9B1-1AED-41E9-904B-B7233FE64A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F0FAE9E-39D7-4830-BE3D-D9A499436A71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F0FAE9E-39D7-4830-BE3D-D9A49943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4F93366-405B-44EF-958F-1CC0A01891C3}"/>
              </a:ext>
            </a:extLst>
          </p:cNvPr>
          <p:cNvGrpSpPr/>
          <p:nvPr/>
        </p:nvGrpSpPr>
        <p:grpSpPr>
          <a:xfrm>
            <a:off x="-146714" y="3209513"/>
            <a:ext cx="2959072" cy="1944996"/>
            <a:chOff x="418551" y="157084"/>
            <a:chExt cx="2959072" cy="194499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FDE35DA-67F1-498B-A89D-205ED9082D8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A108049-FC08-4F86-B456-FE3484F1C55F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DC42B72-1B86-4A1C-B137-1E174DE19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4CC9912-9A86-483E-B9A6-04495CF836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E492A41-A047-4DD5-80D3-C46549118B85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E492A41-A047-4DD5-80D3-C46549118B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F72DCE0D-9D84-4F6F-A20C-68801720F843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F72DCE0D-9D84-4F6F-A20C-68801720F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0936E92-EC21-4EA6-A71C-C16DED3F68D5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0936E92-EC21-4EA6-A71C-C16DED3F68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D2EF55D-FA88-4055-961A-F349F209C9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FC855BF-933F-46E2-A4F5-63AB91B21D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A43020A-EF15-480B-880F-6DE94F17A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68CA0EF0-3289-4450-8A15-120E65D43326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68CA0EF0-3289-4450-8A15-120E65D433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1C2A12-653F-4A0A-AC3D-495CDE9C2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FB523A3-9AF4-4BE6-96EF-D14E9FC0C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715016C-37CC-4BDD-BA4B-C320D7F28B69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715016C-37CC-4BDD-BA4B-C320D7F28B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59B7C74-37CD-4772-9AFC-7B036DA8B0A2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59B7C74-37CD-4772-9AFC-7B036DA8B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8C3C5DB-46F0-46F3-87BF-3A50D6ACE849}"/>
              </a:ext>
            </a:extLst>
          </p:cNvPr>
          <p:cNvGrpSpPr/>
          <p:nvPr/>
        </p:nvGrpSpPr>
        <p:grpSpPr>
          <a:xfrm>
            <a:off x="-187997" y="5484166"/>
            <a:ext cx="2959072" cy="1944996"/>
            <a:chOff x="418551" y="157084"/>
            <a:chExt cx="2959072" cy="1944996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1F3E5AC-30B7-4B52-BD3B-3DC9EF17B758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8DB47BD-4210-4C7B-A88A-1FE764446479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65BD078-6EF1-44AE-A45B-9E6F5D10AF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43B58A7-6D45-4EAA-A4A5-FC42FD270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1ADE294-02D5-45D5-BC3A-0FE6DECAFCF0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1ADE294-02D5-45D5-BC3A-0FE6DECAFC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2A96B44F-9D78-4BA6-A90D-A9A692B804FE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2A96B44F-9D78-4BA6-A90D-A9A692B804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B2C4470-9CAD-418C-A977-4714CD13771B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B2C4470-9CAD-418C-A977-4714CD1377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FB8E09C-9456-45F2-BDD9-EBCF00459F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BD4717C-A12E-42EC-9855-D90761E96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97FB0B7-5745-453E-ADA0-EE9E95B7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D48114-65F7-4F9E-A36D-B7DD60CADB42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D48114-65F7-4F9E-A36D-B7DD60CADB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EC3AF21-8BB9-4000-80C8-1125C3343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6FA4288-A621-4243-A6C5-F5A2096B3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CB49DBE-AF92-48E2-AB45-642C0E3BB265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CB49DBE-AF92-48E2-AB45-642C0E3BB2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B303553-BB8A-40E0-82BA-BBB67A36744D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B303553-BB8A-40E0-82BA-BBB67A3674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8455454" y="-1199276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D403CF3-1A86-4650-8012-869D6E00CF27}"/>
              </a:ext>
            </a:extLst>
          </p:cNvPr>
          <p:cNvGrpSpPr/>
          <p:nvPr/>
        </p:nvGrpSpPr>
        <p:grpSpPr>
          <a:xfrm>
            <a:off x="8399192" y="850661"/>
            <a:ext cx="2959072" cy="1944996"/>
            <a:chOff x="418551" y="157084"/>
            <a:chExt cx="2959072" cy="19449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20CE874-BB39-4B68-A3C0-C487490942CE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CD87E17-47EF-4385-B6A6-596CEDEEF7CC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C8A451F-22A3-4D4C-B882-60EC57432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773EF8A-EA87-4574-98AF-288BD5C48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576141F-7032-4E94-A331-999B70716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E9EB04D-020B-4B9C-8D0D-6EA717C23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6A866F-944E-4692-9BDF-DB6EB192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0ED782-6DBF-4406-B188-BBA86ABBF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7396A0-6499-41B0-8A9A-FBD0FEC2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3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3FE0B5-0967-4D49-BB3E-E812DE537B4A}"/>
              </a:ext>
            </a:extLst>
          </p:cNvPr>
          <p:cNvGrpSpPr/>
          <p:nvPr/>
        </p:nvGrpSpPr>
        <p:grpSpPr>
          <a:xfrm>
            <a:off x="8429455" y="3175221"/>
            <a:ext cx="2959072" cy="1944996"/>
            <a:chOff x="418551" y="157084"/>
            <a:chExt cx="2959072" cy="194499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C1B840B-ECFE-41A3-B3AC-94C3F5BF24F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FB0095B-70D5-41BC-ADDF-009ABFFE42A4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6894A15-96CB-447A-9C28-D5E0BA426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42250AF-E8E6-4600-B2DD-94F9CEE9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E1C313-B7ED-4BE3-A5AA-F30DFEC1C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86884F6-6321-4D84-AA2D-FD5A8FB6F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8F16F2-FE9A-40EE-A0DC-66BA6B9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A17BEF-6248-499F-920D-E95BD70F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FCE049-F2E8-4EB0-801E-CD325FB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3AFCFD-FF98-4282-91FF-576F595057E2}"/>
              </a:ext>
            </a:extLst>
          </p:cNvPr>
          <p:cNvGrpSpPr/>
          <p:nvPr/>
        </p:nvGrpSpPr>
        <p:grpSpPr>
          <a:xfrm>
            <a:off x="8543447" y="5409663"/>
            <a:ext cx="2959072" cy="1944996"/>
            <a:chOff x="418551" y="157084"/>
            <a:chExt cx="2959072" cy="194499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35F0786-C053-4770-AB53-E44587C47A0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CEB3921-F1E2-4067-8C42-B723E7D51296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97DE6A3-D458-4DAA-90F1-5CD3EDC0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EDDA77-A7A2-488C-80D1-DF45DEB3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A435930-A538-4409-B678-E38A769E7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915FE62-9C0F-418E-93F2-AFAD466A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A3CFD95-FFAB-4569-AECE-D48B5C3F1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5F440DB-4C74-4DD3-9B6C-C753A40DD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695BE-B50D-466D-84CE-E3C9BBAF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4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2895136" y="1801907"/>
                <a:ext cx="5550109" cy="2487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136" y="1801907"/>
                <a:ext cx="5550109" cy="248779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152499" y="4695285"/>
                <a:ext cx="290598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44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440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  <m:sup>
                              <m:r>
                                <a:rPr lang="en-US" altLang="zh-CN" sz="44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99" y="4695285"/>
                <a:ext cx="2905987" cy="769441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F5CA281-0805-47AD-B064-3A42A560F9DB}"/>
                  </a:ext>
                </a:extLst>
              </p:cNvPr>
              <p:cNvSpPr/>
              <p:nvPr/>
            </p:nvSpPr>
            <p:spPr>
              <a:xfrm>
                <a:off x="8117047" y="-1419992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F5CA281-0805-47AD-B064-3A42A560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047" y="-1419992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A0BA4ED-FDB4-409D-87CD-A8375B70917F}"/>
                  </a:ext>
                </a:extLst>
              </p:cNvPr>
              <p:cNvSpPr/>
              <p:nvPr/>
            </p:nvSpPr>
            <p:spPr>
              <a:xfrm>
                <a:off x="-547486" y="-145428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A0BA4ED-FDB4-409D-87CD-A8375B70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486" y="-1454284"/>
                <a:ext cx="3715761" cy="925901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71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4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8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88273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56124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744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888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8885358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8873209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𝜎𝜎</m:t>
                                      </m:r>
                                      <m:r>
                                        <a:rPr lang="en-US" altLang="zh-CN" sz="4800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blipFill>
                <a:blip r:embed="rId2"/>
                <a:stretch>
                  <a:fillRect r="-4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8702455" y="4217818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455" y="4217818"/>
                <a:ext cx="52809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2323490" y="4291486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90" y="4291486"/>
                <a:ext cx="52809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/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  <a:blipFill>
                <a:blip r:embed="rId9"/>
                <a:stretch>
                  <a:fillRect r="-806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2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-508217" y="-1070515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D403CF3-1A86-4650-8012-869D6E00CF27}"/>
              </a:ext>
            </a:extLst>
          </p:cNvPr>
          <p:cNvGrpSpPr/>
          <p:nvPr/>
        </p:nvGrpSpPr>
        <p:grpSpPr>
          <a:xfrm>
            <a:off x="-534216" y="1313834"/>
            <a:ext cx="2959072" cy="1944996"/>
            <a:chOff x="418551" y="157084"/>
            <a:chExt cx="2959072" cy="19449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20CE874-BB39-4B68-A3C0-C487490942CE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CD87E17-47EF-4385-B6A6-596CEDEEF7CC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C8A451F-22A3-4D4C-B882-60EC57432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773EF8A-EA87-4574-98AF-288BD5C48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576141F-7032-4E94-A331-999B70716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E9EB04D-020B-4B9C-8D0D-6EA717C23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6A866F-944E-4692-9BDF-DB6EB192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0ED782-6DBF-4406-B188-BBA86ABBF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7396A0-6499-41B0-8A9A-FBD0FEC2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3FE0B5-0967-4D49-BB3E-E812DE537B4A}"/>
              </a:ext>
            </a:extLst>
          </p:cNvPr>
          <p:cNvGrpSpPr/>
          <p:nvPr/>
        </p:nvGrpSpPr>
        <p:grpSpPr>
          <a:xfrm>
            <a:off x="-508217" y="3698184"/>
            <a:ext cx="2959072" cy="1944996"/>
            <a:chOff x="418551" y="157084"/>
            <a:chExt cx="2959072" cy="194499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C1B840B-ECFE-41A3-B3AC-94C3F5BF24F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FB0095B-70D5-41BC-ADDF-009ABFFE42A4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6894A15-96CB-447A-9C28-D5E0BA426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42250AF-E8E6-4600-B2DD-94F9CEE9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E1C313-B7ED-4BE3-A5AA-F30DFEC1C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86884F6-6321-4D84-AA2D-FD5A8FB6F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8F16F2-FE9A-40EE-A0DC-66BA6B9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A17BEF-6248-499F-920D-E95BD70F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FCE049-F2E8-4EB0-801E-CD325FB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3AFCFD-FF98-4282-91FF-576F595057E2}"/>
              </a:ext>
            </a:extLst>
          </p:cNvPr>
          <p:cNvGrpSpPr/>
          <p:nvPr/>
        </p:nvGrpSpPr>
        <p:grpSpPr>
          <a:xfrm>
            <a:off x="-481168" y="6128416"/>
            <a:ext cx="2959072" cy="1944996"/>
            <a:chOff x="418551" y="157084"/>
            <a:chExt cx="2959072" cy="194499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35F0786-C053-4770-AB53-E44587C47A0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CEB3921-F1E2-4067-8C42-B723E7D51296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97DE6A3-D458-4DAA-90F1-5CD3EDC0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EDDA77-A7A2-488C-80D1-DF45DEB3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A435930-A538-4409-B678-E38A769E7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915FE62-9C0F-418E-93F2-AFAD466A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A3CFD95-FFAB-4569-AECE-D48B5C3F1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5F440DB-4C74-4DD3-9B6C-C753A40DD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695BE-B50D-466D-84CE-E3C9BBAF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</m:sSub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39F3D8B-27F6-48C4-A6B3-B156C2A1F01E}"/>
              </a:ext>
            </a:extLst>
          </p:cNvPr>
          <p:cNvGrpSpPr/>
          <p:nvPr/>
        </p:nvGrpSpPr>
        <p:grpSpPr>
          <a:xfrm>
            <a:off x="9130345" y="3573353"/>
            <a:ext cx="2959072" cy="2361740"/>
            <a:chOff x="8866992" y="-1430825"/>
            <a:chExt cx="2959072" cy="236174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47B89E4-265D-47C8-8E81-F005E22C3A30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F889A0A-01A7-43CB-A6EB-38EED12922AE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774C6C9-2B5C-499C-A392-324AA3018EB9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837D5919-8A9E-417E-8A9C-7742F0514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B0E6C138-CB7A-43B8-BE5B-06015EA1A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CCC336B3-15B8-4D52-B36A-35EE93FEF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5B63BBFC-0C39-4A20-AC43-762E228E1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4F87178D-2E1E-48AD-B2C0-F2F42662A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A7ECE39-65B1-476D-919B-73469F061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C77697F-5519-48FD-B476-404D89E6F9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F12FA25-5D9B-46D2-8092-452813DD9B57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45637D8A-3ADE-49C3-9DCF-8B5EEEBBC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C107783C-5B24-4DB2-889B-C6EF82104C5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ECF20B72-4A81-44C6-8065-A84DA6BA7B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C1E45E0C-C072-4172-BF8C-187F0D6A703F}"/>
              </a:ext>
            </a:extLst>
          </p:cNvPr>
          <p:cNvGrpSpPr/>
          <p:nvPr/>
        </p:nvGrpSpPr>
        <p:grpSpPr>
          <a:xfrm>
            <a:off x="9130345" y="1052989"/>
            <a:ext cx="2959072" cy="2361740"/>
            <a:chOff x="8866992" y="-1430825"/>
            <a:chExt cx="2959072" cy="2361740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802923F-F164-4105-A676-313BB7AF64D1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55F34668-2ED2-4D17-A0E8-9B351C22CB0B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0E054EB2-69C5-4980-B8C2-43D953D439EB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CABAFA14-25EF-47E0-B4A4-4C32C89C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74835F4-F042-4D8E-8496-87121A18D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F263A423-3D40-46F7-8F2E-AC727B8A5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294F10F8-83E8-49DA-B719-D902FAB68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CC17DF82-DBD5-46CB-89E0-EB7C31589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2DCB0E6F-4620-4822-81F3-06021FDA3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BDBB20E-D330-4E7E-A02E-881C9705F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3B6BB4BF-ACD8-4702-A017-BE726A6A766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7430EDAC-A0E4-4E6F-9886-17DBD38CA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2C1AF2F3-6498-454E-A5A8-4B3C2EACD72B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00A6EFE0-AD6E-4156-A46F-7748478FB5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EF6CE006-92A9-4C51-9865-BB7399431A1F}"/>
              </a:ext>
            </a:extLst>
          </p:cNvPr>
          <p:cNvGrpSpPr/>
          <p:nvPr/>
        </p:nvGrpSpPr>
        <p:grpSpPr>
          <a:xfrm>
            <a:off x="9130345" y="-1278425"/>
            <a:ext cx="2959072" cy="2361740"/>
            <a:chOff x="409535" y="-259660"/>
            <a:chExt cx="2959072" cy="2361740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7BF44AC0-8670-46C8-AA0C-0CA0218099DB}"/>
                </a:ext>
              </a:extLst>
            </p:cNvPr>
            <p:cNvGrpSpPr/>
            <p:nvPr/>
          </p:nvGrpSpPr>
          <p:grpSpPr>
            <a:xfrm>
              <a:off x="409535" y="-259660"/>
              <a:ext cx="2959072" cy="2361740"/>
              <a:chOff x="592994" y="2571198"/>
              <a:chExt cx="2959072" cy="2361740"/>
            </a:xfrm>
          </p:grpSpPr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F7CF43FE-487D-474E-ADD3-91ABD363E669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90D4CC0E-F2CD-4A05-9A0B-55B32931B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9F435C77-AC6D-41F1-9DE4-30D8D51BC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7B8EDA31-5614-4F26-AD36-47B4D9A0C148}"/>
                      </a:ext>
                    </a:extLst>
                  </p:cNvPr>
                  <p:cNvSpPr txBox="1"/>
                  <p:nvPr/>
                </p:nvSpPr>
                <p:spPr>
                  <a:xfrm>
                    <a:off x="592994" y="2571198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7B8EDA31-5614-4F26-AD36-47B4D9A0C1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994" y="2571198"/>
                    <a:ext cx="2959072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F1A91616-A519-4848-A787-82A77FB74FAC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F1A91616-A519-4848-A787-82A77FB74F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C34AE675-F7FC-4296-92EA-38C48601B139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C34AE675-F7FC-4296-92EA-38C48601B1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0D16106-7D93-418A-8267-7C2D337F8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5114A9F7-B0AB-482A-8C27-BA7BFF38D8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C2E75021-532E-4EB2-A295-FB74F8318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4D483928-F6EE-4499-98D2-E9F235F0E8BC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4D483928-F6EE-4499-98D2-E9F235F0E8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DA67C606-C09F-4B83-AC36-2E0437E44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4EFFA76D-47F2-4972-8AAD-3043FE69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E3942105-AEF7-44F5-9A93-02678A884CF0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E3942105-AEF7-44F5-9A93-02678A884C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20B52E44-FB8C-491B-AD02-D85CFE006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20B52E44-FB8C-491B-AD02-D85CFE006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ACBCF679-3A2D-40A7-BF0C-ADC5D3FD6B26}"/>
              </a:ext>
            </a:extLst>
          </p:cNvPr>
          <p:cNvGrpSpPr/>
          <p:nvPr/>
        </p:nvGrpSpPr>
        <p:grpSpPr>
          <a:xfrm>
            <a:off x="10031186" y="-956675"/>
            <a:ext cx="475424" cy="473826"/>
            <a:chOff x="6621404" y="1486349"/>
            <a:chExt cx="698514" cy="696167"/>
          </a:xfrm>
        </p:grpSpPr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22F4C8F1-29C6-4BA4-813E-E3DCDE8B90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098310C9-E269-4A49-8462-6A44D44328E8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B7868F4-A9B0-4FFB-B970-5B2D5F658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DDCCD76-128E-4D48-B3E6-F6E621B98E41}"/>
              </a:ext>
            </a:extLst>
          </p:cNvPr>
          <p:cNvGrpSpPr/>
          <p:nvPr/>
        </p:nvGrpSpPr>
        <p:grpSpPr>
          <a:xfrm>
            <a:off x="9166410" y="5996910"/>
            <a:ext cx="2959072" cy="2361740"/>
            <a:chOff x="8866992" y="-1430825"/>
            <a:chExt cx="2959072" cy="2361740"/>
          </a:xfrm>
        </p:grpSpPr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8EE94023-D18F-45AE-B429-8FCBB3BF486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7AA97B8C-A2A4-49A8-9BB3-E740ED4E6B71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25E1B751-D5FA-4670-B246-23718B8609B3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D1DD6BBF-E4A4-4ECA-91A0-D388C899C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5E652D9-2790-4F2D-9E5F-74303FE50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1969FC02-842C-4A72-867E-B90FF6281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CD6B297E-8956-4B44-8CF5-7A81C97C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8868C9F2-758A-4D80-A457-A8D946DAC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FC24010-54D0-4977-B750-12ADACE0D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610192C-CBB2-467F-B2C1-54FEB5402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8BEFC43A-5333-478E-B5EC-5D2FFED7DF91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3DDAB6C-D063-4683-B011-BB98DF31E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BD5A6BA1-1BE7-48F2-A573-097AEE3E0937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135E5C72-F208-45CC-9E98-DDCAA3182D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1F345CF-945E-411B-9E8A-0F7D1F3A4B38}"/>
                  </a:ext>
                </a:extLst>
              </p:cNvPr>
              <p:cNvSpPr/>
              <p:nvPr/>
            </p:nvSpPr>
            <p:spPr>
              <a:xfrm>
                <a:off x="-840506" y="-1093759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1F345CF-945E-411B-9E8A-0F7D1F3A4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0506" y="-1093759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CCF0B7C-6132-4ABC-8F32-297F7B5A2105}"/>
                  </a:ext>
                </a:extLst>
              </p:cNvPr>
              <p:cNvSpPr/>
              <p:nvPr/>
            </p:nvSpPr>
            <p:spPr>
              <a:xfrm>
                <a:off x="8824130" y="-1093759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CCF0B7C-6132-4ABC-8F32-297F7B5A2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30" y="-1093759"/>
                <a:ext cx="3715761" cy="925901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844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6081120" y="2905315"/>
                <a:ext cx="109270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120" y="2905315"/>
                <a:ext cx="109270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5075080" y="5065595"/>
                <a:ext cx="339028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080" y="5065595"/>
                <a:ext cx="339028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908B5C4-00F9-429C-A2D8-FF6C243055D3}"/>
              </a:ext>
            </a:extLst>
          </p:cNvPr>
          <p:cNvGrpSpPr/>
          <p:nvPr/>
        </p:nvGrpSpPr>
        <p:grpSpPr>
          <a:xfrm>
            <a:off x="1951154" y="3736312"/>
            <a:ext cx="2959072" cy="2361740"/>
            <a:chOff x="8866992" y="-1430825"/>
            <a:chExt cx="2959072" cy="2361740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683D84D-9208-4FC1-B383-9FD744C6BEB7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925C3A7-9923-41CA-93DD-275E4E06216E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5B4CFDEB-6E2D-48EB-A493-BB8CC5FE70B4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8701161E-A292-42F4-A61E-7C74566F1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492BBDF1-9540-4CD2-B39D-B53C3905C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09422B93-2CA2-4AC5-8F37-847425BA3E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09422B93-2CA2-4AC5-8F37-847425BA3E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47CB191B-9701-4053-B1AE-111758558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47CB191B-9701-4053-B1AE-111758558F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01E1AA55-1B12-41A4-85C4-92BE8087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01E1AA55-1B12-41A4-85C4-92BE8087E8E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2600BECF-A9BF-41DA-93D1-9DE9351D5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B47A981-79FD-411C-A51C-A7C4F1A15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9C2798C7-8703-4E2C-AAC6-69EFF45F1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9BD9EEB1-E034-4E15-BA08-C0E7A78A0A07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9BD9EEB1-E034-4E15-BA08-C0E7A78A0A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25AA097-8E32-43CE-99CE-65CC69E19D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F9E64F6-1E17-4FD1-AAAC-04A968C097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F62BEB99-CE21-4E74-B0A9-ABC894DCEEA2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F62BEB99-CE21-4E74-B0A9-ABC894DCEE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B80D85E1-A50E-4264-AB9A-6AC925A5B858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B80D85E1-A50E-4264-AB9A-6AC925A5B8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6E4711C-C40F-43E1-9126-DB689B30482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04625E8-1F44-4EFF-9299-7DF45EBB0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C5EA1B28-7D09-47EF-B679-DE241315116F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203989A3-EBC2-4894-821B-B074C617E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A58E32C-D15D-4FAC-8310-29BBF313C288}"/>
              </a:ext>
            </a:extLst>
          </p:cNvPr>
          <p:cNvGrpSpPr/>
          <p:nvPr/>
        </p:nvGrpSpPr>
        <p:grpSpPr>
          <a:xfrm>
            <a:off x="1951154" y="1215948"/>
            <a:ext cx="2959072" cy="2361740"/>
            <a:chOff x="8866992" y="-1430825"/>
            <a:chExt cx="2959072" cy="2361740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6FB90050-FC46-4884-B8DE-616F7124BBC9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9892EB5C-4C40-4860-A367-74BF5E496439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40E2AE82-8CCF-4C16-BC0A-C5F28C3B3F37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27232223-9AF2-4A22-93BE-B029C2E32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CC071BDE-A580-4BA0-8EE0-09BFBD333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729484C1-15BE-43E4-85CC-C7B963324A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729484C1-15BE-43E4-85CC-C7B963324A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F45C7B72-C3AE-4757-AF48-92871A20B8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F45C7B72-C3AE-4757-AF48-92871A20B8B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723ACA7E-2B40-446B-9406-49DC7A6FC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723ACA7E-2B40-446B-9406-49DC7A6FC80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D2AD2A9C-17A2-4F56-AD01-C22E15BCB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69D0509C-C8AF-4D97-9047-DF4CCF1B9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BFF70BA1-322C-4BBE-96D3-EE9050B62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3B872CAD-0C20-4859-984F-B17F85EDCDD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3B872CAD-0C20-4859-984F-B17F85EDCD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487EF25-82D1-47FC-A90E-184FB8DD8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3869DC8-F7C8-4F50-BAFB-EF1B716190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9F119759-B4B3-42C4-B249-E51B523E9D0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9F119759-B4B3-42C4-B249-E51B523E9D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67E94D85-5343-4AE1-B480-CEB5A8F0B103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67E94D85-5343-4AE1-B480-CEB5A8F0B1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22A0D7D8-A996-4C5A-98C7-080E8951F4F9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1C12F36D-E47A-4569-ABCE-5C2B170223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1F2B6BA6-0A09-4A45-ADB6-6B28D0690CF3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0E01647-8F68-4C32-8B49-1FE5341E22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F22BBA5-370F-4F8A-9560-7CB1D17F8609}"/>
              </a:ext>
            </a:extLst>
          </p:cNvPr>
          <p:cNvGrpSpPr/>
          <p:nvPr/>
        </p:nvGrpSpPr>
        <p:grpSpPr>
          <a:xfrm>
            <a:off x="1951154" y="-1115466"/>
            <a:ext cx="2959072" cy="2361740"/>
            <a:chOff x="8866992" y="-1430825"/>
            <a:chExt cx="2959072" cy="2361740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856FB443-E3AA-44C1-88C0-5FB4801A9734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0992B284-D3D0-4A55-865F-53BEF5B18DCA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1040485B-4EBD-47E4-800F-19A4B3B930D4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BE6E5F54-83A2-4A40-8F4D-14B9E797E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5AFEBCC1-0F14-46EB-BC0D-38AF6A10F6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57C6B554-BB6A-46E1-8182-449EC24AC2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57C6B554-BB6A-46E1-8182-449EC24AC2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124D4A09-CA3D-4A09-A7E5-C82AC8DC9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124D4A09-CA3D-4A09-A7E5-C82AC8DC9E4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0BA44253-CE2D-4FF1-A4F5-A1E83FC87B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0BA44253-CE2D-4FF1-A4F5-A1E83FC87BF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90FBF36A-C43A-4D2F-A1FB-CFC5247C3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EC8E90A9-F163-4B6C-BA48-3E8689082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7BCA06D4-39CE-49BE-8009-6B94823DC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274A404B-E7C3-4D30-B821-331BF3519FE1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274A404B-E7C3-4D30-B821-331BF3519F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55B3CB-A5DA-480C-8283-634F29BFD3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5A1D1269-AD71-4E8F-BCAF-000C904E3A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26F5D134-21DD-4EE8-A421-A94A977AFFF9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26F5D134-21DD-4EE8-A421-A94A977AFF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393B2D68-430F-4A9E-B85F-AF6A34BA8AD7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393B2D68-430F-4A9E-B85F-AF6A34BA8A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A1E3753F-F94D-40FD-AB57-FD8EB7F1811C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E3849EF-CDB7-4555-8054-CD111E9D6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CCE4980-F2DE-49AF-91E2-29A30366496E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78EF3A32-75EE-41AF-BE18-64BD9C9764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1EB52BF2-99B1-403F-B5A1-0B155B33716D}"/>
              </a:ext>
            </a:extLst>
          </p:cNvPr>
          <p:cNvGrpSpPr/>
          <p:nvPr/>
        </p:nvGrpSpPr>
        <p:grpSpPr>
          <a:xfrm>
            <a:off x="1987219" y="6159869"/>
            <a:ext cx="2959072" cy="2361740"/>
            <a:chOff x="8866992" y="-1430825"/>
            <a:chExt cx="2959072" cy="236174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7C518783-B370-437E-A453-78B5236D916D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6AF567B-EB14-43B1-9231-854FC3C8709F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79B76508-752E-4CDC-8854-52EFCA30C7CF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944524B1-EEAA-42AD-B927-80C81F04B6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F875759B-3FB0-4009-AA0D-AAE823B8B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307604A8-9923-4A56-805F-993AAE9589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307604A8-9923-4A56-805F-993AAE9589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7EBF2861-4329-4C58-ABA6-B4207A979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7EBF2861-4329-4C58-ABA6-B4207A9792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4A10A52E-1B4B-416E-A1D0-1026BC76E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4A10A52E-1B4B-416E-A1D0-1026BC76EBF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F0C84146-EA16-42F1-85C7-53AC72DB0A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164B25BE-99D7-4FD0-B94B-13935B937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B973D9DE-4C59-4548-87E3-8BC83934D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F3D41699-185A-4CDC-9841-607113D7E86A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F3D41699-185A-4CDC-9841-607113D7E8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86779864-996E-40D7-BDFA-CE12ABB6C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2A80D499-DD9C-437C-A869-8220FBD36A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641D2CD5-73EE-40B9-AD21-EE54198A6076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641D2CD5-73EE-40B9-AD21-EE54198A60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428D7B2E-EA9C-46A8-8D1C-0757E8B25835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428D7B2E-EA9C-46A8-8D1C-0757E8B258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587E6D26-7CDF-4C7C-A9A7-3559A39A4006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EB6BB6F7-70D6-4DC1-B508-F67CB17278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04EE89A4-D708-4215-AB81-D6937B1B8D5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09EDC0EF-2063-4E85-93E5-C0AC04914D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6DC19DFA-A033-437F-A153-2E3BBC1E85C6}"/>
                  </a:ext>
                </a:extLst>
              </p:cNvPr>
              <p:cNvSpPr/>
              <p:nvPr/>
            </p:nvSpPr>
            <p:spPr>
              <a:xfrm>
                <a:off x="1644939" y="-930800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6DC19DFA-A033-437F-A153-2E3BBC1E8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939" y="-930800"/>
                <a:ext cx="3715761" cy="92590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61A89BD-BD04-4A02-BA12-B2FE94DE3816}"/>
              </a:ext>
            </a:extLst>
          </p:cNvPr>
          <p:cNvGrpSpPr/>
          <p:nvPr/>
        </p:nvGrpSpPr>
        <p:grpSpPr>
          <a:xfrm>
            <a:off x="8611897" y="3698705"/>
            <a:ext cx="2959072" cy="2361740"/>
            <a:chOff x="8866992" y="-1430825"/>
            <a:chExt cx="2959072" cy="2361740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9B724E64-AB0C-4F59-98E6-364CF0557456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80954771-F427-4E01-A7C5-3FE6FC617ED6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3D7DD0D9-0017-4A69-9EFA-809D4988CB5F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8A1F135-2593-4E30-B5A3-7527F265F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3A7DA75-E92A-40A2-892E-92550E901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1292" y="3351686"/>
                  <a:ext cx="258042" cy="25143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2" name="TextBox 321">
                      <a:extLst>
                        <a:ext uri="{FF2B5EF4-FFF2-40B4-BE49-F238E27FC236}">
                          <a16:creationId xmlns:a16="http://schemas.microsoft.com/office/drawing/2014/main" id="{A945A183-BAF9-488D-9EBF-DAFE58D8F2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22" name="TextBox 321">
                      <a:extLst>
                        <a:ext uri="{FF2B5EF4-FFF2-40B4-BE49-F238E27FC236}">
                          <a16:creationId xmlns:a16="http://schemas.microsoft.com/office/drawing/2014/main" id="{A945A183-BAF9-488D-9EBF-DAFE58D8F2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996D4C6E-4DAA-4C7C-A157-ED0ADB94F9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996D4C6E-4DAA-4C7C-A157-ED0ADB94F9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058ECB8E-3514-4EAE-B77F-840CD7D6B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4914" y="3490207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058ECB8E-3514-4EAE-B77F-840CD7D6B2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914" y="3490207"/>
                      <a:ext cx="401264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955FAC10-BCE1-48A1-976C-5D7241062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5C63BF54-0C93-4EAA-9B02-A2D5EECB69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507DED0-B165-4EB0-A642-20EED3812D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A34B5635-6666-4AAC-A65A-637553B67A01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A34B5635-6666-4AAC-A65A-637553B67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39261C2D-CF00-42F0-A9C0-989B5B43B7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70EEF9F4-9237-446D-8AA8-973442ABE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FB1B2DD-A07F-4745-8EEB-966260D081FE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FB1B2DD-A07F-4745-8EEB-966260D081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4E39F3F8-50A3-415D-919D-A7F089BBC5B1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4E39F3F8-50A3-415D-919D-A7F089BBC5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45C21495-ED6B-4392-9611-12D2AB452F95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FF1F44E7-4C60-4A6A-B8A7-1889E4A3C0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056FD4F-2028-42B6-BD8C-5FCA2F9DA59A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D2AC8534-839A-4170-8C73-498C5CED0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62AACFC0-9881-4ED1-8595-34B965900E9D}"/>
              </a:ext>
            </a:extLst>
          </p:cNvPr>
          <p:cNvGrpSpPr/>
          <p:nvPr/>
        </p:nvGrpSpPr>
        <p:grpSpPr>
          <a:xfrm>
            <a:off x="8611897" y="1178341"/>
            <a:ext cx="2959072" cy="2361740"/>
            <a:chOff x="8866992" y="-1430825"/>
            <a:chExt cx="2959072" cy="2361740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7DA1EE45-AA5C-4913-8CF5-BD2D43D7E2E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DC379E02-45EC-45C0-9D5F-6069B22ADE13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5D5732A0-7B4C-4FD6-AC42-C663BA7003B6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0F6C7D43-6443-4C4C-874B-97E17720F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137BE843-12DC-4835-A630-F42C3AE1A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1292" y="3351686"/>
                  <a:ext cx="258042" cy="25101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3" name="TextBox 342">
                      <a:extLst>
                        <a:ext uri="{FF2B5EF4-FFF2-40B4-BE49-F238E27FC236}">
                          <a16:creationId xmlns:a16="http://schemas.microsoft.com/office/drawing/2014/main" id="{3B599F7D-5199-4405-A9B1-4C1B478E09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43" name="TextBox 342">
                      <a:extLst>
                        <a:ext uri="{FF2B5EF4-FFF2-40B4-BE49-F238E27FC236}">
                          <a16:creationId xmlns:a16="http://schemas.microsoft.com/office/drawing/2014/main" id="{3B599F7D-5199-4405-A9B1-4C1B478E09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DE1320A7-FAA3-4AB4-9512-3E41A5BAC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DE1320A7-FAA3-4AB4-9512-3E41A5BAC8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49C96675-A690-4A66-9034-3DB40CD86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402" y="3495621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49C96675-A690-4A66-9034-3DB40CD863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4402" y="3495621"/>
                      <a:ext cx="364202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11F72EE1-CDA3-49D2-A142-57B6B9368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E5169BC6-48BE-473B-8834-924910F56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2A7D866F-58BD-4B0B-917C-D250C06B8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81F8D349-CAB7-4F43-B85D-28BE4AF5F3CA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81F8D349-CAB7-4F43-B85D-28BE4AF5F3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6826940A-F70B-4D24-AD93-2C77CABA16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90E34037-1BBB-48C5-91A0-8A19E3AD2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AE374F5F-43C8-47BC-B464-F72B69068924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AE374F5F-43C8-47BC-B464-F72B690689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A740FD9A-FFE4-456A-A0C4-DE7FDF0ABB11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A740FD9A-FFE4-456A-A0C4-DE7FDF0ABB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BCD1A702-C566-4975-8970-50EA9154281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C67EE2C-1A5F-4EFE-BF26-069763B775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718190A-EC9C-4BA3-8772-A1C9EC38E8F5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D3AA831-EF4C-471F-986C-5A63E92F42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A90E7EBC-FC9D-4B45-A1E0-4534C10AD94F}"/>
              </a:ext>
            </a:extLst>
          </p:cNvPr>
          <p:cNvGrpSpPr/>
          <p:nvPr/>
        </p:nvGrpSpPr>
        <p:grpSpPr>
          <a:xfrm>
            <a:off x="8611897" y="-1153073"/>
            <a:ext cx="2959072" cy="2361740"/>
            <a:chOff x="8866992" y="-1430825"/>
            <a:chExt cx="2959072" cy="2361740"/>
          </a:xfrm>
        </p:grpSpPr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33D8BBB7-FFAB-42E5-A199-586151C69B8A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BEEC2105-41C1-4CD1-B782-C1169AAA7FCA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3B54CA7-8BCC-4DD0-9E0C-3B495455454C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0D393BD4-E86F-44ED-9AC3-1E5E01DED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457886E2-2BBC-4EE3-A604-B4F589A0E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4311" y="3351686"/>
                  <a:ext cx="255023" cy="26659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7C532818-0A15-4AC8-A8DF-4DD002EDCE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7C532818-0A15-4AC8-A8DF-4DD002EDCE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81572BB-96D8-4D25-8680-F06C0D63C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81572BB-96D8-4D25-8680-F06C0D63C8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11C6B6B2-B2DD-491D-80E8-7BAAE9313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898" y="348498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11C6B6B2-B2DD-491D-80E8-7BAAE931360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898" y="3484984"/>
                      <a:ext cx="364202" cy="369332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D048417E-F426-44E5-9BDA-BFA5CAAC1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79B9D2BD-5024-4D0F-BBA1-6511DBB04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DFB1B141-1583-445D-AE66-B84B3E98C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EEF71C2-C0DE-4C71-9ED2-F97AF518F30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EEF71C2-C0DE-4C71-9ED2-F97AF518F3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547199E-382F-431D-942F-1BB2FDCB5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4F659D8A-BF82-4587-8280-AA709027F1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2E4B7B3A-F1BC-4A02-B4C8-D3C8FE3FD01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2E4B7B3A-F1BC-4A02-B4C8-D3C8FE3FD0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0E3209D5-D9F6-4CFC-BAAD-96AB1899D767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0E3209D5-D9F6-4CFC-BAAD-96AB1899D7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73BA0C80-3FC0-48B4-876E-83576BE587B9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2A0E3BF2-22C1-4AF9-8F8B-9235CE1D53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63A740FF-751B-4F07-AE32-4D99EF773029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13D8D8C8-0091-49B2-BA53-8774805C0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57E4161C-7998-45F4-BBF9-08C0E0FB6F69}"/>
              </a:ext>
            </a:extLst>
          </p:cNvPr>
          <p:cNvGrpSpPr/>
          <p:nvPr/>
        </p:nvGrpSpPr>
        <p:grpSpPr>
          <a:xfrm>
            <a:off x="8647962" y="6122262"/>
            <a:ext cx="2959072" cy="2361740"/>
            <a:chOff x="8866992" y="-1430825"/>
            <a:chExt cx="2959072" cy="2361740"/>
          </a:xfrm>
        </p:grpSpPr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2A6409B7-54A3-4FF9-B7CE-C5C9989F7939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2448FF72-E5EF-446E-909F-898F342C7948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16239125-9FCC-4255-A238-27EBDDC6225D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8800E0C6-A884-47EB-9F65-65CF3F05F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BBEFE86C-37F1-415F-8932-FD9041AA5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92904" y="3351686"/>
                  <a:ext cx="226430" cy="223915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0" name="TextBox 449">
                      <a:extLst>
                        <a:ext uri="{FF2B5EF4-FFF2-40B4-BE49-F238E27FC236}">
                          <a16:creationId xmlns:a16="http://schemas.microsoft.com/office/drawing/2014/main" id="{52EB9416-47E6-408E-A95A-6E1D6748F3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50" name="TextBox 449">
                      <a:extLst>
                        <a:ext uri="{FF2B5EF4-FFF2-40B4-BE49-F238E27FC236}">
                          <a16:creationId xmlns:a16="http://schemas.microsoft.com/office/drawing/2014/main" id="{52EB9416-47E6-408E-A95A-6E1D6748F3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1" name="Rectangle 450">
                      <a:extLst>
                        <a:ext uri="{FF2B5EF4-FFF2-40B4-BE49-F238E27FC236}">
                          <a16:creationId xmlns:a16="http://schemas.microsoft.com/office/drawing/2014/main" id="{68010E38-C38B-40E6-BBC9-5ABF083DC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1" name="Rectangle 450">
                      <a:extLst>
                        <a:ext uri="{FF2B5EF4-FFF2-40B4-BE49-F238E27FC236}">
                          <a16:creationId xmlns:a16="http://schemas.microsoft.com/office/drawing/2014/main" id="{68010E38-C38B-40E6-BBC9-5ABF083DCE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2" name="Rectangle 451">
                      <a:extLst>
                        <a:ext uri="{FF2B5EF4-FFF2-40B4-BE49-F238E27FC236}">
                          <a16:creationId xmlns:a16="http://schemas.microsoft.com/office/drawing/2014/main" id="{C8A59F49-CC9D-411C-B52C-A090588AA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6127" y="3480677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2" name="Rectangle 451">
                      <a:extLst>
                        <a:ext uri="{FF2B5EF4-FFF2-40B4-BE49-F238E27FC236}">
                          <a16:creationId xmlns:a16="http://schemas.microsoft.com/office/drawing/2014/main" id="{C8A59F49-CC9D-411C-B52C-A090588AAD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127" y="3480677"/>
                      <a:ext cx="401264" cy="369332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129D7885-F4A8-485E-920F-6BB9CE1B7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6AA995FD-0927-4D9F-9EFF-BA2C5A615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1855EB5B-129E-40F7-A04A-B759E25E5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CA551F41-E206-4C51-949E-81AA672599B3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CA551F41-E206-4C51-949E-81AA672599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FEFD566-BDEA-47DA-B5D3-091F28FB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12C49D8B-CCE6-44AA-BEBC-473319C13D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8802411E-0C64-4411-BFFE-9293115C6E74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8802411E-0C64-4411-BFFE-9293115C6E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297E8C61-B7C5-4005-B4AD-86173BBE929E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297E8C61-B7C5-4005-B4AD-86173BBE92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240E0ABE-7BA3-40B2-A8CE-B19BF1718B27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B34DFDDA-7357-4C21-9F48-ACAC7E1DA4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F8B64834-8F6B-483A-9591-43AD333A6C3E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DE6661-121B-48EA-BD07-A429595D51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593411-F7D9-454C-9574-349B926BCA4E}"/>
                  </a:ext>
                </a:extLst>
              </p:cNvPr>
              <p:cNvSpPr/>
              <p:nvPr/>
            </p:nvSpPr>
            <p:spPr>
              <a:xfrm>
                <a:off x="-4680838" y="1992598"/>
                <a:ext cx="6274603" cy="3172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593411-F7D9-454C-9574-349B926BC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0838" y="1992598"/>
                <a:ext cx="6274603" cy="317221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89769A56-8D24-40A2-BA4C-99C8E3C0769D}"/>
                  </a:ext>
                </a:extLst>
              </p:cNvPr>
              <p:cNvSpPr/>
              <p:nvPr/>
            </p:nvSpPr>
            <p:spPr>
              <a:xfrm>
                <a:off x="8233552" y="-893193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89769A56-8D24-40A2-BA4C-99C8E3C07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52" y="-893193"/>
                <a:ext cx="3715761" cy="925901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653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5C6E1BD-4AE8-4844-83CD-BD8E552F99F4}"/>
              </a:ext>
            </a:extLst>
          </p:cNvPr>
          <p:cNvGrpSpPr/>
          <p:nvPr/>
        </p:nvGrpSpPr>
        <p:grpSpPr>
          <a:xfrm>
            <a:off x="9217454" y="-1199276"/>
            <a:ext cx="2959072" cy="1944996"/>
            <a:chOff x="8455454" y="-1199276"/>
            <a:chExt cx="2959072" cy="1944996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3B360E0-7CD6-4110-A9D7-200C6A6C36EB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E85278F-7F50-43B2-A964-712B61A5F4DD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39D14C5-78D3-4E39-94E4-197CD329A061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39D14C5-78D3-4E39-94E4-197CD329A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5083643-2090-4583-8747-B99440DEA402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5083643-2090-4583-8747-B99440DEA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ADA6CF9-820D-47A6-A7DF-F5410BBF525C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ADA6CF9-820D-47A6-A7DF-F5410BBF52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0CA40F6-9F53-426F-9E1B-1D8BE195F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975405-C35C-41D3-895E-0EC698AF9E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5921C20-F94E-4A57-98A4-677D6917210E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55CFD3A-5723-46CF-9450-AC8D26FF3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F6BDB63-714F-4F48-8B31-F6C24150EFB6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CC60DB-2C93-4C58-81A1-E2273A8008E4}"/>
              </a:ext>
            </a:extLst>
          </p:cNvPr>
          <p:cNvGrpSpPr/>
          <p:nvPr/>
        </p:nvGrpSpPr>
        <p:grpSpPr>
          <a:xfrm>
            <a:off x="0" y="-1199276"/>
            <a:ext cx="2959072" cy="1944996"/>
            <a:chOff x="0" y="-1199276"/>
            <a:chExt cx="2959072" cy="194499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445913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E9C48E-F7B6-4657-8C13-53739080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54C472-330F-4EFA-8D98-8246F59C7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6536F8-C0B7-42EB-9AA0-5A0BF4485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40E5C6-A1B3-446D-85F4-CF3B76B6E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DFFD5EB-3051-4373-9C62-71087DEF5C3A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576000" cy="576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918AC4B-25E4-48C0-8D6C-0798B4565FA8}"/>
              </a:ext>
            </a:extLst>
          </p:cNvPr>
          <p:cNvGrpSpPr/>
          <p:nvPr/>
        </p:nvGrpSpPr>
        <p:grpSpPr>
          <a:xfrm>
            <a:off x="9113596" y="5429677"/>
            <a:ext cx="2959072" cy="1944996"/>
            <a:chOff x="8455454" y="-1199276"/>
            <a:chExt cx="2959072" cy="194499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2D8C2F8-38F1-4A26-AC2B-FE83D0D24DAB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478626-C337-4061-B9E3-CFE938E1220B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54258C4-3D5D-4902-93E2-650349D3328B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54258C4-3D5D-4902-93E2-650349D33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4BDAE48-3B4A-4F23-A9D6-9F346C4B1656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4BDAE48-3B4A-4F23-A9D6-9F346C4B1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5F18BD0-AA57-448D-91A4-F0AB17B163FB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5F18BD0-AA57-448D-91A4-F0AB17B16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D379C5A-9B33-40E3-ABD8-ECBF4DE72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9479EB6-227F-4E60-9381-927590AFE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4CF89B3-9633-4224-9794-3773063B7704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628884E-2E37-48A0-BC14-28E5B8B49C90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628884E-2E37-48A0-BC14-28E5B8B49C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3435A08-A55B-4EA8-BC72-30D30BD11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6562F7-E0EE-45B6-8B3E-B17EF75FF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7938485A-9588-4802-B9C1-2FFAC1CE05FD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7938485A-9588-4802-B9C1-2FFAC1CE0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84266DD4-39F3-4C47-923D-2BBBA9551B32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84266DD4-39F3-4C47-923D-2BBBA9551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6C89850-033B-4FAF-8EF4-6DB9963205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6302FD2-430B-4609-AAA8-B49326F6467E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98B8545-486C-4D3C-BE38-46BFBB5A92ED}"/>
              </a:ext>
            </a:extLst>
          </p:cNvPr>
          <p:cNvGrpSpPr/>
          <p:nvPr/>
        </p:nvGrpSpPr>
        <p:grpSpPr>
          <a:xfrm>
            <a:off x="9143505" y="3236491"/>
            <a:ext cx="2959072" cy="1944996"/>
            <a:chOff x="8455454" y="-1199276"/>
            <a:chExt cx="2959072" cy="1944996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1E5CC3-D5EA-4075-8CFE-42543AE56997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3995E67-8639-4A33-B4CF-50C69A1E81EC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D3D587D-42C3-421F-99F3-A845B30810A2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D3D587D-42C3-421F-99F3-A845B3081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93FBA35-639A-4071-928B-65BA3BFED97A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93FBA35-639A-4071-928B-65BA3BFED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AA98AF51-937E-4CBC-BC88-BF80DCFF6343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AA98AF51-937E-4CBC-BC88-BF80DCFF63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8ADBC4A-24DC-4A93-BCC7-EF7A911483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DCE112F-A038-4F50-A160-0575E7EB02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240AD4F-8147-41F3-A03C-093D84FE57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41DD254E-2638-4680-A105-5BF336BB5C7A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41DD254E-2638-4680-A105-5BF336BB5C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3D3FEA0-93A0-4876-9514-C53EA0976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61A9725-1417-4099-9D42-9C336AF68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A9885376-C3F9-40F4-87D4-6308BDC8D143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A9885376-C3F9-40F4-87D4-6308BDC8D1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DAC7EEE7-CF66-408C-9051-DBBA01881CF1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DAC7EEE7-CF66-408C-9051-DBBA01881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53546D2-4FEB-4462-A402-FE3E16659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BDB4C2B-806E-49AD-B0FD-019DBDC1C21D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8376A30-F88A-4FAE-AD21-2167EB64CC37}"/>
              </a:ext>
            </a:extLst>
          </p:cNvPr>
          <p:cNvGrpSpPr/>
          <p:nvPr/>
        </p:nvGrpSpPr>
        <p:grpSpPr>
          <a:xfrm>
            <a:off x="9153518" y="1073814"/>
            <a:ext cx="2959072" cy="1944996"/>
            <a:chOff x="8455454" y="-1199276"/>
            <a:chExt cx="2959072" cy="1944996"/>
          </a:xfrm>
        </p:grpSpPr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63E32B3-255C-4755-B2F2-22E50A73FA07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87D9E0C-ECFB-4297-8E64-1863C565A69F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B8A88E9F-CFE3-41A2-B76C-BFEB82D4D371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B8A88E9F-CFE3-41A2-B76C-BFEB82D4D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C7A602BA-0BBC-46DC-A152-B3DCCAC8BE08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C7A602BA-0BBC-46DC-A152-B3DCCAC8B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67A65908-4F26-47BA-AD32-580FA54959C4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67A65908-4F26-47BA-AD32-580FA5495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3C1CB9C-1B19-4E0E-BEAC-201B4D948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4228E53-DCF6-44B5-B21B-01A9A745C2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E2642C3-7DE6-4605-B222-187C6FE8D339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EE52BB4-0DC7-4B23-84D5-FFA3BED3B85B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EE52BB4-0DC7-4B23-84D5-FFA3BED3B8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31AAF92-2D94-462E-9041-B5116FC35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1384E1D-FBE3-414F-B5F0-3755B2187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16478F6-709E-488D-B60E-D3262559DC96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16478F6-709E-488D-B60E-D3262559DC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AE1DCA28-F793-4504-B30E-C94C646B0AAE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AE1DCA28-F793-4504-B30E-C94C646B0A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C540E1F-B136-4F48-BFD8-6127121A7C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ED5B986-4F5E-44A2-8227-E5673FF5368C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03DA73B-CDC3-4582-9A9D-52FCD0AF6A1D}"/>
              </a:ext>
            </a:extLst>
          </p:cNvPr>
          <p:cNvGrpSpPr/>
          <p:nvPr/>
        </p:nvGrpSpPr>
        <p:grpSpPr>
          <a:xfrm>
            <a:off x="-63936" y="1011883"/>
            <a:ext cx="2959072" cy="1944996"/>
            <a:chOff x="0" y="-1199276"/>
            <a:chExt cx="2959072" cy="1944996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C13956B-1451-4C91-8736-288F692C3245}"/>
                </a:ext>
              </a:extLst>
            </p:cNvPr>
            <p:cNvCxnSpPr>
              <a:cxnSpLocks/>
              <a:endCxn id="261" idx="3"/>
            </p:cNvCxnSpPr>
            <p:nvPr/>
          </p:nvCxnSpPr>
          <p:spPr>
            <a:xfrm>
              <a:off x="445913" y="-835531"/>
              <a:ext cx="314543" cy="29584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6E01858-D34F-49DB-AA74-93BB0E5CA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FD1097C-6197-42ED-A942-419FA0125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F5EC641-18E7-489D-8460-EF3B60859EA8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F5EC641-18E7-489D-8460-EF3B60859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5DF0F9B9-146B-4ED8-8BD5-836E200D0575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5DF0F9B9-146B-4ED8-8BD5-836E200D05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6B128BF-D0A7-4158-A05F-96A807A09AAC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6B128BF-D0A7-4158-A05F-96A807A0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401264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983D0886-7A23-4784-94AE-7BDEA4CF3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F5527B1-B0D6-4DBE-8B1F-5BF5B3AE6E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40A0155-42D1-4924-B850-5E71A40734CE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D20C491-0342-491F-AF6E-F562F0952BBD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D20C491-0342-491F-AF6E-F562F0952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8B2627A-29C8-475B-9960-2067DA1F2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6833AD0-C870-4034-A414-499558E36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61313B2-C9B4-410B-9EA6-D6AB8A869E2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61313B2-C9B4-410B-9EA6-D6AB8A869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F3997A5-3F69-4646-AF87-E381C047AD91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F3997A5-3F69-4646-AF87-E381C047AD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942165E-C752-45C7-B34C-6036BEF4C4AF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7AC5B8C-F767-443A-9F4E-16424E7D0746}"/>
              </a:ext>
            </a:extLst>
          </p:cNvPr>
          <p:cNvGrpSpPr/>
          <p:nvPr/>
        </p:nvGrpSpPr>
        <p:grpSpPr>
          <a:xfrm>
            <a:off x="0" y="3372399"/>
            <a:ext cx="2959072" cy="1944996"/>
            <a:chOff x="0" y="-1199276"/>
            <a:chExt cx="2959072" cy="1944996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332E63E-EF83-4A75-B10A-0B68F211DA03}"/>
                </a:ext>
              </a:extLst>
            </p:cNvPr>
            <p:cNvCxnSpPr>
              <a:cxnSpLocks/>
              <a:endCxn id="277" idx="3"/>
            </p:cNvCxnSpPr>
            <p:nvPr/>
          </p:nvCxnSpPr>
          <p:spPr>
            <a:xfrm>
              <a:off x="445913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E81811A-F6FF-4E7C-A4B3-E1052D7CB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4287051-0D9C-4967-9409-9382219F8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C3077583-3772-4E8B-991F-EB9D19F9C763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C3077583-3772-4E8B-991F-EB9D19F9C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C4A64E7-194C-4046-86C8-04F0415CFAF7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C4A64E7-194C-4046-86C8-04F0415CFA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ABBCBEF7-7013-418F-8163-37F0C9D57575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ABBCBEF7-7013-418F-8163-37F0C9D575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BC30C79-6D2D-4208-94AA-D94B06659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F6634D4-A967-412F-AD65-BD2347C768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DACED3C-609A-4D11-B30A-D8926F2BB80B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3AF71959-3FE3-4F36-B59F-4BD856004F19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3AF71959-3FE3-4F36-B59F-4BD856004F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71F9F229-FA46-4DE2-9563-D81F794A8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BB401B7-4530-4055-8288-40E9A143E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8B17FB7-0501-45F3-9FD3-B8F21170455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8B17FB7-0501-45F3-9FD3-B8F2117045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1F91075-6E7E-4266-8A72-5FAC93BCBA45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1F91075-6E7E-4266-8A72-5FAC93BCB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  <a:blipFill>
                  <a:blip r:embed="rId4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7F09673-8701-4799-AD6E-B621BC27839B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2B14E63-3454-4DD6-A518-65C5108B0FE0}"/>
              </a:ext>
            </a:extLst>
          </p:cNvPr>
          <p:cNvGrpSpPr/>
          <p:nvPr/>
        </p:nvGrpSpPr>
        <p:grpSpPr>
          <a:xfrm>
            <a:off x="69622" y="5669442"/>
            <a:ext cx="2959072" cy="1944996"/>
            <a:chOff x="0" y="-1199276"/>
            <a:chExt cx="2959072" cy="1944996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2CC4AC7-49EA-47CA-B1D5-ECD93040185A}"/>
                </a:ext>
              </a:extLst>
            </p:cNvPr>
            <p:cNvCxnSpPr>
              <a:cxnSpLocks/>
              <a:endCxn id="293" idx="3"/>
            </p:cNvCxnSpPr>
            <p:nvPr/>
          </p:nvCxnSpPr>
          <p:spPr>
            <a:xfrm>
              <a:off x="427625" y="-829435"/>
              <a:ext cx="314543" cy="29584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C344642-1ACD-4480-B60C-821BCD734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01AE914-AE5D-4A35-84FF-A53182D91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70492CFC-C87C-4B98-8C64-C46A08BE5D04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70492CFC-C87C-4B98-8C64-C46A08BE5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65697CBA-5BDE-4346-80FF-2AD4AB935D0C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65697CBA-5BDE-4346-80FF-2AD4AB935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1C4E842-6C47-4E39-A106-6871B95EE7CA}"/>
                    </a:ext>
                  </a:extLst>
                </p:cNvPr>
                <p:cNvSpPr/>
                <p:nvPr/>
              </p:nvSpPr>
              <p:spPr>
                <a:xfrm>
                  <a:off x="340904" y="-718259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1C4E842-6C47-4E39-A106-6871B95EE7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04" y="-718259"/>
                  <a:ext cx="401264" cy="369332"/>
                </a:xfrm>
                <a:prstGeom prst="rect">
                  <a:avLst/>
                </a:prstGeom>
                <a:blipFill>
                  <a:blip r:embed="rId4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245C279-9637-49F2-A546-6DF435DD1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5513087-67D6-4B9E-BD98-158550D4FE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8BCDC1A-A1C9-4826-B485-FD63B918299A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53B8D362-F49E-445F-853F-2DC5CADDA2F1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53B8D362-F49E-445F-853F-2DC5CADDA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7D652BF-CE78-43C3-B658-E36382706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AC1E36B-EBB1-40CE-93EC-A5303393F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11E2ED8-85DD-4465-A0DF-4343729382F6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11E2ED8-85DD-4465-A0DF-4343729382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D0D47FC0-9EED-4A3D-9A89-FA5F904F54F3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D0D47FC0-9EED-4A3D-9A89-FA5F904F54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  <a:blipFill>
                  <a:blip r:embed="rId4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4B74147-1663-4A79-807B-C4A566270804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1E2713EF-5C6F-411B-916E-0A55081209BB}"/>
                  </a:ext>
                </a:extLst>
              </p:cNvPr>
              <p:cNvSpPr/>
              <p:nvPr/>
            </p:nvSpPr>
            <p:spPr>
              <a:xfrm>
                <a:off x="-416538" y="-139301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1E2713EF-5C6F-411B-916E-0A5508120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6538" y="-1393014"/>
                <a:ext cx="3715761" cy="92590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352B700-96F6-45E9-B29A-BC12EA2B5C94}"/>
                  </a:ext>
                </a:extLst>
              </p:cNvPr>
              <p:cNvSpPr/>
              <p:nvPr/>
            </p:nvSpPr>
            <p:spPr>
              <a:xfrm>
                <a:off x="3042299" y="1997606"/>
                <a:ext cx="5969005" cy="2137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352B700-96F6-45E9-B29A-BC12EA2B5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99" y="1997606"/>
                <a:ext cx="5969005" cy="2137958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BEC59CE-1629-46AF-8DD7-0B4CE27ADBF5}"/>
                  </a:ext>
                </a:extLst>
              </p:cNvPr>
              <p:cNvSpPr/>
              <p:nvPr/>
            </p:nvSpPr>
            <p:spPr>
              <a:xfrm>
                <a:off x="8765160" y="-139301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BEC59CE-1629-46AF-8DD7-0B4CE27AD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160" y="-1393014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27661F-1A8A-424B-A310-528226C62938}"/>
                  </a:ext>
                </a:extLst>
              </p:cNvPr>
              <p:cNvSpPr/>
              <p:nvPr/>
            </p:nvSpPr>
            <p:spPr>
              <a:xfrm>
                <a:off x="3813999" y="4783017"/>
                <a:ext cx="2294794" cy="592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27661F-1A8A-424B-A310-528226C62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999" y="4783017"/>
                <a:ext cx="2294794" cy="59202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B5205E09-6276-454E-B01B-497218420792}"/>
                  </a:ext>
                </a:extLst>
              </p:cNvPr>
              <p:cNvSpPr/>
              <p:nvPr/>
            </p:nvSpPr>
            <p:spPr>
              <a:xfrm>
                <a:off x="3739875" y="5411936"/>
                <a:ext cx="2474202" cy="773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𝜓𝜎𝜎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p>
                      </m:sSub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B5205E09-6276-454E-B01B-497218420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875" y="5411936"/>
                <a:ext cx="2474202" cy="773802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097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5673412" cy="1759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5673412" cy="17590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77854A7-9565-4379-957D-EA32252F568A}"/>
              </a:ext>
            </a:extLst>
          </p:cNvPr>
          <p:cNvGrpSpPr/>
          <p:nvPr/>
        </p:nvGrpSpPr>
        <p:grpSpPr>
          <a:xfrm>
            <a:off x="-132333" y="237476"/>
            <a:ext cx="3655383" cy="3191524"/>
            <a:chOff x="-77921" y="3449524"/>
            <a:chExt cx="3655383" cy="3191524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DDB73B6-F190-4FA8-8396-5919184F9C1D}"/>
                </a:ext>
              </a:extLst>
            </p:cNvPr>
            <p:cNvCxnSpPr/>
            <p:nvPr/>
          </p:nvCxnSpPr>
          <p:spPr>
            <a:xfrm>
              <a:off x="194963" y="3911190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FC4BBDC-C0B2-4DA5-89C7-803CE017B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355" y="3911190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CBFA38E-FB65-420C-B44A-872DC39D1D13}"/>
                </a:ext>
              </a:extLst>
            </p:cNvPr>
            <p:cNvCxnSpPr>
              <a:cxnSpLocks/>
            </p:cNvCxnSpPr>
            <p:nvPr/>
          </p:nvCxnSpPr>
          <p:spPr>
            <a:xfrm>
              <a:off x="1770848" y="5475322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279934C-2BE3-4CE8-9547-6330CF89D2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1055" y="3911189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C18CB24-1CEF-4B32-AAA9-59D2377DE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135" y="3911189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7CB18EA9-5C05-40F8-8C16-4F16ED46A68A}"/>
                </a:ext>
              </a:extLst>
            </p:cNvPr>
            <p:cNvCxnSpPr>
              <a:cxnSpLocks/>
            </p:cNvCxnSpPr>
            <p:nvPr/>
          </p:nvCxnSpPr>
          <p:spPr>
            <a:xfrm>
              <a:off x="1446615" y="3911189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024FD07-79D4-446A-8CFE-FBAEFA20A7BA}"/>
                </a:ext>
              </a:extLst>
            </p:cNvPr>
            <p:cNvCxnSpPr>
              <a:cxnSpLocks/>
            </p:cNvCxnSpPr>
            <p:nvPr/>
          </p:nvCxnSpPr>
          <p:spPr>
            <a:xfrm>
              <a:off x="2651397" y="3911189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F0D52FB3-712C-4481-948A-DA771A6A1813}"/>
                    </a:ext>
                  </a:extLst>
                </p:cNvPr>
                <p:cNvSpPr txBox="1"/>
                <p:nvPr/>
              </p:nvSpPr>
              <p:spPr>
                <a:xfrm>
                  <a:off x="35767" y="344952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F0D52FB3-712C-4481-948A-DA771A6A1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7" y="3449524"/>
                  <a:ext cx="3541695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E4B1603F-673B-48E2-A2CD-E111D88E9E3C}"/>
                    </a:ext>
                  </a:extLst>
                </p:cNvPr>
                <p:cNvSpPr txBox="1"/>
                <p:nvPr/>
              </p:nvSpPr>
              <p:spPr>
                <a:xfrm>
                  <a:off x="298728" y="4182950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          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E4B1603F-673B-48E2-A2CD-E111D88E9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28" y="4182950"/>
                  <a:ext cx="2606422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38181DB5-E6F8-4E47-84D3-81AF90218987}"/>
                    </a:ext>
                  </a:extLst>
                </p:cNvPr>
                <p:cNvSpPr txBox="1"/>
                <p:nvPr/>
              </p:nvSpPr>
              <p:spPr>
                <a:xfrm>
                  <a:off x="-77921" y="6179383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38181DB5-E6F8-4E47-84D3-81AF90218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7921" y="6179383"/>
                  <a:ext cx="354169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9378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-508217" y="-1070515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D403CF3-1A86-4650-8012-869D6E00CF27}"/>
              </a:ext>
            </a:extLst>
          </p:cNvPr>
          <p:cNvGrpSpPr/>
          <p:nvPr/>
        </p:nvGrpSpPr>
        <p:grpSpPr>
          <a:xfrm>
            <a:off x="-534216" y="1313834"/>
            <a:ext cx="2959072" cy="1944996"/>
            <a:chOff x="418551" y="157084"/>
            <a:chExt cx="2959072" cy="19449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20CE874-BB39-4B68-A3C0-C487490942CE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CD87E17-47EF-4385-B6A6-596CEDEEF7CC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C8A451F-22A3-4D4C-B882-60EC57432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773EF8A-EA87-4574-98AF-288BD5C48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576141F-7032-4E94-A331-999B70716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E9EB04D-020B-4B9C-8D0D-6EA717C23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6A866F-944E-4692-9BDF-DB6EB192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0ED782-6DBF-4406-B188-BBA86ABBF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7396A0-6499-41B0-8A9A-FBD0FEC2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3FE0B5-0967-4D49-BB3E-E812DE537B4A}"/>
              </a:ext>
            </a:extLst>
          </p:cNvPr>
          <p:cNvGrpSpPr/>
          <p:nvPr/>
        </p:nvGrpSpPr>
        <p:grpSpPr>
          <a:xfrm>
            <a:off x="-508217" y="3698184"/>
            <a:ext cx="2959072" cy="1944996"/>
            <a:chOff x="418551" y="157084"/>
            <a:chExt cx="2959072" cy="194499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C1B840B-ECFE-41A3-B3AC-94C3F5BF24F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FB0095B-70D5-41BC-ADDF-009ABFFE42A4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6894A15-96CB-447A-9C28-D5E0BA426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42250AF-E8E6-4600-B2DD-94F9CEE9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E1C313-B7ED-4BE3-A5AA-F30DFEC1C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86884F6-6321-4D84-AA2D-FD5A8FB6F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8F16F2-FE9A-40EE-A0DC-66BA6B9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A17BEF-6248-499F-920D-E95BD70F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FCE049-F2E8-4EB0-801E-CD325FB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3AFCFD-FF98-4282-91FF-576F595057E2}"/>
              </a:ext>
            </a:extLst>
          </p:cNvPr>
          <p:cNvGrpSpPr/>
          <p:nvPr/>
        </p:nvGrpSpPr>
        <p:grpSpPr>
          <a:xfrm>
            <a:off x="-481168" y="6128416"/>
            <a:ext cx="2959072" cy="1944996"/>
            <a:chOff x="418551" y="157084"/>
            <a:chExt cx="2959072" cy="194499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35F0786-C053-4770-AB53-E44587C47A0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CEB3921-F1E2-4067-8C42-B723E7D51296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97DE6A3-D458-4DAA-90F1-5CD3EDC0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EDDA77-A7A2-488C-80D1-DF45DEB3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A435930-A538-4409-B678-E38A769E7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915FE62-9C0F-418E-93F2-AFAD466A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A3CFD95-FFAB-4569-AECE-D48B5C3F1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5F440DB-4C74-4DD3-9B6C-C753A40DD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695BE-B50D-466D-84CE-E3C9BBAF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</m:sSub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39F3D8B-27F6-48C4-A6B3-B156C2A1F01E}"/>
              </a:ext>
            </a:extLst>
          </p:cNvPr>
          <p:cNvGrpSpPr/>
          <p:nvPr/>
        </p:nvGrpSpPr>
        <p:grpSpPr>
          <a:xfrm>
            <a:off x="9130345" y="3573353"/>
            <a:ext cx="2959072" cy="2361740"/>
            <a:chOff x="8866992" y="-1430825"/>
            <a:chExt cx="2959072" cy="236174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47B89E4-265D-47C8-8E81-F005E22C3A30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F889A0A-01A7-43CB-A6EB-38EED12922AE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774C6C9-2B5C-499C-A392-324AA3018EB9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837D5919-8A9E-417E-8A9C-7742F0514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B0E6C138-CB7A-43B8-BE5B-06015EA1A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CCC336B3-15B8-4D52-B36A-35EE93FEF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5B63BBFC-0C39-4A20-AC43-762E228E1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4F87178D-2E1E-48AD-B2C0-F2F42662A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A7ECE39-65B1-476D-919B-73469F061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C77697F-5519-48FD-B476-404D89E6F9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F12FA25-5D9B-46D2-8092-452813DD9B57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45637D8A-3ADE-49C3-9DCF-8B5EEEBBC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C107783C-5B24-4DB2-889B-C6EF82104C5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ECF20B72-4A81-44C6-8065-A84DA6BA7B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C1E45E0C-C072-4172-BF8C-187F0D6A703F}"/>
              </a:ext>
            </a:extLst>
          </p:cNvPr>
          <p:cNvGrpSpPr/>
          <p:nvPr/>
        </p:nvGrpSpPr>
        <p:grpSpPr>
          <a:xfrm>
            <a:off x="9130345" y="1052989"/>
            <a:ext cx="2959072" cy="2361740"/>
            <a:chOff x="8866992" y="-1430825"/>
            <a:chExt cx="2959072" cy="2361740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802923F-F164-4105-A676-313BB7AF64D1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55F34668-2ED2-4D17-A0E8-9B351C22CB0B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0E054EB2-69C5-4980-B8C2-43D953D439EB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CABAFA14-25EF-47E0-B4A4-4C32C89C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74835F4-F042-4D8E-8496-87121A18D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F263A423-3D40-46F7-8F2E-AC727B8A5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294F10F8-83E8-49DA-B719-D902FAB68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CC17DF82-DBD5-46CB-89E0-EB7C31589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2DCB0E6F-4620-4822-81F3-06021FDA3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BDBB20E-D330-4E7E-A02E-881C9705F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3B6BB4BF-ACD8-4702-A017-BE726A6A766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7430EDAC-A0E4-4E6F-9886-17DBD38CA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2C1AF2F3-6498-454E-A5A8-4B3C2EACD72B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00A6EFE0-AD6E-4156-A46F-7748478FB5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52167036-D64C-4641-9805-EC4736511FB0}"/>
              </a:ext>
            </a:extLst>
          </p:cNvPr>
          <p:cNvGrpSpPr/>
          <p:nvPr/>
        </p:nvGrpSpPr>
        <p:grpSpPr>
          <a:xfrm>
            <a:off x="9130345" y="-1278425"/>
            <a:ext cx="2959072" cy="2361740"/>
            <a:chOff x="8866992" y="-1430825"/>
            <a:chExt cx="2959072" cy="2361740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EF6CE006-92A9-4C51-9865-BB7399431A1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7BF44AC0-8670-46C8-AA0C-0CA0218099DB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F7CF43FE-487D-474E-ADD3-91ABD363E669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90D4CC0E-F2CD-4A05-9A0B-55B32931B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9F435C77-AC6D-41F1-9DE4-30D8D51BC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7B8EDA31-5614-4F26-AD36-47B4D9A0C1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7B8EDA31-5614-4F26-AD36-47B4D9A0C1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F1A91616-A519-4848-A787-82A77FB74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F1A91616-A519-4848-A787-82A77FB74F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C34AE675-F7FC-4296-92EA-38C48601B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C34AE675-F7FC-4296-92EA-38C48601B1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30D16106-7D93-418A-8267-7C2D337F8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5114A9F7-B0AB-482A-8C27-BA7BFF38D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C2E75021-532E-4EB2-A295-FB74F83185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4D483928-F6EE-4499-98D2-E9F235F0E8B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4D483928-F6EE-4499-98D2-E9F235F0E8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DA67C606-C09F-4B83-AC36-2E0437E44C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4EFFA76D-47F2-4972-8AAD-3043FE6925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E3942105-AEF7-44F5-9A93-02678A884CF0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E3942105-AEF7-44F5-9A93-02678A884C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Rectangle 402">
                    <a:extLst>
                      <a:ext uri="{FF2B5EF4-FFF2-40B4-BE49-F238E27FC236}">
                        <a16:creationId xmlns:a16="http://schemas.microsoft.com/office/drawing/2014/main" id="{20B52E44-FB8C-491B-AD02-D85CFE006A6C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3" name="Rectangle 402">
                    <a:extLst>
                      <a:ext uri="{FF2B5EF4-FFF2-40B4-BE49-F238E27FC236}">
                        <a16:creationId xmlns:a16="http://schemas.microsoft.com/office/drawing/2014/main" id="{20B52E44-FB8C-491B-AD02-D85CFE006A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ACBCF679-3A2D-40A7-BF0C-ADC5D3FD6B26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22F4C8F1-29C6-4BA4-813E-E3DCDE8B90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098310C9-E269-4A49-8462-6A44D44328E8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B7868F4-A9B0-4FFB-B970-5B2D5F658A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DDCCD76-128E-4D48-B3E6-F6E621B98E41}"/>
              </a:ext>
            </a:extLst>
          </p:cNvPr>
          <p:cNvGrpSpPr/>
          <p:nvPr/>
        </p:nvGrpSpPr>
        <p:grpSpPr>
          <a:xfrm>
            <a:off x="9166410" y="5996910"/>
            <a:ext cx="2959072" cy="2361740"/>
            <a:chOff x="8866992" y="-1430825"/>
            <a:chExt cx="2959072" cy="2361740"/>
          </a:xfrm>
        </p:grpSpPr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8EE94023-D18F-45AE-B429-8FCBB3BF486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7AA97B8C-A2A4-49A8-9BB3-E740ED4E6B71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25E1B751-D5FA-4670-B246-23718B8609B3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D1DD6BBF-E4A4-4ECA-91A0-D388C899C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5E652D9-2790-4F2D-9E5F-74303FE50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1969FC02-842C-4A72-867E-B90FF6281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CD6B297E-8956-4B44-8CF5-7A81C97C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8868C9F2-758A-4D80-A457-A8D946DAC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FC24010-54D0-4977-B750-12ADACE0D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610192C-CBB2-467F-B2C1-54FEB5402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8BEFC43A-5333-478E-B5EC-5D2FFED7DF91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3DDAB6C-D063-4683-B011-BB98DF31E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BD5A6BA1-1BE7-48F2-A573-097AEE3E0937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135E5C72-F208-45CC-9E98-DDCAA3182D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450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8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162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1627574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895425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507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651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6512550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6500401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6B4087-A82B-42D8-B0E3-8719400545E2}"/>
              </a:ext>
            </a:extLst>
          </p:cNvPr>
          <p:cNvCxnSpPr/>
          <p:nvPr/>
        </p:nvCxnSpPr>
        <p:spPr>
          <a:xfrm>
            <a:off x="18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BE0781-0447-4BC1-A6F3-A8E28D410248}"/>
              </a:ext>
            </a:extLst>
          </p:cNvPr>
          <p:cNvCxnSpPr>
            <a:cxnSpLocks/>
          </p:cNvCxnSpPr>
          <p:nvPr/>
        </p:nvCxnSpPr>
        <p:spPr>
          <a:xfrm flipV="1">
            <a:off x="162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C611-67A5-4510-BFFC-77ED8D2B9C88}"/>
              </a:ext>
            </a:extLst>
          </p:cNvPr>
          <p:cNvCxnSpPr>
            <a:cxnSpLocks/>
          </p:cNvCxnSpPr>
          <p:nvPr/>
        </p:nvCxnSpPr>
        <p:spPr>
          <a:xfrm>
            <a:off x="1627574" y="768057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F747F2-3747-42A9-A57D-E3E070063003}"/>
              </a:ext>
            </a:extLst>
          </p:cNvPr>
          <p:cNvCxnSpPr>
            <a:cxnSpLocks/>
          </p:cNvCxnSpPr>
          <p:nvPr/>
        </p:nvCxnSpPr>
        <p:spPr>
          <a:xfrm flipH="1">
            <a:off x="895425" y="624057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D46DD0-B360-49FA-8C52-E72F2AD14E17}"/>
              </a:ext>
            </a:extLst>
          </p:cNvPr>
          <p:cNvCxnSpPr/>
          <p:nvPr/>
        </p:nvCxnSpPr>
        <p:spPr>
          <a:xfrm>
            <a:off x="507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54AD95-15F3-471F-AE7B-EAC3B5261CE4}"/>
              </a:ext>
            </a:extLst>
          </p:cNvPr>
          <p:cNvCxnSpPr>
            <a:cxnSpLocks/>
          </p:cNvCxnSpPr>
          <p:nvPr/>
        </p:nvCxnSpPr>
        <p:spPr>
          <a:xfrm flipV="1">
            <a:off x="651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740DF-1DFC-4496-8E25-22B1CE16D01E}"/>
              </a:ext>
            </a:extLst>
          </p:cNvPr>
          <p:cNvCxnSpPr>
            <a:cxnSpLocks/>
          </p:cNvCxnSpPr>
          <p:nvPr/>
        </p:nvCxnSpPr>
        <p:spPr>
          <a:xfrm>
            <a:off x="6512550" y="7606901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D6166B-EF52-4927-8647-5A2C75EBB828}"/>
              </a:ext>
            </a:extLst>
          </p:cNvPr>
          <p:cNvCxnSpPr>
            <a:cxnSpLocks/>
          </p:cNvCxnSpPr>
          <p:nvPr/>
        </p:nvCxnSpPr>
        <p:spPr>
          <a:xfrm>
            <a:off x="6500401" y="6166901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/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/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/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/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/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/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/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4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/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B47F35B-941A-41DF-843D-93F540D05122}"/>
              </a:ext>
            </a:extLst>
          </p:cNvPr>
          <p:cNvGrpSpPr/>
          <p:nvPr/>
        </p:nvGrpSpPr>
        <p:grpSpPr>
          <a:xfrm>
            <a:off x="1780536" y="1498689"/>
            <a:ext cx="1840496" cy="3565944"/>
            <a:chOff x="1894513" y="2576183"/>
            <a:chExt cx="702935" cy="13619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88D3C-6515-4A37-8A3A-DDAD3ECD1CF1}"/>
                </a:ext>
              </a:extLst>
            </p:cNvPr>
            <p:cNvGrpSpPr/>
            <p:nvPr/>
          </p:nvGrpSpPr>
          <p:grpSpPr>
            <a:xfrm>
              <a:off x="1894513" y="3227547"/>
              <a:ext cx="702935" cy="710566"/>
              <a:chOff x="374149" y="458371"/>
              <a:chExt cx="702935" cy="71056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4A9BC34-8663-4D48-9229-A3CA0B349A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69AC27C-BD5F-4934-9FF4-8762A6FFB0F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7A7B3F-A07F-4EA4-AA0B-3183E0C1B284}"/>
                </a:ext>
              </a:extLst>
            </p:cNvPr>
            <p:cNvGrpSpPr/>
            <p:nvPr/>
          </p:nvGrpSpPr>
          <p:grpSpPr>
            <a:xfrm flipH="1">
              <a:off x="1894665" y="2576183"/>
              <a:ext cx="702654" cy="684353"/>
              <a:chOff x="535616" y="2415540"/>
              <a:chExt cx="481162" cy="4686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CFA3F0-9431-42A8-AB97-2B8CCAA8BD5F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404676-AE7C-4090-9B8B-23ABA2871AF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1B78784-C410-4DC3-87DE-BDAFCE0D240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88099-FC4F-4F08-B713-CA74F2D997BB}"/>
              </a:ext>
            </a:extLst>
          </p:cNvPr>
          <p:cNvGrpSpPr/>
          <p:nvPr/>
        </p:nvGrpSpPr>
        <p:grpSpPr>
          <a:xfrm>
            <a:off x="7939093" y="3204154"/>
            <a:ext cx="1840496" cy="1860476"/>
            <a:chOff x="374149" y="458371"/>
            <a:chExt cx="702935" cy="71056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A4819D-EA69-493C-9381-F339401B0A9E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AB7F3E-0329-413D-918E-62215729D411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5C0C4-F5B8-4058-9019-1CD437834172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7938894" y="1498689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81764C-CAA0-463A-88F1-C8723D1C3370}"/>
              </a:ext>
            </a:extLst>
          </p:cNvPr>
          <p:cNvCxnSpPr/>
          <p:nvPr/>
        </p:nvCxnSpPr>
        <p:spPr>
          <a:xfrm flipH="1" flipV="1">
            <a:off x="9771236" y="1454587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90B970-C207-4B33-BA41-7AD330C8D100}"/>
              </a:ext>
            </a:extLst>
          </p:cNvPr>
          <p:cNvSpPr txBox="1"/>
          <p:nvPr/>
        </p:nvSpPr>
        <p:spPr>
          <a:xfrm>
            <a:off x="1616664" y="85867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B9B703-A4C9-4007-986E-DA7841A1EFCD}"/>
              </a:ext>
            </a:extLst>
          </p:cNvPr>
          <p:cNvSpPr txBox="1"/>
          <p:nvPr/>
        </p:nvSpPr>
        <p:spPr>
          <a:xfrm>
            <a:off x="3444730" y="85867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9B2D90-6AEB-433F-9254-F37E165D7E96}"/>
              </a:ext>
            </a:extLst>
          </p:cNvPr>
          <p:cNvSpPr txBox="1"/>
          <p:nvPr/>
        </p:nvSpPr>
        <p:spPr>
          <a:xfrm>
            <a:off x="2518499" y="498968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5C047-9821-4DF9-9991-6DF56E09345E}"/>
              </a:ext>
            </a:extLst>
          </p:cNvPr>
          <p:cNvSpPr txBox="1"/>
          <p:nvPr/>
        </p:nvSpPr>
        <p:spPr>
          <a:xfrm>
            <a:off x="7774203" y="84402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22724-CB66-40EB-9BB8-846C2A67DE38}"/>
              </a:ext>
            </a:extLst>
          </p:cNvPr>
          <p:cNvSpPr txBox="1"/>
          <p:nvPr/>
        </p:nvSpPr>
        <p:spPr>
          <a:xfrm>
            <a:off x="9602269" y="84402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047247-84DD-4328-B093-750112EC39B2}"/>
              </a:ext>
            </a:extLst>
          </p:cNvPr>
          <p:cNvSpPr txBox="1"/>
          <p:nvPr/>
        </p:nvSpPr>
        <p:spPr>
          <a:xfrm>
            <a:off x="8676038" y="497503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948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1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E0DE4E31-2B5F-4088-A064-540DDC95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9597" y="-65831"/>
            <a:ext cx="6968371" cy="70489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1674DA2-A4DB-4F22-9F60-60F1BEA605D4}"/>
              </a:ext>
            </a:extLst>
          </p:cNvPr>
          <p:cNvGrpSpPr/>
          <p:nvPr/>
        </p:nvGrpSpPr>
        <p:grpSpPr>
          <a:xfrm>
            <a:off x="4246497" y="-140675"/>
            <a:ext cx="6968371" cy="7069014"/>
            <a:chOff x="1496693" y="-369843"/>
            <a:chExt cx="7175582" cy="730984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B89C886-1975-405A-9F66-28BA6AB694ED}"/>
                      </a:ext>
                    </a:extLst>
                  </p:cNvPr>
                  <p:cNvSpPr txBox="1"/>
                  <p:nvPr/>
                </p:nvSpPr>
                <p:spPr>
                  <a:xfrm>
                    <a:off x="718273" y="1597273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B89C886-1975-405A-9F66-28BA6AB69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273" y="1597273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A2646C-90F7-4F36-B3B9-E27A1BE8E408}"/>
                  </a:ext>
                </a:extLst>
              </p:cNvPr>
              <p:cNvSpPr txBox="1"/>
              <p:nvPr/>
            </p:nvSpPr>
            <p:spPr>
              <a:xfrm>
                <a:off x="1129848" y="2088545"/>
                <a:ext cx="587403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 </a:t>
                </a:r>
                <a:endParaRPr lang="zh-CN" altLang="en-US" sz="2800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8" y="1131914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6" y="4169407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737B5F-6A36-480F-AF25-1043AD894675}"/>
                  </a:ext>
                </a:extLst>
              </p:cNvPr>
              <p:cNvSpPr txBox="1"/>
              <p:nvPr/>
            </p:nvSpPr>
            <p:spPr>
              <a:xfrm>
                <a:off x="4267422" y="4724830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0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/>
                  <p:nvPr/>
                </p:nvSpPr>
                <p:spPr>
                  <a:xfrm>
                    <a:off x="4856258" y="1140383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6258" y="1140383"/>
                    <a:ext cx="337405" cy="6763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186" r="-7650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180" r="-7629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180" r="-7629" b="-202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186" r="-7650" b="-202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27128" y="2079863"/>
                  <a:ext cx="1171832" cy="468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128" y="2079863"/>
                  <a:ext cx="1171832" cy="468205"/>
                </a:xfrm>
                <a:prstGeom prst="rect">
                  <a:avLst/>
                </a:prstGeom>
                <a:blipFill>
                  <a:blip r:embed="rId11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262342" y="2025498"/>
                  <a:ext cx="1134231" cy="626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342" y="2025498"/>
                  <a:ext cx="1134231" cy="626133"/>
                </a:xfrm>
                <a:prstGeom prst="rect">
                  <a:avLst/>
                </a:prstGeom>
                <a:blipFill>
                  <a:blip r:embed="rId17"/>
                  <a:stretch>
                    <a:fillRect r="-22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/>
                <p:nvPr/>
              </p:nvSpPr>
              <p:spPr>
                <a:xfrm>
                  <a:off x="4478075" y="4892796"/>
                  <a:ext cx="661441" cy="666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075" y="4892796"/>
                  <a:ext cx="661441" cy="666144"/>
                </a:xfrm>
                <a:prstGeom prst="rect">
                  <a:avLst/>
                </a:prstGeom>
                <a:blipFill>
                  <a:blip r:embed="rId18"/>
                  <a:stretch>
                    <a:fillRect r="-76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AA9724A-732E-4F60-9548-D8448FD9DA47}"/>
                    </a:ext>
                  </a:extLst>
                </p:cNvPr>
                <p:cNvSpPr txBox="1"/>
                <p:nvPr/>
              </p:nvSpPr>
              <p:spPr>
                <a:xfrm>
                  <a:off x="3915506" y="-369843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AA9724A-732E-4F60-9548-D8448FD9D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506" y="-369843"/>
                  <a:ext cx="2301406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2180" r="-7357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EFAD387-E59D-411B-B4E0-7024419AE990}"/>
                    </a:ext>
                  </a:extLst>
                </p:cNvPr>
                <p:cNvSpPr txBox="1"/>
                <p:nvPr/>
              </p:nvSpPr>
              <p:spPr>
                <a:xfrm>
                  <a:off x="3429898" y="3309527"/>
                  <a:ext cx="1351831" cy="692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EFAD387-E59D-411B-B4E0-7024419AE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898" y="3309527"/>
                  <a:ext cx="1351831" cy="6923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7511E8B-0A48-468C-9041-C6DEA2C25B36}"/>
                    </a:ext>
                  </a:extLst>
                </p:cNvPr>
                <p:cNvSpPr txBox="1"/>
                <p:nvPr/>
              </p:nvSpPr>
              <p:spPr>
                <a:xfrm>
                  <a:off x="5748102" y="3410617"/>
                  <a:ext cx="11718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7511E8B-0A48-468C-9041-C6DEA2C25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102" y="3410617"/>
                  <a:ext cx="1171832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4C34C79-0970-4837-BA84-66D73EBFEA30}"/>
                    </a:ext>
                  </a:extLst>
                </p:cNvPr>
                <p:cNvSpPr txBox="1"/>
                <p:nvPr/>
              </p:nvSpPr>
              <p:spPr>
                <a:xfrm>
                  <a:off x="3834282" y="2527237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4C34C79-0970-4837-BA84-66D73EBFE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282" y="2527237"/>
                  <a:ext cx="960485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D03906D-9BB8-4B1F-B633-91F6DC1194DB}"/>
                    </a:ext>
                  </a:extLst>
                </p:cNvPr>
                <p:cNvSpPr txBox="1"/>
                <p:nvPr/>
              </p:nvSpPr>
              <p:spPr>
                <a:xfrm>
                  <a:off x="5399930" y="2548933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D03906D-9BB8-4B1F-B633-91F6DC119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9930" y="2548933"/>
                  <a:ext cx="960485" cy="338554"/>
                </a:xfrm>
                <a:prstGeom prst="rect">
                  <a:avLst/>
                </a:prstGeom>
                <a:blipFill>
                  <a:blip r:embed="rId23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DB1C822-1872-43C4-AF14-B61602F187E0}"/>
                    </a:ext>
                  </a:extLst>
                </p:cNvPr>
                <p:cNvSpPr txBox="1"/>
                <p:nvPr/>
              </p:nvSpPr>
              <p:spPr>
                <a:xfrm>
                  <a:off x="4638944" y="5555878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DB1C822-1872-43C4-AF14-B61602F18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944" y="5555878"/>
                  <a:ext cx="960485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9E4B3374-D943-46C1-BAB1-824D39F7C4E0}"/>
              </a:ext>
            </a:extLst>
          </p:cNvPr>
          <p:cNvSpPr/>
          <p:nvPr/>
        </p:nvSpPr>
        <p:spPr>
          <a:xfrm>
            <a:off x="2089924" y="2532771"/>
            <a:ext cx="2111800" cy="10460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3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5A8717-DCCC-4577-AE63-443D98AD2CD3}"/>
              </a:ext>
            </a:extLst>
          </p:cNvPr>
          <p:cNvGrpSpPr/>
          <p:nvPr/>
        </p:nvGrpSpPr>
        <p:grpSpPr>
          <a:xfrm>
            <a:off x="4354457" y="-118074"/>
            <a:ext cx="6844496" cy="6976074"/>
            <a:chOff x="1496693" y="-373527"/>
            <a:chExt cx="7175582" cy="73135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718273" y="159727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US" altLang="zh-CN" sz="2800" dirty="0"/>
                      <a:t> </a:t>
                    </a:r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7" y="1131914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5" y="4169407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1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/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7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blipFill>
                  <a:blip r:embed="rId17"/>
                  <a:stretch>
                    <a:fillRect r="-689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/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EE027C-E04F-4E96-8A32-BF68D5E322D2}"/>
                </a:ext>
              </a:extLst>
            </p:cNvPr>
            <p:cNvGrpSpPr/>
            <p:nvPr/>
          </p:nvGrpSpPr>
          <p:grpSpPr>
            <a:xfrm>
              <a:off x="4581198" y="5025504"/>
              <a:ext cx="1203481" cy="798349"/>
              <a:chOff x="4622186" y="5496019"/>
              <a:chExt cx="1203481" cy="7983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/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/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blipFill>
                  <a:blip r:embed="rId2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/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/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196AD85-A9A7-4FAA-A245-FD0682E37B7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9139" y="-118074"/>
            <a:ext cx="6968371" cy="704898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1456880" y="2532770"/>
            <a:ext cx="2817659" cy="1395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4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94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1560</Words>
  <Application>Microsoft Office PowerPoint</Application>
  <PresentationFormat>Widescreen</PresentationFormat>
  <Paragraphs>896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103</cp:revision>
  <dcterms:created xsi:type="dcterms:W3CDTF">2019-05-12T01:23:34Z</dcterms:created>
  <dcterms:modified xsi:type="dcterms:W3CDTF">2019-05-21T11:37:58Z</dcterms:modified>
</cp:coreProperties>
</file>