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58" r:id="rId5"/>
    <p:sldId id="280" r:id="rId6"/>
    <p:sldId id="26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37</cp:revision>
  <dcterms:created xsi:type="dcterms:W3CDTF">2019-05-12T01:23:34Z</dcterms:created>
  <dcterms:modified xsi:type="dcterms:W3CDTF">2019-05-16T06:37:11Z</dcterms:modified>
</cp:coreProperties>
</file>