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9" r:id="rId2"/>
    <p:sldId id="281" r:id="rId3"/>
    <p:sldId id="285" r:id="rId4"/>
    <p:sldId id="280" r:id="rId5"/>
    <p:sldId id="284" r:id="rId6"/>
    <p:sldId id="283" r:id="rId7"/>
    <p:sldId id="279" r:id="rId8"/>
    <p:sldId id="287" r:id="rId9"/>
    <p:sldId id="290" r:id="rId10"/>
    <p:sldId id="291" r:id="rId11"/>
    <p:sldId id="292" r:id="rId12"/>
    <p:sldId id="294" r:id="rId13"/>
    <p:sldId id="293" r:id="rId14"/>
    <p:sldId id="295" r:id="rId15"/>
    <p:sldId id="296" r:id="rId16"/>
    <p:sldId id="297" r:id="rId17"/>
    <p:sldId id="299" r:id="rId18"/>
    <p:sldId id="308" r:id="rId19"/>
    <p:sldId id="298" r:id="rId20"/>
    <p:sldId id="311" r:id="rId21"/>
    <p:sldId id="312" r:id="rId22"/>
    <p:sldId id="313" r:id="rId23"/>
    <p:sldId id="310" r:id="rId24"/>
    <p:sldId id="302" r:id="rId25"/>
    <p:sldId id="304" r:id="rId26"/>
    <p:sldId id="305" r:id="rId27"/>
    <p:sldId id="303" r:id="rId28"/>
    <p:sldId id="306" r:id="rId29"/>
    <p:sldId id="314" r:id="rId30"/>
    <p:sldId id="315" r:id="rId31"/>
    <p:sldId id="316" r:id="rId32"/>
    <p:sldId id="317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D6D4D4"/>
    <a:srgbClr val="D4D5E8"/>
    <a:srgbClr val="F2F2F2"/>
    <a:srgbClr val="E9EAED"/>
    <a:srgbClr val="3441FF"/>
    <a:srgbClr val="EAE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00" y="4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7EA0-B178-4297-BD60-816F800BD5CA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84CF-28D3-4834-913F-B1CF931D2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5268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7EA0-B178-4297-BD60-816F800BD5CA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84CF-28D3-4834-913F-B1CF931D2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4272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7EA0-B178-4297-BD60-816F800BD5CA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84CF-28D3-4834-913F-B1CF931D2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913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7EA0-B178-4297-BD60-816F800BD5CA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84CF-28D3-4834-913F-B1CF931D2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407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7EA0-B178-4297-BD60-816F800BD5CA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84CF-28D3-4834-913F-B1CF931D2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8080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7EA0-B178-4297-BD60-816F800BD5CA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84CF-28D3-4834-913F-B1CF931D2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5207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7EA0-B178-4297-BD60-816F800BD5CA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84CF-28D3-4834-913F-B1CF931D2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1096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7EA0-B178-4297-BD60-816F800BD5CA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84CF-28D3-4834-913F-B1CF931D2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694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7EA0-B178-4297-BD60-816F800BD5CA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84CF-28D3-4834-913F-B1CF931D2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9920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7EA0-B178-4297-BD60-816F800BD5CA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84CF-28D3-4834-913F-B1CF931D2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081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7EA0-B178-4297-BD60-816F800BD5CA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84CF-28D3-4834-913F-B1CF931D2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920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F7EA0-B178-4297-BD60-816F800BD5CA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484CF-28D3-4834-913F-B1CF931D2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3164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10" Type="http://schemas.openxmlformats.org/officeDocument/2006/relationships/image" Target="../media/image81.png"/><Relationship Id="rId4" Type="http://schemas.openxmlformats.org/officeDocument/2006/relationships/image" Target="../media/image74.png"/><Relationship Id="rId9" Type="http://schemas.openxmlformats.org/officeDocument/2006/relationships/image" Target="../media/image7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83.png"/><Relationship Id="rId7" Type="http://schemas.openxmlformats.org/officeDocument/2006/relationships/image" Target="../media/image87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85.png"/><Relationship Id="rId4" Type="http://schemas.openxmlformats.org/officeDocument/2006/relationships/image" Target="../media/image84.png"/><Relationship Id="rId9" Type="http://schemas.openxmlformats.org/officeDocument/2006/relationships/image" Target="../media/image8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7" Type="http://schemas.openxmlformats.org/officeDocument/2006/relationships/image" Target="../media/image1.jpe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6.png"/><Relationship Id="rId5" Type="http://schemas.openxmlformats.org/officeDocument/2006/relationships/image" Target="../media/image95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133.png"/><Relationship Id="rId18" Type="http://schemas.openxmlformats.org/officeDocument/2006/relationships/image" Target="../media/image138.png"/><Relationship Id="rId3" Type="http://schemas.openxmlformats.org/officeDocument/2006/relationships/image" Target="../media/image930.png"/><Relationship Id="rId21" Type="http://schemas.openxmlformats.org/officeDocument/2006/relationships/image" Target="../media/image142.png"/><Relationship Id="rId7" Type="http://schemas.openxmlformats.org/officeDocument/2006/relationships/image" Target="../media/image97.png"/><Relationship Id="rId12" Type="http://schemas.openxmlformats.org/officeDocument/2006/relationships/image" Target="../media/image32.png"/><Relationship Id="rId17" Type="http://schemas.openxmlformats.org/officeDocument/2006/relationships/image" Target="../media/image137.png"/><Relationship Id="rId2" Type="http://schemas.openxmlformats.org/officeDocument/2006/relationships/image" Target="../media/image920.png"/><Relationship Id="rId16" Type="http://schemas.openxmlformats.org/officeDocument/2006/relationships/image" Target="../media/image33.png"/><Relationship Id="rId20" Type="http://schemas.openxmlformats.org/officeDocument/2006/relationships/image" Target="../media/image1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60.png"/><Relationship Id="rId11" Type="http://schemas.openxmlformats.org/officeDocument/2006/relationships/image" Target="../media/image103.png"/><Relationship Id="rId5" Type="http://schemas.openxmlformats.org/officeDocument/2006/relationships/image" Target="../media/image950.png"/><Relationship Id="rId15" Type="http://schemas.openxmlformats.org/officeDocument/2006/relationships/image" Target="../media/image135.png"/><Relationship Id="rId10" Type="http://schemas.openxmlformats.org/officeDocument/2006/relationships/image" Target="../media/image102.png"/><Relationship Id="rId19" Type="http://schemas.openxmlformats.org/officeDocument/2006/relationships/image" Target="../media/image139.png"/><Relationship Id="rId4" Type="http://schemas.openxmlformats.org/officeDocument/2006/relationships/image" Target="../media/image30.png"/><Relationship Id="rId9" Type="http://schemas.openxmlformats.org/officeDocument/2006/relationships/image" Target="../media/image99.png"/><Relationship Id="rId14" Type="http://schemas.openxmlformats.org/officeDocument/2006/relationships/image" Target="../media/image13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png"/><Relationship Id="rId13" Type="http://schemas.openxmlformats.org/officeDocument/2006/relationships/image" Target="../media/image152.png"/><Relationship Id="rId18" Type="http://schemas.openxmlformats.org/officeDocument/2006/relationships/image" Target="../media/image157.png"/><Relationship Id="rId3" Type="http://schemas.openxmlformats.org/officeDocument/2006/relationships/image" Target="../media/image144.png"/><Relationship Id="rId21" Type="http://schemas.openxmlformats.org/officeDocument/2006/relationships/image" Target="../media/image160.png"/><Relationship Id="rId7" Type="http://schemas.openxmlformats.org/officeDocument/2006/relationships/image" Target="../media/image145.png"/><Relationship Id="rId12" Type="http://schemas.openxmlformats.org/officeDocument/2006/relationships/image" Target="../media/image151.png"/><Relationship Id="rId17" Type="http://schemas.openxmlformats.org/officeDocument/2006/relationships/image" Target="../media/image156.png"/><Relationship Id="rId2" Type="http://schemas.openxmlformats.org/officeDocument/2006/relationships/image" Target="../media/image143.png"/><Relationship Id="rId16" Type="http://schemas.openxmlformats.org/officeDocument/2006/relationships/image" Target="../media/image155.png"/><Relationship Id="rId20" Type="http://schemas.openxmlformats.org/officeDocument/2006/relationships/image" Target="../media/image15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6.png"/><Relationship Id="rId11" Type="http://schemas.openxmlformats.org/officeDocument/2006/relationships/image" Target="../media/image149.png"/><Relationship Id="rId5" Type="http://schemas.openxmlformats.org/officeDocument/2006/relationships/image" Target="../media/image75.png"/><Relationship Id="rId15" Type="http://schemas.openxmlformats.org/officeDocument/2006/relationships/image" Target="../media/image154.png"/><Relationship Id="rId10" Type="http://schemas.openxmlformats.org/officeDocument/2006/relationships/image" Target="../media/image148.png"/><Relationship Id="rId19" Type="http://schemas.openxmlformats.org/officeDocument/2006/relationships/image" Target="../media/image158.png"/><Relationship Id="rId9" Type="http://schemas.openxmlformats.org/officeDocument/2006/relationships/image" Target="../media/image147.png"/><Relationship Id="rId14" Type="http://schemas.openxmlformats.org/officeDocument/2006/relationships/image" Target="../media/image153.png"/><Relationship Id="rId22" Type="http://schemas.openxmlformats.org/officeDocument/2006/relationships/image" Target="../media/image16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5.png"/><Relationship Id="rId13" Type="http://schemas.openxmlformats.org/officeDocument/2006/relationships/image" Target="../media/image170.png"/><Relationship Id="rId18" Type="http://schemas.openxmlformats.org/officeDocument/2006/relationships/image" Target="../media/image175.png"/><Relationship Id="rId26" Type="http://schemas.openxmlformats.org/officeDocument/2006/relationships/image" Target="../media/image183.png"/><Relationship Id="rId39" Type="http://schemas.openxmlformats.org/officeDocument/2006/relationships/image" Target="../media/image196.png"/><Relationship Id="rId3" Type="http://schemas.openxmlformats.org/officeDocument/2006/relationships/image" Target="../media/image163.png"/><Relationship Id="rId21" Type="http://schemas.openxmlformats.org/officeDocument/2006/relationships/image" Target="../media/image178.png"/><Relationship Id="rId34" Type="http://schemas.openxmlformats.org/officeDocument/2006/relationships/image" Target="../media/image191.png"/><Relationship Id="rId7" Type="http://schemas.openxmlformats.org/officeDocument/2006/relationships/image" Target="../media/image164.png"/><Relationship Id="rId12" Type="http://schemas.openxmlformats.org/officeDocument/2006/relationships/image" Target="../media/image169.png"/><Relationship Id="rId17" Type="http://schemas.openxmlformats.org/officeDocument/2006/relationships/image" Target="../media/image174.png"/><Relationship Id="rId25" Type="http://schemas.openxmlformats.org/officeDocument/2006/relationships/image" Target="../media/image182.png"/><Relationship Id="rId33" Type="http://schemas.openxmlformats.org/officeDocument/2006/relationships/image" Target="../media/image190.png"/><Relationship Id="rId38" Type="http://schemas.openxmlformats.org/officeDocument/2006/relationships/image" Target="../media/image195.png"/><Relationship Id="rId2" Type="http://schemas.openxmlformats.org/officeDocument/2006/relationships/image" Target="../media/image162.png"/><Relationship Id="rId16" Type="http://schemas.openxmlformats.org/officeDocument/2006/relationships/image" Target="../media/image173.png"/><Relationship Id="rId20" Type="http://schemas.openxmlformats.org/officeDocument/2006/relationships/image" Target="../media/image177.png"/><Relationship Id="rId29" Type="http://schemas.openxmlformats.org/officeDocument/2006/relationships/image" Target="../media/image18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6.png"/><Relationship Id="rId11" Type="http://schemas.openxmlformats.org/officeDocument/2006/relationships/image" Target="../media/image168.png"/><Relationship Id="rId24" Type="http://schemas.openxmlformats.org/officeDocument/2006/relationships/image" Target="../media/image181.png"/><Relationship Id="rId32" Type="http://schemas.openxmlformats.org/officeDocument/2006/relationships/image" Target="../media/image189.png"/><Relationship Id="rId37" Type="http://schemas.openxmlformats.org/officeDocument/2006/relationships/image" Target="../media/image194.png"/><Relationship Id="rId40" Type="http://schemas.openxmlformats.org/officeDocument/2006/relationships/image" Target="../media/image197.png"/><Relationship Id="rId5" Type="http://schemas.openxmlformats.org/officeDocument/2006/relationships/image" Target="../media/image75.png"/><Relationship Id="rId15" Type="http://schemas.openxmlformats.org/officeDocument/2006/relationships/image" Target="../media/image172.png"/><Relationship Id="rId23" Type="http://schemas.openxmlformats.org/officeDocument/2006/relationships/image" Target="../media/image180.png"/><Relationship Id="rId28" Type="http://schemas.openxmlformats.org/officeDocument/2006/relationships/image" Target="../media/image185.png"/><Relationship Id="rId36" Type="http://schemas.openxmlformats.org/officeDocument/2006/relationships/image" Target="../media/image193.png"/><Relationship Id="rId10" Type="http://schemas.openxmlformats.org/officeDocument/2006/relationships/image" Target="../media/image167.png"/><Relationship Id="rId19" Type="http://schemas.openxmlformats.org/officeDocument/2006/relationships/image" Target="../media/image176.png"/><Relationship Id="rId31" Type="http://schemas.openxmlformats.org/officeDocument/2006/relationships/image" Target="../media/image188.png"/><Relationship Id="rId9" Type="http://schemas.openxmlformats.org/officeDocument/2006/relationships/image" Target="../media/image166.png"/><Relationship Id="rId14" Type="http://schemas.openxmlformats.org/officeDocument/2006/relationships/image" Target="../media/image171.png"/><Relationship Id="rId22" Type="http://schemas.openxmlformats.org/officeDocument/2006/relationships/image" Target="../media/image179.png"/><Relationship Id="rId27" Type="http://schemas.openxmlformats.org/officeDocument/2006/relationships/image" Target="../media/image184.png"/><Relationship Id="rId30" Type="http://schemas.openxmlformats.org/officeDocument/2006/relationships/image" Target="../media/image187.png"/><Relationship Id="rId35" Type="http://schemas.openxmlformats.org/officeDocument/2006/relationships/image" Target="../media/image19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13" Type="http://schemas.openxmlformats.org/officeDocument/2006/relationships/image" Target="../media/image167.png"/><Relationship Id="rId18" Type="http://schemas.openxmlformats.org/officeDocument/2006/relationships/image" Target="../media/image1980.png"/><Relationship Id="rId26" Type="http://schemas.openxmlformats.org/officeDocument/2006/relationships/image" Target="../media/image212.png"/><Relationship Id="rId3" Type="http://schemas.openxmlformats.org/officeDocument/2006/relationships/image" Target="../media/image203.png"/><Relationship Id="rId21" Type="http://schemas.openxmlformats.org/officeDocument/2006/relationships/image" Target="../media/image201.png"/><Relationship Id="rId7" Type="http://schemas.openxmlformats.org/officeDocument/2006/relationships/image" Target="../media/image207.png"/><Relationship Id="rId12" Type="http://schemas.openxmlformats.org/officeDocument/2006/relationships/image" Target="../media/image166.png"/><Relationship Id="rId17" Type="http://schemas.openxmlformats.org/officeDocument/2006/relationships/image" Target="../media/image171.png"/><Relationship Id="rId25" Type="http://schemas.openxmlformats.org/officeDocument/2006/relationships/image" Target="../media/image211.png"/><Relationship Id="rId2" Type="http://schemas.openxmlformats.org/officeDocument/2006/relationships/image" Target="../media/image202.png"/><Relationship Id="rId16" Type="http://schemas.openxmlformats.org/officeDocument/2006/relationships/image" Target="../media/image170.png"/><Relationship Id="rId20" Type="http://schemas.openxmlformats.org/officeDocument/2006/relationships/image" Target="../media/image200.png"/><Relationship Id="rId29" Type="http://schemas.openxmlformats.org/officeDocument/2006/relationships/image" Target="../media/image2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6.png"/><Relationship Id="rId11" Type="http://schemas.openxmlformats.org/officeDocument/2006/relationships/image" Target="../media/image165.png"/><Relationship Id="rId24" Type="http://schemas.openxmlformats.org/officeDocument/2006/relationships/image" Target="../media/image210.png"/><Relationship Id="rId5" Type="http://schemas.openxmlformats.org/officeDocument/2006/relationships/image" Target="../media/image205.png"/><Relationship Id="rId15" Type="http://schemas.openxmlformats.org/officeDocument/2006/relationships/image" Target="../media/image199.png"/><Relationship Id="rId23" Type="http://schemas.openxmlformats.org/officeDocument/2006/relationships/image" Target="../media/image209.png"/><Relationship Id="rId28" Type="http://schemas.openxmlformats.org/officeDocument/2006/relationships/image" Target="../media/image214.png"/><Relationship Id="rId10" Type="http://schemas.openxmlformats.org/officeDocument/2006/relationships/image" Target="../media/image164.png"/><Relationship Id="rId19" Type="http://schemas.openxmlformats.org/officeDocument/2006/relationships/image" Target="../media/image1990.png"/><Relationship Id="rId4" Type="http://schemas.openxmlformats.org/officeDocument/2006/relationships/image" Target="../media/image204.png"/><Relationship Id="rId9" Type="http://schemas.openxmlformats.org/officeDocument/2006/relationships/image" Target="../media/image76.png"/><Relationship Id="rId14" Type="http://schemas.openxmlformats.org/officeDocument/2006/relationships/image" Target="../media/image198.png"/><Relationship Id="rId22" Type="http://schemas.openxmlformats.org/officeDocument/2006/relationships/image" Target="../media/image208.png"/><Relationship Id="rId27" Type="http://schemas.openxmlformats.org/officeDocument/2006/relationships/image" Target="../media/image21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2.png"/><Relationship Id="rId13" Type="http://schemas.openxmlformats.org/officeDocument/2006/relationships/image" Target="../media/image227.png"/><Relationship Id="rId3" Type="http://schemas.openxmlformats.org/officeDocument/2006/relationships/image" Target="../media/image217.png"/><Relationship Id="rId7" Type="http://schemas.openxmlformats.org/officeDocument/2006/relationships/image" Target="../media/image221.png"/><Relationship Id="rId12" Type="http://schemas.openxmlformats.org/officeDocument/2006/relationships/image" Target="../media/image226.png"/><Relationship Id="rId2" Type="http://schemas.openxmlformats.org/officeDocument/2006/relationships/image" Target="../media/image216.png"/><Relationship Id="rId16" Type="http://schemas.openxmlformats.org/officeDocument/2006/relationships/image" Target="../media/image2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0.png"/><Relationship Id="rId11" Type="http://schemas.openxmlformats.org/officeDocument/2006/relationships/image" Target="../media/image225.png"/><Relationship Id="rId5" Type="http://schemas.openxmlformats.org/officeDocument/2006/relationships/image" Target="../media/image219.png"/><Relationship Id="rId15" Type="http://schemas.openxmlformats.org/officeDocument/2006/relationships/image" Target="../media/image229.png"/><Relationship Id="rId10" Type="http://schemas.openxmlformats.org/officeDocument/2006/relationships/image" Target="../media/image224.png"/><Relationship Id="rId4" Type="http://schemas.openxmlformats.org/officeDocument/2006/relationships/image" Target="../media/image218.png"/><Relationship Id="rId9" Type="http://schemas.openxmlformats.org/officeDocument/2006/relationships/image" Target="../media/image223.png"/><Relationship Id="rId14" Type="http://schemas.openxmlformats.org/officeDocument/2006/relationships/image" Target="../media/image22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7.png"/><Relationship Id="rId13" Type="http://schemas.openxmlformats.org/officeDocument/2006/relationships/image" Target="../media/image240.png"/><Relationship Id="rId18" Type="http://schemas.openxmlformats.org/officeDocument/2006/relationships/image" Target="../media/image243.png"/><Relationship Id="rId3" Type="http://schemas.openxmlformats.org/officeDocument/2006/relationships/image" Target="../media/image232.png"/><Relationship Id="rId7" Type="http://schemas.openxmlformats.org/officeDocument/2006/relationships/image" Target="../media/image236.png"/><Relationship Id="rId12" Type="http://schemas.openxmlformats.org/officeDocument/2006/relationships/image" Target="../media/image2320.png"/><Relationship Id="rId17" Type="http://schemas.openxmlformats.org/officeDocument/2006/relationships/image" Target="../media/image242.png"/><Relationship Id="rId2" Type="http://schemas.openxmlformats.org/officeDocument/2006/relationships/image" Target="../media/image231.png"/><Relationship Id="rId16" Type="http://schemas.openxmlformats.org/officeDocument/2006/relationships/image" Target="../media/image241.png"/><Relationship Id="rId20" Type="http://schemas.openxmlformats.org/officeDocument/2006/relationships/image" Target="../media/image2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5.png"/><Relationship Id="rId11" Type="http://schemas.openxmlformats.org/officeDocument/2006/relationships/image" Target="../media/image2310.png"/><Relationship Id="rId5" Type="http://schemas.openxmlformats.org/officeDocument/2006/relationships/image" Target="../media/image234.png"/><Relationship Id="rId15" Type="http://schemas.openxmlformats.org/officeDocument/2006/relationships/image" Target="../media/image2350.png"/><Relationship Id="rId10" Type="http://schemas.openxmlformats.org/officeDocument/2006/relationships/image" Target="../media/image239.png"/><Relationship Id="rId19" Type="http://schemas.openxmlformats.org/officeDocument/2006/relationships/image" Target="../media/image244.png"/><Relationship Id="rId4" Type="http://schemas.openxmlformats.org/officeDocument/2006/relationships/image" Target="../media/image233.png"/><Relationship Id="rId9" Type="http://schemas.openxmlformats.org/officeDocument/2006/relationships/image" Target="../media/image238.png"/><Relationship Id="rId14" Type="http://schemas.openxmlformats.org/officeDocument/2006/relationships/image" Target="../media/image234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70.png"/><Relationship Id="rId13" Type="http://schemas.openxmlformats.org/officeDocument/2006/relationships/image" Target="../media/image2420.png"/><Relationship Id="rId18" Type="http://schemas.openxmlformats.org/officeDocument/2006/relationships/image" Target="../media/image247.png"/><Relationship Id="rId3" Type="http://schemas.openxmlformats.org/officeDocument/2006/relationships/image" Target="../media/image2320.png"/><Relationship Id="rId7" Type="http://schemas.openxmlformats.org/officeDocument/2006/relationships/image" Target="../media/image2360.png"/><Relationship Id="rId12" Type="http://schemas.openxmlformats.org/officeDocument/2006/relationships/image" Target="../media/image2410.png"/><Relationship Id="rId17" Type="http://schemas.openxmlformats.org/officeDocument/2006/relationships/image" Target="../media/image246.png"/><Relationship Id="rId2" Type="http://schemas.openxmlformats.org/officeDocument/2006/relationships/image" Target="../media/image2310.png"/><Relationship Id="rId16" Type="http://schemas.openxmlformats.org/officeDocument/2006/relationships/image" Target="../media/image24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50.png"/><Relationship Id="rId11" Type="http://schemas.openxmlformats.org/officeDocument/2006/relationships/image" Target="../media/image2400.png"/><Relationship Id="rId5" Type="http://schemas.openxmlformats.org/officeDocument/2006/relationships/image" Target="../media/image2340.png"/><Relationship Id="rId15" Type="http://schemas.openxmlformats.org/officeDocument/2006/relationships/image" Target="../media/image2440.png"/><Relationship Id="rId10" Type="http://schemas.openxmlformats.org/officeDocument/2006/relationships/image" Target="../media/image2390.png"/><Relationship Id="rId4" Type="http://schemas.openxmlformats.org/officeDocument/2006/relationships/image" Target="../media/image2330.png"/><Relationship Id="rId9" Type="http://schemas.openxmlformats.org/officeDocument/2006/relationships/image" Target="../media/image2380.png"/><Relationship Id="rId14" Type="http://schemas.openxmlformats.org/officeDocument/2006/relationships/image" Target="../media/image243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420.png"/><Relationship Id="rId18" Type="http://schemas.openxmlformats.org/officeDocument/2006/relationships/image" Target="../media/image254.png"/><Relationship Id="rId26" Type="http://schemas.openxmlformats.org/officeDocument/2006/relationships/image" Target="../media/image262.png"/><Relationship Id="rId3" Type="http://schemas.openxmlformats.org/officeDocument/2006/relationships/image" Target="../media/image249.png"/><Relationship Id="rId21" Type="http://schemas.openxmlformats.org/officeDocument/2006/relationships/image" Target="../media/image257.png"/><Relationship Id="rId12" Type="http://schemas.openxmlformats.org/officeDocument/2006/relationships/image" Target="../media/image250.png"/><Relationship Id="rId17" Type="http://schemas.openxmlformats.org/officeDocument/2006/relationships/image" Target="../media/image253.png"/><Relationship Id="rId25" Type="http://schemas.openxmlformats.org/officeDocument/2006/relationships/image" Target="../media/image261.png"/><Relationship Id="rId2" Type="http://schemas.openxmlformats.org/officeDocument/2006/relationships/image" Target="../media/image248.png"/><Relationship Id="rId16" Type="http://schemas.openxmlformats.org/officeDocument/2006/relationships/image" Target="../media/image252.png"/><Relationship Id="rId20" Type="http://schemas.openxmlformats.org/officeDocument/2006/relationships/image" Target="../media/image256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2400.png"/><Relationship Id="rId24" Type="http://schemas.openxmlformats.org/officeDocument/2006/relationships/image" Target="../media/image260.png"/><Relationship Id="rId15" Type="http://schemas.openxmlformats.org/officeDocument/2006/relationships/image" Target="../media/image251.png"/><Relationship Id="rId23" Type="http://schemas.openxmlformats.org/officeDocument/2006/relationships/image" Target="../media/image259.png"/><Relationship Id="rId10" Type="http://schemas.openxmlformats.org/officeDocument/2006/relationships/image" Target="../media/image2390.png"/><Relationship Id="rId19" Type="http://schemas.openxmlformats.org/officeDocument/2006/relationships/image" Target="../media/image255.png"/><Relationship Id="rId14" Type="http://schemas.openxmlformats.org/officeDocument/2006/relationships/image" Target="../media/image2430.png"/><Relationship Id="rId22" Type="http://schemas.openxmlformats.org/officeDocument/2006/relationships/image" Target="../media/image25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9.png"/><Relationship Id="rId13" Type="http://schemas.openxmlformats.org/officeDocument/2006/relationships/image" Target="../media/image275.png"/><Relationship Id="rId18" Type="http://schemas.openxmlformats.org/officeDocument/2006/relationships/image" Target="../media/image281.png"/><Relationship Id="rId3" Type="http://schemas.openxmlformats.org/officeDocument/2006/relationships/image" Target="../media/image264.png"/><Relationship Id="rId7" Type="http://schemas.openxmlformats.org/officeDocument/2006/relationships/image" Target="../media/image268.png"/><Relationship Id="rId12" Type="http://schemas.openxmlformats.org/officeDocument/2006/relationships/image" Target="../media/image274.png"/><Relationship Id="rId17" Type="http://schemas.openxmlformats.org/officeDocument/2006/relationships/image" Target="../media/image279.png"/><Relationship Id="rId2" Type="http://schemas.openxmlformats.org/officeDocument/2006/relationships/image" Target="../media/image263.png"/><Relationship Id="rId16" Type="http://schemas.openxmlformats.org/officeDocument/2006/relationships/image" Target="../media/image278.png"/><Relationship Id="rId20" Type="http://schemas.openxmlformats.org/officeDocument/2006/relationships/image" Target="../media/image28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7.png"/><Relationship Id="rId11" Type="http://schemas.openxmlformats.org/officeDocument/2006/relationships/image" Target="../media/image273.png"/><Relationship Id="rId5" Type="http://schemas.openxmlformats.org/officeDocument/2006/relationships/image" Target="../media/image266.png"/><Relationship Id="rId15" Type="http://schemas.openxmlformats.org/officeDocument/2006/relationships/image" Target="../media/image277.png"/><Relationship Id="rId10" Type="http://schemas.openxmlformats.org/officeDocument/2006/relationships/image" Target="../media/image272.png"/><Relationship Id="rId19" Type="http://schemas.openxmlformats.org/officeDocument/2006/relationships/image" Target="../media/image282.png"/><Relationship Id="rId4" Type="http://schemas.openxmlformats.org/officeDocument/2006/relationships/image" Target="../media/image265.png"/><Relationship Id="rId9" Type="http://schemas.openxmlformats.org/officeDocument/2006/relationships/image" Target="../media/image271.png"/><Relationship Id="rId14" Type="http://schemas.openxmlformats.org/officeDocument/2006/relationships/image" Target="../media/image27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3.png"/><Relationship Id="rId13" Type="http://schemas.openxmlformats.org/officeDocument/2006/relationships/image" Target="../media/image298.png"/><Relationship Id="rId18" Type="http://schemas.openxmlformats.org/officeDocument/2006/relationships/image" Target="../media/image303.png"/><Relationship Id="rId3" Type="http://schemas.openxmlformats.org/officeDocument/2006/relationships/image" Target="../media/image285.png"/><Relationship Id="rId7" Type="http://schemas.openxmlformats.org/officeDocument/2006/relationships/image" Target="../media/image289.png"/><Relationship Id="rId12" Type="http://schemas.openxmlformats.org/officeDocument/2006/relationships/image" Target="../media/image297.png"/><Relationship Id="rId17" Type="http://schemas.openxmlformats.org/officeDocument/2006/relationships/image" Target="../media/image302.png"/><Relationship Id="rId2" Type="http://schemas.openxmlformats.org/officeDocument/2006/relationships/image" Target="../media/image284.png"/><Relationship Id="rId16" Type="http://schemas.openxmlformats.org/officeDocument/2006/relationships/image" Target="../media/image301.png"/><Relationship Id="rId20" Type="http://schemas.openxmlformats.org/officeDocument/2006/relationships/image" Target="../media/image30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8.png"/><Relationship Id="rId11" Type="http://schemas.openxmlformats.org/officeDocument/2006/relationships/image" Target="../media/image296.png"/><Relationship Id="rId5" Type="http://schemas.openxmlformats.org/officeDocument/2006/relationships/image" Target="../media/image287.png"/><Relationship Id="rId15" Type="http://schemas.openxmlformats.org/officeDocument/2006/relationships/image" Target="../media/image300.png"/><Relationship Id="rId10" Type="http://schemas.openxmlformats.org/officeDocument/2006/relationships/image" Target="../media/image295.png"/><Relationship Id="rId19" Type="http://schemas.openxmlformats.org/officeDocument/2006/relationships/image" Target="../media/image304.png"/><Relationship Id="rId4" Type="http://schemas.openxmlformats.org/officeDocument/2006/relationships/image" Target="../media/image286.png"/><Relationship Id="rId9" Type="http://schemas.openxmlformats.org/officeDocument/2006/relationships/image" Target="../media/image294.png"/><Relationship Id="rId14" Type="http://schemas.openxmlformats.org/officeDocument/2006/relationships/image" Target="../media/image29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570.png"/><Relationship Id="rId18" Type="http://schemas.openxmlformats.org/officeDocument/2006/relationships/image" Target="../media/image2620.png"/><Relationship Id="rId26" Type="http://schemas.openxmlformats.org/officeDocument/2006/relationships/image" Target="../media/image2710.png"/><Relationship Id="rId39" Type="http://schemas.openxmlformats.org/officeDocument/2006/relationships/image" Target="../media/image2850.png"/><Relationship Id="rId3" Type="http://schemas.openxmlformats.org/officeDocument/2006/relationships/image" Target="../media/image2470.png"/><Relationship Id="rId21" Type="http://schemas.openxmlformats.org/officeDocument/2006/relationships/image" Target="../media/image2650.png"/><Relationship Id="rId34" Type="http://schemas.openxmlformats.org/officeDocument/2006/relationships/image" Target="../media/image2790.png"/><Relationship Id="rId42" Type="http://schemas.openxmlformats.org/officeDocument/2006/relationships/image" Target="../media/image2880.png"/><Relationship Id="rId47" Type="http://schemas.openxmlformats.org/officeDocument/2006/relationships/image" Target="../media/image2960.png"/><Relationship Id="rId50" Type="http://schemas.openxmlformats.org/officeDocument/2006/relationships/image" Target="../media/image2990.png"/><Relationship Id="rId7" Type="http://schemas.openxmlformats.org/officeDocument/2006/relationships/image" Target="../media/image2510.png"/><Relationship Id="rId12" Type="http://schemas.openxmlformats.org/officeDocument/2006/relationships/image" Target="../media/image2560.png"/><Relationship Id="rId17" Type="http://schemas.openxmlformats.org/officeDocument/2006/relationships/image" Target="../media/image2610.png"/><Relationship Id="rId25" Type="http://schemas.openxmlformats.org/officeDocument/2006/relationships/image" Target="../media/image2690.png"/><Relationship Id="rId33" Type="http://schemas.openxmlformats.org/officeDocument/2006/relationships/image" Target="../media/image2780.png"/><Relationship Id="rId38" Type="http://schemas.openxmlformats.org/officeDocument/2006/relationships/image" Target="../media/image2840.png"/><Relationship Id="rId46" Type="http://schemas.openxmlformats.org/officeDocument/2006/relationships/image" Target="../media/image2950.png"/><Relationship Id="rId2" Type="http://schemas.openxmlformats.org/officeDocument/2006/relationships/image" Target="../media/image2460.png"/><Relationship Id="rId16" Type="http://schemas.openxmlformats.org/officeDocument/2006/relationships/image" Target="../media/image2600.png"/><Relationship Id="rId20" Type="http://schemas.openxmlformats.org/officeDocument/2006/relationships/image" Target="../media/image2640.png"/><Relationship Id="rId29" Type="http://schemas.openxmlformats.org/officeDocument/2006/relationships/image" Target="../media/image2740.png"/><Relationship Id="rId41" Type="http://schemas.openxmlformats.org/officeDocument/2006/relationships/image" Target="../media/image287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00.png"/><Relationship Id="rId11" Type="http://schemas.openxmlformats.org/officeDocument/2006/relationships/image" Target="../media/image2550.png"/><Relationship Id="rId24" Type="http://schemas.openxmlformats.org/officeDocument/2006/relationships/image" Target="../media/image2680.png"/><Relationship Id="rId32" Type="http://schemas.openxmlformats.org/officeDocument/2006/relationships/image" Target="../media/image2770.png"/><Relationship Id="rId37" Type="http://schemas.openxmlformats.org/officeDocument/2006/relationships/image" Target="../media/image2830.png"/><Relationship Id="rId40" Type="http://schemas.openxmlformats.org/officeDocument/2006/relationships/image" Target="../media/image2860.png"/><Relationship Id="rId45" Type="http://schemas.openxmlformats.org/officeDocument/2006/relationships/image" Target="../media/image2940.png"/><Relationship Id="rId53" Type="http://schemas.openxmlformats.org/officeDocument/2006/relationships/image" Target="../media/image3020.png"/><Relationship Id="rId5" Type="http://schemas.openxmlformats.org/officeDocument/2006/relationships/image" Target="../media/image2490.png"/><Relationship Id="rId15" Type="http://schemas.openxmlformats.org/officeDocument/2006/relationships/image" Target="../media/image2590.png"/><Relationship Id="rId23" Type="http://schemas.openxmlformats.org/officeDocument/2006/relationships/image" Target="../media/image2670.png"/><Relationship Id="rId28" Type="http://schemas.openxmlformats.org/officeDocument/2006/relationships/image" Target="../media/image2730.png"/><Relationship Id="rId36" Type="http://schemas.openxmlformats.org/officeDocument/2006/relationships/image" Target="../media/image2820.png"/><Relationship Id="rId49" Type="http://schemas.openxmlformats.org/officeDocument/2006/relationships/image" Target="../media/image2980.png"/><Relationship Id="rId10" Type="http://schemas.openxmlformats.org/officeDocument/2006/relationships/image" Target="../media/image2540.png"/><Relationship Id="rId19" Type="http://schemas.openxmlformats.org/officeDocument/2006/relationships/image" Target="../media/image2630.png"/><Relationship Id="rId31" Type="http://schemas.openxmlformats.org/officeDocument/2006/relationships/image" Target="../media/image2760.png"/><Relationship Id="rId44" Type="http://schemas.openxmlformats.org/officeDocument/2006/relationships/image" Target="../media/image2930.png"/><Relationship Id="rId52" Type="http://schemas.openxmlformats.org/officeDocument/2006/relationships/image" Target="../media/image3010.png"/><Relationship Id="rId4" Type="http://schemas.openxmlformats.org/officeDocument/2006/relationships/image" Target="../media/image2480.png"/><Relationship Id="rId9" Type="http://schemas.openxmlformats.org/officeDocument/2006/relationships/image" Target="../media/image2530.png"/><Relationship Id="rId14" Type="http://schemas.openxmlformats.org/officeDocument/2006/relationships/image" Target="../media/image2580.png"/><Relationship Id="rId22" Type="http://schemas.openxmlformats.org/officeDocument/2006/relationships/image" Target="../media/image2660.png"/><Relationship Id="rId27" Type="http://schemas.openxmlformats.org/officeDocument/2006/relationships/image" Target="../media/image2720.png"/><Relationship Id="rId30" Type="http://schemas.openxmlformats.org/officeDocument/2006/relationships/image" Target="../media/image2750.png"/><Relationship Id="rId35" Type="http://schemas.openxmlformats.org/officeDocument/2006/relationships/image" Target="../media/image2810.png"/><Relationship Id="rId43" Type="http://schemas.openxmlformats.org/officeDocument/2006/relationships/image" Target="../media/image2890.png"/><Relationship Id="rId48" Type="http://schemas.openxmlformats.org/officeDocument/2006/relationships/image" Target="../media/image2970.png"/><Relationship Id="rId8" Type="http://schemas.openxmlformats.org/officeDocument/2006/relationships/image" Target="../media/image2520.png"/><Relationship Id="rId51" Type="http://schemas.openxmlformats.org/officeDocument/2006/relationships/image" Target="../media/image3000.png"/></Relationships>
</file>

<file path=ppt/slides/_rels/slide2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16.png"/><Relationship Id="rId18" Type="http://schemas.openxmlformats.org/officeDocument/2006/relationships/image" Target="../media/image323.png"/><Relationship Id="rId26" Type="http://schemas.openxmlformats.org/officeDocument/2006/relationships/image" Target="../media/image333.png"/><Relationship Id="rId39" Type="http://schemas.openxmlformats.org/officeDocument/2006/relationships/image" Target="../media/image348.png"/><Relationship Id="rId3" Type="http://schemas.openxmlformats.org/officeDocument/2006/relationships/image" Target="../media/image3040.png"/><Relationship Id="rId21" Type="http://schemas.openxmlformats.org/officeDocument/2006/relationships/image" Target="../media/image326.png"/><Relationship Id="rId34" Type="http://schemas.openxmlformats.org/officeDocument/2006/relationships/image" Target="../media/image343.png"/><Relationship Id="rId42" Type="http://schemas.openxmlformats.org/officeDocument/2006/relationships/image" Target="../media/image353.png"/><Relationship Id="rId47" Type="http://schemas.openxmlformats.org/officeDocument/2006/relationships/image" Target="../media/image358.png"/><Relationship Id="rId50" Type="http://schemas.openxmlformats.org/officeDocument/2006/relationships/image" Target="../media/image362.png"/><Relationship Id="rId7" Type="http://schemas.openxmlformats.org/officeDocument/2006/relationships/image" Target="../media/image308.png"/><Relationship Id="rId12" Type="http://schemas.openxmlformats.org/officeDocument/2006/relationships/image" Target="../media/image315.png"/><Relationship Id="rId17" Type="http://schemas.openxmlformats.org/officeDocument/2006/relationships/image" Target="../media/image322.png"/><Relationship Id="rId25" Type="http://schemas.openxmlformats.org/officeDocument/2006/relationships/image" Target="../media/image332.png"/><Relationship Id="rId33" Type="http://schemas.openxmlformats.org/officeDocument/2006/relationships/image" Target="../media/image342.png"/><Relationship Id="rId38" Type="http://schemas.openxmlformats.org/officeDocument/2006/relationships/image" Target="../media/image347.png"/><Relationship Id="rId46" Type="http://schemas.openxmlformats.org/officeDocument/2006/relationships/image" Target="../media/image357.png"/><Relationship Id="rId2" Type="http://schemas.openxmlformats.org/officeDocument/2006/relationships/image" Target="../media/image3030.png"/><Relationship Id="rId16" Type="http://schemas.openxmlformats.org/officeDocument/2006/relationships/image" Target="../media/image319.png"/><Relationship Id="rId20" Type="http://schemas.openxmlformats.org/officeDocument/2006/relationships/image" Target="../media/image325.png"/><Relationship Id="rId29" Type="http://schemas.openxmlformats.org/officeDocument/2006/relationships/image" Target="../media/image336.png"/><Relationship Id="rId41" Type="http://schemas.openxmlformats.org/officeDocument/2006/relationships/image" Target="../media/image35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7.png"/><Relationship Id="rId11" Type="http://schemas.openxmlformats.org/officeDocument/2006/relationships/image" Target="../media/image314.png"/><Relationship Id="rId24" Type="http://schemas.openxmlformats.org/officeDocument/2006/relationships/image" Target="../media/image329.png"/><Relationship Id="rId32" Type="http://schemas.openxmlformats.org/officeDocument/2006/relationships/image" Target="../media/image339.png"/><Relationship Id="rId37" Type="http://schemas.openxmlformats.org/officeDocument/2006/relationships/image" Target="../media/image346.png"/><Relationship Id="rId40" Type="http://schemas.openxmlformats.org/officeDocument/2006/relationships/image" Target="../media/image349.png"/><Relationship Id="rId45" Type="http://schemas.openxmlformats.org/officeDocument/2006/relationships/image" Target="../media/image356.png"/><Relationship Id="rId53" Type="http://schemas.openxmlformats.org/officeDocument/2006/relationships/image" Target="../media/image365.png"/><Relationship Id="rId5" Type="http://schemas.openxmlformats.org/officeDocument/2006/relationships/image" Target="../media/image306.png"/><Relationship Id="rId15" Type="http://schemas.openxmlformats.org/officeDocument/2006/relationships/image" Target="../media/image318.png"/><Relationship Id="rId23" Type="http://schemas.openxmlformats.org/officeDocument/2006/relationships/image" Target="../media/image328.png"/><Relationship Id="rId28" Type="http://schemas.openxmlformats.org/officeDocument/2006/relationships/image" Target="../media/image335.png"/><Relationship Id="rId36" Type="http://schemas.openxmlformats.org/officeDocument/2006/relationships/image" Target="../media/image345.png"/><Relationship Id="rId49" Type="http://schemas.openxmlformats.org/officeDocument/2006/relationships/image" Target="../media/image361.png"/><Relationship Id="rId10" Type="http://schemas.openxmlformats.org/officeDocument/2006/relationships/image" Target="../media/image313.png"/><Relationship Id="rId19" Type="http://schemas.openxmlformats.org/officeDocument/2006/relationships/image" Target="../media/image324.png"/><Relationship Id="rId31" Type="http://schemas.openxmlformats.org/officeDocument/2006/relationships/image" Target="../media/image338.png"/><Relationship Id="rId44" Type="http://schemas.openxmlformats.org/officeDocument/2006/relationships/image" Target="../media/image355.png"/><Relationship Id="rId52" Type="http://schemas.openxmlformats.org/officeDocument/2006/relationships/image" Target="../media/image364.png"/><Relationship Id="rId4" Type="http://schemas.openxmlformats.org/officeDocument/2006/relationships/image" Target="../media/image3050.png"/><Relationship Id="rId9" Type="http://schemas.openxmlformats.org/officeDocument/2006/relationships/image" Target="../media/image312.png"/><Relationship Id="rId14" Type="http://schemas.openxmlformats.org/officeDocument/2006/relationships/image" Target="../media/image317.png"/><Relationship Id="rId22" Type="http://schemas.openxmlformats.org/officeDocument/2006/relationships/image" Target="../media/image327.png"/><Relationship Id="rId27" Type="http://schemas.openxmlformats.org/officeDocument/2006/relationships/image" Target="../media/image334.png"/><Relationship Id="rId30" Type="http://schemas.openxmlformats.org/officeDocument/2006/relationships/image" Target="../media/image337.png"/><Relationship Id="rId35" Type="http://schemas.openxmlformats.org/officeDocument/2006/relationships/image" Target="../media/image344.png"/><Relationship Id="rId43" Type="http://schemas.openxmlformats.org/officeDocument/2006/relationships/image" Target="../media/image354.png"/><Relationship Id="rId48" Type="http://schemas.openxmlformats.org/officeDocument/2006/relationships/image" Target="../media/image359.png"/><Relationship Id="rId8" Type="http://schemas.openxmlformats.org/officeDocument/2006/relationships/image" Target="../media/image309.png"/><Relationship Id="rId51" Type="http://schemas.openxmlformats.org/officeDocument/2006/relationships/image" Target="../media/image363.png"/></Relationships>
</file>

<file path=ppt/slides/_rels/slide2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79.png"/><Relationship Id="rId18" Type="http://schemas.openxmlformats.org/officeDocument/2006/relationships/image" Target="../media/image386.png"/><Relationship Id="rId26" Type="http://schemas.openxmlformats.org/officeDocument/2006/relationships/image" Target="../media/image396.png"/><Relationship Id="rId39" Type="http://schemas.openxmlformats.org/officeDocument/2006/relationships/image" Target="../media/image414.png"/><Relationship Id="rId3" Type="http://schemas.openxmlformats.org/officeDocument/2006/relationships/image" Target="../media/image367.png"/><Relationship Id="rId21" Type="http://schemas.openxmlformats.org/officeDocument/2006/relationships/image" Target="../media/image389.png"/><Relationship Id="rId34" Type="http://schemas.openxmlformats.org/officeDocument/2006/relationships/image" Target="../media/image406.png"/><Relationship Id="rId42" Type="http://schemas.openxmlformats.org/officeDocument/2006/relationships/image" Target="../media/image417.png"/><Relationship Id="rId47" Type="http://schemas.openxmlformats.org/officeDocument/2006/relationships/image" Target="../media/image424.png"/><Relationship Id="rId50" Type="http://schemas.openxmlformats.org/officeDocument/2006/relationships/image" Target="../media/image427.png"/><Relationship Id="rId7" Type="http://schemas.openxmlformats.org/officeDocument/2006/relationships/image" Target="../media/image373.png"/><Relationship Id="rId12" Type="http://schemas.openxmlformats.org/officeDocument/2006/relationships/image" Target="../media/image378.png"/><Relationship Id="rId17" Type="http://schemas.openxmlformats.org/officeDocument/2006/relationships/image" Target="../media/image385.png"/><Relationship Id="rId25" Type="http://schemas.openxmlformats.org/officeDocument/2006/relationships/image" Target="../media/image395.png"/><Relationship Id="rId33" Type="http://schemas.openxmlformats.org/officeDocument/2006/relationships/image" Target="../media/image405.png"/><Relationship Id="rId38" Type="http://schemas.openxmlformats.org/officeDocument/2006/relationships/image" Target="../media/image413.png"/><Relationship Id="rId46" Type="http://schemas.openxmlformats.org/officeDocument/2006/relationships/image" Target="../media/image423.png"/><Relationship Id="rId2" Type="http://schemas.openxmlformats.org/officeDocument/2006/relationships/image" Target="../media/image366.png"/><Relationship Id="rId16" Type="http://schemas.openxmlformats.org/officeDocument/2006/relationships/image" Target="../media/image384.png"/><Relationship Id="rId20" Type="http://schemas.openxmlformats.org/officeDocument/2006/relationships/image" Target="../media/image388.png"/><Relationship Id="rId29" Type="http://schemas.openxmlformats.org/officeDocument/2006/relationships/image" Target="../media/image399.png"/><Relationship Id="rId41" Type="http://schemas.openxmlformats.org/officeDocument/2006/relationships/image" Target="../media/image416.png"/><Relationship Id="rId54" Type="http://schemas.openxmlformats.org/officeDocument/2006/relationships/image" Target="../media/image4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2.png"/><Relationship Id="rId11" Type="http://schemas.openxmlformats.org/officeDocument/2006/relationships/image" Target="../media/image377.png"/><Relationship Id="rId24" Type="http://schemas.openxmlformats.org/officeDocument/2006/relationships/image" Target="../media/image394.png"/><Relationship Id="rId32" Type="http://schemas.openxmlformats.org/officeDocument/2006/relationships/image" Target="../media/image404.png"/><Relationship Id="rId37" Type="http://schemas.openxmlformats.org/officeDocument/2006/relationships/image" Target="../media/image409.png"/><Relationship Id="rId40" Type="http://schemas.openxmlformats.org/officeDocument/2006/relationships/image" Target="../media/image415.png"/><Relationship Id="rId45" Type="http://schemas.openxmlformats.org/officeDocument/2006/relationships/image" Target="../media/image422.png"/><Relationship Id="rId53" Type="http://schemas.openxmlformats.org/officeDocument/2006/relationships/image" Target="../media/image431.png"/><Relationship Id="rId5" Type="http://schemas.openxmlformats.org/officeDocument/2006/relationships/image" Target="../media/image369.png"/><Relationship Id="rId15" Type="http://schemas.openxmlformats.org/officeDocument/2006/relationships/image" Target="../media/image383.png"/><Relationship Id="rId23" Type="http://schemas.openxmlformats.org/officeDocument/2006/relationships/image" Target="../media/image393.png"/><Relationship Id="rId28" Type="http://schemas.openxmlformats.org/officeDocument/2006/relationships/image" Target="../media/image398.png"/><Relationship Id="rId36" Type="http://schemas.openxmlformats.org/officeDocument/2006/relationships/image" Target="../media/image408.png"/><Relationship Id="rId49" Type="http://schemas.openxmlformats.org/officeDocument/2006/relationships/image" Target="../media/image426.png"/><Relationship Id="rId10" Type="http://schemas.openxmlformats.org/officeDocument/2006/relationships/image" Target="../media/image376.png"/><Relationship Id="rId19" Type="http://schemas.openxmlformats.org/officeDocument/2006/relationships/image" Target="../media/image387.png"/><Relationship Id="rId31" Type="http://schemas.openxmlformats.org/officeDocument/2006/relationships/image" Target="../media/image403.png"/><Relationship Id="rId44" Type="http://schemas.openxmlformats.org/officeDocument/2006/relationships/image" Target="../media/image419.png"/><Relationship Id="rId52" Type="http://schemas.openxmlformats.org/officeDocument/2006/relationships/image" Target="../media/image429.png"/><Relationship Id="rId4" Type="http://schemas.openxmlformats.org/officeDocument/2006/relationships/image" Target="../media/image368.png"/><Relationship Id="rId9" Type="http://schemas.openxmlformats.org/officeDocument/2006/relationships/image" Target="../media/image375.png"/><Relationship Id="rId14" Type="http://schemas.openxmlformats.org/officeDocument/2006/relationships/image" Target="../media/image382.png"/><Relationship Id="rId22" Type="http://schemas.openxmlformats.org/officeDocument/2006/relationships/image" Target="../media/image392.png"/><Relationship Id="rId27" Type="http://schemas.openxmlformats.org/officeDocument/2006/relationships/image" Target="../media/image397.png"/><Relationship Id="rId30" Type="http://schemas.openxmlformats.org/officeDocument/2006/relationships/image" Target="../media/image402.png"/><Relationship Id="rId35" Type="http://schemas.openxmlformats.org/officeDocument/2006/relationships/image" Target="../media/image407.png"/><Relationship Id="rId43" Type="http://schemas.openxmlformats.org/officeDocument/2006/relationships/image" Target="../media/image418.png"/><Relationship Id="rId48" Type="http://schemas.openxmlformats.org/officeDocument/2006/relationships/image" Target="../media/image425.png"/><Relationship Id="rId8" Type="http://schemas.openxmlformats.org/officeDocument/2006/relationships/image" Target="../media/image374.png"/><Relationship Id="rId51" Type="http://schemas.openxmlformats.org/officeDocument/2006/relationships/image" Target="../media/image428.png"/></Relationships>
</file>

<file path=ppt/slides/_rels/slide2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510.png"/><Relationship Id="rId18" Type="http://schemas.openxmlformats.org/officeDocument/2006/relationships/image" Target="../media/image438.png"/><Relationship Id="rId26" Type="http://schemas.openxmlformats.org/officeDocument/2006/relationships/image" Target="../media/image448.png"/><Relationship Id="rId39" Type="http://schemas.openxmlformats.org/officeDocument/2006/relationships/image" Target="../media/image465.png"/><Relationship Id="rId3" Type="http://schemas.openxmlformats.org/officeDocument/2006/relationships/image" Target="../media/image2720.png"/><Relationship Id="rId21" Type="http://schemas.openxmlformats.org/officeDocument/2006/relationships/image" Target="../media/image443.png"/><Relationship Id="rId34" Type="http://schemas.openxmlformats.org/officeDocument/2006/relationships/image" Target="../media/image458.png"/><Relationship Id="rId42" Type="http://schemas.openxmlformats.org/officeDocument/2006/relationships/image" Target="../media/image468.png"/><Relationship Id="rId47" Type="http://schemas.openxmlformats.org/officeDocument/2006/relationships/image" Target="../media/image475.png"/><Relationship Id="rId50" Type="http://schemas.openxmlformats.org/officeDocument/2006/relationships/image" Target="../media/image478.png"/><Relationship Id="rId7" Type="http://schemas.openxmlformats.org/officeDocument/2006/relationships/image" Target="../media/image2760.png"/><Relationship Id="rId12" Type="http://schemas.openxmlformats.org/officeDocument/2006/relationships/image" Target="../media/image2500.png"/><Relationship Id="rId17" Type="http://schemas.openxmlformats.org/officeDocument/2006/relationships/image" Target="../media/image437.png"/><Relationship Id="rId25" Type="http://schemas.openxmlformats.org/officeDocument/2006/relationships/image" Target="../media/image447.png"/><Relationship Id="rId33" Type="http://schemas.openxmlformats.org/officeDocument/2006/relationships/image" Target="../media/image457.png"/><Relationship Id="rId38" Type="http://schemas.openxmlformats.org/officeDocument/2006/relationships/image" Target="../media/image464.png"/><Relationship Id="rId46" Type="http://schemas.openxmlformats.org/officeDocument/2006/relationships/image" Target="../media/image474.png"/><Relationship Id="rId2" Type="http://schemas.openxmlformats.org/officeDocument/2006/relationships/image" Target="../media/image2710.png"/><Relationship Id="rId16" Type="http://schemas.openxmlformats.org/officeDocument/2006/relationships/image" Target="../media/image436.png"/><Relationship Id="rId20" Type="http://schemas.openxmlformats.org/officeDocument/2006/relationships/image" Target="../media/image442.png"/><Relationship Id="rId29" Type="http://schemas.openxmlformats.org/officeDocument/2006/relationships/image" Target="../media/image453.png"/><Relationship Id="rId41" Type="http://schemas.openxmlformats.org/officeDocument/2006/relationships/image" Target="../media/image467.png"/><Relationship Id="rId54" Type="http://schemas.openxmlformats.org/officeDocument/2006/relationships/image" Target="../media/image48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50.png"/><Relationship Id="rId11" Type="http://schemas.openxmlformats.org/officeDocument/2006/relationships/image" Target="../media/image2490.png"/><Relationship Id="rId24" Type="http://schemas.openxmlformats.org/officeDocument/2006/relationships/image" Target="../media/image446.png"/><Relationship Id="rId32" Type="http://schemas.openxmlformats.org/officeDocument/2006/relationships/image" Target="../media/image456.png"/><Relationship Id="rId37" Type="http://schemas.openxmlformats.org/officeDocument/2006/relationships/image" Target="../media/image463.png"/><Relationship Id="rId40" Type="http://schemas.openxmlformats.org/officeDocument/2006/relationships/image" Target="../media/image466.png"/><Relationship Id="rId45" Type="http://schemas.openxmlformats.org/officeDocument/2006/relationships/image" Target="../media/image473.png"/><Relationship Id="rId53" Type="http://schemas.openxmlformats.org/officeDocument/2006/relationships/image" Target="../media/image483.png"/><Relationship Id="rId5" Type="http://schemas.openxmlformats.org/officeDocument/2006/relationships/image" Target="../media/image433.png"/><Relationship Id="rId15" Type="http://schemas.openxmlformats.org/officeDocument/2006/relationships/image" Target="../media/image435.png"/><Relationship Id="rId23" Type="http://schemas.openxmlformats.org/officeDocument/2006/relationships/image" Target="../media/image445.png"/><Relationship Id="rId28" Type="http://schemas.openxmlformats.org/officeDocument/2006/relationships/image" Target="../media/image452.png"/><Relationship Id="rId36" Type="http://schemas.openxmlformats.org/officeDocument/2006/relationships/image" Target="../media/image462.png"/><Relationship Id="rId49" Type="http://schemas.openxmlformats.org/officeDocument/2006/relationships/image" Target="../media/image477.png"/><Relationship Id="rId10" Type="http://schemas.openxmlformats.org/officeDocument/2006/relationships/image" Target="../media/image2480.png"/><Relationship Id="rId19" Type="http://schemas.openxmlformats.org/officeDocument/2006/relationships/image" Target="../media/image439.png"/><Relationship Id="rId31" Type="http://schemas.openxmlformats.org/officeDocument/2006/relationships/image" Target="../media/image455.png"/><Relationship Id="rId44" Type="http://schemas.openxmlformats.org/officeDocument/2006/relationships/image" Target="../media/image472.png"/><Relationship Id="rId52" Type="http://schemas.openxmlformats.org/officeDocument/2006/relationships/image" Target="../media/image482.png"/><Relationship Id="rId4" Type="http://schemas.openxmlformats.org/officeDocument/2006/relationships/image" Target="../media/image2730.png"/><Relationship Id="rId9" Type="http://schemas.openxmlformats.org/officeDocument/2006/relationships/image" Target="../media/image2470.png"/><Relationship Id="rId14" Type="http://schemas.openxmlformats.org/officeDocument/2006/relationships/image" Target="../media/image434.png"/><Relationship Id="rId22" Type="http://schemas.openxmlformats.org/officeDocument/2006/relationships/image" Target="../media/image444.png"/><Relationship Id="rId27" Type="http://schemas.openxmlformats.org/officeDocument/2006/relationships/image" Target="../media/image449.png"/><Relationship Id="rId30" Type="http://schemas.openxmlformats.org/officeDocument/2006/relationships/image" Target="../media/image454.png"/><Relationship Id="rId35" Type="http://schemas.openxmlformats.org/officeDocument/2006/relationships/image" Target="../media/image459.png"/><Relationship Id="rId43" Type="http://schemas.openxmlformats.org/officeDocument/2006/relationships/image" Target="../media/image469.png"/><Relationship Id="rId48" Type="http://schemas.openxmlformats.org/officeDocument/2006/relationships/image" Target="../media/image476.png"/><Relationship Id="rId8" Type="http://schemas.openxmlformats.org/officeDocument/2006/relationships/image" Target="../media/image2460.png"/><Relationship Id="rId51" Type="http://schemas.openxmlformats.org/officeDocument/2006/relationships/image" Target="../media/image479.png"/></Relationships>
</file>

<file path=ppt/slides/_rels/slide2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16.png"/><Relationship Id="rId18" Type="http://schemas.openxmlformats.org/officeDocument/2006/relationships/image" Target="../media/image323.png"/><Relationship Id="rId26" Type="http://schemas.openxmlformats.org/officeDocument/2006/relationships/image" Target="../media/image333.png"/><Relationship Id="rId39" Type="http://schemas.openxmlformats.org/officeDocument/2006/relationships/image" Target="../media/image348.png"/><Relationship Id="rId3" Type="http://schemas.openxmlformats.org/officeDocument/2006/relationships/image" Target="../media/image3040.png"/><Relationship Id="rId21" Type="http://schemas.openxmlformats.org/officeDocument/2006/relationships/image" Target="../media/image326.png"/><Relationship Id="rId34" Type="http://schemas.openxmlformats.org/officeDocument/2006/relationships/image" Target="../media/image343.png"/><Relationship Id="rId42" Type="http://schemas.openxmlformats.org/officeDocument/2006/relationships/image" Target="../media/image353.png"/><Relationship Id="rId47" Type="http://schemas.openxmlformats.org/officeDocument/2006/relationships/image" Target="../media/image358.png"/><Relationship Id="rId50" Type="http://schemas.openxmlformats.org/officeDocument/2006/relationships/image" Target="../media/image362.png"/><Relationship Id="rId7" Type="http://schemas.openxmlformats.org/officeDocument/2006/relationships/image" Target="../media/image308.png"/><Relationship Id="rId12" Type="http://schemas.openxmlformats.org/officeDocument/2006/relationships/image" Target="../media/image315.png"/><Relationship Id="rId17" Type="http://schemas.openxmlformats.org/officeDocument/2006/relationships/image" Target="../media/image322.png"/><Relationship Id="rId25" Type="http://schemas.openxmlformats.org/officeDocument/2006/relationships/image" Target="../media/image332.png"/><Relationship Id="rId33" Type="http://schemas.openxmlformats.org/officeDocument/2006/relationships/image" Target="../media/image342.png"/><Relationship Id="rId38" Type="http://schemas.openxmlformats.org/officeDocument/2006/relationships/image" Target="../media/image347.png"/><Relationship Id="rId46" Type="http://schemas.openxmlformats.org/officeDocument/2006/relationships/image" Target="../media/image357.png"/><Relationship Id="rId2" Type="http://schemas.openxmlformats.org/officeDocument/2006/relationships/image" Target="../media/image3030.png"/><Relationship Id="rId16" Type="http://schemas.openxmlformats.org/officeDocument/2006/relationships/image" Target="../media/image319.png"/><Relationship Id="rId20" Type="http://schemas.openxmlformats.org/officeDocument/2006/relationships/image" Target="../media/image325.png"/><Relationship Id="rId29" Type="http://schemas.openxmlformats.org/officeDocument/2006/relationships/image" Target="../media/image336.png"/><Relationship Id="rId41" Type="http://schemas.openxmlformats.org/officeDocument/2006/relationships/image" Target="../media/image35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7.png"/><Relationship Id="rId11" Type="http://schemas.openxmlformats.org/officeDocument/2006/relationships/image" Target="../media/image314.png"/><Relationship Id="rId24" Type="http://schemas.openxmlformats.org/officeDocument/2006/relationships/image" Target="../media/image329.png"/><Relationship Id="rId32" Type="http://schemas.openxmlformats.org/officeDocument/2006/relationships/image" Target="../media/image339.png"/><Relationship Id="rId37" Type="http://schemas.openxmlformats.org/officeDocument/2006/relationships/image" Target="../media/image346.png"/><Relationship Id="rId40" Type="http://schemas.openxmlformats.org/officeDocument/2006/relationships/image" Target="../media/image349.png"/><Relationship Id="rId45" Type="http://schemas.openxmlformats.org/officeDocument/2006/relationships/image" Target="../media/image356.png"/><Relationship Id="rId5" Type="http://schemas.openxmlformats.org/officeDocument/2006/relationships/image" Target="../media/image306.png"/><Relationship Id="rId15" Type="http://schemas.openxmlformats.org/officeDocument/2006/relationships/image" Target="../media/image318.png"/><Relationship Id="rId23" Type="http://schemas.openxmlformats.org/officeDocument/2006/relationships/image" Target="../media/image328.png"/><Relationship Id="rId28" Type="http://schemas.openxmlformats.org/officeDocument/2006/relationships/image" Target="../media/image335.png"/><Relationship Id="rId36" Type="http://schemas.openxmlformats.org/officeDocument/2006/relationships/image" Target="../media/image345.png"/><Relationship Id="rId49" Type="http://schemas.openxmlformats.org/officeDocument/2006/relationships/image" Target="../media/image361.png"/><Relationship Id="rId10" Type="http://schemas.openxmlformats.org/officeDocument/2006/relationships/image" Target="../media/image313.png"/><Relationship Id="rId19" Type="http://schemas.openxmlformats.org/officeDocument/2006/relationships/image" Target="../media/image324.png"/><Relationship Id="rId31" Type="http://schemas.openxmlformats.org/officeDocument/2006/relationships/image" Target="../media/image338.png"/><Relationship Id="rId44" Type="http://schemas.openxmlformats.org/officeDocument/2006/relationships/image" Target="../media/image355.png"/><Relationship Id="rId4" Type="http://schemas.openxmlformats.org/officeDocument/2006/relationships/image" Target="../media/image3050.png"/><Relationship Id="rId9" Type="http://schemas.openxmlformats.org/officeDocument/2006/relationships/image" Target="../media/image312.png"/><Relationship Id="rId14" Type="http://schemas.openxmlformats.org/officeDocument/2006/relationships/image" Target="../media/image317.png"/><Relationship Id="rId22" Type="http://schemas.openxmlformats.org/officeDocument/2006/relationships/image" Target="../media/image327.png"/><Relationship Id="rId27" Type="http://schemas.openxmlformats.org/officeDocument/2006/relationships/image" Target="../media/image334.png"/><Relationship Id="rId30" Type="http://schemas.openxmlformats.org/officeDocument/2006/relationships/image" Target="../media/image337.png"/><Relationship Id="rId35" Type="http://schemas.openxmlformats.org/officeDocument/2006/relationships/image" Target="../media/image344.png"/><Relationship Id="rId43" Type="http://schemas.openxmlformats.org/officeDocument/2006/relationships/image" Target="../media/image354.png"/><Relationship Id="rId48" Type="http://schemas.openxmlformats.org/officeDocument/2006/relationships/image" Target="../media/image359.png"/><Relationship Id="rId8" Type="http://schemas.openxmlformats.org/officeDocument/2006/relationships/image" Target="../media/image309.png"/><Relationship Id="rId51" Type="http://schemas.openxmlformats.org/officeDocument/2006/relationships/image" Target="../media/image363.png"/></Relationships>
</file>

<file path=ppt/slides/_rels/slide2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4.png"/><Relationship Id="rId18" Type="http://schemas.openxmlformats.org/officeDocument/2006/relationships/image" Target="../media/image49.png"/><Relationship Id="rId26" Type="http://schemas.openxmlformats.org/officeDocument/2006/relationships/image" Target="../media/image58.png"/><Relationship Id="rId39" Type="http://schemas.openxmlformats.org/officeDocument/2006/relationships/image" Target="../media/image136.png"/><Relationship Id="rId3" Type="http://schemas.openxmlformats.org/officeDocument/2006/relationships/image" Target="../media/image34.png"/><Relationship Id="rId21" Type="http://schemas.openxmlformats.org/officeDocument/2006/relationships/image" Target="../media/image53.png"/><Relationship Id="rId34" Type="http://schemas.openxmlformats.org/officeDocument/2006/relationships/image" Target="../media/image66.png"/><Relationship Id="rId42" Type="http://schemas.openxmlformats.org/officeDocument/2006/relationships/image" Target="../media/image487.png"/><Relationship Id="rId47" Type="http://schemas.openxmlformats.org/officeDocument/2006/relationships/image" Target="../media/image494.png"/><Relationship Id="rId50" Type="http://schemas.openxmlformats.org/officeDocument/2006/relationships/image" Target="../media/image497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17" Type="http://schemas.openxmlformats.org/officeDocument/2006/relationships/image" Target="../media/image48.png"/><Relationship Id="rId25" Type="http://schemas.openxmlformats.org/officeDocument/2006/relationships/image" Target="../media/image57.png"/><Relationship Id="rId33" Type="http://schemas.openxmlformats.org/officeDocument/2006/relationships/image" Target="../media/image65.png"/><Relationship Id="rId38" Type="http://schemas.openxmlformats.org/officeDocument/2006/relationships/image" Target="../media/image104.png"/><Relationship Id="rId46" Type="http://schemas.openxmlformats.org/officeDocument/2006/relationships/image" Target="../media/image493.png"/><Relationship Id="rId2" Type="http://schemas.openxmlformats.org/officeDocument/2006/relationships/image" Target="../media/image29.png"/><Relationship Id="rId16" Type="http://schemas.openxmlformats.org/officeDocument/2006/relationships/image" Target="../media/image47.png"/><Relationship Id="rId20" Type="http://schemas.openxmlformats.org/officeDocument/2006/relationships/image" Target="../media/image51.png"/><Relationship Id="rId29" Type="http://schemas.openxmlformats.org/officeDocument/2006/relationships/image" Target="../media/image61.png"/><Relationship Id="rId41" Type="http://schemas.openxmlformats.org/officeDocument/2006/relationships/image" Target="../media/image486.png"/><Relationship Id="rId54" Type="http://schemas.openxmlformats.org/officeDocument/2006/relationships/image" Target="../media/image50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24" Type="http://schemas.openxmlformats.org/officeDocument/2006/relationships/image" Target="../media/image56.png"/><Relationship Id="rId32" Type="http://schemas.openxmlformats.org/officeDocument/2006/relationships/image" Target="../media/image64.png"/><Relationship Id="rId37" Type="http://schemas.openxmlformats.org/officeDocument/2006/relationships/image" Target="../media/image98.png"/><Relationship Id="rId40" Type="http://schemas.openxmlformats.org/officeDocument/2006/relationships/image" Target="../media/image485.png"/><Relationship Id="rId45" Type="http://schemas.openxmlformats.org/officeDocument/2006/relationships/image" Target="../media/image491.png"/><Relationship Id="rId53" Type="http://schemas.openxmlformats.org/officeDocument/2006/relationships/image" Target="../media/image500.png"/><Relationship Id="rId5" Type="http://schemas.openxmlformats.org/officeDocument/2006/relationships/image" Target="../media/image36.png"/><Relationship Id="rId15" Type="http://schemas.openxmlformats.org/officeDocument/2006/relationships/image" Target="../media/image46.png"/><Relationship Id="rId23" Type="http://schemas.openxmlformats.org/officeDocument/2006/relationships/image" Target="../media/image55.png"/><Relationship Id="rId28" Type="http://schemas.openxmlformats.org/officeDocument/2006/relationships/image" Target="../media/image60.png"/><Relationship Id="rId36" Type="http://schemas.openxmlformats.org/officeDocument/2006/relationships/image" Target="../media/image94.png"/><Relationship Id="rId49" Type="http://schemas.openxmlformats.org/officeDocument/2006/relationships/image" Target="../media/image496.png"/><Relationship Id="rId10" Type="http://schemas.openxmlformats.org/officeDocument/2006/relationships/image" Target="../media/image41.png"/><Relationship Id="rId19" Type="http://schemas.openxmlformats.org/officeDocument/2006/relationships/image" Target="../media/image50.png"/><Relationship Id="rId31" Type="http://schemas.openxmlformats.org/officeDocument/2006/relationships/image" Target="../media/image63.png"/><Relationship Id="rId44" Type="http://schemas.openxmlformats.org/officeDocument/2006/relationships/image" Target="../media/image489.png"/><Relationship Id="rId52" Type="http://schemas.openxmlformats.org/officeDocument/2006/relationships/image" Target="../media/image499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Relationship Id="rId22" Type="http://schemas.openxmlformats.org/officeDocument/2006/relationships/image" Target="../media/image54.png"/><Relationship Id="rId27" Type="http://schemas.openxmlformats.org/officeDocument/2006/relationships/image" Target="../media/image59.png"/><Relationship Id="rId30" Type="http://schemas.openxmlformats.org/officeDocument/2006/relationships/image" Target="../media/image62.png"/><Relationship Id="rId35" Type="http://schemas.openxmlformats.org/officeDocument/2006/relationships/image" Target="../media/image86.png"/><Relationship Id="rId43" Type="http://schemas.openxmlformats.org/officeDocument/2006/relationships/image" Target="../media/image488.png"/><Relationship Id="rId48" Type="http://schemas.openxmlformats.org/officeDocument/2006/relationships/image" Target="../media/image495.png"/><Relationship Id="rId8" Type="http://schemas.openxmlformats.org/officeDocument/2006/relationships/image" Target="../media/image39.png"/><Relationship Id="rId51" Type="http://schemas.openxmlformats.org/officeDocument/2006/relationships/image" Target="../media/image49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13.png"/><Relationship Id="rId3" Type="http://schemas.openxmlformats.org/officeDocument/2006/relationships/image" Target="../media/image10.png"/><Relationship Id="rId7" Type="http://schemas.openxmlformats.org/officeDocument/2006/relationships/image" Target="../media/image71.png"/><Relationship Id="rId12" Type="http://schemas.openxmlformats.org/officeDocument/2006/relationships/image" Target="../media/image1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10.png"/><Relationship Id="rId11" Type="http://schemas.openxmlformats.org/officeDocument/2006/relationships/image" Target="../media/image11.png"/><Relationship Id="rId5" Type="http://schemas.openxmlformats.org/officeDocument/2006/relationships/image" Target="../media/image510.png"/><Relationship Id="rId15" Type="http://schemas.openxmlformats.org/officeDocument/2006/relationships/image" Target="../media/image15.png"/><Relationship Id="rId10" Type="http://schemas.openxmlformats.org/officeDocument/2006/relationships/image" Target="../media/image101.png"/><Relationship Id="rId4" Type="http://schemas.openxmlformats.org/officeDocument/2006/relationships/image" Target="../media/image411.png"/><Relationship Id="rId9" Type="http://schemas.openxmlformats.org/officeDocument/2006/relationships/image" Target="../media/image91.png"/><Relationship Id="rId14" Type="http://schemas.openxmlformats.org/officeDocument/2006/relationships/image" Target="../media/image14.png"/></Relationships>
</file>

<file path=ppt/slides/_rels/slide3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16.png"/><Relationship Id="rId18" Type="http://schemas.openxmlformats.org/officeDocument/2006/relationships/image" Target="../media/image522.png"/><Relationship Id="rId26" Type="http://schemas.openxmlformats.org/officeDocument/2006/relationships/image" Target="../media/image531.png"/><Relationship Id="rId39" Type="http://schemas.openxmlformats.org/officeDocument/2006/relationships/image" Target="../media/image545.png"/><Relationship Id="rId21" Type="http://schemas.openxmlformats.org/officeDocument/2006/relationships/image" Target="../media/image525.png"/><Relationship Id="rId34" Type="http://schemas.openxmlformats.org/officeDocument/2006/relationships/image" Target="../media/image539.png"/><Relationship Id="rId42" Type="http://schemas.openxmlformats.org/officeDocument/2006/relationships/image" Target="../media/image548.png"/><Relationship Id="rId47" Type="http://schemas.openxmlformats.org/officeDocument/2006/relationships/image" Target="../media/image554.png"/><Relationship Id="rId50" Type="http://schemas.openxmlformats.org/officeDocument/2006/relationships/image" Target="../media/image557.png"/><Relationship Id="rId55" Type="http://schemas.openxmlformats.org/officeDocument/2006/relationships/image" Target="../media/image563.png"/><Relationship Id="rId7" Type="http://schemas.openxmlformats.org/officeDocument/2006/relationships/image" Target="../media/image508.png"/><Relationship Id="rId2" Type="http://schemas.openxmlformats.org/officeDocument/2006/relationships/image" Target="../media/image503.png"/><Relationship Id="rId16" Type="http://schemas.openxmlformats.org/officeDocument/2006/relationships/image" Target="../media/image519.png"/><Relationship Id="rId20" Type="http://schemas.openxmlformats.org/officeDocument/2006/relationships/image" Target="../media/image524.png"/><Relationship Id="rId29" Type="http://schemas.openxmlformats.org/officeDocument/2006/relationships/image" Target="../media/image534.png"/><Relationship Id="rId41" Type="http://schemas.openxmlformats.org/officeDocument/2006/relationships/image" Target="../media/image547.png"/><Relationship Id="rId54" Type="http://schemas.openxmlformats.org/officeDocument/2006/relationships/image" Target="../media/image562.png"/><Relationship Id="rId62" Type="http://schemas.openxmlformats.org/officeDocument/2006/relationships/image" Target="../media/image5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7.png"/><Relationship Id="rId11" Type="http://schemas.openxmlformats.org/officeDocument/2006/relationships/image" Target="../media/image514.png"/><Relationship Id="rId24" Type="http://schemas.openxmlformats.org/officeDocument/2006/relationships/image" Target="../media/image528.png"/><Relationship Id="rId32" Type="http://schemas.openxmlformats.org/officeDocument/2006/relationships/image" Target="../media/image537.png"/><Relationship Id="rId37" Type="http://schemas.openxmlformats.org/officeDocument/2006/relationships/image" Target="../media/image543.png"/><Relationship Id="rId40" Type="http://schemas.openxmlformats.org/officeDocument/2006/relationships/image" Target="../media/image546.png"/><Relationship Id="rId45" Type="http://schemas.openxmlformats.org/officeDocument/2006/relationships/image" Target="../media/image552.png"/><Relationship Id="rId53" Type="http://schemas.openxmlformats.org/officeDocument/2006/relationships/image" Target="../media/image561.png"/><Relationship Id="rId58" Type="http://schemas.openxmlformats.org/officeDocument/2006/relationships/image" Target="../media/image566.png"/><Relationship Id="rId5" Type="http://schemas.openxmlformats.org/officeDocument/2006/relationships/image" Target="../media/image506.png"/><Relationship Id="rId15" Type="http://schemas.openxmlformats.org/officeDocument/2006/relationships/image" Target="../media/image518.png"/><Relationship Id="rId23" Type="http://schemas.openxmlformats.org/officeDocument/2006/relationships/image" Target="../media/image527.png"/><Relationship Id="rId28" Type="http://schemas.openxmlformats.org/officeDocument/2006/relationships/image" Target="../media/image533.png"/><Relationship Id="rId36" Type="http://schemas.openxmlformats.org/officeDocument/2006/relationships/image" Target="../media/image542.png"/><Relationship Id="rId49" Type="http://schemas.openxmlformats.org/officeDocument/2006/relationships/image" Target="../media/image556.png"/><Relationship Id="rId57" Type="http://schemas.openxmlformats.org/officeDocument/2006/relationships/image" Target="../media/image565.png"/><Relationship Id="rId61" Type="http://schemas.openxmlformats.org/officeDocument/2006/relationships/image" Target="../media/image569.png"/><Relationship Id="rId10" Type="http://schemas.openxmlformats.org/officeDocument/2006/relationships/image" Target="../media/image513.png"/><Relationship Id="rId19" Type="http://schemas.openxmlformats.org/officeDocument/2006/relationships/image" Target="../media/image523.png"/><Relationship Id="rId31" Type="http://schemas.openxmlformats.org/officeDocument/2006/relationships/image" Target="../media/image536.png"/><Relationship Id="rId44" Type="http://schemas.openxmlformats.org/officeDocument/2006/relationships/image" Target="../media/image551.png"/><Relationship Id="rId52" Type="http://schemas.openxmlformats.org/officeDocument/2006/relationships/image" Target="../media/image559.png"/><Relationship Id="rId60" Type="http://schemas.openxmlformats.org/officeDocument/2006/relationships/image" Target="../media/image568.png"/><Relationship Id="rId4" Type="http://schemas.openxmlformats.org/officeDocument/2006/relationships/image" Target="../media/image505.png"/><Relationship Id="rId9" Type="http://schemas.openxmlformats.org/officeDocument/2006/relationships/image" Target="../media/image512.png"/><Relationship Id="rId14" Type="http://schemas.openxmlformats.org/officeDocument/2006/relationships/image" Target="../media/image517.png"/><Relationship Id="rId22" Type="http://schemas.openxmlformats.org/officeDocument/2006/relationships/image" Target="../media/image526.png"/><Relationship Id="rId27" Type="http://schemas.openxmlformats.org/officeDocument/2006/relationships/image" Target="../media/image532.png"/><Relationship Id="rId30" Type="http://schemas.openxmlformats.org/officeDocument/2006/relationships/image" Target="../media/image535.png"/><Relationship Id="rId35" Type="http://schemas.openxmlformats.org/officeDocument/2006/relationships/image" Target="../media/image541.png"/><Relationship Id="rId43" Type="http://schemas.openxmlformats.org/officeDocument/2006/relationships/image" Target="../media/image549.png"/><Relationship Id="rId48" Type="http://schemas.openxmlformats.org/officeDocument/2006/relationships/image" Target="../media/image555.png"/><Relationship Id="rId56" Type="http://schemas.openxmlformats.org/officeDocument/2006/relationships/image" Target="../media/image564.png"/><Relationship Id="rId8" Type="http://schemas.openxmlformats.org/officeDocument/2006/relationships/image" Target="../media/image509.png"/><Relationship Id="rId51" Type="http://schemas.openxmlformats.org/officeDocument/2006/relationships/image" Target="../media/image558.png"/><Relationship Id="rId3" Type="http://schemas.openxmlformats.org/officeDocument/2006/relationships/image" Target="../media/image504.png"/><Relationship Id="rId12" Type="http://schemas.openxmlformats.org/officeDocument/2006/relationships/image" Target="../media/image515.png"/><Relationship Id="rId17" Type="http://schemas.openxmlformats.org/officeDocument/2006/relationships/image" Target="../media/image521.png"/><Relationship Id="rId25" Type="http://schemas.openxmlformats.org/officeDocument/2006/relationships/image" Target="../media/image529.png"/><Relationship Id="rId33" Type="http://schemas.openxmlformats.org/officeDocument/2006/relationships/image" Target="../media/image538.png"/><Relationship Id="rId38" Type="http://schemas.openxmlformats.org/officeDocument/2006/relationships/image" Target="../media/image544.png"/><Relationship Id="rId46" Type="http://schemas.openxmlformats.org/officeDocument/2006/relationships/image" Target="../media/image553.png"/><Relationship Id="rId59" Type="http://schemas.openxmlformats.org/officeDocument/2006/relationships/image" Target="../media/image567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8.png"/><Relationship Id="rId3" Type="http://schemas.openxmlformats.org/officeDocument/2006/relationships/image" Target="../media/image573.png"/><Relationship Id="rId7" Type="http://schemas.openxmlformats.org/officeDocument/2006/relationships/image" Target="../media/image577.png"/><Relationship Id="rId2" Type="http://schemas.openxmlformats.org/officeDocument/2006/relationships/image" Target="../media/image5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6.png"/><Relationship Id="rId5" Type="http://schemas.openxmlformats.org/officeDocument/2006/relationships/image" Target="../media/image575.png"/><Relationship Id="rId4" Type="http://schemas.openxmlformats.org/officeDocument/2006/relationships/image" Target="../media/image574.png"/><Relationship Id="rId9" Type="http://schemas.openxmlformats.org/officeDocument/2006/relationships/image" Target="../media/image579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7.png"/><Relationship Id="rId3" Type="http://schemas.openxmlformats.org/officeDocument/2006/relationships/image" Target="../media/image582.png"/><Relationship Id="rId7" Type="http://schemas.openxmlformats.org/officeDocument/2006/relationships/image" Target="../media/image586.png"/><Relationship Id="rId2" Type="http://schemas.openxmlformats.org/officeDocument/2006/relationships/image" Target="../media/image58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5.png"/><Relationship Id="rId5" Type="http://schemas.openxmlformats.org/officeDocument/2006/relationships/image" Target="../media/image584.png"/><Relationship Id="rId4" Type="http://schemas.openxmlformats.org/officeDocument/2006/relationships/image" Target="../media/image58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3" Type="http://schemas.openxmlformats.org/officeDocument/2006/relationships/image" Target="../media/image100.png"/><Relationship Id="rId7" Type="http://schemas.openxmlformats.org/officeDocument/2006/relationships/image" Target="../media/image140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image" Target="../media/image90.png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0.png"/><Relationship Id="rId11" Type="http://schemas.openxmlformats.org/officeDocument/2006/relationships/image" Target="../media/image18.png"/><Relationship Id="rId5" Type="http://schemas.openxmlformats.org/officeDocument/2006/relationships/image" Target="../media/image120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4" Type="http://schemas.openxmlformats.org/officeDocument/2006/relationships/image" Target="../media/image110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1.png"/><Relationship Id="rId13" Type="http://schemas.openxmlformats.org/officeDocument/2006/relationships/image" Target="../media/image360.png"/><Relationship Id="rId18" Type="http://schemas.openxmlformats.org/officeDocument/2006/relationships/image" Target="../media/image412.png"/><Relationship Id="rId3" Type="http://schemas.openxmlformats.org/officeDocument/2006/relationships/image" Target="NULL"/><Relationship Id="rId21" Type="http://schemas.openxmlformats.org/officeDocument/2006/relationships/image" Target="../media/image441.png"/><Relationship Id="rId7" Type="http://schemas.openxmlformats.org/officeDocument/2006/relationships/image" Target="../media/image292.png"/><Relationship Id="rId12" Type="http://schemas.openxmlformats.org/officeDocument/2006/relationships/image" Target="../media/image351.png"/><Relationship Id="rId17" Type="http://schemas.openxmlformats.org/officeDocument/2006/relationships/image" Target="../media/image401.png"/><Relationship Id="rId2" Type="http://schemas.openxmlformats.org/officeDocument/2006/relationships/image" Target="NULL"/><Relationship Id="rId16" Type="http://schemas.openxmlformats.org/officeDocument/2006/relationships/image" Target="../media/image391.png"/><Relationship Id="rId20" Type="http://schemas.openxmlformats.org/officeDocument/2006/relationships/image" Target="../media/image4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png"/><Relationship Id="rId11" Type="http://schemas.openxmlformats.org/officeDocument/2006/relationships/image" Target="../media/image341.png"/><Relationship Id="rId5" Type="http://schemas.openxmlformats.org/officeDocument/2006/relationships/image" Target="NULL"/><Relationship Id="rId15" Type="http://schemas.openxmlformats.org/officeDocument/2006/relationships/image" Target="../media/image381.png"/><Relationship Id="rId23" Type="http://schemas.openxmlformats.org/officeDocument/2006/relationships/image" Target="../media/image461.png"/><Relationship Id="rId10" Type="http://schemas.openxmlformats.org/officeDocument/2006/relationships/image" Target="../media/image331.png"/><Relationship Id="rId19" Type="http://schemas.openxmlformats.org/officeDocument/2006/relationships/image" Target="../media/image421.png"/><Relationship Id="rId4" Type="http://schemas.openxmlformats.org/officeDocument/2006/relationships/image" Target="NULL"/><Relationship Id="rId9" Type="http://schemas.openxmlformats.org/officeDocument/2006/relationships/image" Target="../media/image321.png"/><Relationship Id="rId14" Type="http://schemas.openxmlformats.org/officeDocument/2006/relationships/image" Target="../media/image371.png"/><Relationship Id="rId22" Type="http://schemas.openxmlformats.org/officeDocument/2006/relationships/image" Target="../media/image45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0.png"/><Relationship Id="rId13" Type="http://schemas.openxmlformats.org/officeDocument/2006/relationships/image" Target="../media/image400.png"/><Relationship Id="rId18" Type="http://schemas.openxmlformats.org/officeDocument/2006/relationships/image" Target="../media/image450.png"/><Relationship Id="rId26" Type="http://schemas.openxmlformats.org/officeDocument/2006/relationships/image" Target="../media/image530.png"/><Relationship Id="rId39" Type="http://schemas.openxmlformats.org/officeDocument/2006/relationships/image" Target="../media/image660.png"/><Relationship Id="rId3" Type="http://schemas.openxmlformats.org/officeDocument/2006/relationships/image" Target="../media/image291.png"/><Relationship Id="rId21" Type="http://schemas.openxmlformats.org/officeDocument/2006/relationships/image" Target="../media/image480.png"/><Relationship Id="rId34" Type="http://schemas.openxmlformats.org/officeDocument/2006/relationships/image" Target="../media/image611.png"/><Relationship Id="rId42" Type="http://schemas.openxmlformats.org/officeDocument/2006/relationships/image" Target="../media/image69.png"/><Relationship Id="rId7" Type="http://schemas.openxmlformats.org/officeDocument/2006/relationships/image" Target="../media/image340.png"/><Relationship Id="rId12" Type="http://schemas.openxmlformats.org/officeDocument/2006/relationships/image" Target="../media/image390.png"/><Relationship Id="rId17" Type="http://schemas.openxmlformats.org/officeDocument/2006/relationships/image" Target="../media/image440.png"/><Relationship Id="rId25" Type="http://schemas.openxmlformats.org/officeDocument/2006/relationships/image" Target="../media/image520.png"/><Relationship Id="rId33" Type="http://schemas.openxmlformats.org/officeDocument/2006/relationships/image" Target="../media/image600.png"/><Relationship Id="rId38" Type="http://schemas.openxmlformats.org/officeDocument/2006/relationships/image" Target="../media/image650.png"/><Relationship Id="rId2" Type="http://schemas.openxmlformats.org/officeDocument/2006/relationships/image" Target="../media/image471.png"/><Relationship Id="rId16" Type="http://schemas.openxmlformats.org/officeDocument/2006/relationships/image" Target="../media/image492.png"/><Relationship Id="rId20" Type="http://schemas.openxmlformats.org/officeDocument/2006/relationships/image" Target="../media/image470.png"/><Relationship Id="rId29" Type="http://schemas.openxmlformats.org/officeDocument/2006/relationships/image" Target="../media/image560.png"/><Relationship Id="rId41" Type="http://schemas.openxmlformats.org/officeDocument/2006/relationships/image" Target="../media/image6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0.png"/><Relationship Id="rId11" Type="http://schemas.openxmlformats.org/officeDocument/2006/relationships/image" Target="../media/image380.png"/><Relationship Id="rId24" Type="http://schemas.openxmlformats.org/officeDocument/2006/relationships/image" Target="../media/image511.png"/><Relationship Id="rId32" Type="http://schemas.openxmlformats.org/officeDocument/2006/relationships/image" Target="../media/image590.png"/><Relationship Id="rId37" Type="http://schemas.openxmlformats.org/officeDocument/2006/relationships/image" Target="../media/image640.png"/><Relationship Id="rId40" Type="http://schemas.openxmlformats.org/officeDocument/2006/relationships/image" Target="../media/image67.png"/><Relationship Id="rId5" Type="http://schemas.openxmlformats.org/officeDocument/2006/relationships/image" Target="../media/image320.png"/><Relationship Id="rId15" Type="http://schemas.openxmlformats.org/officeDocument/2006/relationships/image" Target="../media/image420.png"/><Relationship Id="rId23" Type="http://schemas.openxmlformats.org/officeDocument/2006/relationships/image" Target="../media/image501.png"/><Relationship Id="rId28" Type="http://schemas.openxmlformats.org/officeDocument/2006/relationships/image" Target="../media/image550.png"/><Relationship Id="rId36" Type="http://schemas.openxmlformats.org/officeDocument/2006/relationships/image" Target="../media/image630.png"/><Relationship Id="rId10" Type="http://schemas.openxmlformats.org/officeDocument/2006/relationships/image" Target="../media/image370.png"/><Relationship Id="rId19" Type="http://schemas.openxmlformats.org/officeDocument/2006/relationships/image" Target="../media/image460.png"/><Relationship Id="rId31" Type="http://schemas.openxmlformats.org/officeDocument/2006/relationships/image" Target="../media/image580.png"/><Relationship Id="rId4" Type="http://schemas.openxmlformats.org/officeDocument/2006/relationships/image" Target="../media/image310.png"/><Relationship Id="rId9" Type="http://schemas.openxmlformats.org/officeDocument/2006/relationships/image" Target="../media/image481.png"/><Relationship Id="rId14" Type="http://schemas.openxmlformats.org/officeDocument/2006/relationships/image" Target="../media/image410.png"/><Relationship Id="rId22" Type="http://schemas.openxmlformats.org/officeDocument/2006/relationships/image" Target="../media/image490.png"/><Relationship Id="rId27" Type="http://schemas.openxmlformats.org/officeDocument/2006/relationships/image" Target="../media/image540.png"/><Relationship Id="rId30" Type="http://schemas.openxmlformats.org/officeDocument/2006/relationships/image" Target="../media/image570.png"/><Relationship Id="rId35" Type="http://schemas.openxmlformats.org/officeDocument/2006/relationships/image" Target="../media/image620.png"/><Relationship Id="rId43" Type="http://schemas.openxmlformats.org/officeDocument/2006/relationships/image" Target="../media/image7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0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NULL"/><Relationship Id="rId18" Type="http://schemas.openxmlformats.org/officeDocument/2006/relationships/image" Target="NULL"/><Relationship Id="rId26" Type="http://schemas.openxmlformats.org/officeDocument/2006/relationships/image" Target="NULL"/><Relationship Id="rId39" Type="http://schemas.openxmlformats.org/officeDocument/2006/relationships/image" Target="NULL"/><Relationship Id="rId21" Type="http://schemas.openxmlformats.org/officeDocument/2006/relationships/image" Target="NULL"/><Relationship Id="rId34" Type="http://schemas.openxmlformats.org/officeDocument/2006/relationships/image" Target="NULL"/><Relationship Id="rId42" Type="http://schemas.openxmlformats.org/officeDocument/2006/relationships/image" Target="NULL"/><Relationship Id="rId47" Type="http://schemas.openxmlformats.org/officeDocument/2006/relationships/image" Target="NULL"/><Relationship Id="rId50" Type="http://schemas.openxmlformats.org/officeDocument/2006/relationships/image" Target="NULL"/><Relationship Id="rId55" Type="http://schemas.openxmlformats.org/officeDocument/2006/relationships/image" Target="NULL"/><Relationship Id="rId63" Type="http://schemas.openxmlformats.org/officeDocument/2006/relationships/image" Target="NULL"/><Relationship Id="rId68" Type="http://schemas.openxmlformats.org/officeDocument/2006/relationships/image" Target="NULL"/><Relationship Id="rId7" Type="http://schemas.openxmlformats.org/officeDocument/2006/relationships/image" Target="NULL"/><Relationship Id="rId71" Type="http://schemas.openxmlformats.org/officeDocument/2006/relationships/image" Target="NULL"/><Relationship Id="rId2" Type="http://schemas.openxmlformats.org/officeDocument/2006/relationships/image" Target="NULL"/><Relationship Id="rId16" Type="http://schemas.openxmlformats.org/officeDocument/2006/relationships/image" Target="NULL"/><Relationship Id="rId29" Type="http://schemas.openxmlformats.org/officeDocument/2006/relationships/image" Target="NULL"/><Relationship Id="rId1" Type="http://schemas.openxmlformats.org/officeDocument/2006/relationships/slideLayout" Target="../slideLayouts/slideLayout7.xml"/><Relationship Id="rId6" Type="http://schemas.openxmlformats.org/officeDocument/2006/relationships/image" Target="NULL"/><Relationship Id="rId11" Type="http://schemas.openxmlformats.org/officeDocument/2006/relationships/image" Target="NULL"/><Relationship Id="rId24" Type="http://schemas.openxmlformats.org/officeDocument/2006/relationships/image" Target="NULL"/><Relationship Id="rId32" Type="http://schemas.openxmlformats.org/officeDocument/2006/relationships/image" Target="NULL"/><Relationship Id="rId37" Type="http://schemas.openxmlformats.org/officeDocument/2006/relationships/image" Target="NULL"/><Relationship Id="rId40" Type="http://schemas.openxmlformats.org/officeDocument/2006/relationships/image" Target="NULL"/><Relationship Id="rId45" Type="http://schemas.openxmlformats.org/officeDocument/2006/relationships/image" Target="NULL"/><Relationship Id="rId53" Type="http://schemas.openxmlformats.org/officeDocument/2006/relationships/image" Target="NULL"/><Relationship Id="rId58" Type="http://schemas.openxmlformats.org/officeDocument/2006/relationships/image" Target="NULL"/><Relationship Id="rId66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23" Type="http://schemas.openxmlformats.org/officeDocument/2006/relationships/image" Target="NULL"/><Relationship Id="rId28" Type="http://schemas.openxmlformats.org/officeDocument/2006/relationships/image" Target="NULL"/><Relationship Id="rId36" Type="http://schemas.openxmlformats.org/officeDocument/2006/relationships/image" Target="NULL"/><Relationship Id="rId49" Type="http://schemas.openxmlformats.org/officeDocument/2006/relationships/image" Target="NULL"/><Relationship Id="rId57" Type="http://schemas.openxmlformats.org/officeDocument/2006/relationships/image" Target="NULL"/><Relationship Id="rId61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31" Type="http://schemas.openxmlformats.org/officeDocument/2006/relationships/image" Target="NULL"/><Relationship Id="rId44" Type="http://schemas.openxmlformats.org/officeDocument/2006/relationships/image" Target="NULL"/><Relationship Id="rId52" Type="http://schemas.openxmlformats.org/officeDocument/2006/relationships/image" Target="NULL"/><Relationship Id="rId60" Type="http://schemas.openxmlformats.org/officeDocument/2006/relationships/image" Target="NULL"/><Relationship Id="rId65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Relationship Id="rId22" Type="http://schemas.openxmlformats.org/officeDocument/2006/relationships/image" Target="NULL"/><Relationship Id="rId27" Type="http://schemas.openxmlformats.org/officeDocument/2006/relationships/image" Target="NULL"/><Relationship Id="rId30" Type="http://schemas.openxmlformats.org/officeDocument/2006/relationships/image" Target="NULL"/><Relationship Id="rId35" Type="http://schemas.openxmlformats.org/officeDocument/2006/relationships/image" Target="NULL"/><Relationship Id="rId43" Type="http://schemas.openxmlformats.org/officeDocument/2006/relationships/image" Target="NULL"/><Relationship Id="rId48" Type="http://schemas.openxmlformats.org/officeDocument/2006/relationships/image" Target="NULL"/><Relationship Id="rId56" Type="http://schemas.openxmlformats.org/officeDocument/2006/relationships/image" Target="NULL"/><Relationship Id="rId64" Type="http://schemas.openxmlformats.org/officeDocument/2006/relationships/image" Target="NULL"/><Relationship Id="rId69" Type="http://schemas.openxmlformats.org/officeDocument/2006/relationships/image" Target="NULL"/><Relationship Id="rId8" Type="http://schemas.openxmlformats.org/officeDocument/2006/relationships/image" Target="NULL"/><Relationship Id="rId51" Type="http://schemas.openxmlformats.org/officeDocument/2006/relationships/image" Target="NULL"/><Relationship Id="rId3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5" Type="http://schemas.openxmlformats.org/officeDocument/2006/relationships/image" Target="NULL"/><Relationship Id="rId33" Type="http://schemas.openxmlformats.org/officeDocument/2006/relationships/image" Target="NULL"/><Relationship Id="rId38" Type="http://schemas.openxmlformats.org/officeDocument/2006/relationships/image" Target="NULL"/><Relationship Id="rId46" Type="http://schemas.openxmlformats.org/officeDocument/2006/relationships/image" Target="NULL"/><Relationship Id="rId59" Type="http://schemas.openxmlformats.org/officeDocument/2006/relationships/image" Target="NULL"/><Relationship Id="rId67" Type="http://schemas.openxmlformats.org/officeDocument/2006/relationships/image" Target="NULL"/><Relationship Id="rId20" Type="http://schemas.openxmlformats.org/officeDocument/2006/relationships/image" Target="NULL"/><Relationship Id="rId41" Type="http://schemas.openxmlformats.org/officeDocument/2006/relationships/image" Target="NULL"/><Relationship Id="rId54" Type="http://schemas.openxmlformats.org/officeDocument/2006/relationships/image" Target="NULL"/><Relationship Id="rId62" Type="http://schemas.openxmlformats.org/officeDocument/2006/relationships/image" Target="NULL"/><Relationship Id="rId70" Type="http://schemas.openxmlformats.org/officeDocument/2006/relationships/image" Target="NUL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13" Type="http://schemas.openxmlformats.org/officeDocument/2006/relationships/image" Target="NULL"/><Relationship Id="rId18" Type="http://schemas.openxmlformats.org/officeDocument/2006/relationships/image" Target="../media/image123.png"/><Relationship Id="rId26" Type="http://schemas.openxmlformats.org/officeDocument/2006/relationships/image" Target="../media/image129.png"/><Relationship Id="rId3" Type="http://schemas.openxmlformats.org/officeDocument/2006/relationships/image" Target="../media/image106.png"/><Relationship Id="rId21" Type="http://schemas.openxmlformats.org/officeDocument/2006/relationships/image" Target="NULL"/><Relationship Id="rId7" Type="http://schemas.openxmlformats.org/officeDocument/2006/relationships/image" Target="../media/image112.png"/><Relationship Id="rId12" Type="http://schemas.openxmlformats.org/officeDocument/2006/relationships/image" Target="../media/image117.png"/><Relationship Id="rId17" Type="http://schemas.openxmlformats.org/officeDocument/2006/relationships/image" Target="../media/image122.png"/><Relationship Id="rId25" Type="http://schemas.openxmlformats.org/officeDocument/2006/relationships/image" Target="../media/image128.png"/><Relationship Id="rId2" Type="http://schemas.openxmlformats.org/officeDocument/2006/relationships/image" Target="../media/image105.png"/><Relationship Id="rId16" Type="http://schemas.openxmlformats.org/officeDocument/2006/relationships/image" Target="../media/image121.png"/><Relationship Id="rId20" Type="http://schemas.openxmlformats.org/officeDocument/2006/relationships/image" Target="NULL"/><Relationship Id="rId29" Type="http://schemas.openxmlformats.org/officeDocument/2006/relationships/image" Target="../media/image1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9.png"/><Relationship Id="rId11" Type="http://schemas.openxmlformats.org/officeDocument/2006/relationships/image" Target="../media/image116.png"/><Relationship Id="rId24" Type="http://schemas.openxmlformats.org/officeDocument/2006/relationships/image" Target="../media/image127.png"/><Relationship Id="rId5" Type="http://schemas.openxmlformats.org/officeDocument/2006/relationships/image" Target="../media/image108.png"/><Relationship Id="rId15" Type="http://schemas.openxmlformats.org/officeDocument/2006/relationships/image" Target="../media/image119.png"/><Relationship Id="rId23" Type="http://schemas.openxmlformats.org/officeDocument/2006/relationships/image" Target="../media/image126.png"/><Relationship Id="rId28" Type="http://schemas.openxmlformats.org/officeDocument/2006/relationships/image" Target="../media/image131.png"/><Relationship Id="rId10" Type="http://schemas.openxmlformats.org/officeDocument/2006/relationships/image" Target="../media/image115.png"/><Relationship Id="rId19" Type="http://schemas.openxmlformats.org/officeDocument/2006/relationships/image" Target="../media/image124.png"/><Relationship Id="rId4" Type="http://schemas.openxmlformats.org/officeDocument/2006/relationships/image" Target="../media/image107.png"/><Relationship Id="rId9" Type="http://schemas.openxmlformats.org/officeDocument/2006/relationships/image" Target="../media/image114.png"/><Relationship Id="rId14" Type="http://schemas.openxmlformats.org/officeDocument/2006/relationships/image" Target="../media/image118.png"/><Relationship Id="rId22" Type="http://schemas.openxmlformats.org/officeDocument/2006/relationships/image" Target="../media/image125.png"/><Relationship Id="rId27" Type="http://schemas.openxmlformats.org/officeDocument/2006/relationships/image" Target="NUL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8F32B9-7468-43C3-A600-C942F5DA64A1}"/>
              </a:ext>
            </a:extLst>
          </p:cNvPr>
          <p:cNvCxnSpPr/>
          <p:nvPr/>
        </p:nvCxnSpPr>
        <p:spPr>
          <a:xfrm>
            <a:off x="3054208" y="1027912"/>
            <a:ext cx="888804" cy="888804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A4DB095-1725-446C-9CF0-CFD77521E244}"/>
              </a:ext>
            </a:extLst>
          </p:cNvPr>
          <p:cNvCxnSpPr>
            <a:cxnSpLocks/>
          </p:cNvCxnSpPr>
          <p:nvPr/>
        </p:nvCxnSpPr>
        <p:spPr>
          <a:xfrm flipV="1">
            <a:off x="3943012" y="1027912"/>
            <a:ext cx="888804" cy="888804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13C762D-844D-407B-97AD-60CEE1DEE89E}"/>
              </a:ext>
            </a:extLst>
          </p:cNvPr>
          <p:cNvCxnSpPr>
            <a:cxnSpLocks/>
          </p:cNvCxnSpPr>
          <p:nvPr/>
        </p:nvCxnSpPr>
        <p:spPr>
          <a:xfrm>
            <a:off x="3943012" y="1916715"/>
            <a:ext cx="0" cy="888804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06D5305-DDE0-4C7C-82D9-6AB6EBE3B044}"/>
              </a:ext>
            </a:extLst>
          </p:cNvPr>
          <p:cNvCxnSpPr>
            <a:cxnSpLocks/>
          </p:cNvCxnSpPr>
          <p:nvPr/>
        </p:nvCxnSpPr>
        <p:spPr>
          <a:xfrm flipH="1">
            <a:off x="3491112" y="1027912"/>
            <a:ext cx="444402" cy="44440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26B08F1-9948-43DD-A0A7-349F94656D33}"/>
              </a:ext>
            </a:extLst>
          </p:cNvPr>
          <p:cNvSpPr txBox="1"/>
          <p:nvPr/>
        </p:nvSpPr>
        <p:spPr>
          <a:xfrm>
            <a:off x="2950107" y="628980"/>
            <a:ext cx="358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</a:t>
            </a:r>
            <a:endParaRPr lang="zh-CN" altLang="en-US" sz="2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14B40FA-22D7-49CD-A3BB-3CC7A3185E41}"/>
              </a:ext>
            </a:extLst>
          </p:cNvPr>
          <p:cNvSpPr txBox="1"/>
          <p:nvPr/>
        </p:nvSpPr>
        <p:spPr>
          <a:xfrm>
            <a:off x="3828873" y="628980"/>
            <a:ext cx="358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b</a:t>
            </a:r>
            <a:endParaRPr lang="zh-CN" altLang="en-US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C1F6A58-EFC7-4BB4-8FB5-781789B5B1DB}"/>
              </a:ext>
            </a:extLst>
          </p:cNvPr>
          <p:cNvSpPr txBox="1"/>
          <p:nvPr/>
        </p:nvSpPr>
        <p:spPr>
          <a:xfrm>
            <a:off x="4720185" y="628980"/>
            <a:ext cx="358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</a:t>
            </a:r>
            <a:endParaRPr lang="zh-CN" altLang="en-US" sz="2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F1968DC-08DA-4A7B-8797-CF8033E0491B}"/>
              </a:ext>
            </a:extLst>
          </p:cNvPr>
          <p:cNvSpPr txBox="1"/>
          <p:nvPr/>
        </p:nvSpPr>
        <p:spPr>
          <a:xfrm>
            <a:off x="3815060" y="2805517"/>
            <a:ext cx="358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d</a:t>
            </a:r>
            <a:endParaRPr lang="zh-CN" altLang="en-US" sz="2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E790CD5-F74C-43FD-BD31-E4110958C83C}"/>
              </a:ext>
            </a:extLst>
          </p:cNvPr>
          <p:cNvSpPr txBox="1"/>
          <p:nvPr/>
        </p:nvSpPr>
        <p:spPr>
          <a:xfrm>
            <a:off x="3312026" y="1426842"/>
            <a:ext cx="358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e</a:t>
            </a:r>
            <a:endParaRPr lang="zh-CN" altLang="en-US" sz="2400" dirty="0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6963D9A3-6E94-4794-9FD1-FEF0701E4F87}"/>
              </a:ext>
            </a:extLst>
          </p:cNvPr>
          <p:cNvGrpSpPr/>
          <p:nvPr/>
        </p:nvGrpSpPr>
        <p:grpSpPr>
          <a:xfrm>
            <a:off x="3907058" y="150628"/>
            <a:ext cx="917473" cy="900019"/>
            <a:chOff x="-841065" y="567664"/>
            <a:chExt cx="1486448" cy="1458171"/>
          </a:xfrm>
        </p:grpSpPr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9F997FE-EF79-47F1-82D7-38D1C8BA56A8}"/>
                </a:ext>
              </a:extLst>
            </p:cNvPr>
            <p:cNvCxnSpPr>
              <a:cxnSpLocks/>
            </p:cNvCxnSpPr>
            <p:nvPr/>
          </p:nvCxnSpPr>
          <p:spPr>
            <a:xfrm>
              <a:off x="-794124" y="567664"/>
              <a:ext cx="1439507" cy="1439507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FBCFD004-F76C-48DB-8AB7-9BEDE43D17C6}"/>
                </a:ext>
              </a:extLst>
            </p:cNvPr>
            <p:cNvSpPr/>
            <p:nvPr/>
          </p:nvSpPr>
          <p:spPr>
            <a:xfrm>
              <a:off x="-261335" y="1085399"/>
              <a:ext cx="350421" cy="35042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83EC7AB-C484-4D54-AA0A-8C32394E7D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841065" y="586328"/>
              <a:ext cx="1439507" cy="1439507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CE0C1D7-7556-4A23-9D18-26E5E41DC618}"/>
              </a:ext>
            </a:extLst>
          </p:cNvPr>
          <p:cNvCxnSpPr/>
          <p:nvPr/>
        </p:nvCxnSpPr>
        <p:spPr>
          <a:xfrm>
            <a:off x="1675742" y="628980"/>
            <a:ext cx="0" cy="204876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ABFCDCEC-88A3-4835-AE2C-80092BD93D55}"/>
              </a:ext>
            </a:extLst>
          </p:cNvPr>
          <p:cNvSpPr txBox="1"/>
          <p:nvPr/>
        </p:nvSpPr>
        <p:spPr>
          <a:xfrm rot="16200000">
            <a:off x="1084712" y="1338190"/>
            <a:ext cx="793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time</a:t>
            </a:r>
            <a:endParaRPr lang="zh-CN" altLang="en-US" sz="24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56C9FC4-51C7-48B8-B8F3-2E0DDB64536E}"/>
              </a:ext>
            </a:extLst>
          </p:cNvPr>
          <p:cNvCxnSpPr/>
          <p:nvPr/>
        </p:nvCxnSpPr>
        <p:spPr>
          <a:xfrm>
            <a:off x="9154819" y="1200527"/>
            <a:ext cx="888804" cy="888804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06C4F01-3EA5-49A1-864F-406B43BF21F6}"/>
              </a:ext>
            </a:extLst>
          </p:cNvPr>
          <p:cNvCxnSpPr>
            <a:cxnSpLocks/>
          </p:cNvCxnSpPr>
          <p:nvPr/>
        </p:nvCxnSpPr>
        <p:spPr>
          <a:xfrm flipV="1">
            <a:off x="10043622" y="1200527"/>
            <a:ext cx="888804" cy="888804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63312A2-DCF5-4F0F-9E3B-5FE815082E7B}"/>
              </a:ext>
            </a:extLst>
          </p:cNvPr>
          <p:cNvCxnSpPr>
            <a:cxnSpLocks/>
          </p:cNvCxnSpPr>
          <p:nvPr/>
        </p:nvCxnSpPr>
        <p:spPr>
          <a:xfrm>
            <a:off x="10043622" y="2089330"/>
            <a:ext cx="444402" cy="44440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6E750F0-C310-4400-9813-D94FF7644B19}"/>
              </a:ext>
            </a:extLst>
          </p:cNvPr>
          <p:cNvCxnSpPr>
            <a:cxnSpLocks/>
          </p:cNvCxnSpPr>
          <p:nvPr/>
        </p:nvCxnSpPr>
        <p:spPr>
          <a:xfrm flipH="1">
            <a:off x="9591722" y="1200527"/>
            <a:ext cx="444402" cy="44440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BCD3839-E0C2-4966-836E-4CF2400EA1B4}"/>
              </a:ext>
            </a:extLst>
          </p:cNvPr>
          <p:cNvSpPr txBox="1"/>
          <p:nvPr/>
        </p:nvSpPr>
        <p:spPr>
          <a:xfrm>
            <a:off x="9050717" y="801595"/>
            <a:ext cx="358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</a:t>
            </a:r>
            <a:endParaRPr lang="zh-CN" alt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45F737-C3DD-42DE-A588-D21144E38AE3}"/>
              </a:ext>
            </a:extLst>
          </p:cNvPr>
          <p:cNvSpPr txBox="1"/>
          <p:nvPr/>
        </p:nvSpPr>
        <p:spPr>
          <a:xfrm>
            <a:off x="9818789" y="782402"/>
            <a:ext cx="358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b</a:t>
            </a:r>
            <a:endParaRPr lang="zh-CN" alt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B1301E-F5BD-4DE3-9C31-EF11582D811E}"/>
              </a:ext>
            </a:extLst>
          </p:cNvPr>
          <p:cNvSpPr txBox="1"/>
          <p:nvPr/>
        </p:nvSpPr>
        <p:spPr>
          <a:xfrm>
            <a:off x="10488024" y="2334266"/>
            <a:ext cx="358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d</a:t>
            </a:r>
            <a:endParaRPr lang="zh-CN" alt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8DD9D7-A51C-4716-8BAC-B52BD62F6D9B}"/>
              </a:ext>
            </a:extLst>
          </p:cNvPr>
          <p:cNvSpPr txBox="1"/>
          <p:nvPr/>
        </p:nvSpPr>
        <p:spPr>
          <a:xfrm>
            <a:off x="9412636" y="1599458"/>
            <a:ext cx="358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e</a:t>
            </a:r>
            <a:endParaRPr lang="zh-CN" alt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126891-D30F-4922-A56C-D31642D3298A}"/>
              </a:ext>
            </a:extLst>
          </p:cNvPr>
          <p:cNvSpPr txBox="1"/>
          <p:nvPr/>
        </p:nvSpPr>
        <p:spPr>
          <a:xfrm>
            <a:off x="10840248" y="801595"/>
            <a:ext cx="358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</a:t>
            </a:r>
            <a:endParaRPr lang="zh-CN" altLang="en-US" sz="2400" dirty="0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4CDCBF6-6CB7-4AF4-A465-E824945CCF5E}"/>
              </a:ext>
            </a:extLst>
          </p:cNvPr>
          <p:cNvGrpSpPr/>
          <p:nvPr/>
        </p:nvGrpSpPr>
        <p:grpSpPr>
          <a:xfrm>
            <a:off x="10020487" y="311949"/>
            <a:ext cx="917473" cy="900019"/>
            <a:chOff x="-841065" y="567664"/>
            <a:chExt cx="1486448" cy="1458171"/>
          </a:xfrm>
        </p:grpSpPr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D89F19EA-6333-4FE5-9383-57EF80BBB17D}"/>
                </a:ext>
              </a:extLst>
            </p:cNvPr>
            <p:cNvCxnSpPr>
              <a:cxnSpLocks/>
            </p:cNvCxnSpPr>
            <p:nvPr/>
          </p:nvCxnSpPr>
          <p:spPr>
            <a:xfrm>
              <a:off x="-794124" y="567664"/>
              <a:ext cx="1439507" cy="1439507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A0552FDB-300D-4F27-B93A-FD242149F71B}"/>
                </a:ext>
              </a:extLst>
            </p:cNvPr>
            <p:cNvSpPr/>
            <p:nvPr/>
          </p:nvSpPr>
          <p:spPr>
            <a:xfrm>
              <a:off x="-261335" y="1085399"/>
              <a:ext cx="350421" cy="35042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7499B8E-111B-41FE-A727-C610EA21B7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841065" y="586328"/>
              <a:ext cx="1439507" cy="1439507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D18DD7E8-8763-4943-95E3-90955ACECEAF}"/>
              </a:ext>
            </a:extLst>
          </p:cNvPr>
          <p:cNvGrpSpPr/>
          <p:nvPr/>
        </p:nvGrpSpPr>
        <p:grpSpPr>
          <a:xfrm>
            <a:off x="7787423" y="777335"/>
            <a:ext cx="461665" cy="2048762"/>
            <a:chOff x="-3140552" y="1495068"/>
            <a:chExt cx="747969" cy="3319313"/>
          </a:xfrm>
        </p:grpSpPr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48715AB1-3AE6-4CFA-BEBE-4BF0222F0267}"/>
                </a:ext>
              </a:extLst>
            </p:cNvPr>
            <p:cNvCxnSpPr/>
            <p:nvPr/>
          </p:nvCxnSpPr>
          <p:spPr>
            <a:xfrm>
              <a:off x="-2451903" y="1495068"/>
              <a:ext cx="0" cy="3319313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CAFDE5DB-906D-4D0B-949A-D273408F98B6}"/>
                </a:ext>
              </a:extLst>
            </p:cNvPr>
            <p:cNvSpPr txBox="1"/>
            <p:nvPr/>
          </p:nvSpPr>
          <p:spPr>
            <a:xfrm rot="16200000">
              <a:off x="-3409463" y="2644100"/>
              <a:ext cx="1285791" cy="7479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time</a:t>
              </a:r>
              <a:endParaRPr lang="zh-CN" altLang="en-US" sz="2400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552269E-E616-4FC5-80D6-D2C21A881B1A}"/>
              </a:ext>
            </a:extLst>
          </p:cNvPr>
          <p:cNvGrpSpPr/>
          <p:nvPr/>
        </p:nvGrpSpPr>
        <p:grpSpPr>
          <a:xfrm rot="18923752">
            <a:off x="9763989" y="5524795"/>
            <a:ext cx="1777608" cy="1333205"/>
            <a:chOff x="8231516" y="1989000"/>
            <a:chExt cx="2880000" cy="2160000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9F0B3AB-5B55-4636-8E4D-4A296B1BBD62}"/>
                </a:ext>
              </a:extLst>
            </p:cNvPr>
            <p:cNvCxnSpPr/>
            <p:nvPr/>
          </p:nvCxnSpPr>
          <p:spPr>
            <a:xfrm>
              <a:off x="8231516" y="1989000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2B4C84B-7FE7-4597-AA48-84B823E409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71516" y="1989000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9CCCE0E-123B-4FAF-8005-0FE48B0D4EC6}"/>
                </a:ext>
              </a:extLst>
            </p:cNvPr>
            <p:cNvCxnSpPr>
              <a:cxnSpLocks/>
            </p:cNvCxnSpPr>
            <p:nvPr/>
          </p:nvCxnSpPr>
          <p:spPr>
            <a:xfrm>
              <a:off x="9671516" y="3429000"/>
              <a:ext cx="72000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1BFE657-884D-41E8-9EFC-A558C660AD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39367" y="1989000"/>
              <a:ext cx="72000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FA0D541E-B6C4-4EB8-82F9-FADC269D76EF}"/>
              </a:ext>
            </a:extLst>
          </p:cNvPr>
          <p:cNvSpPr txBox="1"/>
          <p:nvPr/>
        </p:nvSpPr>
        <p:spPr>
          <a:xfrm>
            <a:off x="9314675" y="6114418"/>
            <a:ext cx="358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</a:t>
            </a:r>
            <a:endParaRPr lang="zh-CN" altLang="en-US" sz="2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AB1CAF2-A778-4B32-B24F-58AB5CB98667}"/>
              </a:ext>
            </a:extLst>
          </p:cNvPr>
          <p:cNvSpPr txBox="1"/>
          <p:nvPr/>
        </p:nvSpPr>
        <p:spPr>
          <a:xfrm>
            <a:off x="10133560" y="5360478"/>
            <a:ext cx="358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b</a:t>
            </a:r>
            <a:endParaRPr lang="zh-CN" altLang="en-US" sz="2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313E4BA-3A5D-4E51-9294-7EF41CD74D69}"/>
              </a:ext>
            </a:extLst>
          </p:cNvPr>
          <p:cNvSpPr txBox="1"/>
          <p:nvPr/>
        </p:nvSpPr>
        <p:spPr>
          <a:xfrm>
            <a:off x="11437589" y="6114418"/>
            <a:ext cx="358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d</a:t>
            </a:r>
            <a:endParaRPr lang="zh-CN" altLang="en-US" sz="2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30D6E88-88E9-4395-A29D-F2CA443AD1E7}"/>
              </a:ext>
            </a:extLst>
          </p:cNvPr>
          <p:cNvSpPr txBox="1"/>
          <p:nvPr/>
        </p:nvSpPr>
        <p:spPr>
          <a:xfrm>
            <a:off x="10354519" y="6325949"/>
            <a:ext cx="358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e</a:t>
            </a:r>
            <a:endParaRPr lang="zh-CN" altLang="en-US" sz="2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F856366-1CEC-40EA-8D9B-FCF3272FA596}"/>
              </a:ext>
            </a:extLst>
          </p:cNvPr>
          <p:cNvSpPr txBox="1"/>
          <p:nvPr/>
        </p:nvSpPr>
        <p:spPr>
          <a:xfrm>
            <a:off x="10712690" y="4714654"/>
            <a:ext cx="358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</a:t>
            </a:r>
            <a:endParaRPr lang="zh-CN" altLang="en-US" sz="2400" dirty="0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CFE6E785-848F-458D-A5E3-C01214CF520C}"/>
              </a:ext>
            </a:extLst>
          </p:cNvPr>
          <p:cNvGrpSpPr/>
          <p:nvPr/>
        </p:nvGrpSpPr>
        <p:grpSpPr>
          <a:xfrm rot="18925531">
            <a:off x="9728728" y="4648850"/>
            <a:ext cx="917473" cy="900019"/>
            <a:chOff x="-841065" y="567664"/>
            <a:chExt cx="1486448" cy="1458171"/>
          </a:xfrm>
        </p:grpSpPr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5EF1E721-CB0E-437F-9132-CC8BB5CCC317}"/>
                </a:ext>
              </a:extLst>
            </p:cNvPr>
            <p:cNvCxnSpPr>
              <a:cxnSpLocks/>
            </p:cNvCxnSpPr>
            <p:nvPr/>
          </p:nvCxnSpPr>
          <p:spPr>
            <a:xfrm>
              <a:off x="-794124" y="567664"/>
              <a:ext cx="1439507" cy="1439507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04CE936A-EFBF-44B7-AE2A-27138FC087AE}"/>
                </a:ext>
              </a:extLst>
            </p:cNvPr>
            <p:cNvSpPr/>
            <p:nvPr/>
          </p:nvSpPr>
          <p:spPr>
            <a:xfrm>
              <a:off x="-261335" y="1085399"/>
              <a:ext cx="350421" cy="35042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66E8795C-8AC4-4B57-BC28-89EE21C980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841065" y="586328"/>
              <a:ext cx="1439507" cy="1439507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91E8172E-4804-4B0C-8D17-EDCCC8E45665}"/>
              </a:ext>
            </a:extLst>
          </p:cNvPr>
          <p:cNvGrpSpPr/>
          <p:nvPr/>
        </p:nvGrpSpPr>
        <p:grpSpPr>
          <a:xfrm rot="19341199">
            <a:off x="7881368" y="4722629"/>
            <a:ext cx="461665" cy="2048762"/>
            <a:chOff x="-3140554" y="1495068"/>
            <a:chExt cx="747969" cy="3319313"/>
          </a:xfrm>
        </p:grpSpPr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8AF98672-07CF-462A-8AAC-7A11A994F56D}"/>
                </a:ext>
              </a:extLst>
            </p:cNvPr>
            <p:cNvCxnSpPr/>
            <p:nvPr/>
          </p:nvCxnSpPr>
          <p:spPr>
            <a:xfrm>
              <a:off x="-2451903" y="1495068"/>
              <a:ext cx="0" cy="3319313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C377C902-722D-4885-8128-59AB636D5352}"/>
                </a:ext>
              </a:extLst>
            </p:cNvPr>
            <p:cNvSpPr txBox="1"/>
            <p:nvPr/>
          </p:nvSpPr>
          <p:spPr>
            <a:xfrm rot="5388089">
              <a:off x="-3409465" y="2644101"/>
              <a:ext cx="1285791" cy="7479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time</a:t>
              </a:r>
              <a:endParaRPr lang="zh-CN" altLang="en-US" sz="2400" dirty="0"/>
            </a:p>
          </p:txBody>
        </p: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311EBAA-9828-479F-AD3B-C96547C7CD45}"/>
              </a:ext>
            </a:extLst>
          </p:cNvPr>
          <p:cNvCxnSpPr/>
          <p:nvPr/>
        </p:nvCxnSpPr>
        <p:spPr>
          <a:xfrm rot="18923752">
            <a:off x="2903459" y="5715696"/>
            <a:ext cx="888804" cy="888804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2FD8562-2E19-4FA8-9AF6-265C642F469B}"/>
              </a:ext>
            </a:extLst>
          </p:cNvPr>
          <p:cNvCxnSpPr>
            <a:cxnSpLocks/>
          </p:cNvCxnSpPr>
          <p:nvPr/>
        </p:nvCxnSpPr>
        <p:spPr>
          <a:xfrm rot="18923752" flipV="1">
            <a:off x="3742452" y="5628931"/>
            <a:ext cx="444402" cy="44440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D6784CB-26C2-4728-AC13-41949DFA3AB0}"/>
              </a:ext>
            </a:extLst>
          </p:cNvPr>
          <p:cNvCxnSpPr>
            <a:cxnSpLocks/>
          </p:cNvCxnSpPr>
          <p:nvPr/>
        </p:nvCxnSpPr>
        <p:spPr>
          <a:xfrm rot="18923752">
            <a:off x="4068356" y="5944411"/>
            <a:ext cx="444402" cy="44440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5BA894D-8A34-4CD4-9ECB-58D947EFBB3A}"/>
              </a:ext>
            </a:extLst>
          </p:cNvPr>
          <p:cNvCxnSpPr>
            <a:cxnSpLocks/>
          </p:cNvCxnSpPr>
          <p:nvPr/>
        </p:nvCxnSpPr>
        <p:spPr>
          <a:xfrm rot="18923752" flipH="1">
            <a:off x="3122492" y="5628931"/>
            <a:ext cx="444402" cy="44440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8DDF75E-1497-4E32-902B-3687B0616EB7}"/>
              </a:ext>
            </a:extLst>
          </p:cNvPr>
          <p:cNvSpPr txBox="1"/>
          <p:nvPr/>
        </p:nvSpPr>
        <p:spPr>
          <a:xfrm>
            <a:off x="2482176" y="5929258"/>
            <a:ext cx="358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</a:t>
            </a:r>
            <a:endParaRPr lang="zh-CN" altLang="en-US" sz="24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47F9C72-D8D5-4BF1-92D3-8F926B1C9FB3}"/>
              </a:ext>
            </a:extLst>
          </p:cNvPr>
          <p:cNvSpPr txBox="1"/>
          <p:nvPr/>
        </p:nvSpPr>
        <p:spPr>
          <a:xfrm>
            <a:off x="3240411" y="5162919"/>
            <a:ext cx="358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b</a:t>
            </a:r>
            <a:endParaRPr lang="zh-CN" altLang="en-US" sz="2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B935CF2-461D-4227-9E7C-B3F9BA728950}"/>
              </a:ext>
            </a:extLst>
          </p:cNvPr>
          <p:cNvSpPr txBox="1"/>
          <p:nvPr/>
        </p:nvSpPr>
        <p:spPr>
          <a:xfrm>
            <a:off x="4586278" y="5929258"/>
            <a:ext cx="358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d</a:t>
            </a:r>
            <a:endParaRPr lang="zh-CN" altLang="en-US" sz="2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2EF9403-C231-4675-9D16-1A3F89CD27CC}"/>
              </a:ext>
            </a:extLst>
          </p:cNvPr>
          <p:cNvSpPr txBox="1"/>
          <p:nvPr/>
        </p:nvSpPr>
        <p:spPr>
          <a:xfrm>
            <a:off x="3522022" y="6140790"/>
            <a:ext cx="358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e</a:t>
            </a:r>
            <a:endParaRPr lang="zh-CN" altLang="en-US" sz="24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EF89696-BDC9-45C0-AD39-DC79FF3A8C4F}"/>
              </a:ext>
            </a:extLst>
          </p:cNvPr>
          <p:cNvSpPr txBox="1"/>
          <p:nvPr/>
        </p:nvSpPr>
        <p:spPr>
          <a:xfrm>
            <a:off x="3871687" y="5137045"/>
            <a:ext cx="358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</a:t>
            </a:r>
            <a:endParaRPr lang="zh-CN" altLang="en-US" sz="2400" dirty="0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4D76DA8-85A8-4945-86EB-A1F6F94E2E7C}"/>
              </a:ext>
            </a:extLst>
          </p:cNvPr>
          <p:cNvCxnSpPr>
            <a:cxnSpLocks/>
          </p:cNvCxnSpPr>
          <p:nvPr/>
        </p:nvCxnSpPr>
        <p:spPr>
          <a:xfrm>
            <a:off x="3360070" y="4934695"/>
            <a:ext cx="602516" cy="608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63198B2B-8D0A-4992-BECC-5F311B54F61F}"/>
              </a:ext>
            </a:extLst>
          </p:cNvPr>
          <p:cNvSpPr/>
          <p:nvPr/>
        </p:nvSpPr>
        <p:spPr>
          <a:xfrm>
            <a:off x="3583073" y="5153528"/>
            <a:ext cx="146671" cy="14811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56ECB3B-8A81-4D3E-A04B-06E9672022AB}"/>
              </a:ext>
            </a:extLst>
          </p:cNvPr>
          <p:cNvCxnSpPr>
            <a:cxnSpLocks/>
          </p:cNvCxnSpPr>
          <p:nvPr/>
        </p:nvCxnSpPr>
        <p:spPr>
          <a:xfrm flipH="1">
            <a:off x="3340423" y="4942584"/>
            <a:ext cx="602516" cy="608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1" name="Arrow: Right 110">
            <a:extLst>
              <a:ext uri="{FF2B5EF4-FFF2-40B4-BE49-F238E27FC236}">
                <a16:creationId xmlns:a16="http://schemas.microsoft.com/office/drawing/2014/main" id="{F2810519-45D1-4CFA-9164-4476238E10D2}"/>
              </a:ext>
            </a:extLst>
          </p:cNvPr>
          <p:cNvSpPr/>
          <p:nvPr/>
        </p:nvSpPr>
        <p:spPr>
          <a:xfrm>
            <a:off x="5663845" y="1257982"/>
            <a:ext cx="1487206" cy="736653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Remove vertical lines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12" name="Arrow: Right 111">
            <a:extLst>
              <a:ext uri="{FF2B5EF4-FFF2-40B4-BE49-F238E27FC236}">
                <a16:creationId xmlns:a16="http://schemas.microsoft.com/office/drawing/2014/main" id="{97D13073-EFD3-43FA-B1B7-30E5F61964F6}"/>
              </a:ext>
            </a:extLst>
          </p:cNvPr>
          <p:cNvSpPr/>
          <p:nvPr/>
        </p:nvSpPr>
        <p:spPr>
          <a:xfrm rot="5400000">
            <a:off x="9325960" y="3194779"/>
            <a:ext cx="1487205" cy="736653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D20AD892-5915-4129-86CE-B1E12A710AB0}"/>
              </a:ext>
            </a:extLst>
          </p:cNvPr>
          <p:cNvSpPr txBox="1"/>
          <p:nvPr/>
        </p:nvSpPr>
        <p:spPr>
          <a:xfrm>
            <a:off x="9565494" y="3234870"/>
            <a:ext cx="1338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Rotate</a:t>
            </a:r>
            <a:endParaRPr lang="zh-CN" altLang="en-US" sz="2400" dirty="0"/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353BC9D5-05F0-4940-9FE4-40D6D7031C6B}"/>
              </a:ext>
            </a:extLst>
          </p:cNvPr>
          <p:cNvCxnSpPr>
            <a:cxnSpLocks/>
          </p:cNvCxnSpPr>
          <p:nvPr/>
        </p:nvCxnSpPr>
        <p:spPr>
          <a:xfrm>
            <a:off x="1936102" y="6673344"/>
            <a:ext cx="58310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E4CC26BF-AF44-4D0D-B4ED-A8200679C947}"/>
              </a:ext>
            </a:extLst>
          </p:cNvPr>
          <p:cNvSpPr txBox="1"/>
          <p:nvPr/>
        </p:nvSpPr>
        <p:spPr>
          <a:xfrm>
            <a:off x="607710" y="5613010"/>
            <a:ext cx="793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time</a:t>
            </a:r>
            <a:endParaRPr lang="zh-CN" altLang="en-US" sz="2400" dirty="0"/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77E6A12E-0849-4579-9085-339FC2F9EA19}"/>
              </a:ext>
            </a:extLst>
          </p:cNvPr>
          <p:cNvGrpSpPr/>
          <p:nvPr/>
        </p:nvGrpSpPr>
        <p:grpSpPr>
          <a:xfrm>
            <a:off x="388570" y="5111944"/>
            <a:ext cx="1531277" cy="1547815"/>
            <a:chOff x="1038617" y="3968944"/>
            <a:chExt cx="1531277" cy="1547815"/>
          </a:xfrm>
        </p:grpSpPr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1A4752A3-371D-4C7F-8228-EF4BA90EAC03}"/>
                </a:ext>
              </a:extLst>
            </p:cNvPr>
            <p:cNvGrpSpPr/>
            <p:nvPr/>
          </p:nvGrpSpPr>
          <p:grpSpPr>
            <a:xfrm>
              <a:off x="1545460" y="4484882"/>
              <a:ext cx="1024434" cy="1031877"/>
              <a:chOff x="133806" y="3369329"/>
              <a:chExt cx="1815608" cy="1828800"/>
            </a:xfrm>
          </p:grpSpPr>
          <p:cxnSp>
            <p:nvCxnSpPr>
              <p:cNvPr id="116" name="Connector: Elbow 115">
                <a:extLst>
                  <a:ext uri="{FF2B5EF4-FFF2-40B4-BE49-F238E27FC236}">
                    <a16:creationId xmlns:a16="http://schemas.microsoft.com/office/drawing/2014/main" id="{732EBCDE-7043-4D0B-933E-3512A16D92F4}"/>
                  </a:ext>
                </a:extLst>
              </p:cNvPr>
              <p:cNvCxnSpPr/>
              <p:nvPr/>
            </p:nvCxnSpPr>
            <p:spPr>
              <a:xfrm>
                <a:off x="133806" y="3369329"/>
                <a:ext cx="914400" cy="914400"/>
              </a:xfrm>
              <a:prstGeom prst="bentConnector3">
                <a:avLst>
                  <a:gd name="adj1" fmla="val 106123"/>
                </a:avLst>
              </a:prstGeom>
              <a:ln w="762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Connector: Elbow 116">
                <a:extLst>
                  <a:ext uri="{FF2B5EF4-FFF2-40B4-BE49-F238E27FC236}">
                    <a16:creationId xmlns:a16="http://schemas.microsoft.com/office/drawing/2014/main" id="{2AFF08EE-E0C9-4537-9FB3-CB987BE09E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5014" y="4283729"/>
                <a:ext cx="914400" cy="914400"/>
              </a:xfrm>
              <a:prstGeom prst="bentConnector3">
                <a:avLst>
                  <a:gd name="adj1" fmla="val 107107"/>
                </a:avLst>
              </a:prstGeom>
              <a:ln w="762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5" name="Connector: Elbow 124">
              <a:extLst>
                <a:ext uri="{FF2B5EF4-FFF2-40B4-BE49-F238E27FC236}">
                  <a16:creationId xmlns:a16="http://schemas.microsoft.com/office/drawing/2014/main" id="{87306142-10E6-4BC4-8C5D-74FDCD65ED17}"/>
                </a:ext>
              </a:extLst>
            </p:cNvPr>
            <p:cNvCxnSpPr/>
            <p:nvPr/>
          </p:nvCxnSpPr>
          <p:spPr>
            <a:xfrm>
              <a:off x="1038617" y="3968944"/>
              <a:ext cx="515939" cy="515938"/>
            </a:xfrm>
            <a:prstGeom prst="bentConnector3">
              <a:avLst>
                <a:gd name="adj1" fmla="val 106123"/>
              </a:avLst>
            </a:prstGeom>
            <a:ln w="762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9" name="Arrow: Right 128">
            <a:extLst>
              <a:ext uri="{FF2B5EF4-FFF2-40B4-BE49-F238E27FC236}">
                <a16:creationId xmlns:a16="http://schemas.microsoft.com/office/drawing/2014/main" id="{2FC07C8F-F743-44B6-B423-60764120AB14}"/>
              </a:ext>
            </a:extLst>
          </p:cNvPr>
          <p:cNvSpPr/>
          <p:nvPr/>
        </p:nvSpPr>
        <p:spPr>
          <a:xfrm rot="10800000">
            <a:off x="5547122" y="5205152"/>
            <a:ext cx="1487205" cy="736653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3786EFFD-9311-48E7-90CE-B9F010F615F9}"/>
              </a:ext>
            </a:extLst>
          </p:cNvPr>
          <p:cNvSpPr txBox="1"/>
          <p:nvPr/>
        </p:nvSpPr>
        <p:spPr>
          <a:xfrm>
            <a:off x="5714766" y="5086506"/>
            <a:ext cx="13384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Change </a:t>
            </a:r>
          </a:p>
          <a:p>
            <a:pPr algn="ctr"/>
            <a:r>
              <a:rPr lang="en-US" altLang="zh-CN" sz="2000" dirty="0"/>
              <a:t>time</a:t>
            </a:r>
          </a:p>
          <a:p>
            <a:pPr algn="ctr"/>
            <a:r>
              <a:rPr lang="en-US" altLang="zh-CN" sz="2000" dirty="0"/>
              <a:t>direction 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70718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7" name="Table 36">
                <a:extLst>
                  <a:ext uri="{FF2B5EF4-FFF2-40B4-BE49-F238E27FC236}">
                    <a16:creationId xmlns:a16="http://schemas.microsoft.com/office/drawing/2014/main" id="{08732BE9-87A4-4D48-8ED6-5C7FBF8904B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17086481"/>
                  </p:ext>
                </p:extLst>
              </p:nvPr>
            </p:nvGraphicFramePr>
            <p:xfrm>
              <a:off x="4258218" y="2737817"/>
              <a:ext cx="4649958" cy="1977957"/>
            </p:xfrm>
            <a:graphic>
              <a:graphicData uri="http://schemas.openxmlformats.org/drawingml/2006/table">
                <a:tbl>
                  <a:tblPr firstRow="1" firstCol="1">
                    <a:tableStyleId>{6E25E649-3F16-4E02-A733-19D2CDBF48F0}</a:tableStyleId>
                  </a:tblPr>
                  <a:tblGrid>
                    <a:gridCol w="1549986">
                      <a:extLst>
                        <a:ext uri="{9D8B030D-6E8A-4147-A177-3AD203B41FA5}">
                          <a16:colId xmlns:a16="http://schemas.microsoft.com/office/drawing/2014/main" val="1741473683"/>
                        </a:ext>
                      </a:extLst>
                    </a:gridCol>
                    <a:gridCol w="1549986">
                      <a:extLst>
                        <a:ext uri="{9D8B030D-6E8A-4147-A177-3AD203B41FA5}">
                          <a16:colId xmlns:a16="http://schemas.microsoft.com/office/drawing/2014/main" val="553305843"/>
                        </a:ext>
                      </a:extLst>
                    </a:gridCol>
                    <a:gridCol w="1549986">
                      <a:extLst>
                        <a:ext uri="{9D8B030D-6E8A-4147-A177-3AD203B41FA5}">
                          <a16:colId xmlns:a16="http://schemas.microsoft.com/office/drawing/2014/main" val="3594407268"/>
                        </a:ext>
                      </a:extLst>
                    </a:gridCol>
                  </a:tblGrid>
                  <a:tr h="659319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8285523"/>
                      </a:ext>
                    </a:extLst>
                  </a:tr>
                  <a:tr h="65931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d>
                                <m:dPr>
                                  <m:begChr m:val="|"/>
                                  <m:endChr m:val="⟩"/>
                                  <m:ctrlPr>
                                    <a:rPr lang="en-US" altLang="zh-CN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zh-CN" sz="2800" dirty="0">
                              <a:solidFill>
                                <a:schemeClr val="tx1"/>
                              </a:solidFill>
                            </a:rPr>
                            <a:t>                                                                                                  </a:t>
                          </a:r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zh-CN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75700352"/>
                      </a:ext>
                    </a:extLst>
                  </a:tr>
                  <a:tr h="65931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d>
                                <m:dPr>
                                  <m:begChr m:val="|"/>
                                  <m:endChr m:val="⟩"/>
                                  <m:ctrlPr>
                                    <a:rPr lang="en-US" altLang="zh-CN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zh-CN" sz="28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oMath>
                            </m:oMathPara>
                          </a14:m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oMath>
                            </m:oMathPara>
                          </a14:m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0317378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7" name="Table 36">
                <a:extLst>
                  <a:ext uri="{FF2B5EF4-FFF2-40B4-BE49-F238E27FC236}">
                    <a16:creationId xmlns:a16="http://schemas.microsoft.com/office/drawing/2014/main" id="{08732BE9-87A4-4D48-8ED6-5C7FBF8904B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17086481"/>
                  </p:ext>
                </p:extLst>
              </p:nvPr>
            </p:nvGraphicFramePr>
            <p:xfrm>
              <a:off x="4258218" y="2737817"/>
              <a:ext cx="4649958" cy="1977957"/>
            </p:xfrm>
            <a:graphic>
              <a:graphicData uri="http://schemas.openxmlformats.org/drawingml/2006/table">
                <a:tbl>
                  <a:tblPr firstRow="1" firstCol="1">
                    <a:tableStyleId>{6E25E649-3F16-4E02-A733-19D2CDBF48F0}</a:tableStyleId>
                  </a:tblPr>
                  <a:tblGrid>
                    <a:gridCol w="1549986">
                      <a:extLst>
                        <a:ext uri="{9D8B030D-6E8A-4147-A177-3AD203B41FA5}">
                          <a16:colId xmlns:a16="http://schemas.microsoft.com/office/drawing/2014/main" val="1741473683"/>
                        </a:ext>
                      </a:extLst>
                    </a:gridCol>
                    <a:gridCol w="1549986">
                      <a:extLst>
                        <a:ext uri="{9D8B030D-6E8A-4147-A177-3AD203B41FA5}">
                          <a16:colId xmlns:a16="http://schemas.microsoft.com/office/drawing/2014/main" val="553305843"/>
                        </a:ext>
                      </a:extLst>
                    </a:gridCol>
                    <a:gridCol w="1549986">
                      <a:extLst>
                        <a:ext uri="{9D8B030D-6E8A-4147-A177-3AD203B41FA5}">
                          <a16:colId xmlns:a16="http://schemas.microsoft.com/office/drawing/2014/main" val="3594407268"/>
                        </a:ext>
                      </a:extLst>
                    </a:gridCol>
                  </a:tblGrid>
                  <a:tr h="659319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787" t="-926" r="-101181" b="-20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926" r="-784" b="-2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8285523"/>
                      </a:ext>
                    </a:extLst>
                  </a:tr>
                  <a:tr h="65931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92" t="-100000" r="-200392" b="-100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787" t="-100000" r="-101181" b="-100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100000" r="-784" b="-1009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5700352"/>
                      </a:ext>
                    </a:extLst>
                  </a:tr>
                  <a:tr h="65931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92" t="-201852" r="-200392" b="-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787" t="-201852" r="-101181" b="-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201852" r="-784" b="-18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03173782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83" name="Group 82">
            <a:extLst>
              <a:ext uri="{FF2B5EF4-FFF2-40B4-BE49-F238E27FC236}">
                <a16:creationId xmlns:a16="http://schemas.microsoft.com/office/drawing/2014/main" id="{1DD9DBFA-CD2F-49EC-9721-1666AC11615D}"/>
              </a:ext>
            </a:extLst>
          </p:cNvPr>
          <p:cNvGrpSpPr/>
          <p:nvPr/>
        </p:nvGrpSpPr>
        <p:grpSpPr>
          <a:xfrm>
            <a:off x="867660" y="3924617"/>
            <a:ext cx="2416166" cy="2495847"/>
            <a:chOff x="5143579" y="812358"/>
            <a:chExt cx="2195218" cy="2267613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73076F22-8132-492B-976C-226C8CADB32E}"/>
                </a:ext>
              </a:extLst>
            </p:cNvPr>
            <p:cNvGrpSpPr/>
            <p:nvPr/>
          </p:nvGrpSpPr>
          <p:grpSpPr>
            <a:xfrm>
              <a:off x="5314455" y="1208049"/>
              <a:ext cx="1855367" cy="1431559"/>
              <a:chOff x="4667737" y="847559"/>
              <a:chExt cx="2514401" cy="1940055"/>
            </a:xfrm>
          </p:grpSpPr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80F7A0E8-5C03-478F-9416-74FF3E3F23BD}"/>
                  </a:ext>
                </a:extLst>
              </p:cNvPr>
              <p:cNvCxnSpPr/>
              <p:nvPr/>
            </p:nvCxnSpPr>
            <p:spPr>
              <a:xfrm>
                <a:off x="4667737" y="866814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85D733DA-FBDA-4078-972D-32B2D1434E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344863" y="847559"/>
                <a:ext cx="418637" cy="418637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D89735EE-3DF3-4DA6-9051-AEF0F5A40C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23650" y="2122725"/>
                <a:ext cx="0" cy="664889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46D0933C-9E0D-4EF9-A2CB-C53CB561AF8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79311" y="866814"/>
                <a:ext cx="418637" cy="418637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8" name="TextBox 77">
                    <a:extLst>
                      <a:ext uri="{FF2B5EF4-FFF2-40B4-BE49-F238E27FC236}">
                        <a16:creationId xmlns:a16="http://schemas.microsoft.com/office/drawing/2014/main" id="{8E7B6475-BC24-4146-9C6A-9366B3EB9844}"/>
                      </a:ext>
                    </a:extLst>
                  </p:cNvPr>
                  <p:cNvSpPr txBox="1"/>
                  <p:nvPr/>
                </p:nvSpPr>
                <p:spPr>
                  <a:xfrm>
                    <a:off x="4777826" y="1187443"/>
                    <a:ext cx="337405" cy="70907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zh-CN" altLang="en-US" sz="2800" dirty="0"/>
                  </a:p>
                </p:txBody>
              </p:sp>
            </mc:Choice>
            <mc:Fallback xmlns="">
              <p:sp>
                <p:nvSpPr>
                  <p:cNvPr id="78" name="TextBox 77">
                    <a:extLst>
                      <a:ext uri="{FF2B5EF4-FFF2-40B4-BE49-F238E27FC236}">
                        <a16:creationId xmlns:a16="http://schemas.microsoft.com/office/drawing/2014/main" id="{8E7B6475-BC24-4146-9C6A-9366B3EB984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77826" y="1187443"/>
                    <a:ext cx="337405" cy="70907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r="-444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14A2EB71-EFB4-46C5-A9D6-9184174B985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26226" y="866814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TextBox 79">
                    <a:extLst>
                      <a:ext uri="{FF2B5EF4-FFF2-40B4-BE49-F238E27FC236}">
                        <a16:creationId xmlns:a16="http://schemas.microsoft.com/office/drawing/2014/main" id="{59373065-BE19-43CB-948B-6A9D79FD56CC}"/>
                      </a:ext>
                    </a:extLst>
                  </p:cNvPr>
                  <p:cNvSpPr txBox="1"/>
                  <p:nvPr/>
                </p:nvSpPr>
                <p:spPr>
                  <a:xfrm>
                    <a:off x="6612903" y="1187443"/>
                    <a:ext cx="337405" cy="70907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zh-CN" altLang="en-US" sz="2800" dirty="0"/>
                  </a:p>
                </p:txBody>
              </p:sp>
            </mc:Choice>
            <mc:Fallback xmlns="">
              <p:sp>
                <p:nvSpPr>
                  <p:cNvPr id="80" name="TextBox 79">
                    <a:extLst>
                      <a:ext uri="{FF2B5EF4-FFF2-40B4-BE49-F238E27FC236}">
                        <a16:creationId xmlns:a16="http://schemas.microsoft.com/office/drawing/2014/main" id="{59373065-BE19-43CB-948B-6A9D79FD56C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12903" y="1187443"/>
                    <a:ext cx="337405" cy="70907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D3440517-1345-442D-BD5A-081B5913E7D3}"/>
                    </a:ext>
                  </a:extLst>
                </p:cNvPr>
                <p:cNvSpPr txBox="1"/>
                <p:nvPr/>
              </p:nvSpPr>
              <p:spPr>
                <a:xfrm>
                  <a:off x="5143579" y="812358"/>
                  <a:ext cx="2195218" cy="4403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D3440517-1345-442D-BD5A-081B5913E7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3579" y="812358"/>
                  <a:ext cx="2195218" cy="44036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8D84D7E2-2A83-420B-82F7-32B2A71248B2}"/>
                    </a:ext>
                  </a:extLst>
                </p:cNvPr>
                <p:cNvSpPr txBox="1"/>
                <p:nvPr/>
              </p:nvSpPr>
              <p:spPr>
                <a:xfrm>
                  <a:off x="5952314" y="2639608"/>
                  <a:ext cx="599686" cy="4403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8D84D7E2-2A83-420B-82F7-32B2A71248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2314" y="2639608"/>
                  <a:ext cx="599686" cy="44036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E315B772-2096-4726-96BF-5B7F8AAC501B}"/>
              </a:ext>
            </a:extLst>
          </p:cNvPr>
          <p:cNvGrpSpPr/>
          <p:nvPr/>
        </p:nvGrpSpPr>
        <p:grpSpPr>
          <a:xfrm>
            <a:off x="781522" y="1280521"/>
            <a:ext cx="2588441" cy="2517691"/>
            <a:chOff x="1292257" y="893133"/>
            <a:chExt cx="2195218" cy="2135216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41416FDE-1E47-40EF-BDCD-256F3C9C7F11}"/>
                </a:ext>
              </a:extLst>
            </p:cNvPr>
            <p:cNvGrpSpPr/>
            <p:nvPr/>
          </p:nvGrpSpPr>
          <p:grpSpPr>
            <a:xfrm flipV="1">
              <a:off x="1463133" y="1243887"/>
              <a:ext cx="1855367" cy="1388771"/>
              <a:chOff x="4667737" y="847559"/>
              <a:chExt cx="2514401" cy="1882068"/>
            </a:xfrm>
          </p:grpSpPr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87C8B89C-4B5E-4E8B-9809-2632653DC264}"/>
                  </a:ext>
                </a:extLst>
              </p:cNvPr>
              <p:cNvCxnSpPr/>
              <p:nvPr/>
            </p:nvCxnSpPr>
            <p:spPr>
              <a:xfrm>
                <a:off x="4667737" y="866814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7C2086D2-43EF-4082-A245-EDA6A9E78BA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344863" y="847559"/>
                <a:ext cx="418637" cy="418637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9198D0F6-AC9A-482F-954F-C8E29B033F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23650" y="2108986"/>
                <a:ext cx="0" cy="620641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DA11D82F-5C4B-4B30-BA8B-F60F31801A8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79311" y="866814"/>
                <a:ext cx="418637" cy="418637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TextBox 91">
                    <a:extLst>
                      <a:ext uri="{FF2B5EF4-FFF2-40B4-BE49-F238E27FC236}">
                        <a16:creationId xmlns:a16="http://schemas.microsoft.com/office/drawing/2014/main" id="{B6ABC2FF-5F87-4675-BF44-C56A21156551}"/>
                      </a:ext>
                    </a:extLst>
                  </p:cNvPr>
                  <p:cNvSpPr txBox="1"/>
                  <p:nvPr/>
                </p:nvSpPr>
                <p:spPr>
                  <a:xfrm flipV="1">
                    <a:off x="4777825" y="1295162"/>
                    <a:ext cx="337405" cy="60135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oMath>
                      </m:oMathPara>
                    </a14:m>
                    <a:endParaRPr lang="zh-CN" altLang="en-US" sz="2800" b="1" dirty="0"/>
                  </a:p>
                </p:txBody>
              </p:sp>
            </mc:Choice>
            <mc:Fallback xmlns="">
              <p:sp>
                <p:nvSpPr>
                  <p:cNvPr id="92" name="TextBox 91">
                    <a:extLst>
                      <a:ext uri="{FF2B5EF4-FFF2-40B4-BE49-F238E27FC236}">
                        <a16:creationId xmlns:a16="http://schemas.microsoft.com/office/drawing/2014/main" id="{B6ABC2FF-5F87-4675-BF44-C56A2115655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V="1">
                    <a:off x="4777825" y="1295162"/>
                    <a:ext cx="337405" cy="60135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0ED1FE8E-3356-4A88-A0FF-0A37B993948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26226" y="866814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TextBox 93">
                    <a:extLst>
                      <a:ext uri="{FF2B5EF4-FFF2-40B4-BE49-F238E27FC236}">
                        <a16:creationId xmlns:a16="http://schemas.microsoft.com/office/drawing/2014/main" id="{E0D1F97F-74B7-4C50-8AB6-9E3A5FAA2C08}"/>
                      </a:ext>
                    </a:extLst>
                  </p:cNvPr>
                  <p:cNvSpPr txBox="1"/>
                  <p:nvPr/>
                </p:nvSpPr>
                <p:spPr>
                  <a:xfrm flipV="1">
                    <a:off x="6612903" y="1295162"/>
                    <a:ext cx="337405" cy="60135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oMath>
                      </m:oMathPara>
                    </a14:m>
                    <a:endParaRPr lang="zh-CN" altLang="en-US" sz="2800" b="1" dirty="0"/>
                  </a:p>
                </p:txBody>
              </p:sp>
            </mc:Choice>
            <mc:Fallback xmlns="">
              <p:sp>
                <p:nvSpPr>
                  <p:cNvPr id="94" name="TextBox 93">
                    <a:extLst>
                      <a:ext uri="{FF2B5EF4-FFF2-40B4-BE49-F238E27FC236}">
                        <a16:creationId xmlns:a16="http://schemas.microsoft.com/office/drawing/2014/main" id="{E0D1F97F-74B7-4C50-8AB6-9E3A5FAA2C0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V="1">
                    <a:off x="6612903" y="1295162"/>
                    <a:ext cx="337405" cy="60135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8C242041-E1A7-4A08-A4E3-7F22179A0B51}"/>
                    </a:ext>
                  </a:extLst>
                </p:cNvPr>
                <p:cNvSpPr txBox="1"/>
                <p:nvPr/>
              </p:nvSpPr>
              <p:spPr>
                <a:xfrm>
                  <a:off x="1292257" y="2587986"/>
                  <a:ext cx="2195218" cy="4403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8C242041-E1A7-4A08-A4E3-7F22179A0B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2257" y="2587986"/>
                  <a:ext cx="2195218" cy="440363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BE1E9544-07CC-435C-8903-8021261F745C}"/>
                    </a:ext>
                  </a:extLst>
                </p:cNvPr>
                <p:cNvSpPr txBox="1"/>
                <p:nvPr/>
              </p:nvSpPr>
              <p:spPr>
                <a:xfrm>
                  <a:off x="2080306" y="893133"/>
                  <a:ext cx="599686" cy="4403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BE1E9544-07CC-435C-8903-8021261F74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0306" y="893133"/>
                  <a:ext cx="599686" cy="440363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47417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11D2D0A-ADB1-48FC-991C-D692421BA958}"/>
              </a:ext>
            </a:extLst>
          </p:cNvPr>
          <p:cNvCxnSpPr/>
          <p:nvPr/>
        </p:nvCxnSpPr>
        <p:spPr>
          <a:xfrm>
            <a:off x="194963" y="3911190"/>
            <a:ext cx="1584000" cy="1584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EE225C3-BF8E-471C-A28F-72CAD19791A2}"/>
              </a:ext>
            </a:extLst>
          </p:cNvPr>
          <p:cNvCxnSpPr>
            <a:cxnSpLocks/>
          </p:cNvCxnSpPr>
          <p:nvPr/>
        </p:nvCxnSpPr>
        <p:spPr>
          <a:xfrm flipV="1">
            <a:off x="1763355" y="3911190"/>
            <a:ext cx="1584000" cy="1584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8C7EB8D-7399-4C41-927F-E26F2B014843}"/>
              </a:ext>
            </a:extLst>
          </p:cNvPr>
          <p:cNvCxnSpPr>
            <a:cxnSpLocks/>
          </p:cNvCxnSpPr>
          <p:nvPr/>
        </p:nvCxnSpPr>
        <p:spPr>
          <a:xfrm>
            <a:off x="1770848" y="5475322"/>
            <a:ext cx="0" cy="72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3BD25B4-618B-4978-B41E-E0C861D614D7}"/>
              </a:ext>
            </a:extLst>
          </p:cNvPr>
          <p:cNvCxnSpPr>
            <a:cxnSpLocks/>
          </p:cNvCxnSpPr>
          <p:nvPr/>
        </p:nvCxnSpPr>
        <p:spPr>
          <a:xfrm flipH="1">
            <a:off x="1201055" y="3911189"/>
            <a:ext cx="983744" cy="9837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8AD8223-82B6-45BE-9E70-EB4B3A2F9A0F}"/>
              </a:ext>
            </a:extLst>
          </p:cNvPr>
          <p:cNvCxnSpPr>
            <a:cxnSpLocks/>
          </p:cNvCxnSpPr>
          <p:nvPr/>
        </p:nvCxnSpPr>
        <p:spPr>
          <a:xfrm flipH="1">
            <a:off x="563135" y="3911189"/>
            <a:ext cx="360000" cy="36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B7113C0-79BE-4B28-B01E-0958154CEA96}"/>
              </a:ext>
            </a:extLst>
          </p:cNvPr>
          <p:cNvCxnSpPr>
            <a:cxnSpLocks/>
          </p:cNvCxnSpPr>
          <p:nvPr/>
        </p:nvCxnSpPr>
        <p:spPr>
          <a:xfrm>
            <a:off x="1446615" y="3911189"/>
            <a:ext cx="360000" cy="36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CD919F7-6570-4880-AFFD-D6F73FDFA10D}"/>
              </a:ext>
            </a:extLst>
          </p:cNvPr>
          <p:cNvCxnSpPr>
            <a:cxnSpLocks/>
          </p:cNvCxnSpPr>
          <p:nvPr/>
        </p:nvCxnSpPr>
        <p:spPr>
          <a:xfrm>
            <a:off x="2651397" y="3911189"/>
            <a:ext cx="360000" cy="36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D0F2F4E-1AD0-484A-971A-8F6D92F56BC5}"/>
                  </a:ext>
                </a:extLst>
              </p:cNvPr>
              <p:cNvSpPr txBox="1"/>
              <p:nvPr/>
            </p:nvSpPr>
            <p:spPr>
              <a:xfrm>
                <a:off x="35767" y="3449524"/>
                <a:ext cx="35416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D0F2F4E-1AD0-484A-971A-8F6D92F56B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67" y="3449524"/>
                <a:ext cx="3541695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4AE021C-3607-4289-B924-CE1162B21795}"/>
                  </a:ext>
                </a:extLst>
              </p:cNvPr>
              <p:cNvSpPr txBox="1"/>
              <p:nvPr/>
            </p:nvSpPr>
            <p:spPr>
              <a:xfrm>
                <a:off x="298728" y="4182950"/>
                <a:ext cx="260642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               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                 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4AE021C-3607-4289-B924-CE1162B217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28" y="4182950"/>
                <a:ext cx="2606422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153446A-2700-4C8D-984A-85420FC99AA6}"/>
                  </a:ext>
                </a:extLst>
              </p:cNvPr>
              <p:cNvSpPr txBox="1"/>
              <p:nvPr/>
            </p:nvSpPr>
            <p:spPr>
              <a:xfrm>
                <a:off x="-77921" y="6179383"/>
                <a:ext cx="35416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153446A-2700-4C8D-984A-85420FC99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7921" y="6179383"/>
                <a:ext cx="3541695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7" name="Table 36">
                <a:extLst>
                  <a:ext uri="{FF2B5EF4-FFF2-40B4-BE49-F238E27FC236}">
                    <a16:creationId xmlns:a16="http://schemas.microsoft.com/office/drawing/2014/main" id="{08732BE9-87A4-4D48-8ED6-5C7FBF8904B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707140" y="1481189"/>
              <a:ext cx="6199944" cy="3296595"/>
            </p:xfrm>
            <a:graphic>
              <a:graphicData uri="http://schemas.openxmlformats.org/drawingml/2006/table">
                <a:tbl>
                  <a:tblPr firstRow="1" firstCol="1">
                    <a:tableStyleId>{6E25E649-3F16-4E02-A733-19D2CDBF48F0}</a:tableStyleId>
                  </a:tblPr>
                  <a:tblGrid>
                    <a:gridCol w="1549986">
                      <a:extLst>
                        <a:ext uri="{9D8B030D-6E8A-4147-A177-3AD203B41FA5}">
                          <a16:colId xmlns:a16="http://schemas.microsoft.com/office/drawing/2014/main" val="1741473683"/>
                        </a:ext>
                      </a:extLst>
                    </a:gridCol>
                    <a:gridCol w="1549986">
                      <a:extLst>
                        <a:ext uri="{9D8B030D-6E8A-4147-A177-3AD203B41FA5}">
                          <a16:colId xmlns:a16="http://schemas.microsoft.com/office/drawing/2014/main" val="553305843"/>
                        </a:ext>
                      </a:extLst>
                    </a:gridCol>
                    <a:gridCol w="1549986">
                      <a:extLst>
                        <a:ext uri="{9D8B030D-6E8A-4147-A177-3AD203B41FA5}">
                          <a16:colId xmlns:a16="http://schemas.microsoft.com/office/drawing/2014/main" val="3594407268"/>
                        </a:ext>
                      </a:extLst>
                    </a:gridCol>
                    <a:gridCol w="1549986">
                      <a:extLst>
                        <a:ext uri="{9D8B030D-6E8A-4147-A177-3AD203B41FA5}">
                          <a16:colId xmlns:a16="http://schemas.microsoft.com/office/drawing/2014/main" val="3828009537"/>
                        </a:ext>
                      </a:extLst>
                    </a:gridCol>
                  </a:tblGrid>
                  <a:tr h="659319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8285523"/>
                      </a:ext>
                    </a:extLst>
                  </a:tr>
                  <a:tr h="65931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d>
                                <m:dPr>
                                  <m:begChr m:val="|"/>
                                  <m:endChr m:val="⟩"/>
                                  <m:ctrlPr>
                                    <a:rPr lang="en-US" altLang="zh-CN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𝟎𝟎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zh-CN" sz="2800" dirty="0">
                              <a:solidFill>
                                <a:schemeClr val="tx1"/>
                              </a:solidFill>
                            </a:rPr>
                            <a:t>                                                                                                  </a:t>
                          </a:r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zh-CN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75700352"/>
                      </a:ext>
                    </a:extLst>
                  </a:tr>
                  <a:tr h="65931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d>
                                <m:dPr>
                                  <m:begChr m:val="|"/>
                                  <m:endChr m:val="⟩"/>
                                  <m:ctrlPr>
                                    <a:rPr lang="en-US" altLang="zh-CN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𝟏𝟎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zh-CN" sz="28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oMath>
                            </m:oMathPara>
                          </a14:m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oMath>
                            </m:oMathPara>
                          </a14:m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03173782"/>
                      </a:ext>
                    </a:extLst>
                  </a:tr>
                  <a:tr h="65931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d>
                                <m:dPr>
                                  <m:begChr m:val="|"/>
                                  <m:endChr m:val="⟩"/>
                                  <m:ctrlPr>
                                    <a:rPr lang="en-US" altLang="zh-CN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𝟎𝟏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zh-CN" sz="28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oMath>
                            </m:oMathPara>
                          </a14:m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oMath>
                            </m:oMathPara>
                          </a14:m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85549173"/>
                      </a:ext>
                    </a:extLst>
                  </a:tr>
                  <a:tr h="65931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d>
                                <m:dPr>
                                  <m:begChr m:val="|"/>
                                  <m:endChr m:val="⟩"/>
                                  <m:ctrlPr>
                                    <a:rPr lang="en-US" altLang="zh-CN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𝟏𝟏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zh-CN" sz="28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oMath>
                            </m:oMathPara>
                          </a14:m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oMath>
                            </m:oMathPara>
                          </a14:m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090623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7" name="Table 36">
                <a:extLst>
                  <a:ext uri="{FF2B5EF4-FFF2-40B4-BE49-F238E27FC236}">
                    <a16:creationId xmlns:a16="http://schemas.microsoft.com/office/drawing/2014/main" id="{08732BE9-87A4-4D48-8ED6-5C7FBF8904B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707140" y="1481189"/>
              <a:ext cx="6199944" cy="3296595"/>
            </p:xfrm>
            <a:graphic>
              <a:graphicData uri="http://schemas.openxmlformats.org/drawingml/2006/table">
                <a:tbl>
                  <a:tblPr firstRow="1" firstCol="1">
                    <a:tableStyleId>{6E25E649-3F16-4E02-A733-19D2CDBF48F0}</a:tableStyleId>
                  </a:tblPr>
                  <a:tblGrid>
                    <a:gridCol w="1549986">
                      <a:extLst>
                        <a:ext uri="{9D8B030D-6E8A-4147-A177-3AD203B41FA5}">
                          <a16:colId xmlns:a16="http://schemas.microsoft.com/office/drawing/2014/main" val="1741473683"/>
                        </a:ext>
                      </a:extLst>
                    </a:gridCol>
                    <a:gridCol w="1549986">
                      <a:extLst>
                        <a:ext uri="{9D8B030D-6E8A-4147-A177-3AD203B41FA5}">
                          <a16:colId xmlns:a16="http://schemas.microsoft.com/office/drawing/2014/main" val="553305843"/>
                        </a:ext>
                      </a:extLst>
                    </a:gridCol>
                    <a:gridCol w="1549986">
                      <a:extLst>
                        <a:ext uri="{9D8B030D-6E8A-4147-A177-3AD203B41FA5}">
                          <a16:colId xmlns:a16="http://schemas.microsoft.com/office/drawing/2014/main" val="3594407268"/>
                        </a:ext>
                      </a:extLst>
                    </a:gridCol>
                    <a:gridCol w="1549986">
                      <a:extLst>
                        <a:ext uri="{9D8B030D-6E8A-4147-A177-3AD203B41FA5}">
                          <a16:colId xmlns:a16="http://schemas.microsoft.com/office/drawing/2014/main" val="3828009537"/>
                        </a:ext>
                      </a:extLst>
                    </a:gridCol>
                  </a:tblGrid>
                  <a:tr h="659319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0787" t="-926" r="-201181" b="-403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00000" t="-926" r="-100392" b="-403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01181" t="-926" r="-787" b="-4037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8285523"/>
                      </a:ext>
                    </a:extLst>
                  </a:tr>
                  <a:tr h="65931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92" t="-100000" r="-300000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0787" t="-100000" r="-201181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00000" t="-100000" r="-100392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01181" t="-100000" r="-787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5700352"/>
                      </a:ext>
                    </a:extLst>
                  </a:tr>
                  <a:tr h="65931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92" t="-201852" r="-300000" b="-20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0787" t="-201852" r="-201181" b="-20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00000" t="-201852" r="-100392" b="-20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01181" t="-201852" r="-787" b="-2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03173782"/>
                      </a:ext>
                    </a:extLst>
                  </a:tr>
                  <a:tr h="65931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92" t="-299083" r="-300000" b="-100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0787" t="-299083" r="-201181" b="-100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00000" t="-299083" r="-100392" b="-100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01181" t="-299083" r="-787" b="-1009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85549173"/>
                      </a:ext>
                    </a:extLst>
                  </a:tr>
                  <a:tr h="65931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92" t="-402778" r="-300000" b="-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0787" t="-402778" r="-201181" b="-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00000" t="-402778" r="-100392" b="-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01181" t="-402778" r="-787" b="-18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0906231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8FC7A0F-94E5-4B37-A265-45F965C0D8B6}"/>
              </a:ext>
            </a:extLst>
          </p:cNvPr>
          <p:cNvCxnSpPr/>
          <p:nvPr/>
        </p:nvCxnSpPr>
        <p:spPr>
          <a:xfrm flipV="1">
            <a:off x="185195" y="1328789"/>
            <a:ext cx="1584000" cy="1584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5506C83-9EA3-4496-B9DC-326C4044E511}"/>
              </a:ext>
            </a:extLst>
          </p:cNvPr>
          <p:cNvCxnSpPr>
            <a:cxnSpLocks/>
          </p:cNvCxnSpPr>
          <p:nvPr/>
        </p:nvCxnSpPr>
        <p:spPr>
          <a:xfrm>
            <a:off x="1753587" y="1328789"/>
            <a:ext cx="1584000" cy="1584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A7F2135-E766-41A2-94EA-87C4FB078E83}"/>
              </a:ext>
            </a:extLst>
          </p:cNvPr>
          <p:cNvCxnSpPr>
            <a:cxnSpLocks/>
          </p:cNvCxnSpPr>
          <p:nvPr/>
        </p:nvCxnSpPr>
        <p:spPr>
          <a:xfrm flipV="1">
            <a:off x="1761080" y="628226"/>
            <a:ext cx="0" cy="72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293EC00-3892-4E1D-AD9D-75A7C5D6288C}"/>
              </a:ext>
            </a:extLst>
          </p:cNvPr>
          <p:cNvCxnSpPr>
            <a:cxnSpLocks/>
          </p:cNvCxnSpPr>
          <p:nvPr/>
        </p:nvCxnSpPr>
        <p:spPr>
          <a:xfrm flipH="1" flipV="1">
            <a:off x="1191287" y="1929047"/>
            <a:ext cx="983744" cy="9837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A73C388-49A4-4A85-A90E-179E5771D059}"/>
              </a:ext>
            </a:extLst>
          </p:cNvPr>
          <p:cNvCxnSpPr>
            <a:cxnSpLocks/>
          </p:cNvCxnSpPr>
          <p:nvPr/>
        </p:nvCxnSpPr>
        <p:spPr>
          <a:xfrm flipH="1" flipV="1">
            <a:off x="553367" y="2552790"/>
            <a:ext cx="360000" cy="36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F90CA3B-1CBC-4B9D-B2F2-01D444935783}"/>
              </a:ext>
            </a:extLst>
          </p:cNvPr>
          <p:cNvCxnSpPr>
            <a:cxnSpLocks/>
          </p:cNvCxnSpPr>
          <p:nvPr/>
        </p:nvCxnSpPr>
        <p:spPr>
          <a:xfrm flipV="1">
            <a:off x="1436847" y="2552790"/>
            <a:ext cx="360000" cy="36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9DE4A74-6668-43F9-8AFE-96EE65644366}"/>
              </a:ext>
            </a:extLst>
          </p:cNvPr>
          <p:cNvCxnSpPr>
            <a:cxnSpLocks/>
          </p:cNvCxnSpPr>
          <p:nvPr/>
        </p:nvCxnSpPr>
        <p:spPr>
          <a:xfrm flipV="1">
            <a:off x="2641629" y="2552790"/>
            <a:ext cx="360000" cy="36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C1D011AD-5200-46E8-B273-5FAE7FB271CA}"/>
                  </a:ext>
                </a:extLst>
              </p:cNvPr>
              <p:cNvSpPr txBox="1"/>
              <p:nvPr/>
            </p:nvSpPr>
            <p:spPr>
              <a:xfrm flipH="1">
                <a:off x="200566" y="2288007"/>
                <a:ext cx="260642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                 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                  </m:t>
                      </m:r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C1D011AD-5200-46E8-B273-5FAE7FB271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00566" y="2288007"/>
                <a:ext cx="2606422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3D42320-C526-436D-A879-A492348ACDA0}"/>
                  </a:ext>
                </a:extLst>
              </p:cNvPr>
              <p:cNvSpPr txBox="1"/>
              <p:nvPr/>
            </p:nvSpPr>
            <p:spPr>
              <a:xfrm flipH="1">
                <a:off x="-87689" y="105600"/>
                <a:ext cx="35416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3D42320-C526-436D-A879-A492348ACD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-87689" y="105600"/>
                <a:ext cx="3541695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2F81CAB-DB2F-46B0-8905-5A7965E42DF1}"/>
                  </a:ext>
                </a:extLst>
              </p:cNvPr>
              <p:cNvSpPr txBox="1"/>
              <p:nvPr/>
            </p:nvSpPr>
            <p:spPr>
              <a:xfrm flipH="1">
                <a:off x="224975" y="1626287"/>
                <a:ext cx="260642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                 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2F81CAB-DB2F-46B0-8905-5A7965E42D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24975" y="1626287"/>
                <a:ext cx="2606422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871805F-8EB4-4101-9248-1E977E6CA75B}"/>
                  </a:ext>
                </a:extLst>
              </p:cNvPr>
              <p:cNvSpPr txBox="1"/>
              <p:nvPr/>
            </p:nvSpPr>
            <p:spPr>
              <a:xfrm>
                <a:off x="25999" y="2819134"/>
                <a:ext cx="35416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871805F-8EB4-4101-9248-1E977E6CA7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9" y="2819134"/>
                <a:ext cx="3541695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9407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11D2D0A-ADB1-48FC-991C-D692421BA958}"/>
              </a:ext>
            </a:extLst>
          </p:cNvPr>
          <p:cNvCxnSpPr/>
          <p:nvPr/>
        </p:nvCxnSpPr>
        <p:spPr>
          <a:xfrm>
            <a:off x="228455" y="5212452"/>
            <a:ext cx="1584000" cy="1584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EE225C3-BF8E-471C-A28F-72CAD19791A2}"/>
              </a:ext>
            </a:extLst>
          </p:cNvPr>
          <p:cNvCxnSpPr>
            <a:cxnSpLocks/>
          </p:cNvCxnSpPr>
          <p:nvPr/>
        </p:nvCxnSpPr>
        <p:spPr>
          <a:xfrm flipV="1">
            <a:off x="1796847" y="5212452"/>
            <a:ext cx="1584000" cy="1584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3BD25B4-618B-4978-B41E-E0C861D614D7}"/>
              </a:ext>
            </a:extLst>
          </p:cNvPr>
          <p:cNvCxnSpPr>
            <a:cxnSpLocks/>
          </p:cNvCxnSpPr>
          <p:nvPr/>
        </p:nvCxnSpPr>
        <p:spPr>
          <a:xfrm flipH="1">
            <a:off x="1234547" y="5212451"/>
            <a:ext cx="983744" cy="9837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8AD8223-82B6-45BE-9E70-EB4B3A2F9A0F}"/>
              </a:ext>
            </a:extLst>
          </p:cNvPr>
          <p:cNvCxnSpPr>
            <a:cxnSpLocks/>
          </p:cNvCxnSpPr>
          <p:nvPr/>
        </p:nvCxnSpPr>
        <p:spPr>
          <a:xfrm flipH="1">
            <a:off x="596627" y="5212451"/>
            <a:ext cx="360000" cy="36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B7113C0-79BE-4B28-B01E-0958154CEA96}"/>
              </a:ext>
            </a:extLst>
          </p:cNvPr>
          <p:cNvCxnSpPr>
            <a:cxnSpLocks/>
          </p:cNvCxnSpPr>
          <p:nvPr/>
        </p:nvCxnSpPr>
        <p:spPr>
          <a:xfrm>
            <a:off x="1480107" y="5212451"/>
            <a:ext cx="360000" cy="36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CD919F7-6570-4880-AFFD-D6F73FDFA10D}"/>
              </a:ext>
            </a:extLst>
          </p:cNvPr>
          <p:cNvCxnSpPr>
            <a:cxnSpLocks/>
          </p:cNvCxnSpPr>
          <p:nvPr/>
        </p:nvCxnSpPr>
        <p:spPr>
          <a:xfrm>
            <a:off x="2684889" y="5212451"/>
            <a:ext cx="360000" cy="36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4AE021C-3607-4289-B924-CE1162B21795}"/>
                  </a:ext>
                </a:extLst>
              </p:cNvPr>
              <p:cNvSpPr txBox="1"/>
              <p:nvPr/>
            </p:nvSpPr>
            <p:spPr>
              <a:xfrm>
                <a:off x="332220" y="5484212"/>
                <a:ext cx="260642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               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                 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4AE021C-3607-4289-B924-CE1162B217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220" y="5484212"/>
                <a:ext cx="2606422" cy="400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99B4C331-E8B3-4C71-AF34-14723C8BA7FC}"/>
              </a:ext>
            </a:extLst>
          </p:cNvPr>
          <p:cNvGrpSpPr/>
          <p:nvPr/>
        </p:nvGrpSpPr>
        <p:grpSpPr>
          <a:xfrm>
            <a:off x="29479" y="125139"/>
            <a:ext cx="3541695" cy="1952010"/>
            <a:chOff x="29479" y="984559"/>
            <a:chExt cx="3541695" cy="1952010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06342FC-A1B8-4413-B536-F493DF63F4B4}"/>
                </a:ext>
              </a:extLst>
            </p:cNvPr>
            <p:cNvCxnSpPr/>
            <p:nvPr/>
          </p:nvCxnSpPr>
          <p:spPr>
            <a:xfrm flipV="1">
              <a:off x="188675" y="984559"/>
              <a:ext cx="1584000" cy="1584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6C680F1-F972-485D-9457-18DE1C00AD88}"/>
                </a:ext>
              </a:extLst>
            </p:cNvPr>
            <p:cNvCxnSpPr>
              <a:cxnSpLocks/>
            </p:cNvCxnSpPr>
            <p:nvPr/>
          </p:nvCxnSpPr>
          <p:spPr>
            <a:xfrm>
              <a:off x="1757067" y="984559"/>
              <a:ext cx="1584000" cy="1584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B2EF2BC-CD21-48FB-B291-D788564D70C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94767" y="1584817"/>
              <a:ext cx="983744" cy="983743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10861BE4-4E08-4D83-8C76-BB55BE25863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6847" y="2208560"/>
              <a:ext cx="360000" cy="36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4B7D785F-7FB9-401B-9951-D49D30F912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40327" y="2208560"/>
              <a:ext cx="360000" cy="36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D380EEBD-C82C-46D0-8A7C-C40AB70206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45109" y="2208560"/>
              <a:ext cx="360000" cy="36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A2E13CCA-6737-47BF-8CFE-6B2AE0C8FB39}"/>
                    </a:ext>
                  </a:extLst>
                </p:cNvPr>
                <p:cNvSpPr txBox="1"/>
                <p:nvPr/>
              </p:nvSpPr>
              <p:spPr>
                <a:xfrm flipH="1">
                  <a:off x="295486" y="1943777"/>
                  <a:ext cx="260642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                 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                  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2000" b="1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A2E13CCA-6737-47BF-8CFE-6B2AE0C8FB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95486" y="1943777"/>
                  <a:ext cx="2606422" cy="400110"/>
                </a:xfrm>
                <a:prstGeom prst="rect">
                  <a:avLst/>
                </a:prstGeom>
                <a:blipFill>
                  <a:blip r:embed="rId3"/>
                  <a:stretch>
                    <a:fillRect l="-2804" b="-1363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25BDEE15-AF58-4308-86B7-D0E5F72F5CBA}"/>
                    </a:ext>
                  </a:extLst>
                </p:cNvPr>
                <p:cNvSpPr txBox="1"/>
                <p:nvPr/>
              </p:nvSpPr>
              <p:spPr>
                <a:xfrm flipH="1">
                  <a:off x="228455" y="1282057"/>
                  <a:ext cx="260642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                 </m:t>
                        </m:r>
                      </m:oMath>
                    </m:oMathPara>
                  </a14:m>
                  <a:endParaRPr lang="zh-CN" altLang="en-US" sz="2000" b="1" dirty="0"/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25BDEE15-AF58-4308-86B7-D0E5F72F5C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28455" y="1282057"/>
                  <a:ext cx="2606422" cy="4001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418EFF8F-999B-4A48-B35E-6BCB20E17CA3}"/>
                    </a:ext>
                  </a:extLst>
                </p:cNvPr>
                <p:cNvSpPr txBox="1"/>
                <p:nvPr/>
              </p:nvSpPr>
              <p:spPr>
                <a:xfrm>
                  <a:off x="29479" y="2474904"/>
                  <a:ext cx="354169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     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418EFF8F-999B-4A48-B35E-6BCB20E17C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79" y="2474904"/>
                  <a:ext cx="3541695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F0D8FECA-7CF9-459D-93F4-7895D1692210}"/>
                  </a:ext>
                </a:extLst>
              </p:cNvPr>
              <p:cNvSpPr txBox="1"/>
              <p:nvPr/>
            </p:nvSpPr>
            <p:spPr>
              <a:xfrm>
                <a:off x="69259" y="4669746"/>
                <a:ext cx="35416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F0D8FECA-7CF9-459D-93F4-7895D16922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59" y="4669746"/>
                <a:ext cx="3541695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3" name="Group 102">
            <a:extLst>
              <a:ext uri="{FF2B5EF4-FFF2-40B4-BE49-F238E27FC236}">
                <a16:creationId xmlns:a16="http://schemas.microsoft.com/office/drawing/2014/main" id="{F63FDCAF-287E-4DB1-837C-5090325C8D3B}"/>
              </a:ext>
            </a:extLst>
          </p:cNvPr>
          <p:cNvGrpSpPr/>
          <p:nvPr/>
        </p:nvGrpSpPr>
        <p:grpSpPr>
          <a:xfrm>
            <a:off x="86033" y="2313092"/>
            <a:ext cx="3360997" cy="2065635"/>
            <a:chOff x="107551" y="2315455"/>
            <a:chExt cx="3360997" cy="206563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337D48B-045E-41CA-9C63-7AD6064426BF}"/>
                </a:ext>
              </a:extLst>
            </p:cNvPr>
            <p:cNvGrpSpPr/>
            <p:nvPr/>
          </p:nvGrpSpPr>
          <p:grpSpPr>
            <a:xfrm>
              <a:off x="107551" y="3337942"/>
              <a:ext cx="835959" cy="490765"/>
              <a:chOff x="3805458" y="3056388"/>
              <a:chExt cx="917473" cy="900019"/>
            </a:xfrm>
          </p:grpSpPr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528ECF29-D61D-45F5-891E-D625690E3B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34431" y="3056388"/>
                <a:ext cx="888500" cy="888499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10456C63-D65C-456A-AB3A-49FAF0EEA29D}"/>
                  </a:ext>
                </a:extLst>
              </p:cNvPr>
              <p:cNvSpPr/>
              <p:nvPr/>
            </p:nvSpPr>
            <p:spPr>
              <a:xfrm>
                <a:off x="4044920" y="3269670"/>
                <a:ext cx="461665" cy="46166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C1B318FB-42E4-4A51-81EA-0CA4B068CF6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05458" y="3067908"/>
                <a:ext cx="888500" cy="888499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572BBC13-FB83-43F7-B3FF-6CED5E5026EE}"/>
                </a:ext>
              </a:extLst>
            </p:cNvPr>
            <p:cNvSpPr/>
            <p:nvPr/>
          </p:nvSpPr>
          <p:spPr>
            <a:xfrm>
              <a:off x="2407348" y="3442490"/>
              <a:ext cx="420649" cy="25173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5AFDECFB-D8D8-4257-BA0E-75B867D4641D}"/>
                </a:ext>
              </a:extLst>
            </p:cNvPr>
            <p:cNvSpPr/>
            <p:nvPr/>
          </p:nvSpPr>
          <p:spPr>
            <a:xfrm>
              <a:off x="1616699" y="2969399"/>
              <a:ext cx="420648" cy="25173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5A0E2C5A-AC83-4254-A61A-811842E8D0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30232" y="2819455"/>
              <a:ext cx="731359" cy="54260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678FBFA-E9A5-4C85-9202-A94C27C4E60F}"/>
                </a:ext>
              </a:extLst>
            </p:cNvPr>
            <p:cNvCxnSpPr>
              <a:cxnSpLocks/>
            </p:cNvCxnSpPr>
            <p:nvPr/>
          </p:nvCxnSpPr>
          <p:spPr>
            <a:xfrm>
              <a:off x="2667540" y="2781188"/>
              <a:ext cx="782499" cy="54260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4A24FB80-4D08-4C38-9460-D7EF6FAADCEB}"/>
                </a:ext>
              </a:extLst>
            </p:cNvPr>
            <p:cNvSpPr/>
            <p:nvPr/>
          </p:nvSpPr>
          <p:spPr>
            <a:xfrm>
              <a:off x="2938642" y="2913340"/>
              <a:ext cx="300179" cy="3275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A527C97D-B692-4FFD-836A-F3F6D52C7AA5}"/>
                </a:ext>
              </a:extLst>
            </p:cNvPr>
            <p:cNvCxnSpPr>
              <a:cxnSpLocks/>
            </p:cNvCxnSpPr>
            <p:nvPr/>
          </p:nvCxnSpPr>
          <p:spPr>
            <a:xfrm>
              <a:off x="1442368" y="3833576"/>
              <a:ext cx="736143" cy="507756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30B5ADBE-ED1D-441A-A7FE-AFD6BDCC8F72}"/>
                </a:ext>
              </a:extLst>
            </p:cNvPr>
            <p:cNvSpPr/>
            <p:nvPr/>
          </p:nvSpPr>
          <p:spPr>
            <a:xfrm>
              <a:off x="1671059" y="3961232"/>
              <a:ext cx="282791" cy="25201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6BBDDFF7-74CB-46A1-9228-3F28CE5B5737}"/>
                </a:ext>
              </a:extLst>
            </p:cNvPr>
            <p:cNvSpPr/>
            <p:nvPr/>
          </p:nvSpPr>
          <p:spPr>
            <a:xfrm>
              <a:off x="3047900" y="3848680"/>
              <a:ext cx="420648" cy="25173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5748990C-B0A1-4AAC-A982-39123E9B7C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31332" y="3771723"/>
              <a:ext cx="698148" cy="600503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A6BF1BF-76A0-42FB-8C3E-E8257B736989}"/>
                </a:ext>
              </a:extLst>
            </p:cNvPr>
            <p:cNvCxnSpPr/>
            <p:nvPr/>
          </p:nvCxnSpPr>
          <p:spPr>
            <a:xfrm>
              <a:off x="1440327" y="3334465"/>
              <a:ext cx="0" cy="504000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1EF87655-3018-4DCE-8CFF-20FF7EFAEBA7}"/>
                </a:ext>
              </a:extLst>
            </p:cNvPr>
            <p:cNvCxnSpPr/>
            <p:nvPr/>
          </p:nvCxnSpPr>
          <p:spPr>
            <a:xfrm>
              <a:off x="3429480" y="3295229"/>
              <a:ext cx="0" cy="504000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D84B9596-3E07-4DE9-A368-0CCD28064DDA}"/>
                </a:ext>
              </a:extLst>
            </p:cNvPr>
            <p:cNvCxnSpPr/>
            <p:nvPr/>
          </p:nvCxnSpPr>
          <p:spPr>
            <a:xfrm>
              <a:off x="900446" y="2853100"/>
              <a:ext cx="0" cy="504000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4BB64750-A549-46FE-89E6-C656867023FB}"/>
                </a:ext>
              </a:extLst>
            </p:cNvPr>
            <p:cNvCxnSpPr/>
            <p:nvPr/>
          </p:nvCxnSpPr>
          <p:spPr>
            <a:xfrm>
              <a:off x="146666" y="2846016"/>
              <a:ext cx="0" cy="504000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F0BE1831-AF63-4662-983E-B6399C292682}"/>
                </a:ext>
              </a:extLst>
            </p:cNvPr>
            <p:cNvSpPr/>
            <p:nvPr/>
          </p:nvSpPr>
          <p:spPr>
            <a:xfrm>
              <a:off x="1645821" y="2913340"/>
              <a:ext cx="300179" cy="3275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5E4E0CB9-0555-4DC0-BAFB-0DDB1D25B094}"/>
                </a:ext>
              </a:extLst>
            </p:cNvPr>
            <p:cNvCxnSpPr/>
            <p:nvPr/>
          </p:nvCxnSpPr>
          <p:spPr>
            <a:xfrm>
              <a:off x="120596" y="3821623"/>
              <a:ext cx="0" cy="504000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54FAD529-A640-43BB-A98C-04B23C92E407}"/>
                </a:ext>
              </a:extLst>
            </p:cNvPr>
            <p:cNvSpPr/>
            <p:nvPr/>
          </p:nvSpPr>
          <p:spPr>
            <a:xfrm>
              <a:off x="2878516" y="3961232"/>
              <a:ext cx="282791" cy="25201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47539070-6445-4C95-8428-58135E9E4537}"/>
                </a:ext>
              </a:extLst>
            </p:cNvPr>
            <p:cNvCxnSpPr/>
            <p:nvPr/>
          </p:nvCxnSpPr>
          <p:spPr>
            <a:xfrm>
              <a:off x="920657" y="3799229"/>
              <a:ext cx="0" cy="504000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7264CA45-808B-4C1C-B4E1-E29E5AFA0950}"/>
                </a:ext>
              </a:extLst>
            </p:cNvPr>
            <p:cNvCxnSpPr>
              <a:cxnSpLocks/>
            </p:cNvCxnSpPr>
            <p:nvPr/>
          </p:nvCxnSpPr>
          <p:spPr>
            <a:xfrm>
              <a:off x="1458327" y="2832349"/>
              <a:ext cx="1922520" cy="1548741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DF5C5C62-A7A6-4067-8ADE-372A7FEF7BB2}"/>
                </a:ext>
              </a:extLst>
            </p:cNvPr>
            <p:cNvSpPr/>
            <p:nvPr/>
          </p:nvSpPr>
          <p:spPr>
            <a:xfrm>
              <a:off x="2306056" y="3480397"/>
              <a:ext cx="282791" cy="25201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5FE196AB-66E8-4C15-8266-21FDFB5D51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84397" y="2820946"/>
              <a:ext cx="1945083" cy="1520386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A040729D-F110-46D7-A4F4-5631F7034EEA}"/>
                </a:ext>
              </a:extLst>
            </p:cNvPr>
            <p:cNvGrpSpPr/>
            <p:nvPr/>
          </p:nvGrpSpPr>
          <p:grpSpPr>
            <a:xfrm>
              <a:off x="877313" y="2378466"/>
              <a:ext cx="703265" cy="547887"/>
              <a:chOff x="1495154" y="2279010"/>
              <a:chExt cx="703265" cy="547887"/>
            </a:xfrm>
          </p:grpSpPr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63B50547-9EBF-427E-B218-FED03D2A91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95154" y="2291904"/>
                <a:ext cx="699316" cy="53499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FD44F2ED-564F-47E3-836C-89314A7D1EFC}"/>
                  </a:ext>
                </a:extLst>
              </p:cNvPr>
              <p:cNvSpPr/>
              <p:nvPr/>
            </p:nvSpPr>
            <p:spPr>
              <a:xfrm>
                <a:off x="1686638" y="2400816"/>
                <a:ext cx="300179" cy="32750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7453D1E9-063A-4E39-86F9-AF6243C64AE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4688" y="2279010"/>
                <a:ext cx="663731" cy="47959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7BBE3FC6-CE0C-4011-B02A-8333E1112F4F}"/>
                </a:ext>
              </a:extLst>
            </p:cNvPr>
            <p:cNvCxnSpPr/>
            <p:nvPr/>
          </p:nvCxnSpPr>
          <p:spPr>
            <a:xfrm>
              <a:off x="148552" y="2406856"/>
              <a:ext cx="0" cy="504000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7EE25C7-2E2B-4FD4-9AE7-7E8890512759}"/>
                </a:ext>
              </a:extLst>
            </p:cNvPr>
            <p:cNvCxnSpPr/>
            <p:nvPr/>
          </p:nvCxnSpPr>
          <p:spPr>
            <a:xfrm>
              <a:off x="2161591" y="2349100"/>
              <a:ext cx="0" cy="504000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EF7C8CF0-04E4-496E-AA8A-3159D382E007}"/>
                </a:ext>
              </a:extLst>
            </p:cNvPr>
            <p:cNvCxnSpPr/>
            <p:nvPr/>
          </p:nvCxnSpPr>
          <p:spPr>
            <a:xfrm>
              <a:off x="2684889" y="2315455"/>
              <a:ext cx="0" cy="504000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60D1546F-5A48-4B84-84FB-3A183FDF7516}"/>
                </a:ext>
              </a:extLst>
            </p:cNvPr>
            <p:cNvCxnSpPr/>
            <p:nvPr/>
          </p:nvCxnSpPr>
          <p:spPr>
            <a:xfrm>
              <a:off x="3429480" y="2323778"/>
              <a:ext cx="0" cy="504000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12" name="Picture 111">
            <a:extLst>
              <a:ext uri="{FF2B5EF4-FFF2-40B4-BE49-F238E27FC236}">
                <a16:creationId xmlns:a16="http://schemas.microsoft.com/office/drawing/2014/main" id="{A96D4B06-6FB3-4152-AF58-0139B6C8F96F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87" t="5873" r="30725" b="56646"/>
          <a:stretch/>
        </p:blipFill>
        <p:spPr>
          <a:xfrm>
            <a:off x="4185707" y="702520"/>
            <a:ext cx="5620463" cy="5642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02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8FC7A0F-94E5-4B37-A265-45F965C0D8B6}"/>
              </a:ext>
            </a:extLst>
          </p:cNvPr>
          <p:cNvCxnSpPr/>
          <p:nvPr/>
        </p:nvCxnSpPr>
        <p:spPr>
          <a:xfrm flipV="1">
            <a:off x="888580" y="2515750"/>
            <a:ext cx="1584000" cy="1584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5506C83-9EA3-4496-B9DC-326C4044E511}"/>
              </a:ext>
            </a:extLst>
          </p:cNvPr>
          <p:cNvCxnSpPr>
            <a:cxnSpLocks/>
          </p:cNvCxnSpPr>
          <p:nvPr/>
        </p:nvCxnSpPr>
        <p:spPr>
          <a:xfrm>
            <a:off x="2456972" y="2515750"/>
            <a:ext cx="1584000" cy="1584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A7F2135-E766-41A2-94EA-87C4FB078E83}"/>
              </a:ext>
            </a:extLst>
          </p:cNvPr>
          <p:cNvCxnSpPr>
            <a:cxnSpLocks/>
          </p:cNvCxnSpPr>
          <p:nvPr/>
        </p:nvCxnSpPr>
        <p:spPr>
          <a:xfrm flipV="1">
            <a:off x="2464465" y="1815187"/>
            <a:ext cx="0" cy="72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293EC00-3892-4E1D-AD9D-75A7C5D6288C}"/>
              </a:ext>
            </a:extLst>
          </p:cNvPr>
          <p:cNvCxnSpPr>
            <a:cxnSpLocks/>
          </p:cNvCxnSpPr>
          <p:nvPr/>
        </p:nvCxnSpPr>
        <p:spPr>
          <a:xfrm flipH="1" flipV="1">
            <a:off x="1894672" y="3116008"/>
            <a:ext cx="983744" cy="9837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A73C388-49A4-4A85-A90E-179E5771D059}"/>
              </a:ext>
            </a:extLst>
          </p:cNvPr>
          <p:cNvCxnSpPr>
            <a:cxnSpLocks/>
          </p:cNvCxnSpPr>
          <p:nvPr/>
        </p:nvCxnSpPr>
        <p:spPr>
          <a:xfrm flipH="1" flipV="1">
            <a:off x="1256752" y="3739751"/>
            <a:ext cx="360000" cy="36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F90CA3B-1CBC-4B9D-B2F2-01D444935783}"/>
              </a:ext>
            </a:extLst>
          </p:cNvPr>
          <p:cNvCxnSpPr>
            <a:cxnSpLocks/>
          </p:cNvCxnSpPr>
          <p:nvPr/>
        </p:nvCxnSpPr>
        <p:spPr>
          <a:xfrm flipV="1">
            <a:off x="2140232" y="3739751"/>
            <a:ext cx="360000" cy="36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9DE4A74-6668-43F9-8AFE-96EE65644366}"/>
              </a:ext>
            </a:extLst>
          </p:cNvPr>
          <p:cNvCxnSpPr>
            <a:cxnSpLocks/>
          </p:cNvCxnSpPr>
          <p:nvPr/>
        </p:nvCxnSpPr>
        <p:spPr>
          <a:xfrm flipV="1">
            <a:off x="3345014" y="3739751"/>
            <a:ext cx="360000" cy="36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C1D011AD-5200-46E8-B273-5FAE7FB271CA}"/>
                  </a:ext>
                </a:extLst>
              </p:cNvPr>
              <p:cNvSpPr txBox="1"/>
              <p:nvPr/>
            </p:nvSpPr>
            <p:spPr>
              <a:xfrm flipH="1">
                <a:off x="995391" y="3474968"/>
                <a:ext cx="260642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               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                  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C1D011AD-5200-46E8-B273-5FAE7FB271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95391" y="3474968"/>
                <a:ext cx="2606422" cy="400110"/>
              </a:xfrm>
              <a:prstGeom prst="rect">
                <a:avLst/>
              </a:prstGeom>
              <a:blipFill>
                <a:blip r:embed="rId2"/>
                <a:stretch>
                  <a:fillRect l="-2804"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3D42320-C526-436D-A879-A492348ACDA0}"/>
                  </a:ext>
                </a:extLst>
              </p:cNvPr>
              <p:cNvSpPr txBox="1"/>
              <p:nvPr/>
            </p:nvSpPr>
            <p:spPr>
              <a:xfrm flipH="1">
                <a:off x="615696" y="1292561"/>
                <a:ext cx="35416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3D42320-C526-436D-A879-A492348ACD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15696" y="1292561"/>
                <a:ext cx="3541695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2F81CAB-DB2F-46B0-8905-5A7965E42DF1}"/>
                  </a:ext>
                </a:extLst>
              </p:cNvPr>
              <p:cNvSpPr txBox="1"/>
              <p:nvPr/>
            </p:nvSpPr>
            <p:spPr>
              <a:xfrm flipH="1">
                <a:off x="928360" y="2813248"/>
                <a:ext cx="260642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                 </m:t>
                      </m:r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2F81CAB-DB2F-46B0-8905-5A7965E42D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28360" y="2813248"/>
                <a:ext cx="2606422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871805F-8EB4-4101-9248-1E977E6CA75B}"/>
                  </a:ext>
                </a:extLst>
              </p:cNvPr>
              <p:cNvSpPr txBox="1"/>
              <p:nvPr/>
            </p:nvSpPr>
            <p:spPr>
              <a:xfrm>
                <a:off x="729384" y="4006095"/>
                <a:ext cx="35416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871805F-8EB4-4101-9248-1E977E6CA7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384" y="4006095"/>
                <a:ext cx="3541695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E0E7086-95EC-4635-8071-72B016109E77}"/>
              </a:ext>
            </a:extLst>
          </p:cNvPr>
          <p:cNvCxnSpPr/>
          <p:nvPr/>
        </p:nvCxnSpPr>
        <p:spPr>
          <a:xfrm flipV="1">
            <a:off x="4630596" y="2515750"/>
            <a:ext cx="1584000" cy="1584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AD8BFBC-16FC-49B9-A129-82AC14D00D19}"/>
              </a:ext>
            </a:extLst>
          </p:cNvPr>
          <p:cNvCxnSpPr>
            <a:cxnSpLocks/>
          </p:cNvCxnSpPr>
          <p:nvPr/>
        </p:nvCxnSpPr>
        <p:spPr>
          <a:xfrm>
            <a:off x="6198988" y="2515750"/>
            <a:ext cx="1584000" cy="1584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43CDDDB-91E1-40B0-80BE-104A16CC9A39}"/>
              </a:ext>
            </a:extLst>
          </p:cNvPr>
          <p:cNvCxnSpPr>
            <a:cxnSpLocks/>
          </p:cNvCxnSpPr>
          <p:nvPr/>
        </p:nvCxnSpPr>
        <p:spPr>
          <a:xfrm flipV="1">
            <a:off x="6206481" y="1815187"/>
            <a:ext cx="0" cy="72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BF15967-F628-4F54-8FA5-DA61BED3765A}"/>
              </a:ext>
            </a:extLst>
          </p:cNvPr>
          <p:cNvCxnSpPr>
            <a:cxnSpLocks/>
          </p:cNvCxnSpPr>
          <p:nvPr/>
        </p:nvCxnSpPr>
        <p:spPr>
          <a:xfrm flipH="1" flipV="1">
            <a:off x="5636688" y="3116008"/>
            <a:ext cx="983744" cy="9837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9000FAD-B46E-4FE9-8981-915B97CDE289}"/>
              </a:ext>
            </a:extLst>
          </p:cNvPr>
          <p:cNvCxnSpPr>
            <a:cxnSpLocks/>
          </p:cNvCxnSpPr>
          <p:nvPr/>
        </p:nvCxnSpPr>
        <p:spPr>
          <a:xfrm flipH="1" flipV="1">
            <a:off x="4998768" y="3739751"/>
            <a:ext cx="360000" cy="36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E3C6470-1D56-4849-A97D-2DE42597C70B}"/>
              </a:ext>
            </a:extLst>
          </p:cNvPr>
          <p:cNvCxnSpPr>
            <a:cxnSpLocks/>
          </p:cNvCxnSpPr>
          <p:nvPr/>
        </p:nvCxnSpPr>
        <p:spPr>
          <a:xfrm flipV="1">
            <a:off x="5882248" y="3739751"/>
            <a:ext cx="360000" cy="36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DED1871-A3D4-4F46-8F7B-439CEAA9ED08}"/>
              </a:ext>
            </a:extLst>
          </p:cNvPr>
          <p:cNvCxnSpPr>
            <a:cxnSpLocks/>
          </p:cNvCxnSpPr>
          <p:nvPr/>
        </p:nvCxnSpPr>
        <p:spPr>
          <a:xfrm flipV="1">
            <a:off x="7087030" y="3739751"/>
            <a:ext cx="360000" cy="36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F80FD89-72B5-4C8A-B579-0043FF94F20B}"/>
                  </a:ext>
                </a:extLst>
              </p:cNvPr>
              <p:cNvSpPr txBox="1"/>
              <p:nvPr/>
            </p:nvSpPr>
            <p:spPr>
              <a:xfrm flipH="1">
                <a:off x="4737407" y="3474968"/>
                <a:ext cx="260642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                 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                 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F80FD89-72B5-4C8A-B579-0043FF94F2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737407" y="3474968"/>
                <a:ext cx="2606422" cy="400110"/>
              </a:xfrm>
              <a:prstGeom prst="rect">
                <a:avLst/>
              </a:prstGeom>
              <a:blipFill>
                <a:blip r:embed="rId6"/>
                <a:stretch>
                  <a:fillRect l="-701"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57319FDB-ED9C-4875-BCA4-62C829CE6AB2}"/>
                  </a:ext>
                </a:extLst>
              </p:cNvPr>
              <p:cNvSpPr txBox="1"/>
              <p:nvPr/>
            </p:nvSpPr>
            <p:spPr>
              <a:xfrm flipH="1">
                <a:off x="4357712" y="1292561"/>
                <a:ext cx="35416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57319FDB-ED9C-4875-BCA4-62C829CE6A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357712" y="1292561"/>
                <a:ext cx="3541695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D7ECC84B-B03A-4E8E-AE94-46B606CADC08}"/>
                  </a:ext>
                </a:extLst>
              </p:cNvPr>
              <p:cNvSpPr txBox="1"/>
              <p:nvPr/>
            </p:nvSpPr>
            <p:spPr>
              <a:xfrm flipH="1">
                <a:off x="4670376" y="2813248"/>
                <a:ext cx="260642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                 </m:t>
                      </m:r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D7ECC84B-B03A-4E8E-AE94-46B606CADC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670376" y="2813248"/>
                <a:ext cx="2606422" cy="400110"/>
              </a:xfrm>
              <a:prstGeom prst="rect">
                <a:avLst/>
              </a:prstGeom>
              <a:blipFill>
                <a:blip r:embed="rId8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951463B-1784-4C05-9DD3-9EDCE56AA1C2}"/>
                  </a:ext>
                </a:extLst>
              </p:cNvPr>
              <p:cNvSpPr txBox="1"/>
              <p:nvPr/>
            </p:nvSpPr>
            <p:spPr>
              <a:xfrm>
                <a:off x="4471400" y="4006095"/>
                <a:ext cx="35416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951463B-1784-4C05-9DD3-9EDCE56AA1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1400" y="4006095"/>
                <a:ext cx="3541695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A504E20-6892-4D43-9816-7FE9E4757CC3}"/>
              </a:ext>
            </a:extLst>
          </p:cNvPr>
          <p:cNvCxnSpPr/>
          <p:nvPr/>
        </p:nvCxnSpPr>
        <p:spPr>
          <a:xfrm flipV="1">
            <a:off x="8343168" y="2501363"/>
            <a:ext cx="1584000" cy="1584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A9F82F8-A5E1-46D9-9E38-1292B2DE1AE3}"/>
              </a:ext>
            </a:extLst>
          </p:cNvPr>
          <p:cNvCxnSpPr>
            <a:cxnSpLocks/>
          </p:cNvCxnSpPr>
          <p:nvPr/>
        </p:nvCxnSpPr>
        <p:spPr>
          <a:xfrm>
            <a:off x="9911560" y="2501363"/>
            <a:ext cx="1584000" cy="1584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9EA3143-4424-4E7F-AAA7-AF0F46C24C3A}"/>
              </a:ext>
            </a:extLst>
          </p:cNvPr>
          <p:cNvCxnSpPr>
            <a:cxnSpLocks/>
          </p:cNvCxnSpPr>
          <p:nvPr/>
        </p:nvCxnSpPr>
        <p:spPr>
          <a:xfrm flipV="1">
            <a:off x="9919053" y="1800800"/>
            <a:ext cx="0" cy="72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5CE38AF-C26F-4734-8E1D-12A3F614D00B}"/>
              </a:ext>
            </a:extLst>
          </p:cNvPr>
          <p:cNvCxnSpPr>
            <a:cxnSpLocks/>
          </p:cNvCxnSpPr>
          <p:nvPr/>
        </p:nvCxnSpPr>
        <p:spPr>
          <a:xfrm flipH="1" flipV="1">
            <a:off x="9349260" y="3101621"/>
            <a:ext cx="983744" cy="9837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C5FA23D-9D54-41C7-9ECB-D09A873A38EC}"/>
              </a:ext>
            </a:extLst>
          </p:cNvPr>
          <p:cNvCxnSpPr>
            <a:cxnSpLocks/>
          </p:cNvCxnSpPr>
          <p:nvPr/>
        </p:nvCxnSpPr>
        <p:spPr>
          <a:xfrm flipH="1" flipV="1">
            <a:off x="8711340" y="3725364"/>
            <a:ext cx="360000" cy="36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61B0E0B-7D82-41AE-B516-1F9766BEB82D}"/>
              </a:ext>
            </a:extLst>
          </p:cNvPr>
          <p:cNvCxnSpPr>
            <a:cxnSpLocks/>
          </p:cNvCxnSpPr>
          <p:nvPr/>
        </p:nvCxnSpPr>
        <p:spPr>
          <a:xfrm flipV="1">
            <a:off x="9594820" y="3725364"/>
            <a:ext cx="360000" cy="36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89A053B-3B82-4F58-B654-5758FD1DAE6C}"/>
              </a:ext>
            </a:extLst>
          </p:cNvPr>
          <p:cNvCxnSpPr>
            <a:cxnSpLocks/>
          </p:cNvCxnSpPr>
          <p:nvPr/>
        </p:nvCxnSpPr>
        <p:spPr>
          <a:xfrm flipV="1">
            <a:off x="10799602" y="3725364"/>
            <a:ext cx="360000" cy="36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0BB9662-4306-435E-898F-76DC4D5FA44F}"/>
                  </a:ext>
                </a:extLst>
              </p:cNvPr>
              <p:cNvSpPr txBox="1"/>
              <p:nvPr/>
            </p:nvSpPr>
            <p:spPr>
              <a:xfrm flipH="1">
                <a:off x="8449979" y="3460581"/>
                <a:ext cx="260642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                 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                  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0BB9662-4306-435E-898F-76DC4D5FA4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449979" y="3460581"/>
                <a:ext cx="2606422" cy="400110"/>
              </a:xfrm>
              <a:prstGeom prst="rect">
                <a:avLst/>
              </a:prstGeom>
              <a:blipFill>
                <a:blip r:embed="rId10"/>
                <a:stretch>
                  <a:fillRect l="-2804" r="-701"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0B781342-BEC9-4981-827C-1725216A10B5}"/>
                  </a:ext>
                </a:extLst>
              </p:cNvPr>
              <p:cNvSpPr txBox="1"/>
              <p:nvPr/>
            </p:nvSpPr>
            <p:spPr>
              <a:xfrm flipH="1">
                <a:off x="8070284" y="1278174"/>
                <a:ext cx="35416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0B781342-BEC9-4981-827C-1725216A10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070284" y="1278174"/>
                <a:ext cx="3541695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C518E530-A0B7-4648-AABC-37FCA2AF8CFC}"/>
                  </a:ext>
                </a:extLst>
              </p:cNvPr>
              <p:cNvSpPr txBox="1"/>
              <p:nvPr/>
            </p:nvSpPr>
            <p:spPr>
              <a:xfrm flipH="1">
                <a:off x="8382948" y="2798861"/>
                <a:ext cx="260642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                 </m:t>
                      </m:r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C518E530-A0B7-4648-AABC-37FCA2AF8C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382948" y="2798861"/>
                <a:ext cx="2606422" cy="400110"/>
              </a:xfrm>
              <a:prstGeom prst="rect">
                <a:avLst/>
              </a:prstGeom>
              <a:blipFill>
                <a:blip r:embed="rId12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1A5E3684-8200-4762-BAF9-2FDA92C4B626}"/>
                  </a:ext>
                </a:extLst>
              </p:cNvPr>
              <p:cNvSpPr txBox="1"/>
              <p:nvPr/>
            </p:nvSpPr>
            <p:spPr>
              <a:xfrm>
                <a:off x="8183972" y="3991708"/>
                <a:ext cx="35416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1A5E3684-8200-4762-BAF9-2FDA92C4B6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3972" y="3991708"/>
                <a:ext cx="3541695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602E578C-3EAB-4B08-B8BF-542A4427F6D5}"/>
              </a:ext>
            </a:extLst>
          </p:cNvPr>
          <p:cNvGrpSpPr/>
          <p:nvPr/>
        </p:nvGrpSpPr>
        <p:grpSpPr>
          <a:xfrm>
            <a:off x="-3079941" y="1292561"/>
            <a:ext cx="3655383" cy="3175199"/>
            <a:chOff x="-87689" y="105600"/>
            <a:chExt cx="3655383" cy="3175199"/>
          </a:xfrm>
        </p:grpSpPr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69A05D52-7C84-47FA-B66C-7353BDC83CA2}"/>
                </a:ext>
              </a:extLst>
            </p:cNvPr>
            <p:cNvCxnSpPr/>
            <p:nvPr/>
          </p:nvCxnSpPr>
          <p:spPr>
            <a:xfrm flipV="1">
              <a:off x="185195" y="1328789"/>
              <a:ext cx="1584000" cy="1584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5C9148A3-5A67-4592-8A30-EBE3FA2BC00A}"/>
                </a:ext>
              </a:extLst>
            </p:cNvPr>
            <p:cNvCxnSpPr>
              <a:cxnSpLocks/>
            </p:cNvCxnSpPr>
            <p:nvPr/>
          </p:nvCxnSpPr>
          <p:spPr>
            <a:xfrm>
              <a:off x="1753587" y="1328789"/>
              <a:ext cx="1584000" cy="1584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F8A32E10-21B0-4F3A-952B-C2AC6570FD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61080" y="628226"/>
              <a:ext cx="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1BDFA16E-7BAB-4F2A-9154-72827832D02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91287" y="1929047"/>
              <a:ext cx="983744" cy="983743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60A9ECC3-0A49-4445-8A83-5292E4E0F84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3367" y="2552790"/>
              <a:ext cx="360000" cy="36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216D34E-386E-4925-97C5-25D6090EDE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36847" y="2552790"/>
              <a:ext cx="360000" cy="36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BAC57B0-985D-4356-BB12-17FDFE0154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41629" y="2552790"/>
              <a:ext cx="360000" cy="36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785DB78B-E747-4EA4-980F-6CEE3C4F98C1}"/>
                    </a:ext>
                  </a:extLst>
                </p:cNvPr>
                <p:cNvSpPr txBox="1"/>
                <p:nvPr/>
              </p:nvSpPr>
              <p:spPr>
                <a:xfrm flipH="1">
                  <a:off x="292006" y="2288007"/>
                  <a:ext cx="260642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                 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                  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2000" b="1" dirty="0"/>
                </a:p>
              </p:txBody>
            </p:sp>
          </mc:Choice>
          <mc:Fallback xmlns="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785DB78B-E747-4EA4-980F-6CEE3C4F98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92006" y="2288007"/>
                  <a:ext cx="2606422" cy="400110"/>
                </a:xfrm>
                <a:prstGeom prst="rect">
                  <a:avLst/>
                </a:prstGeom>
                <a:blipFill>
                  <a:blip r:embed="rId14"/>
                  <a:stretch>
                    <a:fillRect l="-4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662617C5-1C57-4BBC-B7D3-BB28674EE387}"/>
                    </a:ext>
                  </a:extLst>
                </p:cNvPr>
                <p:cNvSpPr txBox="1"/>
                <p:nvPr/>
              </p:nvSpPr>
              <p:spPr>
                <a:xfrm flipH="1">
                  <a:off x="-87689" y="105600"/>
                  <a:ext cx="354169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662617C5-1C57-4BBC-B7D3-BB28674EE3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-87689" y="105600"/>
                  <a:ext cx="3541695" cy="461665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33C92678-42B4-4178-8157-4A102F95236D}"/>
                    </a:ext>
                  </a:extLst>
                </p:cNvPr>
                <p:cNvSpPr txBox="1"/>
                <p:nvPr/>
              </p:nvSpPr>
              <p:spPr>
                <a:xfrm flipH="1">
                  <a:off x="224975" y="1626287"/>
                  <a:ext cx="260642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                 </m:t>
                        </m:r>
                      </m:oMath>
                    </m:oMathPara>
                  </a14:m>
                  <a:endParaRPr lang="zh-CN" altLang="en-US" sz="2000" b="1" dirty="0"/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33C92678-42B4-4178-8157-4A102F9523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24975" y="1626287"/>
                  <a:ext cx="2606422" cy="40011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13E4B379-60B3-4554-9689-D00A1E94A6B9}"/>
                    </a:ext>
                  </a:extLst>
                </p:cNvPr>
                <p:cNvSpPr txBox="1"/>
                <p:nvPr/>
              </p:nvSpPr>
              <p:spPr>
                <a:xfrm>
                  <a:off x="25999" y="2819134"/>
                  <a:ext cx="354169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     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13E4B379-60B3-4554-9689-D00A1E94A6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99" y="2819134"/>
                  <a:ext cx="3541695" cy="461665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6786E44-064B-4733-B038-35372C02BEC1}"/>
                  </a:ext>
                </a:extLst>
              </p:cNvPr>
              <p:cNvSpPr/>
              <p:nvPr/>
            </p:nvSpPr>
            <p:spPr>
              <a:xfrm>
                <a:off x="-1753912" y="4893318"/>
                <a:ext cx="104547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0" i="1">
                              <a:latin typeface="Cambria Math" panose="02040503050406030204" pitchFamily="18" charset="0"/>
                            </a:rPr>
                            <m:t>00</m:t>
                          </m:r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6786E44-064B-4733-B038-35372C02BE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53912" y="4893318"/>
                <a:ext cx="1045479" cy="58477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E36FE94E-FD0D-4D86-A868-7F57034271FF}"/>
                  </a:ext>
                </a:extLst>
              </p:cNvPr>
              <p:cNvSpPr/>
              <p:nvPr/>
            </p:nvSpPr>
            <p:spPr>
              <a:xfrm>
                <a:off x="1941725" y="4834296"/>
                <a:ext cx="104547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3200" b="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E36FE94E-FD0D-4D86-A868-7F57034271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1725" y="4834296"/>
                <a:ext cx="1045479" cy="58477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FF4AB9A5-E27F-4FD5-B23F-D8ED8C806703}"/>
                  </a:ext>
                </a:extLst>
              </p:cNvPr>
              <p:cNvSpPr/>
              <p:nvPr/>
            </p:nvSpPr>
            <p:spPr>
              <a:xfrm>
                <a:off x="5719507" y="4834296"/>
                <a:ext cx="1010213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0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FF4AB9A5-E27F-4FD5-B23F-D8ED8C8067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9507" y="4834296"/>
                <a:ext cx="1010213" cy="58477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769CAF9F-C5A2-46EF-9E51-10D9F4D0F17E}"/>
                  </a:ext>
                </a:extLst>
              </p:cNvPr>
              <p:cNvSpPr/>
              <p:nvPr/>
            </p:nvSpPr>
            <p:spPr>
              <a:xfrm>
                <a:off x="9594820" y="4893318"/>
                <a:ext cx="1010213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769CAF9F-C5A2-46EF-9E51-10D9F4D0F1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4820" y="4893318"/>
                <a:ext cx="1010213" cy="584775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2182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2D907EF-386F-416C-8545-755E95C101FF}"/>
              </a:ext>
            </a:extLst>
          </p:cNvPr>
          <p:cNvGrpSpPr/>
          <p:nvPr/>
        </p:nvGrpSpPr>
        <p:grpSpPr>
          <a:xfrm>
            <a:off x="1096260" y="1225379"/>
            <a:ext cx="2416166" cy="2495847"/>
            <a:chOff x="5143579" y="812358"/>
            <a:chExt cx="2195218" cy="2267613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DE7D965-7571-4F95-866B-061BA686FF31}"/>
                </a:ext>
              </a:extLst>
            </p:cNvPr>
            <p:cNvGrpSpPr/>
            <p:nvPr/>
          </p:nvGrpSpPr>
          <p:grpSpPr>
            <a:xfrm>
              <a:off x="5314455" y="1208049"/>
              <a:ext cx="1855367" cy="1431559"/>
              <a:chOff x="4667737" y="847559"/>
              <a:chExt cx="2514401" cy="1940055"/>
            </a:xfrm>
          </p:grpSpPr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5DD64197-C886-44B8-9A93-A5953837EEB9}"/>
                  </a:ext>
                </a:extLst>
              </p:cNvPr>
              <p:cNvCxnSpPr/>
              <p:nvPr/>
            </p:nvCxnSpPr>
            <p:spPr>
              <a:xfrm>
                <a:off x="4667737" y="866814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42031975-D74E-4919-A9CA-68A52CAD382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344863" y="847559"/>
                <a:ext cx="418637" cy="418637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5B065BBB-79D3-45C6-A130-05133A01D5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23650" y="2122725"/>
                <a:ext cx="0" cy="664889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008731F9-DD4D-457C-AC2D-9A073B96644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79311" y="866814"/>
                <a:ext cx="418637" cy="418637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B7DAF0A0-EFC2-44B1-8236-1547811805B7}"/>
                      </a:ext>
                    </a:extLst>
                  </p:cNvPr>
                  <p:cNvSpPr txBox="1"/>
                  <p:nvPr/>
                </p:nvSpPr>
                <p:spPr>
                  <a:xfrm>
                    <a:off x="4777825" y="1187443"/>
                    <a:ext cx="337405" cy="6442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oMath>
                      </m:oMathPara>
                    </a14:m>
                    <a:endParaRPr lang="zh-CN" altLang="en-US" sz="2800" b="1" dirty="0"/>
                  </a:p>
                </p:txBody>
              </p:sp>
            </mc:Choice>
            <mc:Fallback xmlns="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B7DAF0A0-EFC2-44B1-8236-1547811805B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77825" y="1187443"/>
                    <a:ext cx="337405" cy="64422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r="-444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EFAA4D35-574B-4F19-905F-B38A36F477D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26226" y="866814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AF98567B-0178-43E9-8B32-DDCCD1AFBF47}"/>
                      </a:ext>
                    </a:extLst>
                  </p:cNvPr>
                  <p:cNvSpPr txBox="1"/>
                  <p:nvPr/>
                </p:nvSpPr>
                <p:spPr>
                  <a:xfrm>
                    <a:off x="6612903" y="1187443"/>
                    <a:ext cx="337405" cy="6442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oMath>
                      </m:oMathPara>
                    </a14:m>
                    <a:endParaRPr lang="zh-CN" altLang="en-US" sz="2800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AF98567B-0178-43E9-8B32-DDCCD1AFBF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12903" y="1187443"/>
                    <a:ext cx="337405" cy="64422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r="-222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E15D9A1C-6300-4D89-BD4F-292B92BDEFF8}"/>
                    </a:ext>
                  </a:extLst>
                </p:cNvPr>
                <p:cNvSpPr txBox="1"/>
                <p:nvPr/>
              </p:nvSpPr>
              <p:spPr>
                <a:xfrm>
                  <a:off x="5143579" y="812358"/>
                  <a:ext cx="2195218" cy="4403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D3440517-1345-442D-BD5A-081B5913E7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3579" y="812358"/>
                  <a:ext cx="2195218" cy="44036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BFA9F9FB-86CC-4BA6-A7B5-C12E3B979D3A}"/>
                    </a:ext>
                  </a:extLst>
                </p:cNvPr>
                <p:cNvSpPr txBox="1"/>
                <p:nvPr/>
              </p:nvSpPr>
              <p:spPr>
                <a:xfrm>
                  <a:off x="5952314" y="2639608"/>
                  <a:ext cx="599686" cy="4403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8D84D7E2-2A83-420B-82F7-32B2A71248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2314" y="2639608"/>
                  <a:ext cx="599686" cy="44036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593AF87-1EA6-4F20-B3CE-F602716B2A75}"/>
              </a:ext>
            </a:extLst>
          </p:cNvPr>
          <p:cNvGrpSpPr/>
          <p:nvPr/>
        </p:nvGrpSpPr>
        <p:grpSpPr>
          <a:xfrm>
            <a:off x="8193264" y="1225379"/>
            <a:ext cx="2416166" cy="2495847"/>
            <a:chOff x="5143579" y="812358"/>
            <a:chExt cx="2195218" cy="2267613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98BF4721-E2E0-40BE-91A4-9D04CAA00D28}"/>
                </a:ext>
              </a:extLst>
            </p:cNvPr>
            <p:cNvGrpSpPr/>
            <p:nvPr/>
          </p:nvGrpSpPr>
          <p:grpSpPr>
            <a:xfrm>
              <a:off x="5314455" y="1208049"/>
              <a:ext cx="1855367" cy="1431559"/>
              <a:chOff x="4667737" y="847559"/>
              <a:chExt cx="2514401" cy="1940055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C96E91C1-060F-4CD6-A59A-740D369FB3FB}"/>
                  </a:ext>
                </a:extLst>
              </p:cNvPr>
              <p:cNvCxnSpPr/>
              <p:nvPr/>
            </p:nvCxnSpPr>
            <p:spPr>
              <a:xfrm>
                <a:off x="4667737" y="866814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30521A21-B46D-4CF8-B7D1-8756319C3EE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344863" y="847559"/>
                <a:ext cx="418637" cy="418637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7D424F84-D9CB-4475-96E8-9B0E8EB608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23650" y="2122725"/>
                <a:ext cx="0" cy="664889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CA72A7E4-A8FF-4086-AF97-45F599F714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79311" y="866814"/>
                <a:ext cx="418637" cy="418637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3B7E9F08-E75F-429C-8856-4EE72BD8B6AA}"/>
                      </a:ext>
                    </a:extLst>
                  </p:cNvPr>
                  <p:cNvSpPr txBox="1"/>
                  <p:nvPr/>
                </p:nvSpPr>
                <p:spPr>
                  <a:xfrm>
                    <a:off x="4777825" y="1187443"/>
                    <a:ext cx="337405" cy="6442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oMath>
                      </m:oMathPara>
                    </a14:m>
                    <a:endParaRPr lang="zh-CN" altLang="en-US" sz="2800" dirty="0"/>
                  </a:p>
                </p:txBody>
              </p:sp>
            </mc:Choice>
            <mc:Fallback xmlns="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3B7E9F08-E75F-429C-8856-4EE72BD8B6A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77825" y="1187443"/>
                    <a:ext cx="337405" cy="64422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r="-222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45AE20CA-929C-43FC-A37D-C687DA97AC0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26226" y="866814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93CD3043-F9E8-44E2-A88C-E511ED963677}"/>
                      </a:ext>
                    </a:extLst>
                  </p:cNvPr>
                  <p:cNvSpPr txBox="1"/>
                  <p:nvPr/>
                </p:nvSpPr>
                <p:spPr>
                  <a:xfrm>
                    <a:off x="6612903" y="1187443"/>
                    <a:ext cx="337405" cy="6442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oMath>
                      </m:oMathPara>
                    </a14:m>
                    <a:endParaRPr lang="zh-CN" altLang="en-US" sz="2800" dirty="0"/>
                  </a:p>
                </p:txBody>
              </p:sp>
            </mc:Choice>
            <mc:Fallback xmlns="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93CD3043-F9E8-44E2-A88C-E511ED96367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12903" y="1187443"/>
                    <a:ext cx="337405" cy="64422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r="-20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42DCB3C8-A524-4EA5-8471-5145BD94AF1E}"/>
                    </a:ext>
                  </a:extLst>
                </p:cNvPr>
                <p:cNvSpPr txBox="1"/>
                <p:nvPr/>
              </p:nvSpPr>
              <p:spPr>
                <a:xfrm>
                  <a:off x="5143579" y="812358"/>
                  <a:ext cx="2195218" cy="4403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D3440517-1345-442D-BD5A-081B5913E7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3579" y="812358"/>
                  <a:ext cx="2195218" cy="44036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57F5314A-65F4-4919-A466-EFF1060B4420}"/>
                    </a:ext>
                  </a:extLst>
                </p:cNvPr>
                <p:cNvSpPr txBox="1"/>
                <p:nvPr/>
              </p:nvSpPr>
              <p:spPr>
                <a:xfrm>
                  <a:off x="5952314" y="2639608"/>
                  <a:ext cx="599686" cy="4403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8D84D7E2-2A83-420B-82F7-32B2A71248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2314" y="2639608"/>
                  <a:ext cx="599686" cy="44036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17A1C25B-B533-49D3-BD7C-EBACB403EDBB}"/>
              </a:ext>
            </a:extLst>
          </p:cNvPr>
          <p:cNvGrpSpPr/>
          <p:nvPr/>
        </p:nvGrpSpPr>
        <p:grpSpPr>
          <a:xfrm>
            <a:off x="583104" y="3823861"/>
            <a:ext cx="2893807" cy="1878314"/>
            <a:chOff x="1023509" y="4284366"/>
            <a:chExt cx="2893807" cy="1878314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5BAA52B-B131-402D-9BA5-8BACDD027889}"/>
                </a:ext>
              </a:extLst>
            </p:cNvPr>
            <p:cNvCxnSpPr>
              <a:cxnSpLocks/>
            </p:cNvCxnSpPr>
            <p:nvPr/>
          </p:nvCxnSpPr>
          <p:spPr>
            <a:xfrm>
              <a:off x="1401182" y="5715982"/>
              <a:ext cx="2422106" cy="1673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94833C0-7ACB-4AF5-8C2F-63AA593D203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5955" y="4727313"/>
              <a:ext cx="360000" cy="36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D125374-D09D-46F5-B1C1-23823F79605D}"/>
                </a:ext>
              </a:extLst>
            </p:cNvPr>
            <p:cNvCxnSpPr>
              <a:cxnSpLocks/>
            </p:cNvCxnSpPr>
            <p:nvPr/>
          </p:nvCxnSpPr>
          <p:spPr>
            <a:xfrm rot="18923752" flipH="1">
              <a:off x="1804277" y="5189157"/>
              <a:ext cx="444402" cy="44440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8DA7C59C-B316-4A6B-BF01-EA8444A579D6}"/>
                    </a:ext>
                  </a:extLst>
                </p:cNvPr>
                <p:cNvSpPr txBox="1"/>
                <p:nvPr/>
              </p:nvSpPr>
              <p:spPr>
                <a:xfrm>
                  <a:off x="1023509" y="5411358"/>
                  <a:ext cx="35817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8DA7C59C-B316-4A6B-BF01-EA8444A579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3509" y="5411358"/>
                  <a:ext cx="358171" cy="46166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65A2232D-669B-4DA2-A7CA-94E5DBA37F33}"/>
                    </a:ext>
                  </a:extLst>
                </p:cNvPr>
                <p:cNvSpPr txBox="1"/>
                <p:nvPr/>
              </p:nvSpPr>
              <p:spPr>
                <a:xfrm>
                  <a:off x="1776169" y="4637814"/>
                  <a:ext cx="49728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65A2232D-669B-4DA2-A7CA-94E5DBA37F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76169" y="4637814"/>
                  <a:ext cx="497287" cy="46166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D1A7C48A-4ED1-45BE-BA34-E25AA9264777}"/>
                    </a:ext>
                  </a:extLst>
                </p:cNvPr>
                <p:cNvSpPr txBox="1"/>
                <p:nvPr/>
              </p:nvSpPr>
              <p:spPr>
                <a:xfrm>
                  <a:off x="3559145" y="5701014"/>
                  <a:ext cx="35817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D1A7C48A-4ED1-45BE-BA34-E25AA92647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9145" y="5701014"/>
                  <a:ext cx="358171" cy="461665"/>
                </a:xfrm>
                <a:prstGeom prst="rect">
                  <a:avLst/>
                </a:prstGeom>
                <a:blipFill>
                  <a:blip r:embed="rId11"/>
                  <a:stretch>
                    <a:fillRect l="-5172" r="-689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3B20368A-5BEA-4966-9300-AB820D777DBA}"/>
                    </a:ext>
                  </a:extLst>
                </p:cNvPr>
                <p:cNvSpPr txBox="1"/>
                <p:nvPr/>
              </p:nvSpPr>
              <p:spPr>
                <a:xfrm>
                  <a:off x="1845726" y="5701015"/>
                  <a:ext cx="35817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3B20368A-5BEA-4966-9300-AB820D777D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5726" y="5701015"/>
                  <a:ext cx="358171" cy="461665"/>
                </a:xfrm>
                <a:prstGeom prst="rect">
                  <a:avLst/>
                </a:prstGeom>
                <a:blipFill>
                  <a:blip r:embed="rId12"/>
                  <a:stretch>
                    <a:fillRect l="-5172" r="-689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5962638B-14D7-46C4-80DB-B8A8C694FE0B}"/>
                </a:ext>
              </a:extLst>
            </p:cNvPr>
            <p:cNvSpPr/>
            <p:nvPr/>
          </p:nvSpPr>
          <p:spPr>
            <a:xfrm>
              <a:off x="2264858" y="4713754"/>
              <a:ext cx="146671" cy="14811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6FC5E306-2DE6-496A-8E8B-994668E41567}"/>
                    </a:ext>
                  </a:extLst>
                </p:cNvPr>
                <p:cNvSpPr txBox="1"/>
                <p:nvPr/>
              </p:nvSpPr>
              <p:spPr>
                <a:xfrm>
                  <a:off x="2338193" y="4284366"/>
                  <a:ext cx="49728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6FC5E306-2DE6-496A-8E8B-994668E415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8193" y="4284366"/>
                  <a:ext cx="497287" cy="46166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28F3B58-5743-426C-A05B-6C87AFEE97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23785" y="4727313"/>
              <a:ext cx="360000" cy="36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0956E52F-528C-4CA7-A417-1EEA1496B093}"/>
                    </a:ext>
                  </a:extLst>
                </p:cNvPr>
                <p:cNvSpPr txBox="1"/>
                <p:nvPr/>
              </p:nvSpPr>
              <p:spPr>
                <a:xfrm>
                  <a:off x="3061858" y="4284366"/>
                  <a:ext cx="49728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0956E52F-528C-4CA7-A417-1EEA1496B0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1858" y="4284366"/>
                  <a:ext cx="497287" cy="461665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6E883FE-E4EA-442B-B2BF-7F566979EB7C}"/>
                </a:ext>
              </a:extLst>
            </p:cNvPr>
            <p:cNvCxnSpPr>
              <a:cxnSpLocks/>
            </p:cNvCxnSpPr>
            <p:nvPr/>
          </p:nvCxnSpPr>
          <p:spPr>
            <a:xfrm>
              <a:off x="2932970" y="5071110"/>
              <a:ext cx="0" cy="65810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7EEC4E3F-C678-4723-AA23-92F816895BDB}"/>
                    </a:ext>
                  </a:extLst>
                </p:cNvPr>
                <p:cNvSpPr txBox="1"/>
                <p:nvPr/>
              </p:nvSpPr>
              <p:spPr>
                <a:xfrm>
                  <a:off x="2923785" y="5058093"/>
                  <a:ext cx="35817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7EEC4E3F-C678-4723-AA23-92F816895B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3785" y="5058093"/>
                  <a:ext cx="358171" cy="461665"/>
                </a:xfrm>
                <a:prstGeom prst="rect">
                  <a:avLst/>
                </a:prstGeom>
                <a:blipFill>
                  <a:blip r:embed="rId15"/>
                  <a:stretch>
                    <a:fillRect l="-3390" r="-678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65DAF5C6-B8A6-42E8-8237-5B763921B87F}"/>
              </a:ext>
            </a:extLst>
          </p:cNvPr>
          <p:cNvGrpSpPr/>
          <p:nvPr/>
        </p:nvGrpSpPr>
        <p:grpSpPr>
          <a:xfrm>
            <a:off x="7636494" y="3823861"/>
            <a:ext cx="2893807" cy="1878314"/>
            <a:chOff x="6732579" y="4284366"/>
            <a:chExt cx="2893807" cy="1878314"/>
          </a:xfrm>
        </p:grpSpPr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EC6F48F-46DE-4614-9503-761EC3865C60}"/>
                </a:ext>
              </a:extLst>
            </p:cNvPr>
            <p:cNvCxnSpPr>
              <a:cxnSpLocks/>
            </p:cNvCxnSpPr>
            <p:nvPr/>
          </p:nvCxnSpPr>
          <p:spPr>
            <a:xfrm>
              <a:off x="7110252" y="5715982"/>
              <a:ext cx="2422106" cy="1673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AEFC182C-6664-488C-9B3D-A6FAE9360FE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95025" y="4727313"/>
              <a:ext cx="360000" cy="36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E9564A7-46AF-43E7-B156-AA9838806710}"/>
                </a:ext>
              </a:extLst>
            </p:cNvPr>
            <p:cNvCxnSpPr>
              <a:cxnSpLocks/>
            </p:cNvCxnSpPr>
            <p:nvPr/>
          </p:nvCxnSpPr>
          <p:spPr>
            <a:xfrm rot="18923752" flipH="1">
              <a:off x="7513347" y="5189157"/>
              <a:ext cx="444402" cy="44440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06A810EB-CA92-465E-BD67-7C252AAE9E47}"/>
                    </a:ext>
                  </a:extLst>
                </p:cNvPr>
                <p:cNvSpPr txBox="1"/>
                <p:nvPr/>
              </p:nvSpPr>
              <p:spPr>
                <a:xfrm>
                  <a:off x="6732579" y="5411358"/>
                  <a:ext cx="35817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06A810EB-CA92-465E-BD67-7C252AAE9E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2579" y="5411358"/>
                  <a:ext cx="358171" cy="461665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90E80F71-FBAC-4EAF-8B30-011E48371C0A}"/>
                    </a:ext>
                  </a:extLst>
                </p:cNvPr>
                <p:cNvSpPr txBox="1"/>
                <p:nvPr/>
              </p:nvSpPr>
              <p:spPr>
                <a:xfrm>
                  <a:off x="7485239" y="4637814"/>
                  <a:ext cx="49728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90E80F71-FBAC-4EAF-8B30-011E48371C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85239" y="4637814"/>
                  <a:ext cx="497287" cy="461665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A5C7F1BF-380D-4EC4-9C69-EF74C0B218CA}"/>
                    </a:ext>
                  </a:extLst>
                </p:cNvPr>
                <p:cNvSpPr txBox="1"/>
                <p:nvPr/>
              </p:nvSpPr>
              <p:spPr>
                <a:xfrm>
                  <a:off x="9268215" y="5701014"/>
                  <a:ext cx="35817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A5C7F1BF-380D-4EC4-9C69-EF74C0B218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68215" y="5701014"/>
                  <a:ext cx="358171" cy="461665"/>
                </a:xfrm>
                <a:prstGeom prst="rect">
                  <a:avLst/>
                </a:prstGeom>
                <a:blipFill>
                  <a:blip r:embed="rId18"/>
                  <a:stretch>
                    <a:fillRect l="-5172" r="-689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39CF5B94-0F8E-469E-8D2B-FF8497A1CB24}"/>
                    </a:ext>
                  </a:extLst>
                </p:cNvPr>
                <p:cNvSpPr txBox="1"/>
                <p:nvPr/>
              </p:nvSpPr>
              <p:spPr>
                <a:xfrm>
                  <a:off x="7554796" y="5701015"/>
                  <a:ext cx="35817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39CF5B94-0F8E-469E-8D2B-FF8497A1CB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4796" y="5701015"/>
                  <a:ext cx="358171" cy="461665"/>
                </a:xfrm>
                <a:prstGeom prst="rect">
                  <a:avLst/>
                </a:prstGeom>
                <a:blipFill>
                  <a:blip r:embed="rId19"/>
                  <a:stretch>
                    <a:fillRect l="-5172" r="-689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14648386-C853-4E1E-836A-B9BDAC9C37AB}"/>
                </a:ext>
              </a:extLst>
            </p:cNvPr>
            <p:cNvSpPr/>
            <p:nvPr/>
          </p:nvSpPr>
          <p:spPr>
            <a:xfrm>
              <a:off x="7973928" y="4713754"/>
              <a:ext cx="146671" cy="14811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CA23B6BD-9654-4419-8E7D-0DEC993D9AD9}"/>
                    </a:ext>
                  </a:extLst>
                </p:cNvPr>
                <p:cNvSpPr txBox="1"/>
                <p:nvPr/>
              </p:nvSpPr>
              <p:spPr>
                <a:xfrm>
                  <a:off x="8047263" y="4284366"/>
                  <a:ext cx="49728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CA23B6BD-9654-4419-8E7D-0DEC993D9A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47263" y="4284366"/>
                  <a:ext cx="497287" cy="461665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28DEAA3-A299-4242-9271-8FBC3273A4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32855" y="4727313"/>
              <a:ext cx="360000" cy="36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EA2E102C-0D84-454C-A3F6-76CB789541CB}"/>
                    </a:ext>
                  </a:extLst>
                </p:cNvPr>
                <p:cNvSpPr txBox="1"/>
                <p:nvPr/>
              </p:nvSpPr>
              <p:spPr>
                <a:xfrm>
                  <a:off x="8770928" y="4284366"/>
                  <a:ext cx="49728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EA2E102C-0D84-454C-A3F6-76CB789541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70928" y="4284366"/>
                  <a:ext cx="497287" cy="461665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C6E29E80-801D-4E8E-9BA1-490B0434CA79}"/>
                </a:ext>
              </a:extLst>
            </p:cNvPr>
            <p:cNvCxnSpPr>
              <a:cxnSpLocks/>
            </p:cNvCxnSpPr>
            <p:nvPr/>
          </p:nvCxnSpPr>
          <p:spPr>
            <a:xfrm>
              <a:off x="8642040" y="5071110"/>
              <a:ext cx="0" cy="65810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86D4D997-EAC9-4201-9983-7E7286AFA136}"/>
                    </a:ext>
                  </a:extLst>
                </p:cNvPr>
                <p:cNvSpPr txBox="1"/>
                <p:nvPr/>
              </p:nvSpPr>
              <p:spPr>
                <a:xfrm>
                  <a:off x="8632855" y="5058093"/>
                  <a:ext cx="35817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sz="2400" i="1" dirty="0"/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86D4D997-EAC9-4201-9983-7E7286AFA1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32855" y="5058093"/>
                  <a:ext cx="358171" cy="461665"/>
                </a:xfrm>
                <a:prstGeom prst="rect">
                  <a:avLst/>
                </a:prstGeom>
                <a:blipFill>
                  <a:blip r:embed="rId22"/>
                  <a:stretch>
                    <a:fillRect l="-13559" r="-23729" b="-1710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F4CEA263-8DF1-4E18-9372-D804E0ED0CA8}"/>
              </a:ext>
            </a:extLst>
          </p:cNvPr>
          <p:cNvGrpSpPr/>
          <p:nvPr/>
        </p:nvGrpSpPr>
        <p:grpSpPr>
          <a:xfrm>
            <a:off x="4214717" y="2542930"/>
            <a:ext cx="3276254" cy="1526477"/>
            <a:chOff x="4091694" y="2759049"/>
            <a:chExt cx="3276254" cy="1526477"/>
          </a:xfrm>
        </p:grpSpPr>
        <p:sp>
          <p:nvSpPr>
            <p:cNvPr id="81" name="Arrow: Right 80">
              <a:extLst>
                <a:ext uri="{FF2B5EF4-FFF2-40B4-BE49-F238E27FC236}">
                  <a16:creationId xmlns:a16="http://schemas.microsoft.com/office/drawing/2014/main" id="{A44E13A7-C6E8-42DF-862A-B6DAAD77720A}"/>
                </a:ext>
              </a:extLst>
            </p:cNvPr>
            <p:cNvSpPr/>
            <p:nvPr/>
          </p:nvSpPr>
          <p:spPr>
            <a:xfrm>
              <a:off x="4091694" y="3113163"/>
              <a:ext cx="3276254" cy="836170"/>
            </a:xfrm>
            <a:prstGeom prst="rightArrow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0E4F67CE-A944-4B48-A827-9479AA6AAC05}"/>
                </a:ext>
              </a:extLst>
            </p:cNvPr>
            <p:cNvSpPr/>
            <p:nvPr/>
          </p:nvSpPr>
          <p:spPr>
            <a:xfrm>
              <a:off x="4906089" y="2759049"/>
              <a:ext cx="1526477" cy="15264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0" dirty="0"/>
                <a:t>?</a:t>
              </a:r>
              <a:endParaRPr lang="zh-CN" altLang="en-US" sz="8000" dirty="0"/>
            </a:p>
          </p:txBody>
        </p:sp>
      </p:grpSp>
    </p:spTree>
    <p:extLst>
      <p:ext uri="{BB962C8B-B14F-4D97-AF65-F5344CB8AC3E}">
        <p14:creationId xmlns:p14="http://schemas.microsoft.com/office/powerpoint/2010/main" val="8262695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4B39929-003E-462A-AECA-67AF76518EFF}"/>
              </a:ext>
            </a:extLst>
          </p:cNvPr>
          <p:cNvGrpSpPr/>
          <p:nvPr/>
        </p:nvGrpSpPr>
        <p:grpSpPr>
          <a:xfrm>
            <a:off x="-3748822" y="2237679"/>
            <a:ext cx="2416166" cy="2495847"/>
            <a:chOff x="5143579" y="812358"/>
            <a:chExt cx="2195218" cy="2267613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6718A32-12A4-401D-918A-FE8665546D05}"/>
                </a:ext>
              </a:extLst>
            </p:cNvPr>
            <p:cNvGrpSpPr/>
            <p:nvPr/>
          </p:nvGrpSpPr>
          <p:grpSpPr>
            <a:xfrm>
              <a:off x="5314455" y="1208049"/>
              <a:ext cx="1855367" cy="1431559"/>
              <a:chOff x="4667737" y="847559"/>
              <a:chExt cx="2514401" cy="1940055"/>
            </a:xfrm>
          </p:grpSpPr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375189EA-4558-4547-9CC5-3231ACE11F0A}"/>
                  </a:ext>
                </a:extLst>
              </p:cNvPr>
              <p:cNvCxnSpPr/>
              <p:nvPr/>
            </p:nvCxnSpPr>
            <p:spPr>
              <a:xfrm>
                <a:off x="4667737" y="866814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80651488-C4E2-4035-B381-A154A56F62A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344863" y="847559"/>
                <a:ext cx="418637" cy="418637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754A45D1-D5F4-4A8C-8E23-120F8875FD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23650" y="2122725"/>
                <a:ext cx="0" cy="664889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633B5A74-7336-4DD7-BE82-12E3C62127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79311" y="866814"/>
                <a:ext cx="418637" cy="418637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420C0028-6149-4F9D-B621-AA300E0A555B}"/>
                      </a:ext>
                    </a:extLst>
                  </p:cNvPr>
                  <p:cNvSpPr txBox="1"/>
                  <p:nvPr/>
                </p:nvSpPr>
                <p:spPr>
                  <a:xfrm>
                    <a:off x="4777825" y="1187443"/>
                    <a:ext cx="337405" cy="6442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oMath>
                      </m:oMathPara>
                    </a14:m>
                    <a:endParaRPr lang="zh-CN" altLang="en-US" sz="2800" b="1" dirty="0"/>
                  </a:p>
                </p:txBody>
              </p:sp>
            </mc:Choice>
            <mc:Fallback xmlns="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420C0028-6149-4F9D-B621-AA300E0A555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77825" y="1187443"/>
                    <a:ext cx="337405" cy="64422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r="-222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94A3DCA1-F0D7-4F21-B12C-2450F389F0E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26226" y="866814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C13FB242-E516-402C-A35A-AB789A7FB4B9}"/>
                      </a:ext>
                    </a:extLst>
                  </p:cNvPr>
                  <p:cNvSpPr txBox="1"/>
                  <p:nvPr/>
                </p:nvSpPr>
                <p:spPr>
                  <a:xfrm>
                    <a:off x="6612903" y="1187443"/>
                    <a:ext cx="337405" cy="6442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oMath>
                      </m:oMathPara>
                    </a14:m>
                    <a:endParaRPr lang="zh-CN" altLang="en-US" sz="2800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C13FB242-E516-402C-A35A-AB789A7FB4B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12903" y="1187443"/>
                    <a:ext cx="337405" cy="64422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r="-454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D3980209-DD44-43FA-9700-6064DC105E98}"/>
                    </a:ext>
                  </a:extLst>
                </p:cNvPr>
                <p:cNvSpPr txBox="1"/>
                <p:nvPr/>
              </p:nvSpPr>
              <p:spPr>
                <a:xfrm>
                  <a:off x="5143579" y="812358"/>
                  <a:ext cx="2195218" cy="4403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D3440517-1345-442D-BD5A-081B5913E7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3579" y="812358"/>
                  <a:ext cx="2195218" cy="44036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9391DF2D-9ABA-47AB-AA30-E19903C26D67}"/>
                    </a:ext>
                  </a:extLst>
                </p:cNvPr>
                <p:cNvSpPr txBox="1"/>
                <p:nvPr/>
              </p:nvSpPr>
              <p:spPr>
                <a:xfrm>
                  <a:off x="5952314" y="2639608"/>
                  <a:ext cx="599686" cy="4403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8D84D7E2-2A83-420B-82F7-32B2A71248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2314" y="2639608"/>
                  <a:ext cx="599686" cy="44036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6F0033A7-E3E7-460D-90C0-402CC5B11EB5}"/>
              </a:ext>
            </a:extLst>
          </p:cNvPr>
          <p:cNvGrpSpPr/>
          <p:nvPr/>
        </p:nvGrpSpPr>
        <p:grpSpPr>
          <a:xfrm>
            <a:off x="-132593" y="-730283"/>
            <a:ext cx="2416166" cy="2495847"/>
            <a:chOff x="3827412" y="520706"/>
            <a:chExt cx="2416166" cy="2495847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10E2B812-F754-4711-9770-83DC5A0FBEEA}"/>
                </a:ext>
              </a:extLst>
            </p:cNvPr>
            <p:cNvCxnSpPr/>
            <p:nvPr/>
          </p:nvCxnSpPr>
          <p:spPr>
            <a:xfrm>
              <a:off x="4015487" y="971861"/>
              <a:ext cx="1020008" cy="1020008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BA392245-37CA-4E89-BC55-5D71A4F374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5169" y="956222"/>
              <a:ext cx="684000" cy="684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86AD0E3-8AF2-4DD5-BA58-29648F461C22}"/>
                </a:ext>
              </a:extLst>
            </p:cNvPr>
            <p:cNvCxnSpPr>
              <a:cxnSpLocks/>
            </p:cNvCxnSpPr>
            <p:nvPr/>
          </p:nvCxnSpPr>
          <p:spPr>
            <a:xfrm>
              <a:off x="5035496" y="1991868"/>
              <a:ext cx="0" cy="5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49DCCA-F8A7-4B40-80A7-DB14541ED1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49753" y="971861"/>
              <a:ext cx="340002" cy="34000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C1782BC6-ED7A-48A8-B6EB-AC6D3C7F2D31}"/>
                    </a:ext>
                  </a:extLst>
                </p:cNvPr>
                <p:cNvSpPr txBox="1"/>
                <p:nvPr/>
              </p:nvSpPr>
              <p:spPr>
                <a:xfrm>
                  <a:off x="4104897" y="1232265"/>
                  <a:ext cx="27402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 xmlns="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C1782BC6-ED7A-48A8-B6EB-AC6D3C7F2D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4897" y="1232265"/>
                  <a:ext cx="274029" cy="523220"/>
                </a:xfrm>
                <a:prstGeom prst="rect">
                  <a:avLst/>
                </a:prstGeom>
                <a:blipFill>
                  <a:blip r:embed="rId7"/>
                  <a:stretch>
                    <a:fillRect r="-444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27432FF0-AA2D-49A9-A87A-B99FB67CEE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37588" y="971861"/>
              <a:ext cx="1020008" cy="1020008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32166932-3125-4DF2-828C-092920963E95}"/>
                    </a:ext>
                  </a:extLst>
                </p:cNvPr>
                <p:cNvSpPr txBox="1"/>
                <p:nvPr/>
              </p:nvSpPr>
              <p:spPr>
                <a:xfrm>
                  <a:off x="4405197" y="1571780"/>
                  <a:ext cx="27402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32166932-3125-4DF2-828C-092920963E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5197" y="1571780"/>
                  <a:ext cx="274029" cy="523220"/>
                </a:xfrm>
                <a:prstGeom prst="rect">
                  <a:avLst/>
                </a:prstGeom>
                <a:blipFill>
                  <a:blip r:embed="rId8"/>
                  <a:stretch>
                    <a:fillRect r="-1136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74944CE6-3889-450B-A650-7DC5D85440AA}"/>
                    </a:ext>
                  </a:extLst>
                </p:cNvPr>
                <p:cNvSpPr txBox="1"/>
                <p:nvPr/>
              </p:nvSpPr>
              <p:spPr>
                <a:xfrm>
                  <a:off x="3827412" y="520706"/>
                  <a:ext cx="2416166" cy="4846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74944CE6-3889-450B-A650-7DC5D85440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7412" y="520706"/>
                  <a:ext cx="2416166" cy="48468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2344264B-F4DB-4975-879F-DDB24AF3C85B}"/>
                    </a:ext>
                  </a:extLst>
                </p:cNvPr>
                <p:cNvSpPr txBox="1"/>
                <p:nvPr/>
              </p:nvSpPr>
              <p:spPr>
                <a:xfrm>
                  <a:off x="4717546" y="2531868"/>
                  <a:ext cx="660044" cy="4846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2344264B-F4DB-4975-879F-DDB24AF3C8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7546" y="2531868"/>
                  <a:ext cx="660044" cy="48468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9400A20F-EDAB-4157-AEB1-F116A44E5CA0}"/>
              </a:ext>
            </a:extLst>
          </p:cNvPr>
          <p:cNvGrpSpPr/>
          <p:nvPr/>
        </p:nvGrpSpPr>
        <p:grpSpPr>
          <a:xfrm>
            <a:off x="4278984" y="1917482"/>
            <a:ext cx="2712474" cy="3257571"/>
            <a:chOff x="5521623" y="801076"/>
            <a:chExt cx="2712474" cy="3257571"/>
          </a:xfrm>
        </p:grpSpPr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D1571B94-92B8-47F3-A3AA-DC608D932BA2}"/>
                </a:ext>
              </a:extLst>
            </p:cNvPr>
            <p:cNvCxnSpPr/>
            <p:nvPr/>
          </p:nvCxnSpPr>
          <p:spPr>
            <a:xfrm>
              <a:off x="5814464" y="2013955"/>
              <a:ext cx="1020008" cy="1020008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B1257245-54F2-476F-A82D-714135C09F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4146" y="1998316"/>
              <a:ext cx="684000" cy="684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E68DDC06-71F4-44A6-86DC-9E82EAB3DA68}"/>
                </a:ext>
              </a:extLst>
            </p:cNvPr>
            <p:cNvCxnSpPr>
              <a:cxnSpLocks/>
            </p:cNvCxnSpPr>
            <p:nvPr/>
          </p:nvCxnSpPr>
          <p:spPr>
            <a:xfrm>
              <a:off x="6834473" y="3033962"/>
              <a:ext cx="0" cy="5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510DBBE0-FB26-4BD7-9E22-7E650A322F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48730" y="2013955"/>
              <a:ext cx="340002" cy="34000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B352D3BB-B91A-4F49-AE60-751238339A5E}"/>
                    </a:ext>
                  </a:extLst>
                </p:cNvPr>
                <p:cNvSpPr txBox="1"/>
                <p:nvPr/>
              </p:nvSpPr>
              <p:spPr>
                <a:xfrm>
                  <a:off x="5903874" y="2274359"/>
                  <a:ext cx="27402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?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B352D3BB-B91A-4F49-AE60-751238339A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3874" y="2274359"/>
                  <a:ext cx="274029" cy="52322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BEF26BB5-FE28-4367-BCDF-3B7FE05E23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36565" y="2013955"/>
              <a:ext cx="1020008" cy="1020008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BCA42194-3D25-49F1-929E-BCA32F3BABB9}"/>
                    </a:ext>
                  </a:extLst>
                </p:cNvPr>
                <p:cNvSpPr txBox="1"/>
                <p:nvPr/>
              </p:nvSpPr>
              <p:spPr>
                <a:xfrm>
                  <a:off x="6204174" y="2613874"/>
                  <a:ext cx="27402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?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BCA42194-3D25-49F1-929E-BCA32F3BAB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4174" y="2613874"/>
                  <a:ext cx="274029" cy="52322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E9D5A813-F86C-4B80-B128-C207B5B977D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469004" y="1341075"/>
              <a:ext cx="689041" cy="689041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8AE40B92-FCCB-4413-991A-3591AFA91E44}"/>
                    </a:ext>
                  </a:extLst>
                </p:cNvPr>
                <p:cNvSpPr txBox="1"/>
                <p:nvPr/>
              </p:nvSpPr>
              <p:spPr>
                <a:xfrm>
                  <a:off x="6516523" y="3573962"/>
                  <a:ext cx="660044" cy="4846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8AE40B92-FCCB-4413-991A-3591AFA91E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16523" y="3573962"/>
                  <a:ext cx="660044" cy="48468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0AB9DE1B-534A-409F-B2F4-75BA2A4019E2}"/>
                </a:ext>
              </a:extLst>
            </p:cNvPr>
            <p:cNvSpPr/>
            <p:nvPr/>
          </p:nvSpPr>
          <p:spPr>
            <a:xfrm>
              <a:off x="6655359" y="1535651"/>
              <a:ext cx="316329" cy="31632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7FB2D2D6-F475-440A-92AE-4956E9A465CF}"/>
                    </a:ext>
                  </a:extLst>
                </p:cNvPr>
                <p:cNvSpPr/>
                <p:nvPr/>
              </p:nvSpPr>
              <p:spPr>
                <a:xfrm>
                  <a:off x="5521623" y="801076"/>
                  <a:ext cx="271247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      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      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7FB2D2D6-F475-440A-92AE-4956E9A465C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1623" y="801076"/>
                  <a:ext cx="2712474" cy="52322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26C4C1ED-2EA6-483E-9C3D-D2FABAA0D2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78477" y="1333949"/>
              <a:ext cx="689041" cy="689041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376C3E90-D09D-4A5E-88EA-45367BCF5407}"/>
              </a:ext>
            </a:extLst>
          </p:cNvPr>
          <p:cNvGrpSpPr/>
          <p:nvPr/>
        </p:nvGrpSpPr>
        <p:grpSpPr>
          <a:xfrm>
            <a:off x="-115530" y="1941070"/>
            <a:ext cx="2416166" cy="3134339"/>
            <a:chOff x="1389410" y="4412234"/>
            <a:chExt cx="2416166" cy="3134339"/>
          </a:xfrm>
        </p:grpSpPr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7327E148-D84E-436A-8A82-0499886547DB}"/>
                </a:ext>
              </a:extLst>
            </p:cNvPr>
            <p:cNvGrpSpPr/>
            <p:nvPr/>
          </p:nvGrpSpPr>
          <p:grpSpPr>
            <a:xfrm>
              <a:off x="1389410" y="4412234"/>
              <a:ext cx="2416166" cy="3134339"/>
              <a:chOff x="5154548" y="232253"/>
              <a:chExt cx="2195218" cy="2847718"/>
            </a:xfrm>
          </p:grpSpPr>
          <p:grpSp>
            <p:nvGrpSpPr>
              <p:cNvPr id="142" name="Group 141">
                <a:extLst>
                  <a:ext uri="{FF2B5EF4-FFF2-40B4-BE49-F238E27FC236}">
                    <a16:creationId xmlns:a16="http://schemas.microsoft.com/office/drawing/2014/main" id="{DB4778EC-5ED8-487B-8615-64A23A14DDDA}"/>
                  </a:ext>
                </a:extLst>
              </p:cNvPr>
              <p:cNvGrpSpPr/>
              <p:nvPr/>
            </p:nvGrpSpPr>
            <p:grpSpPr>
              <a:xfrm>
                <a:off x="5314455" y="1208049"/>
                <a:ext cx="1855367" cy="1431559"/>
                <a:chOff x="4667737" y="847559"/>
                <a:chExt cx="2514401" cy="1940055"/>
              </a:xfrm>
            </p:grpSpPr>
            <p:cxnSp>
              <p:nvCxnSpPr>
                <p:cNvPr id="145" name="Straight Connector 144">
                  <a:extLst>
                    <a:ext uri="{FF2B5EF4-FFF2-40B4-BE49-F238E27FC236}">
                      <a16:creationId xmlns:a16="http://schemas.microsoft.com/office/drawing/2014/main" id="{5F8A9D51-9CB4-4879-91C4-1BE416D99F95}"/>
                    </a:ext>
                  </a:extLst>
                </p:cNvPr>
                <p:cNvCxnSpPr/>
                <p:nvPr/>
              </p:nvCxnSpPr>
              <p:spPr>
                <a:xfrm>
                  <a:off x="4667737" y="866814"/>
                  <a:ext cx="1255912" cy="1255912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>
                  <a:extLst>
                    <a:ext uri="{FF2B5EF4-FFF2-40B4-BE49-F238E27FC236}">
                      <a16:creationId xmlns:a16="http://schemas.microsoft.com/office/drawing/2014/main" id="{40FC79D0-F9FF-4B7F-B118-B936273FEC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6344863" y="847559"/>
                  <a:ext cx="418637" cy="418637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>
                  <a:extLst>
                    <a:ext uri="{FF2B5EF4-FFF2-40B4-BE49-F238E27FC236}">
                      <a16:creationId xmlns:a16="http://schemas.microsoft.com/office/drawing/2014/main" id="{2FAC23AD-05EF-4D50-BB58-0DA874824E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23650" y="2122725"/>
                  <a:ext cx="0" cy="664889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Connector 147">
                  <a:extLst>
                    <a:ext uri="{FF2B5EF4-FFF2-40B4-BE49-F238E27FC236}">
                      <a16:creationId xmlns:a16="http://schemas.microsoft.com/office/drawing/2014/main" id="{609CCE2D-BCCD-4159-AF9C-4605E6F621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79311" y="866814"/>
                  <a:ext cx="418637" cy="418637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9" name="TextBox 148">
                      <a:extLst>
                        <a:ext uri="{FF2B5EF4-FFF2-40B4-BE49-F238E27FC236}">
                          <a16:creationId xmlns:a16="http://schemas.microsoft.com/office/drawing/2014/main" id="{88C2D7D3-E712-4F5A-8488-81AE523993A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777825" y="1187443"/>
                      <a:ext cx="337405" cy="64422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2800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oMath>
                        </m:oMathPara>
                      </a14:m>
                      <a:endParaRPr lang="zh-CN" altLang="en-US" sz="2800" b="1" dirty="0"/>
                    </a:p>
                  </p:txBody>
                </p:sp>
              </mc:Choice>
              <mc:Fallback xmlns="">
                <p:sp>
                  <p:nvSpPr>
                    <p:cNvPr id="149" name="TextBox 148">
                      <a:extLst>
                        <a:ext uri="{FF2B5EF4-FFF2-40B4-BE49-F238E27FC236}">
                          <a16:creationId xmlns:a16="http://schemas.microsoft.com/office/drawing/2014/main" id="{88C2D7D3-E712-4F5A-8488-81AE523993A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77825" y="1187443"/>
                      <a:ext cx="337405" cy="644229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r="-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50" name="Straight Connector 149">
                  <a:extLst>
                    <a:ext uri="{FF2B5EF4-FFF2-40B4-BE49-F238E27FC236}">
                      <a16:creationId xmlns:a16="http://schemas.microsoft.com/office/drawing/2014/main" id="{08DC5A3A-C23A-49D3-986C-5043D0F61D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926226" y="866814"/>
                  <a:ext cx="1255912" cy="1255912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1" name="TextBox 150">
                      <a:extLst>
                        <a:ext uri="{FF2B5EF4-FFF2-40B4-BE49-F238E27FC236}">
                          <a16:creationId xmlns:a16="http://schemas.microsoft.com/office/drawing/2014/main" id="{E2056E4C-5E59-4E55-848C-1879DA757D9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12903" y="1187443"/>
                      <a:ext cx="337405" cy="64422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2800" b="1" i="1" dirty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oMath>
                        </m:oMathPara>
                      </a14:m>
                      <a:endParaRPr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151" name="TextBox 150">
                      <a:extLst>
                        <a:ext uri="{FF2B5EF4-FFF2-40B4-BE49-F238E27FC236}">
                          <a16:creationId xmlns:a16="http://schemas.microsoft.com/office/drawing/2014/main" id="{E2056E4C-5E59-4E55-848C-1879DA757D9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612903" y="1187443"/>
                      <a:ext cx="337405" cy="644229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r="-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3" name="TextBox 142">
                    <a:extLst>
                      <a:ext uri="{FF2B5EF4-FFF2-40B4-BE49-F238E27FC236}">
                        <a16:creationId xmlns:a16="http://schemas.microsoft.com/office/drawing/2014/main" id="{28CD42F2-52EA-4FC1-801E-892A95BB3EAA}"/>
                      </a:ext>
                    </a:extLst>
                  </p:cNvPr>
                  <p:cNvSpPr txBox="1"/>
                  <p:nvPr/>
                </p:nvSpPr>
                <p:spPr>
                  <a:xfrm>
                    <a:off x="5154548" y="232253"/>
                    <a:ext cx="2195218" cy="4403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        </m:t>
                          </m:r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       </m:t>
                          </m:r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       </m:t>
                          </m:r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143" name="TextBox 142">
                    <a:extLst>
                      <a:ext uri="{FF2B5EF4-FFF2-40B4-BE49-F238E27FC236}">
                        <a16:creationId xmlns:a16="http://schemas.microsoft.com/office/drawing/2014/main" id="{28CD42F2-52EA-4FC1-801E-892A95BB3EA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54548" y="232253"/>
                    <a:ext cx="2195218" cy="440363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4" name="TextBox 143">
                    <a:extLst>
                      <a:ext uri="{FF2B5EF4-FFF2-40B4-BE49-F238E27FC236}">
                        <a16:creationId xmlns:a16="http://schemas.microsoft.com/office/drawing/2014/main" id="{23C450B8-F716-4CD9-B39F-5318CB849DA0}"/>
                      </a:ext>
                    </a:extLst>
                  </p:cNvPr>
                  <p:cNvSpPr txBox="1"/>
                  <p:nvPr/>
                </p:nvSpPr>
                <p:spPr>
                  <a:xfrm>
                    <a:off x="5952314" y="2639608"/>
                    <a:ext cx="599686" cy="4403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1" i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oMath>
                      </m:oMathPara>
                    </a14:m>
                    <a:endParaRPr lang="zh-CN" altLang="en-US" sz="2400" b="1" dirty="0"/>
                  </a:p>
                </p:txBody>
              </p:sp>
            </mc:Choice>
            <mc:Fallback xmlns=""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8D84D7E2-2A83-420B-82F7-32B2A71248B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52314" y="2639608"/>
                    <a:ext cx="599686" cy="440363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ED5B3702-1526-43AE-92A6-67362AF5B967}"/>
                </a:ext>
              </a:extLst>
            </p:cNvPr>
            <p:cNvGrpSpPr/>
            <p:nvPr/>
          </p:nvGrpSpPr>
          <p:grpSpPr>
            <a:xfrm>
              <a:off x="2909428" y="4820972"/>
              <a:ext cx="698514" cy="696167"/>
              <a:chOff x="6621404" y="1486349"/>
              <a:chExt cx="698514" cy="696167"/>
            </a:xfrm>
          </p:grpSpPr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88605A0D-6A3A-4796-9F18-FFAA0BED5C9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621404" y="1493475"/>
                <a:ext cx="689041" cy="689041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61D0AAE6-852A-43B7-AD96-91DD4898070C}"/>
                  </a:ext>
                </a:extLst>
              </p:cNvPr>
              <p:cNvSpPr/>
              <p:nvPr/>
            </p:nvSpPr>
            <p:spPr>
              <a:xfrm>
                <a:off x="6807759" y="1688051"/>
                <a:ext cx="316329" cy="316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D2DD2381-521A-44D5-B4AF-B2C9C9DA7E8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30877" y="1486349"/>
                <a:ext cx="689041" cy="689041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CD094042-1038-48FF-BEFD-FA1C0D3FE280}"/>
                </a:ext>
              </a:extLst>
            </p:cNvPr>
            <p:cNvGrpSpPr/>
            <p:nvPr/>
          </p:nvGrpSpPr>
          <p:grpSpPr>
            <a:xfrm>
              <a:off x="1568957" y="4824534"/>
              <a:ext cx="698514" cy="696167"/>
              <a:chOff x="6621404" y="1486349"/>
              <a:chExt cx="698514" cy="696167"/>
            </a:xfrm>
          </p:grpSpPr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54F058F5-6C97-430B-99C7-9532FEEFF62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621404" y="1493475"/>
                <a:ext cx="689041" cy="689041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F3E518E5-6452-4610-8F4D-0E55D9773091}"/>
                  </a:ext>
                </a:extLst>
              </p:cNvPr>
              <p:cNvSpPr/>
              <p:nvPr/>
            </p:nvSpPr>
            <p:spPr>
              <a:xfrm>
                <a:off x="6807759" y="1688051"/>
                <a:ext cx="316329" cy="316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D65AFA9F-A706-44BA-8546-51717B4C6A9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30877" y="1486349"/>
                <a:ext cx="689041" cy="689041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F3F04263-2F79-4502-8E0E-881ABA9E297D}"/>
              </a:ext>
            </a:extLst>
          </p:cNvPr>
          <p:cNvGrpSpPr/>
          <p:nvPr/>
        </p:nvGrpSpPr>
        <p:grpSpPr>
          <a:xfrm>
            <a:off x="711466" y="5730022"/>
            <a:ext cx="757898" cy="755351"/>
            <a:chOff x="6621404" y="1486349"/>
            <a:chExt cx="698514" cy="696167"/>
          </a:xfrm>
        </p:grpSpPr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8F84A64E-D794-4CD3-8656-B08FFC8483D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21404" y="1493475"/>
              <a:ext cx="689041" cy="689041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CF9887C3-690D-4E9A-ACBF-854C27DA63A2}"/>
                </a:ext>
              </a:extLst>
            </p:cNvPr>
            <p:cNvSpPr/>
            <p:nvPr/>
          </p:nvSpPr>
          <p:spPr>
            <a:xfrm>
              <a:off x="6807759" y="1688051"/>
              <a:ext cx="316329" cy="31632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B268BCD2-5EEB-45AD-9676-140A60FE22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30877" y="1486349"/>
              <a:ext cx="689041" cy="689041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73761116-5657-46FB-96C6-E01F8FBD581A}"/>
              </a:ext>
            </a:extLst>
          </p:cNvPr>
          <p:cNvGrpSpPr/>
          <p:nvPr/>
        </p:nvGrpSpPr>
        <p:grpSpPr>
          <a:xfrm>
            <a:off x="-174346" y="5306966"/>
            <a:ext cx="2416166" cy="3209737"/>
            <a:chOff x="5101110" y="163750"/>
            <a:chExt cx="2195218" cy="2916221"/>
          </a:xfrm>
        </p:grpSpPr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53C09283-376B-4527-8B90-F293529B9E06}"/>
                </a:ext>
              </a:extLst>
            </p:cNvPr>
            <p:cNvGrpSpPr/>
            <p:nvPr/>
          </p:nvGrpSpPr>
          <p:grpSpPr>
            <a:xfrm>
              <a:off x="5314455" y="1208049"/>
              <a:ext cx="1855367" cy="1431559"/>
              <a:chOff x="4667737" y="847559"/>
              <a:chExt cx="2514401" cy="1940055"/>
            </a:xfrm>
          </p:grpSpPr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DA5E1665-4E1A-4B78-99FC-FF4544C71C84}"/>
                  </a:ext>
                </a:extLst>
              </p:cNvPr>
              <p:cNvCxnSpPr/>
              <p:nvPr/>
            </p:nvCxnSpPr>
            <p:spPr>
              <a:xfrm>
                <a:off x="4667737" y="866814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6B9DC16C-DB84-4549-B964-DE599182BB3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344863" y="847559"/>
                <a:ext cx="418637" cy="418637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512511C7-0192-4423-850A-6DE3BF3FDE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23650" y="2122725"/>
                <a:ext cx="0" cy="664889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887BC3E6-8D25-40BC-9B78-1F74C4E8F7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79311" y="866814"/>
                <a:ext cx="418637" cy="418637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3" name="TextBox 172">
                    <a:extLst>
                      <a:ext uri="{FF2B5EF4-FFF2-40B4-BE49-F238E27FC236}">
                        <a16:creationId xmlns:a16="http://schemas.microsoft.com/office/drawing/2014/main" id="{C9BF8C44-02C2-49FC-8BC4-95E88742140F}"/>
                      </a:ext>
                    </a:extLst>
                  </p:cNvPr>
                  <p:cNvSpPr txBox="1"/>
                  <p:nvPr/>
                </p:nvSpPr>
                <p:spPr>
                  <a:xfrm>
                    <a:off x="4777825" y="1187443"/>
                    <a:ext cx="337405" cy="6442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?</m:t>
                          </m:r>
                        </m:oMath>
                      </m:oMathPara>
                    </a14:m>
                    <a:endParaRPr lang="zh-CN" altLang="en-US" sz="2800" dirty="0"/>
                  </a:p>
                </p:txBody>
              </p:sp>
            </mc:Choice>
            <mc:Fallback xmlns="">
              <p:sp>
                <p:nvSpPr>
                  <p:cNvPr id="173" name="TextBox 172">
                    <a:extLst>
                      <a:ext uri="{FF2B5EF4-FFF2-40B4-BE49-F238E27FC236}">
                        <a16:creationId xmlns:a16="http://schemas.microsoft.com/office/drawing/2014/main" id="{C9BF8C44-02C2-49FC-8BC4-95E88742140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77825" y="1187443"/>
                    <a:ext cx="337405" cy="644229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E53609E6-A2D7-43A2-8D54-BF86BE6B454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26226" y="866814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5" name="TextBox 174">
                    <a:extLst>
                      <a:ext uri="{FF2B5EF4-FFF2-40B4-BE49-F238E27FC236}">
                        <a16:creationId xmlns:a16="http://schemas.microsoft.com/office/drawing/2014/main" id="{F5AB4ED2-E4AC-4741-91A9-D174F65C93CD}"/>
                      </a:ext>
                    </a:extLst>
                  </p:cNvPr>
                  <p:cNvSpPr txBox="1"/>
                  <p:nvPr/>
                </p:nvSpPr>
                <p:spPr>
                  <a:xfrm>
                    <a:off x="6612903" y="1187443"/>
                    <a:ext cx="337405" cy="6442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?</m:t>
                          </m:r>
                        </m:oMath>
                      </m:oMathPara>
                    </a14:m>
                    <a:endParaRPr lang="zh-CN" altLang="en-US" sz="2800" dirty="0"/>
                  </a:p>
                </p:txBody>
              </p:sp>
            </mc:Choice>
            <mc:Fallback xmlns="">
              <p:sp>
                <p:nvSpPr>
                  <p:cNvPr id="175" name="TextBox 174">
                    <a:extLst>
                      <a:ext uri="{FF2B5EF4-FFF2-40B4-BE49-F238E27FC236}">
                        <a16:creationId xmlns:a16="http://schemas.microsoft.com/office/drawing/2014/main" id="{F5AB4ED2-E4AC-4741-91A9-D174F65C93C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12903" y="1187443"/>
                    <a:ext cx="337405" cy="644229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TextBox 166">
                  <a:extLst>
                    <a:ext uri="{FF2B5EF4-FFF2-40B4-BE49-F238E27FC236}">
                      <a16:creationId xmlns:a16="http://schemas.microsoft.com/office/drawing/2014/main" id="{217B4490-2C52-406F-851D-642EA57932B7}"/>
                    </a:ext>
                  </a:extLst>
                </p:cNvPr>
                <p:cNvSpPr txBox="1"/>
                <p:nvPr/>
              </p:nvSpPr>
              <p:spPr>
                <a:xfrm>
                  <a:off x="5101110" y="163750"/>
                  <a:ext cx="2195218" cy="4403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67" name="TextBox 166">
                  <a:extLst>
                    <a:ext uri="{FF2B5EF4-FFF2-40B4-BE49-F238E27FC236}">
                      <a16:creationId xmlns:a16="http://schemas.microsoft.com/office/drawing/2014/main" id="{217B4490-2C52-406F-851D-642EA57932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1110" y="163750"/>
                  <a:ext cx="2195218" cy="440363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8" name="TextBox 167">
                  <a:extLst>
                    <a:ext uri="{FF2B5EF4-FFF2-40B4-BE49-F238E27FC236}">
                      <a16:creationId xmlns:a16="http://schemas.microsoft.com/office/drawing/2014/main" id="{0D1AE610-0EA3-4ED1-BAF4-C0D128B8C736}"/>
                    </a:ext>
                  </a:extLst>
                </p:cNvPr>
                <p:cNvSpPr txBox="1"/>
                <p:nvPr/>
              </p:nvSpPr>
              <p:spPr>
                <a:xfrm>
                  <a:off x="5952314" y="2639608"/>
                  <a:ext cx="599686" cy="4403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8D84D7E2-2A83-420B-82F7-32B2A71248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2314" y="2639608"/>
                  <a:ext cx="599686" cy="44036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03FECE84-F959-4138-8F0C-381E2A72A798}"/>
              </a:ext>
            </a:extLst>
          </p:cNvPr>
          <p:cNvCxnSpPr>
            <a:cxnSpLocks/>
          </p:cNvCxnSpPr>
          <p:nvPr/>
        </p:nvCxnSpPr>
        <p:spPr>
          <a:xfrm flipV="1">
            <a:off x="55796" y="5791651"/>
            <a:ext cx="0" cy="68701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4BB67F46-4F08-4660-AEB0-3F40F877CD83}"/>
              </a:ext>
            </a:extLst>
          </p:cNvPr>
          <p:cNvCxnSpPr>
            <a:cxnSpLocks/>
          </p:cNvCxnSpPr>
          <p:nvPr/>
        </p:nvCxnSpPr>
        <p:spPr>
          <a:xfrm flipV="1">
            <a:off x="2082943" y="5808030"/>
            <a:ext cx="0" cy="68701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9" name="Rectangle 198">
            <a:extLst>
              <a:ext uri="{FF2B5EF4-FFF2-40B4-BE49-F238E27FC236}">
                <a16:creationId xmlns:a16="http://schemas.microsoft.com/office/drawing/2014/main" id="{9876E014-A87D-435F-9C46-3A360170896A}"/>
              </a:ext>
            </a:extLst>
          </p:cNvPr>
          <p:cNvSpPr/>
          <p:nvPr/>
        </p:nvSpPr>
        <p:spPr>
          <a:xfrm>
            <a:off x="1315394" y="7499171"/>
            <a:ext cx="1625926" cy="54000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>
                <a:ln w="3175">
                  <a:noFill/>
                </a:ln>
                <a:solidFill>
                  <a:srgbClr val="00B050"/>
                </a:solidFill>
              </a:rPr>
              <a:t>Undefined</a:t>
            </a:r>
            <a:endParaRPr lang="zh-CN" altLang="en-US" sz="2400" dirty="0">
              <a:ln w="3175">
                <a:noFill/>
              </a:ln>
              <a:solidFill>
                <a:srgbClr val="00B050"/>
              </a:solidFill>
            </a:endParaRP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A375E5AE-B28C-41A5-A82E-FDF157D7120E}"/>
              </a:ext>
            </a:extLst>
          </p:cNvPr>
          <p:cNvSpPr/>
          <p:nvPr/>
        </p:nvSpPr>
        <p:spPr>
          <a:xfrm>
            <a:off x="1340316" y="4080624"/>
            <a:ext cx="1453952" cy="604924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>
                <a:ln w="3175">
                  <a:noFill/>
                </a:ln>
                <a:solidFill>
                  <a:srgbClr val="C00000"/>
                </a:solidFill>
              </a:rPr>
              <a:t>No effect</a:t>
            </a:r>
            <a:endParaRPr lang="zh-CN" altLang="en-US" sz="2400" dirty="0">
              <a:ln w="3175">
                <a:noFill/>
              </a:ln>
              <a:solidFill>
                <a:srgbClr val="C00000"/>
              </a:solidFill>
            </a:endParaRPr>
          </a:p>
        </p:txBody>
      </p: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2A35ED6F-D110-4D9B-8E75-40681EF93144}"/>
              </a:ext>
            </a:extLst>
          </p:cNvPr>
          <p:cNvCxnSpPr/>
          <p:nvPr/>
        </p:nvCxnSpPr>
        <p:spPr>
          <a:xfrm>
            <a:off x="4507315" y="-279128"/>
            <a:ext cx="1020008" cy="1020008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9416FB4E-9735-4A03-ADF2-E33D4F9B9394}"/>
              </a:ext>
            </a:extLst>
          </p:cNvPr>
          <p:cNvCxnSpPr>
            <a:cxnSpLocks/>
          </p:cNvCxnSpPr>
          <p:nvPr/>
        </p:nvCxnSpPr>
        <p:spPr>
          <a:xfrm flipV="1">
            <a:off x="5166997" y="-294767"/>
            <a:ext cx="684000" cy="684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275901D1-82E9-4285-B2E6-48804D8888F5}"/>
              </a:ext>
            </a:extLst>
          </p:cNvPr>
          <p:cNvCxnSpPr>
            <a:cxnSpLocks/>
          </p:cNvCxnSpPr>
          <p:nvPr/>
        </p:nvCxnSpPr>
        <p:spPr>
          <a:xfrm>
            <a:off x="5527324" y="740879"/>
            <a:ext cx="0" cy="5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96856A22-F19E-4A77-9B2E-0C48487FC691}"/>
              </a:ext>
            </a:extLst>
          </p:cNvPr>
          <p:cNvCxnSpPr>
            <a:cxnSpLocks/>
          </p:cNvCxnSpPr>
          <p:nvPr/>
        </p:nvCxnSpPr>
        <p:spPr>
          <a:xfrm>
            <a:off x="5181583" y="-279128"/>
            <a:ext cx="345740" cy="34000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0EF6AE77-F95D-4C92-85D0-6F07392E9539}"/>
              </a:ext>
            </a:extLst>
          </p:cNvPr>
          <p:cNvCxnSpPr>
            <a:cxnSpLocks/>
          </p:cNvCxnSpPr>
          <p:nvPr/>
        </p:nvCxnSpPr>
        <p:spPr>
          <a:xfrm flipV="1">
            <a:off x="5529416" y="-279128"/>
            <a:ext cx="1020008" cy="1020008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9" name="TextBox 208">
                <a:extLst>
                  <a:ext uri="{FF2B5EF4-FFF2-40B4-BE49-F238E27FC236}">
                    <a16:creationId xmlns:a16="http://schemas.microsoft.com/office/drawing/2014/main" id="{29BBD8C7-84B9-4C98-BAB0-CFFADDD44912}"/>
                  </a:ext>
                </a:extLst>
              </p:cNvPr>
              <p:cNvSpPr txBox="1"/>
              <p:nvPr/>
            </p:nvSpPr>
            <p:spPr>
              <a:xfrm>
                <a:off x="4897025" y="320791"/>
                <a:ext cx="27402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09" name="TextBox 208">
                <a:extLst>
                  <a:ext uri="{FF2B5EF4-FFF2-40B4-BE49-F238E27FC236}">
                    <a16:creationId xmlns:a16="http://schemas.microsoft.com/office/drawing/2014/main" id="{29BBD8C7-84B9-4C98-BAB0-CFFADDD449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7025" y="320791"/>
                <a:ext cx="274029" cy="523220"/>
              </a:xfrm>
              <a:prstGeom prst="rect">
                <a:avLst/>
              </a:prstGeom>
              <a:blipFill>
                <a:blip r:embed="rId21"/>
                <a:stretch>
                  <a:fillRect r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AE7C686B-8605-4461-8212-1A45A50E2ACC}"/>
                  </a:ext>
                </a:extLst>
              </p:cNvPr>
              <p:cNvSpPr txBox="1"/>
              <p:nvPr/>
            </p:nvSpPr>
            <p:spPr>
              <a:xfrm>
                <a:off x="4319240" y="-730283"/>
                <a:ext cx="2416166" cy="4846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AE7C686B-8605-4461-8212-1A45A50E2A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9240" y="-730283"/>
                <a:ext cx="2416166" cy="48468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8FEE58CB-0158-4E27-97E8-E997B71A03A6}"/>
                  </a:ext>
                </a:extLst>
              </p:cNvPr>
              <p:cNvSpPr txBox="1"/>
              <p:nvPr/>
            </p:nvSpPr>
            <p:spPr>
              <a:xfrm>
                <a:off x="5209374" y="1280879"/>
                <a:ext cx="660044" cy="4846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8FEE58CB-0158-4E27-97E8-E997B71A03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9374" y="1280879"/>
                <a:ext cx="660044" cy="484685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2" name="Rectangle 211">
            <a:extLst>
              <a:ext uri="{FF2B5EF4-FFF2-40B4-BE49-F238E27FC236}">
                <a16:creationId xmlns:a16="http://schemas.microsoft.com/office/drawing/2014/main" id="{DFEBA591-E711-4CA7-9264-C061C72A268D}"/>
              </a:ext>
            </a:extLst>
          </p:cNvPr>
          <p:cNvSpPr/>
          <p:nvPr/>
        </p:nvSpPr>
        <p:spPr>
          <a:xfrm>
            <a:off x="5663125" y="717367"/>
            <a:ext cx="1351708" cy="716528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n w="3175">
                  <a:noFill/>
                </a:ln>
                <a:solidFill>
                  <a:srgbClr val="C00000"/>
                </a:solidFill>
              </a:rPr>
              <a:t>Definite</a:t>
            </a:r>
          </a:p>
          <a:p>
            <a:pPr algn="ctr"/>
            <a:r>
              <a:rPr lang="en-US" altLang="zh-CN" sz="2400" dirty="0">
                <a:ln w="3175">
                  <a:noFill/>
                </a:ln>
                <a:solidFill>
                  <a:srgbClr val="C00000"/>
                </a:solidFill>
              </a:rPr>
              <a:t>Results</a:t>
            </a:r>
            <a:endParaRPr lang="zh-CN" altLang="en-US" sz="2400" dirty="0">
              <a:ln w="3175">
                <a:noFill/>
              </a:ln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662C4C0E-7EAD-4651-A3D1-C3AFCE8EF972}"/>
                  </a:ext>
                </a:extLst>
              </p:cNvPr>
              <p:cNvSpPr txBox="1"/>
              <p:nvPr/>
            </p:nvSpPr>
            <p:spPr>
              <a:xfrm>
                <a:off x="5491221" y="-80753"/>
                <a:ext cx="27402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662C4C0E-7EAD-4651-A3D1-C3AFCE8EF9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1221" y="-80753"/>
                <a:ext cx="274029" cy="523220"/>
              </a:xfrm>
              <a:prstGeom prst="rect">
                <a:avLst/>
              </a:prstGeom>
              <a:blipFill>
                <a:blip r:embed="rId24"/>
                <a:stretch>
                  <a:fillRect r="-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219D2024-0BC3-4B68-8894-8A7025DF02EF}"/>
              </a:ext>
            </a:extLst>
          </p:cNvPr>
          <p:cNvCxnSpPr/>
          <p:nvPr/>
        </p:nvCxnSpPr>
        <p:spPr>
          <a:xfrm flipV="1">
            <a:off x="-1214120" y="770258"/>
            <a:ext cx="1039774" cy="280859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CB60B1E7-DFD7-453A-A54A-E47A21C463FB}"/>
              </a:ext>
            </a:extLst>
          </p:cNvPr>
          <p:cNvCxnSpPr>
            <a:cxnSpLocks/>
          </p:cNvCxnSpPr>
          <p:nvPr/>
        </p:nvCxnSpPr>
        <p:spPr>
          <a:xfrm>
            <a:off x="-1193222" y="3599446"/>
            <a:ext cx="96099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0ABB0708-FFB6-4480-983B-D2AE497B1031}"/>
              </a:ext>
            </a:extLst>
          </p:cNvPr>
          <p:cNvCxnSpPr>
            <a:cxnSpLocks/>
          </p:cNvCxnSpPr>
          <p:nvPr/>
        </p:nvCxnSpPr>
        <p:spPr>
          <a:xfrm>
            <a:off x="-1214120" y="3599446"/>
            <a:ext cx="918322" cy="289560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856054B8-D7DD-4038-90E7-70B348D1CDE9}"/>
              </a:ext>
            </a:extLst>
          </p:cNvPr>
          <p:cNvCxnSpPr>
            <a:cxnSpLocks/>
          </p:cNvCxnSpPr>
          <p:nvPr/>
        </p:nvCxnSpPr>
        <p:spPr>
          <a:xfrm>
            <a:off x="2531173" y="687326"/>
            <a:ext cx="156180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C7598342-8C65-4878-95E1-F20F37FFB18A}"/>
              </a:ext>
            </a:extLst>
          </p:cNvPr>
          <p:cNvCxnSpPr>
            <a:cxnSpLocks/>
          </p:cNvCxnSpPr>
          <p:nvPr/>
        </p:nvCxnSpPr>
        <p:spPr>
          <a:xfrm>
            <a:off x="2531173" y="687326"/>
            <a:ext cx="1503924" cy="282918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14068036-1703-45BB-9597-6FED8AEF44E2}"/>
              </a:ext>
            </a:extLst>
          </p:cNvPr>
          <p:cNvCxnSpPr>
            <a:cxnSpLocks/>
          </p:cNvCxnSpPr>
          <p:nvPr/>
        </p:nvCxnSpPr>
        <p:spPr>
          <a:xfrm>
            <a:off x="2525041" y="687325"/>
            <a:ext cx="1446484" cy="572479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D1CAC9A0-9DAF-4A95-ACD7-DE44A8B19C06}"/>
              </a:ext>
            </a:extLst>
          </p:cNvPr>
          <p:cNvGrpSpPr/>
          <p:nvPr/>
        </p:nvGrpSpPr>
        <p:grpSpPr>
          <a:xfrm>
            <a:off x="4300914" y="5344608"/>
            <a:ext cx="2416166" cy="3176908"/>
            <a:chOff x="3797013" y="-160355"/>
            <a:chExt cx="2416166" cy="3176908"/>
          </a:xfrm>
        </p:grpSpPr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0953A8AA-7CF4-49D5-A311-4F5B7B4D77D7}"/>
                </a:ext>
              </a:extLst>
            </p:cNvPr>
            <p:cNvCxnSpPr/>
            <p:nvPr/>
          </p:nvCxnSpPr>
          <p:spPr>
            <a:xfrm>
              <a:off x="4015487" y="971861"/>
              <a:ext cx="1020008" cy="1020008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DB228D98-80AB-420B-9EB6-4D7DE80BF3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5169" y="956222"/>
              <a:ext cx="684000" cy="684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7FCC8685-0C0E-421E-A857-E6A23B6B854D}"/>
                </a:ext>
              </a:extLst>
            </p:cNvPr>
            <p:cNvCxnSpPr>
              <a:cxnSpLocks/>
            </p:cNvCxnSpPr>
            <p:nvPr/>
          </p:nvCxnSpPr>
          <p:spPr>
            <a:xfrm>
              <a:off x="5035496" y="1991868"/>
              <a:ext cx="0" cy="5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634E4007-69B5-4217-B5E3-71BB798D75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49753" y="971861"/>
              <a:ext cx="340002" cy="34000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4" name="TextBox 233">
                  <a:extLst>
                    <a:ext uri="{FF2B5EF4-FFF2-40B4-BE49-F238E27FC236}">
                      <a16:creationId xmlns:a16="http://schemas.microsoft.com/office/drawing/2014/main" id="{29E56B42-963E-4E7B-BF1A-65CB1A192BA5}"/>
                    </a:ext>
                  </a:extLst>
                </p:cNvPr>
                <p:cNvSpPr txBox="1"/>
                <p:nvPr/>
              </p:nvSpPr>
              <p:spPr>
                <a:xfrm>
                  <a:off x="4104897" y="1232265"/>
                  <a:ext cx="27402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 xmlns="">
            <p:sp>
              <p:nvSpPr>
                <p:cNvPr id="234" name="TextBox 233">
                  <a:extLst>
                    <a:ext uri="{FF2B5EF4-FFF2-40B4-BE49-F238E27FC236}">
                      <a16:creationId xmlns:a16="http://schemas.microsoft.com/office/drawing/2014/main" id="{29E56B42-963E-4E7B-BF1A-65CB1A192B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4897" y="1232265"/>
                  <a:ext cx="274029" cy="523220"/>
                </a:xfrm>
                <a:prstGeom prst="rect">
                  <a:avLst/>
                </a:prstGeom>
                <a:blipFill>
                  <a:blip r:embed="rId25"/>
                  <a:stretch>
                    <a:fillRect r="-454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DCBC79FF-AE8A-442D-8E2F-64B69B84BC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37588" y="971861"/>
              <a:ext cx="1020008" cy="1020008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6" name="TextBox 235">
                  <a:extLst>
                    <a:ext uri="{FF2B5EF4-FFF2-40B4-BE49-F238E27FC236}">
                      <a16:creationId xmlns:a16="http://schemas.microsoft.com/office/drawing/2014/main" id="{8BF2B9D9-D202-4934-BDF2-6FEB02E450AC}"/>
                    </a:ext>
                  </a:extLst>
                </p:cNvPr>
                <p:cNvSpPr txBox="1"/>
                <p:nvPr/>
              </p:nvSpPr>
              <p:spPr>
                <a:xfrm>
                  <a:off x="4405197" y="1571780"/>
                  <a:ext cx="274029" cy="954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?</m:t>
                        </m:r>
                      </m:oMath>
                    </m:oMathPara>
                  </a14:m>
                  <a:endParaRPr lang="zh-CN" altLang="en-US" sz="2800" dirty="0"/>
                </a:p>
                <a:p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236" name="TextBox 235">
                  <a:extLst>
                    <a:ext uri="{FF2B5EF4-FFF2-40B4-BE49-F238E27FC236}">
                      <a16:creationId xmlns:a16="http://schemas.microsoft.com/office/drawing/2014/main" id="{8BF2B9D9-D202-4934-BDF2-6FEB02E450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5197" y="1571780"/>
                  <a:ext cx="274029" cy="954107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7" name="TextBox 236">
                  <a:extLst>
                    <a:ext uri="{FF2B5EF4-FFF2-40B4-BE49-F238E27FC236}">
                      <a16:creationId xmlns:a16="http://schemas.microsoft.com/office/drawing/2014/main" id="{776236E5-2FB6-4A1B-A315-D6FDD17194CE}"/>
                    </a:ext>
                  </a:extLst>
                </p:cNvPr>
                <p:cNvSpPr txBox="1"/>
                <p:nvPr/>
              </p:nvSpPr>
              <p:spPr>
                <a:xfrm>
                  <a:off x="3797013" y="-160355"/>
                  <a:ext cx="2416166" cy="4846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37" name="TextBox 236">
                  <a:extLst>
                    <a:ext uri="{FF2B5EF4-FFF2-40B4-BE49-F238E27FC236}">
                      <a16:creationId xmlns:a16="http://schemas.microsoft.com/office/drawing/2014/main" id="{776236E5-2FB6-4A1B-A315-D6FDD17194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97013" y="-160355"/>
                  <a:ext cx="2416166" cy="484685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8" name="TextBox 237">
                  <a:extLst>
                    <a:ext uri="{FF2B5EF4-FFF2-40B4-BE49-F238E27FC236}">
                      <a16:creationId xmlns:a16="http://schemas.microsoft.com/office/drawing/2014/main" id="{9318526D-67DB-4C80-9084-0508DB8FCC3F}"/>
                    </a:ext>
                  </a:extLst>
                </p:cNvPr>
                <p:cNvSpPr txBox="1"/>
                <p:nvPr/>
              </p:nvSpPr>
              <p:spPr>
                <a:xfrm>
                  <a:off x="4717546" y="2531868"/>
                  <a:ext cx="660044" cy="4846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238" name="TextBox 237">
                  <a:extLst>
                    <a:ext uri="{FF2B5EF4-FFF2-40B4-BE49-F238E27FC236}">
                      <a16:creationId xmlns:a16="http://schemas.microsoft.com/office/drawing/2014/main" id="{9318526D-67DB-4C80-9084-0508DB8FCC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7546" y="2531868"/>
                  <a:ext cx="660044" cy="484685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39" name="Rectangle 238">
            <a:extLst>
              <a:ext uri="{FF2B5EF4-FFF2-40B4-BE49-F238E27FC236}">
                <a16:creationId xmlns:a16="http://schemas.microsoft.com/office/drawing/2014/main" id="{C00FBCBC-6309-4350-AA29-A78DB11ECB51}"/>
              </a:ext>
            </a:extLst>
          </p:cNvPr>
          <p:cNvSpPr/>
          <p:nvPr/>
        </p:nvSpPr>
        <p:spPr>
          <a:xfrm>
            <a:off x="5800971" y="7435162"/>
            <a:ext cx="1625926" cy="54000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>
                <a:ln w="3175">
                  <a:noFill/>
                </a:ln>
                <a:solidFill>
                  <a:srgbClr val="00B050"/>
                </a:solidFill>
              </a:rPr>
              <a:t>Undefined</a:t>
            </a:r>
            <a:endParaRPr lang="zh-CN" altLang="en-US" sz="2400" dirty="0">
              <a:ln w="3175">
                <a:noFill/>
              </a:ln>
              <a:solidFill>
                <a:srgbClr val="00B050"/>
              </a:solidFill>
            </a:endParaRPr>
          </a:p>
        </p:txBody>
      </p: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1C859388-B06C-4F54-B807-C3CC1DE08435}"/>
              </a:ext>
            </a:extLst>
          </p:cNvPr>
          <p:cNvGrpSpPr/>
          <p:nvPr/>
        </p:nvGrpSpPr>
        <p:grpSpPr>
          <a:xfrm>
            <a:off x="5841446" y="5761171"/>
            <a:ext cx="714097" cy="711697"/>
            <a:chOff x="6621404" y="1486349"/>
            <a:chExt cx="698514" cy="696167"/>
          </a:xfrm>
        </p:grpSpPr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ED5421A4-0097-4E36-8C90-3B88C07576A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21404" y="1493475"/>
              <a:ext cx="689041" cy="689041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42" name="Oval 241">
              <a:extLst>
                <a:ext uri="{FF2B5EF4-FFF2-40B4-BE49-F238E27FC236}">
                  <a16:creationId xmlns:a16="http://schemas.microsoft.com/office/drawing/2014/main" id="{4755166E-2852-45B4-B46D-C9D3906D17B9}"/>
                </a:ext>
              </a:extLst>
            </p:cNvPr>
            <p:cNvSpPr/>
            <p:nvPr/>
          </p:nvSpPr>
          <p:spPr>
            <a:xfrm>
              <a:off x="6807759" y="1688051"/>
              <a:ext cx="316329" cy="31632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A00BC62D-1B4C-4672-98D0-1D3B233F3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30877" y="1486349"/>
              <a:ext cx="689041" cy="689041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D2509CBF-B49A-487B-BE78-794A284E6D8D}"/>
              </a:ext>
            </a:extLst>
          </p:cNvPr>
          <p:cNvCxnSpPr>
            <a:cxnSpLocks/>
          </p:cNvCxnSpPr>
          <p:nvPr/>
        </p:nvCxnSpPr>
        <p:spPr>
          <a:xfrm flipV="1">
            <a:off x="4519388" y="5791651"/>
            <a:ext cx="0" cy="68701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B099C51F-8283-492B-9CE2-76BBA259D35B}"/>
              </a:ext>
            </a:extLst>
          </p:cNvPr>
          <p:cNvCxnSpPr>
            <a:cxnSpLocks/>
          </p:cNvCxnSpPr>
          <p:nvPr/>
        </p:nvCxnSpPr>
        <p:spPr>
          <a:xfrm flipV="1">
            <a:off x="5176542" y="5823335"/>
            <a:ext cx="0" cy="68701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9CA05D3B-0A7B-4840-912B-FF7CF3F709A8}"/>
              </a:ext>
            </a:extLst>
          </p:cNvPr>
          <p:cNvCxnSpPr>
            <a:cxnSpLocks/>
          </p:cNvCxnSpPr>
          <p:nvPr/>
        </p:nvCxnSpPr>
        <p:spPr>
          <a:xfrm flipV="1">
            <a:off x="4571825" y="2452377"/>
            <a:ext cx="0" cy="68701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C09B1DFF-586C-4F0B-9B0E-A8C27CE77C05}"/>
              </a:ext>
            </a:extLst>
          </p:cNvPr>
          <p:cNvCxnSpPr>
            <a:cxnSpLocks/>
          </p:cNvCxnSpPr>
          <p:nvPr/>
        </p:nvCxnSpPr>
        <p:spPr>
          <a:xfrm flipV="1">
            <a:off x="6598972" y="2468756"/>
            <a:ext cx="0" cy="68701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4065F43-FD20-4F87-956E-FA280B70AC85}"/>
              </a:ext>
            </a:extLst>
          </p:cNvPr>
          <p:cNvGrpSpPr/>
          <p:nvPr/>
        </p:nvGrpSpPr>
        <p:grpSpPr>
          <a:xfrm>
            <a:off x="8233783" y="5163128"/>
            <a:ext cx="2712474" cy="3296718"/>
            <a:chOff x="8233783" y="5163128"/>
            <a:chExt cx="2712474" cy="3296718"/>
          </a:xfrm>
        </p:grpSpPr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A1E705D3-C098-4256-BE09-0C7D54D33A51}"/>
                </a:ext>
              </a:extLst>
            </p:cNvPr>
            <p:cNvCxnSpPr/>
            <p:nvPr/>
          </p:nvCxnSpPr>
          <p:spPr>
            <a:xfrm>
              <a:off x="8589959" y="6415154"/>
              <a:ext cx="1020008" cy="1020008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7722F409-1748-445C-855E-1938928F4DFD}"/>
                </a:ext>
              </a:extLst>
            </p:cNvPr>
            <p:cNvCxnSpPr>
              <a:cxnSpLocks/>
            </p:cNvCxnSpPr>
            <p:nvPr/>
          </p:nvCxnSpPr>
          <p:spPr>
            <a:xfrm>
              <a:off x="9609968" y="7435161"/>
              <a:ext cx="0" cy="5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B6DA45C8-3507-44E0-B893-8FF5F9A02F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24225" y="6438304"/>
              <a:ext cx="340002" cy="34000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CE8ADE35-13F3-45F6-8045-23F71F9E8462}"/>
                    </a:ext>
                  </a:extLst>
                </p:cNvPr>
                <p:cNvSpPr txBox="1"/>
                <p:nvPr/>
              </p:nvSpPr>
              <p:spPr>
                <a:xfrm>
                  <a:off x="8679369" y="6675558"/>
                  <a:ext cx="27402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?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CE8ADE35-13F3-45F6-8045-23F71F9E84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79369" y="6675558"/>
                  <a:ext cx="274029" cy="523220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70609255-194A-453D-BAD0-7813710DE7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12060" y="6415154"/>
              <a:ext cx="1020008" cy="1020008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8A160B79-C85D-4283-961B-1153CC6A4A71}"/>
                    </a:ext>
                  </a:extLst>
                </p:cNvPr>
                <p:cNvSpPr txBox="1"/>
                <p:nvPr/>
              </p:nvSpPr>
              <p:spPr>
                <a:xfrm>
                  <a:off x="10237487" y="6685589"/>
                  <a:ext cx="27402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?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8A160B79-C85D-4283-961B-1153CC6A4A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37487" y="6685589"/>
                  <a:ext cx="274029" cy="523220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2E57BF42-7786-4E4C-95E9-11F006763224}"/>
                    </a:ext>
                  </a:extLst>
                </p:cNvPr>
                <p:cNvSpPr txBox="1"/>
                <p:nvPr/>
              </p:nvSpPr>
              <p:spPr>
                <a:xfrm>
                  <a:off x="9292018" y="7975161"/>
                  <a:ext cx="660044" cy="4846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2E57BF42-7786-4E4C-95E9-11F0067632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92018" y="7975161"/>
                  <a:ext cx="660044" cy="484685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9C93E0FC-2FCA-4AE6-82A4-9BE0B611377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906064" y="6425185"/>
              <a:ext cx="376011" cy="353121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251" name="Group 250">
              <a:extLst>
                <a:ext uri="{FF2B5EF4-FFF2-40B4-BE49-F238E27FC236}">
                  <a16:creationId xmlns:a16="http://schemas.microsoft.com/office/drawing/2014/main" id="{020F1DD1-397B-4330-9D88-0A47E90D0A7B}"/>
                </a:ext>
              </a:extLst>
            </p:cNvPr>
            <p:cNvGrpSpPr/>
            <p:nvPr/>
          </p:nvGrpSpPr>
          <p:grpSpPr>
            <a:xfrm>
              <a:off x="9209776" y="5722162"/>
              <a:ext cx="770945" cy="768354"/>
              <a:chOff x="6621404" y="1486349"/>
              <a:chExt cx="698514" cy="696167"/>
            </a:xfrm>
          </p:grpSpPr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04746076-6EFB-4929-9420-1DBF2ED56F4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621404" y="1493475"/>
                <a:ext cx="689041" cy="689041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3" name="Oval 252">
                <a:extLst>
                  <a:ext uri="{FF2B5EF4-FFF2-40B4-BE49-F238E27FC236}">
                    <a16:creationId xmlns:a16="http://schemas.microsoft.com/office/drawing/2014/main" id="{CAB7BEC6-FE7B-40C1-A1A0-B2F0868F675D}"/>
                  </a:ext>
                </a:extLst>
              </p:cNvPr>
              <p:cNvSpPr/>
              <p:nvPr/>
            </p:nvSpPr>
            <p:spPr>
              <a:xfrm>
                <a:off x="6807759" y="1688051"/>
                <a:ext cx="316329" cy="316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54" name="Straight Connector 253">
                <a:extLst>
                  <a:ext uri="{FF2B5EF4-FFF2-40B4-BE49-F238E27FC236}">
                    <a16:creationId xmlns:a16="http://schemas.microsoft.com/office/drawing/2014/main" id="{C7E8FB3D-EE22-4BBF-A129-700468B0EC6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30877" y="1486349"/>
                <a:ext cx="689041" cy="689041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0" name="Rectangle 259">
                  <a:extLst>
                    <a:ext uri="{FF2B5EF4-FFF2-40B4-BE49-F238E27FC236}">
                      <a16:creationId xmlns:a16="http://schemas.microsoft.com/office/drawing/2014/main" id="{8EED0A6F-614D-4116-8D16-BCE80F1F787E}"/>
                    </a:ext>
                  </a:extLst>
                </p:cNvPr>
                <p:cNvSpPr/>
                <p:nvPr/>
              </p:nvSpPr>
              <p:spPr>
                <a:xfrm>
                  <a:off x="8233783" y="5163128"/>
                  <a:ext cx="271247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      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      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260" name="Rectangle 259">
                  <a:extLst>
                    <a:ext uri="{FF2B5EF4-FFF2-40B4-BE49-F238E27FC236}">
                      <a16:creationId xmlns:a16="http://schemas.microsoft.com/office/drawing/2014/main" id="{8EED0A6F-614D-4116-8D16-BCE80F1F787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33783" y="5163128"/>
                  <a:ext cx="2712474" cy="523220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22F959F1-B428-4660-B7FD-CBA0EDB2D6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04921" y="5734906"/>
              <a:ext cx="0" cy="68701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B93092B7-0710-40D5-8EDD-1AF5D3C545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632068" y="5751285"/>
              <a:ext cx="0" cy="68701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94" name="Straight Arrow Connector 293">
            <a:extLst>
              <a:ext uri="{FF2B5EF4-FFF2-40B4-BE49-F238E27FC236}">
                <a16:creationId xmlns:a16="http://schemas.microsoft.com/office/drawing/2014/main" id="{64CE95DA-F820-451B-9712-2516972202AF}"/>
              </a:ext>
            </a:extLst>
          </p:cNvPr>
          <p:cNvCxnSpPr>
            <a:cxnSpLocks/>
          </p:cNvCxnSpPr>
          <p:nvPr/>
        </p:nvCxnSpPr>
        <p:spPr>
          <a:xfrm>
            <a:off x="7254579" y="687325"/>
            <a:ext cx="97920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Arrow Connector 295">
            <a:extLst>
              <a:ext uri="{FF2B5EF4-FFF2-40B4-BE49-F238E27FC236}">
                <a16:creationId xmlns:a16="http://schemas.microsoft.com/office/drawing/2014/main" id="{CD2EE122-4C1E-4700-84AD-2255A5281515}"/>
              </a:ext>
            </a:extLst>
          </p:cNvPr>
          <p:cNvCxnSpPr>
            <a:cxnSpLocks/>
          </p:cNvCxnSpPr>
          <p:nvPr/>
        </p:nvCxnSpPr>
        <p:spPr>
          <a:xfrm>
            <a:off x="7254579" y="717367"/>
            <a:ext cx="1095856" cy="304869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9778A69-6907-4DEC-B5A8-1E69CFF3C5CD}"/>
              </a:ext>
            </a:extLst>
          </p:cNvPr>
          <p:cNvGrpSpPr/>
          <p:nvPr/>
        </p:nvGrpSpPr>
        <p:grpSpPr>
          <a:xfrm>
            <a:off x="8413158" y="-1345568"/>
            <a:ext cx="2965986" cy="3176908"/>
            <a:chOff x="8350435" y="1886852"/>
            <a:chExt cx="2965986" cy="317690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1" name="TextBox 270">
                  <a:extLst>
                    <a:ext uri="{FF2B5EF4-FFF2-40B4-BE49-F238E27FC236}">
                      <a16:creationId xmlns:a16="http://schemas.microsoft.com/office/drawing/2014/main" id="{BDFE000B-7951-4A8C-B293-DF80B2A37EFE}"/>
                    </a:ext>
                  </a:extLst>
                </p:cNvPr>
                <p:cNvSpPr txBox="1"/>
                <p:nvPr/>
              </p:nvSpPr>
              <p:spPr>
                <a:xfrm>
                  <a:off x="8350435" y="1886852"/>
                  <a:ext cx="2416166" cy="4846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71" name="TextBox 270">
                  <a:extLst>
                    <a:ext uri="{FF2B5EF4-FFF2-40B4-BE49-F238E27FC236}">
                      <a16:creationId xmlns:a16="http://schemas.microsoft.com/office/drawing/2014/main" id="{BDFE000B-7951-4A8C-B293-DF80B2A37E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50435" y="1886852"/>
                  <a:ext cx="2416166" cy="484685"/>
                </a:xfrm>
                <a:prstGeom prst="rect">
                  <a:avLst/>
                </a:prstGeom>
                <a:blipFill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CD586E7-D373-4593-B56C-C48724C8793C}"/>
                </a:ext>
              </a:extLst>
            </p:cNvPr>
            <p:cNvGrpSpPr/>
            <p:nvPr/>
          </p:nvGrpSpPr>
          <p:grpSpPr>
            <a:xfrm>
              <a:off x="8562298" y="2336991"/>
              <a:ext cx="2754123" cy="2726769"/>
              <a:chOff x="8562298" y="2336991"/>
              <a:chExt cx="2754123" cy="2726769"/>
            </a:xfrm>
          </p:grpSpPr>
          <p:cxnSp>
            <p:nvCxnSpPr>
              <p:cNvPr id="264" name="Straight Connector 263">
                <a:extLst>
                  <a:ext uri="{FF2B5EF4-FFF2-40B4-BE49-F238E27FC236}">
                    <a16:creationId xmlns:a16="http://schemas.microsoft.com/office/drawing/2014/main" id="{273E3608-4326-4CEB-833A-7772780F1D1F}"/>
                  </a:ext>
                </a:extLst>
              </p:cNvPr>
              <p:cNvCxnSpPr/>
              <p:nvPr/>
            </p:nvCxnSpPr>
            <p:spPr>
              <a:xfrm>
                <a:off x="8568909" y="3019068"/>
                <a:ext cx="1020008" cy="1020008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>
                <a:extLst>
                  <a:ext uri="{FF2B5EF4-FFF2-40B4-BE49-F238E27FC236}">
                    <a16:creationId xmlns:a16="http://schemas.microsoft.com/office/drawing/2014/main" id="{8C141C26-3123-4190-9E8B-B3EDFCF65B4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228591" y="3003429"/>
                <a:ext cx="684000" cy="684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>
                <a:extLst>
                  <a:ext uri="{FF2B5EF4-FFF2-40B4-BE49-F238E27FC236}">
                    <a16:creationId xmlns:a16="http://schemas.microsoft.com/office/drawing/2014/main" id="{6052BB5E-1271-4DFB-87E7-0CCE46F6F3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88918" y="4039075"/>
                <a:ext cx="0" cy="540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8" name="TextBox 267">
                    <a:extLst>
                      <a:ext uri="{FF2B5EF4-FFF2-40B4-BE49-F238E27FC236}">
                        <a16:creationId xmlns:a16="http://schemas.microsoft.com/office/drawing/2014/main" id="{20CE5552-AD09-41F8-9700-1999A8CEF0C1}"/>
                      </a:ext>
                    </a:extLst>
                  </p:cNvPr>
                  <p:cNvSpPr txBox="1"/>
                  <p:nvPr/>
                </p:nvSpPr>
                <p:spPr>
                  <a:xfrm>
                    <a:off x="9543170" y="3203242"/>
                    <a:ext cx="274029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oMath>
                      </m:oMathPara>
                    </a14:m>
                    <a:endParaRPr lang="zh-CN" altLang="en-US" sz="2800" b="1" dirty="0"/>
                  </a:p>
                </p:txBody>
              </p:sp>
            </mc:Choice>
            <mc:Fallback xmlns="">
              <p:sp>
                <p:nvSpPr>
                  <p:cNvPr id="268" name="TextBox 267">
                    <a:extLst>
                      <a:ext uri="{FF2B5EF4-FFF2-40B4-BE49-F238E27FC236}">
                        <a16:creationId xmlns:a16="http://schemas.microsoft.com/office/drawing/2014/main" id="{20CE5552-AD09-41F8-9700-1999A8CEF0C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43170" y="3203242"/>
                    <a:ext cx="274029" cy="523220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 r="-222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69" name="Straight Connector 268">
                <a:extLst>
                  <a:ext uri="{FF2B5EF4-FFF2-40B4-BE49-F238E27FC236}">
                    <a16:creationId xmlns:a16="http://schemas.microsoft.com/office/drawing/2014/main" id="{618E1E8F-F29E-4EEC-B57D-C50E671B32A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591010" y="3019068"/>
                <a:ext cx="1020008" cy="1020008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0" name="TextBox 269">
                    <a:extLst>
                      <a:ext uri="{FF2B5EF4-FFF2-40B4-BE49-F238E27FC236}">
                        <a16:creationId xmlns:a16="http://schemas.microsoft.com/office/drawing/2014/main" id="{356AF22D-CC83-4A67-9ED5-1B7B1EA0CD5D}"/>
                      </a:ext>
                    </a:extLst>
                  </p:cNvPr>
                  <p:cNvSpPr txBox="1"/>
                  <p:nvPr/>
                </p:nvSpPr>
                <p:spPr>
                  <a:xfrm>
                    <a:off x="8958619" y="3618987"/>
                    <a:ext cx="274029" cy="95410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sz="2800" dirty="0"/>
                  </a:p>
                  <a:p>
                    <a:endParaRPr lang="zh-CN" altLang="en-US" sz="2800" dirty="0"/>
                  </a:p>
                </p:txBody>
              </p:sp>
            </mc:Choice>
            <mc:Fallback xmlns="">
              <p:sp>
                <p:nvSpPr>
                  <p:cNvPr id="270" name="TextBox 269">
                    <a:extLst>
                      <a:ext uri="{FF2B5EF4-FFF2-40B4-BE49-F238E27FC236}">
                        <a16:creationId xmlns:a16="http://schemas.microsoft.com/office/drawing/2014/main" id="{356AF22D-CC83-4A67-9ED5-1B7B1EA0CD5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58619" y="3618987"/>
                    <a:ext cx="274029" cy="954107"/>
                  </a:xfrm>
                  <a:prstGeom prst="rect">
                    <a:avLst/>
                  </a:prstGeom>
                  <a:blipFill>
                    <a:blip r:embed="rId35"/>
                    <a:stretch>
                      <a:fillRect r="-888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2" name="TextBox 271">
                    <a:extLst>
                      <a:ext uri="{FF2B5EF4-FFF2-40B4-BE49-F238E27FC236}">
                        <a16:creationId xmlns:a16="http://schemas.microsoft.com/office/drawing/2014/main" id="{41C61963-7CCD-4C75-9E9E-CC0DB287B5EC}"/>
                      </a:ext>
                    </a:extLst>
                  </p:cNvPr>
                  <p:cNvSpPr txBox="1"/>
                  <p:nvPr/>
                </p:nvSpPr>
                <p:spPr>
                  <a:xfrm>
                    <a:off x="9270968" y="4579075"/>
                    <a:ext cx="660044" cy="48468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1" i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oMath>
                      </m:oMathPara>
                    </a14:m>
                    <a:endParaRPr lang="zh-CN" altLang="en-US" sz="2400" b="1" dirty="0"/>
                  </a:p>
                </p:txBody>
              </p:sp>
            </mc:Choice>
            <mc:Fallback xmlns="">
              <p:sp>
                <p:nvSpPr>
                  <p:cNvPr id="272" name="TextBox 271">
                    <a:extLst>
                      <a:ext uri="{FF2B5EF4-FFF2-40B4-BE49-F238E27FC236}">
                        <a16:creationId xmlns:a16="http://schemas.microsoft.com/office/drawing/2014/main" id="{41C61963-7CCD-4C75-9E9E-CC0DB287B5E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70968" y="4579075"/>
                    <a:ext cx="660044" cy="484685"/>
                  </a:xfrm>
                  <a:prstGeom prst="rect">
                    <a:avLst/>
                  </a:prstGeom>
                  <a:blipFill>
                    <a:blip r:embed="rId3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EAFDD4A0-AFB5-49D8-850C-7E39212B0E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45268" y="3019068"/>
                <a:ext cx="345740" cy="34000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74" name="Group 273">
                <a:extLst>
                  <a:ext uri="{FF2B5EF4-FFF2-40B4-BE49-F238E27FC236}">
                    <a16:creationId xmlns:a16="http://schemas.microsoft.com/office/drawing/2014/main" id="{3DB25471-6F4E-48BE-A22E-9FEE0D66383E}"/>
                  </a:ext>
                </a:extLst>
              </p:cNvPr>
              <p:cNvGrpSpPr/>
              <p:nvPr/>
            </p:nvGrpSpPr>
            <p:grpSpPr>
              <a:xfrm>
                <a:off x="9233126" y="2346572"/>
                <a:ext cx="694603" cy="692269"/>
                <a:chOff x="6621404" y="1486349"/>
                <a:chExt cx="698514" cy="696167"/>
              </a:xfrm>
            </p:grpSpPr>
            <p:cxnSp>
              <p:nvCxnSpPr>
                <p:cNvPr id="275" name="Straight Connector 274">
                  <a:extLst>
                    <a:ext uri="{FF2B5EF4-FFF2-40B4-BE49-F238E27FC236}">
                      <a16:creationId xmlns:a16="http://schemas.microsoft.com/office/drawing/2014/main" id="{E232374F-D43F-4907-A63D-D7F8BD7924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6621404" y="1493475"/>
                  <a:ext cx="689041" cy="689041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76" name="Oval 275">
                  <a:extLst>
                    <a:ext uri="{FF2B5EF4-FFF2-40B4-BE49-F238E27FC236}">
                      <a16:creationId xmlns:a16="http://schemas.microsoft.com/office/drawing/2014/main" id="{8B2BC213-1A3F-411C-B00B-19C2ED97B722}"/>
                    </a:ext>
                  </a:extLst>
                </p:cNvPr>
                <p:cNvSpPr/>
                <p:nvPr/>
              </p:nvSpPr>
              <p:spPr>
                <a:xfrm>
                  <a:off x="6807759" y="1688051"/>
                  <a:ext cx="316329" cy="31632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277" name="Straight Connector 276">
                  <a:extLst>
                    <a:ext uri="{FF2B5EF4-FFF2-40B4-BE49-F238E27FC236}">
                      <a16:creationId xmlns:a16="http://schemas.microsoft.com/office/drawing/2014/main" id="{ADA6AEF8-E8EB-4BB7-8440-F279C70271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630877" y="1486349"/>
                  <a:ext cx="689041" cy="689041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92" name="Rectangle 291">
                <a:extLst>
                  <a:ext uri="{FF2B5EF4-FFF2-40B4-BE49-F238E27FC236}">
                    <a16:creationId xmlns:a16="http://schemas.microsoft.com/office/drawing/2014/main" id="{9B70CB56-9474-4A48-8B60-A9B69A573F3F}"/>
                  </a:ext>
                </a:extLst>
              </p:cNvPr>
              <p:cNvSpPr/>
              <p:nvPr/>
            </p:nvSpPr>
            <p:spPr>
              <a:xfrm>
                <a:off x="9862469" y="4133523"/>
                <a:ext cx="1453952" cy="604924"/>
              </a:xfrm>
              <a:prstGeom prst="rect">
                <a:avLst/>
              </a:prstGeom>
              <a:noFill/>
              <a:ln w="571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2400" dirty="0">
                    <a:ln w="3175">
                      <a:noFill/>
                    </a:ln>
                    <a:solidFill>
                      <a:srgbClr val="C00000"/>
                    </a:solidFill>
                  </a:rPr>
                  <a:t>No effect</a:t>
                </a:r>
                <a:endParaRPr lang="zh-CN" altLang="en-US" sz="2400" dirty="0">
                  <a:ln w="3175">
                    <a:noFill/>
                  </a:ln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303" name="Straight Connector 302">
                <a:extLst>
                  <a:ext uri="{FF2B5EF4-FFF2-40B4-BE49-F238E27FC236}">
                    <a16:creationId xmlns:a16="http://schemas.microsoft.com/office/drawing/2014/main" id="{6642E8A2-F83E-414C-8644-3E1C44C5F79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562298" y="2336991"/>
                <a:ext cx="0" cy="687019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>
                <a:extLst>
                  <a:ext uri="{FF2B5EF4-FFF2-40B4-BE49-F238E27FC236}">
                    <a16:creationId xmlns:a16="http://schemas.microsoft.com/office/drawing/2014/main" id="{3051B322-DE2C-4073-BD49-0202F879DEC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89445" y="2353370"/>
                <a:ext cx="0" cy="687019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05" name="Straight Connector 304">
            <a:extLst>
              <a:ext uri="{FF2B5EF4-FFF2-40B4-BE49-F238E27FC236}">
                <a16:creationId xmlns:a16="http://schemas.microsoft.com/office/drawing/2014/main" id="{D51B8E89-BD93-4E15-9EAD-FB9AB4C981D3}"/>
              </a:ext>
            </a:extLst>
          </p:cNvPr>
          <p:cNvCxnSpPr/>
          <p:nvPr/>
        </p:nvCxnSpPr>
        <p:spPr>
          <a:xfrm>
            <a:off x="13014516" y="6423578"/>
            <a:ext cx="1020008" cy="1020008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6" name="Straight Connector 305">
            <a:extLst>
              <a:ext uri="{FF2B5EF4-FFF2-40B4-BE49-F238E27FC236}">
                <a16:creationId xmlns:a16="http://schemas.microsoft.com/office/drawing/2014/main" id="{911D200F-B7F1-49DC-BE15-456BC8400A5C}"/>
              </a:ext>
            </a:extLst>
          </p:cNvPr>
          <p:cNvCxnSpPr>
            <a:cxnSpLocks/>
          </p:cNvCxnSpPr>
          <p:nvPr/>
        </p:nvCxnSpPr>
        <p:spPr>
          <a:xfrm>
            <a:off x="14034525" y="7443585"/>
            <a:ext cx="0" cy="5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7" name="Straight Connector 306">
            <a:extLst>
              <a:ext uri="{FF2B5EF4-FFF2-40B4-BE49-F238E27FC236}">
                <a16:creationId xmlns:a16="http://schemas.microsoft.com/office/drawing/2014/main" id="{DC6B371F-D03C-4FBB-83EA-22004151FB2B}"/>
              </a:ext>
            </a:extLst>
          </p:cNvPr>
          <p:cNvCxnSpPr>
            <a:cxnSpLocks/>
          </p:cNvCxnSpPr>
          <p:nvPr/>
        </p:nvCxnSpPr>
        <p:spPr>
          <a:xfrm flipH="1">
            <a:off x="13348782" y="6446728"/>
            <a:ext cx="340002" cy="34000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8" name="TextBox 307">
                <a:extLst>
                  <a:ext uri="{FF2B5EF4-FFF2-40B4-BE49-F238E27FC236}">
                    <a16:creationId xmlns:a16="http://schemas.microsoft.com/office/drawing/2014/main" id="{461EE8C0-7664-4153-9FD0-C06B9BC31F4B}"/>
                  </a:ext>
                </a:extLst>
              </p:cNvPr>
              <p:cNvSpPr txBox="1"/>
              <p:nvPr/>
            </p:nvSpPr>
            <p:spPr>
              <a:xfrm>
                <a:off x="13103926" y="6683982"/>
                <a:ext cx="27402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08" name="TextBox 307">
                <a:extLst>
                  <a:ext uri="{FF2B5EF4-FFF2-40B4-BE49-F238E27FC236}">
                    <a16:creationId xmlns:a16="http://schemas.microsoft.com/office/drawing/2014/main" id="{461EE8C0-7664-4153-9FD0-C06B9BC31F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03926" y="6683982"/>
                <a:ext cx="274029" cy="523220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9" name="Straight Connector 308">
            <a:extLst>
              <a:ext uri="{FF2B5EF4-FFF2-40B4-BE49-F238E27FC236}">
                <a16:creationId xmlns:a16="http://schemas.microsoft.com/office/drawing/2014/main" id="{26F4F3DE-891F-4EB9-A514-093FAFD97B7F}"/>
              </a:ext>
            </a:extLst>
          </p:cNvPr>
          <p:cNvCxnSpPr>
            <a:cxnSpLocks/>
          </p:cNvCxnSpPr>
          <p:nvPr/>
        </p:nvCxnSpPr>
        <p:spPr>
          <a:xfrm flipV="1">
            <a:off x="14036617" y="6423578"/>
            <a:ext cx="1020008" cy="1020008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0" name="TextBox 309">
                <a:extLst>
                  <a:ext uri="{FF2B5EF4-FFF2-40B4-BE49-F238E27FC236}">
                    <a16:creationId xmlns:a16="http://schemas.microsoft.com/office/drawing/2014/main" id="{012F8D20-9575-43DE-B09C-5AA603ED7FEA}"/>
                  </a:ext>
                </a:extLst>
              </p:cNvPr>
              <p:cNvSpPr txBox="1"/>
              <p:nvPr/>
            </p:nvSpPr>
            <p:spPr>
              <a:xfrm>
                <a:off x="14662044" y="6694013"/>
                <a:ext cx="27402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10" name="TextBox 309">
                <a:extLst>
                  <a:ext uri="{FF2B5EF4-FFF2-40B4-BE49-F238E27FC236}">
                    <a16:creationId xmlns:a16="http://schemas.microsoft.com/office/drawing/2014/main" id="{012F8D20-9575-43DE-B09C-5AA603ED7F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62044" y="6694013"/>
                <a:ext cx="274029" cy="523220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1" name="TextBox 310">
                <a:extLst>
                  <a:ext uri="{FF2B5EF4-FFF2-40B4-BE49-F238E27FC236}">
                    <a16:creationId xmlns:a16="http://schemas.microsoft.com/office/drawing/2014/main" id="{40CDF981-B089-4384-828F-7522213F1C3D}"/>
                  </a:ext>
                </a:extLst>
              </p:cNvPr>
              <p:cNvSpPr txBox="1"/>
              <p:nvPr/>
            </p:nvSpPr>
            <p:spPr>
              <a:xfrm>
                <a:off x="13716575" y="7983585"/>
                <a:ext cx="660044" cy="4846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311" name="TextBox 310">
                <a:extLst>
                  <a:ext uri="{FF2B5EF4-FFF2-40B4-BE49-F238E27FC236}">
                    <a16:creationId xmlns:a16="http://schemas.microsoft.com/office/drawing/2014/main" id="{40CDF981-B089-4384-828F-7522213F1C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575" y="7983585"/>
                <a:ext cx="660044" cy="484685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2" name="Straight Connector 311">
            <a:extLst>
              <a:ext uri="{FF2B5EF4-FFF2-40B4-BE49-F238E27FC236}">
                <a16:creationId xmlns:a16="http://schemas.microsoft.com/office/drawing/2014/main" id="{31919980-BC00-4D06-A818-F4A09CAE5442}"/>
              </a:ext>
            </a:extLst>
          </p:cNvPr>
          <p:cNvCxnSpPr>
            <a:cxnSpLocks/>
          </p:cNvCxnSpPr>
          <p:nvPr/>
        </p:nvCxnSpPr>
        <p:spPr>
          <a:xfrm flipH="1" flipV="1">
            <a:off x="14330621" y="6433609"/>
            <a:ext cx="376011" cy="353121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13" name="Group 312">
            <a:extLst>
              <a:ext uri="{FF2B5EF4-FFF2-40B4-BE49-F238E27FC236}">
                <a16:creationId xmlns:a16="http://schemas.microsoft.com/office/drawing/2014/main" id="{96210880-0FC7-431F-AAFA-D4E6DE1B975C}"/>
              </a:ext>
            </a:extLst>
          </p:cNvPr>
          <p:cNvGrpSpPr/>
          <p:nvPr/>
        </p:nvGrpSpPr>
        <p:grpSpPr>
          <a:xfrm>
            <a:off x="13621950" y="5073730"/>
            <a:ext cx="770945" cy="768354"/>
            <a:chOff x="6621404" y="1486349"/>
            <a:chExt cx="698514" cy="696167"/>
          </a:xfrm>
        </p:grpSpPr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EB3D2ECA-07E7-47D5-B664-3E7133EBCEC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21404" y="1493475"/>
              <a:ext cx="689041" cy="689041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15" name="Oval 314">
              <a:extLst>
                <a:ext uri="{FF2B5EF4-FFF2-40B4-BE49-F238E27FC236}">
                  <a16:creationId xmlns:a16="http://schemas.microsoft.com/office/drawing/2014/main" id="{5F35F14E-25CD-4B1C-9910-2B13A0B4BA2C}"/>
                </a:ext>
              </a:extLst>
            </p:cNvPr>
            <p:cNvSpPr/>
            <p:nvPr/>
          </p:nvSpPr>
          <p:spPr>
            <a:xfrm>
              <a:off x="6807759" y="1688051"/>
              <a:ext cx="316329" cy="31632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86B2511D-E34B-4B33-A676-772948C217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30877" y="1486349"/>
              <a:ext cx="689041" cy="689041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17" name="Straight Connector 316">
            <a:extLst>
              <a:ext uri="{FF2B5EF4-FFF2-40B4-BE49-F238E27FC236}">
                <a16:creationId xmlns:a16="http://schemas.microsoft.com/office/drawing/2014/main" id="{0F198603-C98C-48F7-98AF-5F595C655345}"/>
              </a:ext>
            </a:extLst>
          </p:cNvPr>
          <p:cNvCxnSpPr>
            <a:cxnSpLocks/>
          </p:cNvCxnSpPr>
          <p:nvPr/>
        </p:nvCxnSpPr>
        <p:spPr>
          <a:xfrm flipV="1">
            <a:off x="13017095" y="5086474"/>
            <a:ext cx="0" cy="68701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8" name="Straight Connector 317">
            <a:extLst>
              <a:ext uri="{FF2B5EF4-FFF2-40B4-BE49-F238E27FC236}">
                <a16:creationId xmlns:a16="http://schemas.microsoft.com/office/drawing/2014/main" id="{977037C4-12AD-4832-B2B3-036EF4A99ED1}"/>
              </a:ext>
            </a:extLst>
          </p:cNvPr>
          <p:cNvCxnSpPr>
            <a:cxnSpLocks/>
          </p:cNvCxnSpPr>
          <p:nvPr/>
        </p:nvCxnSpPr>
        <p:spPr>
          <a:xfrm flipV="1">
            <a:off x="15044242" y="5102853"/>
            <a:ext cx="0" cy="68701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9" name="Straight Connector 318">
            <a:extLst>
              <a:ext uri="{FF2B5EF4-FFF2-40B4-BE49-F238E27FC236}">
                <a16:creationId xmlns:a16="http://schemas.microsoft.com/office/drawing/2014/main" id="{741ED4AF-0D6A-4C33-A39A-9F9ABBF82F76}"/>
              </a:ext>
            </a:extLst>
          </p:cNvPr>
          <p:cNvCxnSpPr>
            <a:cxnSpLocks/>
          </p:cNvCxnSpPr>
          <p:nvPr/>
        </p:nvCxnSpPr>
        <p:spPr>
          <a:xfrm flipV="1">
            <a:off x="13014516" y="5738873"/>
            <a:ext cx="0" cy="68701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0" name="Straight Connector 319">
            <a:extLst>
              <a:ext uri="{FF2B5EF4-FFF2-40B4-BE49-F238E27FC236}">
                <a16:creationId xmlns:a16="http://schemas.microsoft.com/office/drawing/2014/main" id="{10A00D2B-CD4B-4FE8-BFAD-556DAD9EE02D}"/>
              </a:ext>
            </a:extLst>
          </p:cNvPr>
          <p:cNvCxnSpPr>
            <a:cxnSpLocks/>
          </p:cNvCxnSpPr>
          <p:nvPr/>
        </p:nvCxnSpPr>
        <p:spPr>
          <a:xfrm flipV="1">
            <a:off x="15041663" y="5755252"/>
            <a:ext cx="0" cy="68701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1" name="Straight Connector 320">
            <a:extLst>
              <a:ext uri="{FF2B5EF4-FFF2-40B4-BE49-F238E27FC236}">
                <a16:creationId xmlns:a16="http://schemas.microsoft.com/office/drawing/2014/main" id="{111F321C-4768-47E0-959F-7534B3C633E6}"/>
              </a:ext>
            </a:extLst>
          </p:cNvPr>
          <p:cNvCxnSpPr>
            <a:cxnSpLocks/>
          </p:cNvCxnSpPr>
          <p:nvPr/>
        </p:nvCxnSpPr>
        <p:spPr>
          <a:xfrm flipV="1">
            <a:off x="13639356" y="5782547"/>
            <a:ext cx="0" cy="68701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2" name="Straight Connector 321">
            <a:extLst>
              <a:ext uri="{FF2B5EF4-FFF2-40B4-BE49-F238E27FC236}">
                <a16:creationId xmlns:a16="http://schemas.microsoft.com/office/drawing/2014/main" id="{A761B680-4F30-46F7-8700-364B7656EF8B}"/>
              </a:ext>
            </a:extLst>
          </p:cNvPr>
          <p:cNvCxnSpPr>
            <a:cxnSpLocks/>
          </p:cNvCxnSpPr>
          <p:nvPr/>
        </p:nvCxnSpPr>
        <p:spPr>
          <a:xfrm flipV="1">
            <a:off x="14372026" y="5813696"/>
            <a:ext cx="0" cy="68701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3" name="Rectangle 322">
                <a:extLst>
                  <a:ext uri="{FF2B5EF4-FFF2-40B4-BE49-F238E27FC236}">
                    <a16:creationId xmlns:a16="http://schemas.microsoft.com/office/drawing/2014/main" id="{9C8B1C8B-D733-47BD-A820-EBDBDE894119}"/>
                  </a:ext>
                </a:extLst>
              </p:cNvPr>
              <p:cNvSpPr/>
              <p:nvPr/>
            </p:nvSpPr>
            <p:spPr>
              <a:xfrm>
                <a:off x="12690360" y="4455163"/>
                <a:ext cx="271247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23" name="Rectangle 322">
                <a:extLst>
                  <a:ext uri="{FF2B5EF4-FFF2-40B4-BE49-F238E27FC236}">
                    <a16:creationId xmlns:a16="http://schemas.microsoft.com/office/drawing/2014/main" id="{9C8B1C8B-D733-47BD-A820-EBDBDE8941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90360" y="4455163"/>
                <a:ext cx="2712474" cy="523220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4" name="Rectangle 323">
            <a:extLst>
              <a:ext uri="{FF2B5EF4-FFF2-40B4-BE49-F238E27FC236}">
                <a16:creationId xmlns:a16="http://schemas.microsoft.com/office/drawing/2014/main" id="{736601F0-620A-409E-A2F3-F0EFBEE323B4}"/>
              </a:ext>
            </a:extLst>
          </p:cNvPr>
          <p:cNvSpPr/>
          <p:nvPr/>
        </p:nvSpPr>
        <p:spPr>
          <a:xfrm>
            <a:off x="12720534" y="6036292"/>
            <a:ext cx="2607704" cy="2438686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77" name="Straight Arrow Connector 576">
            <a:extLst>
              <a:ext uri="{FF2B5EF4-FFF2-40B4-BE49-F238E27FC236}">
                <a16:creationId xmlns:a16="http://schemas.microsoft.com/office/drawing/2014/main" id="{CBB43C1F-711B-400C-9B1E-26E18AFE2C08}"/>
              </a:ext>
            </a:extLst>
          </p:cNvPr>
          <p:cNvCxnSpPr>
            <a:cxnSpLocks/>
          </p:cNvCxnSpPr>
          <p:nvPr/>
        </p:nvCxnSpPr>
        <p:spPr>
          <a:xfrm>
            <a:off x="11057536" y="6796375"/>
            <a:ext cx="138202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89A7416-2C3D-4220-973B-DAC71844C600}"/>
              </a:ext>
            </a:extLst>
          </p:cNvPr>
          <p:cNvSpPr txBox="1"/>
          <p:nvPr/>
        </p:nvSpPr>
        <p:spPr>
          <a:xfrm>
            <a:off x="-1140708" y="2406471"/>
            <a:ext cx="711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1.1</a:t>
            </a:r>
            <a:endParaRPr lang="zh-CN" altLang="en-US" sz="2400" dirty="0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CED409A9-B661-458C-BE97-AF312D409D92}"/>
              </a:ext>
            </a:extLst>
          </p:cNvPr>
          <p:cNvSpPr txBox="1"/>
          <p:nvPr/>
        </p:nvSpPr>
        <p:spPr>
          <a:xfrm>
            <a:off x="-1050316" y="3377864"/>
            <a:ext cx="711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1.2</a:t>
            </a:r>
            <a:endParaRPr lang="zh-CN" altLang="en-US" sz="2400" dirty="0"/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907FA41B-7CC5-4AE7-88E6-6D3B28994DB6}"/>
              </a:ext>
            </a:extLst>
          </p:cNvPr>
          <p:cNvSpPr txBox="1"/>
          <p:nvPr/>
        </p:nvSpPr>
        <p:spPr>
          <a:xfrm>
            <a:off x="-1182277" y="4280207"/>
            <a:ext cx="711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1.3</a:t>
            </a:r>
            <a:endParaRPr lang="zh-CN" altLang="en-US" sz="2400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97C44AA9-CC4F-47F5-AAB1-8017BD670A46}"/>
              </a:ext>
            </a:extLst>
          </p:cNvPr>
          <p:cNvSpPr txBox="1"/>
          <p:nvPr/>
        </p:nvSpPr>
        <p:spPr>
          <a:xfrm>
            <a:off x="2749949" y="196353"/>
            <a:ext cx="711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2.1</a:t>
            </a:r>
            <a:endParaRPr lang="zh-CN" altLang="en-US" sz="2400" dirty="0"/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529166E0-EA15-442B-8DFC-C0D7B341B8A4}"/>
              </a:ext>
            </a:extLst>
          </p:cNvPr>
          <p:cNvSpPr txBox="1"/>
          <p:nvPr/>
        </p:nvSpPr>
        <p:spPr>
          <a:xfrm>
            <a:off x="7219244" y="194033"/>
            <a:ext cx="883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3.1</a:t>
            </a:r>
            <a:endParaRPr lang="zh-CN" altLang="en-US" sz="2400" dirty="0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BEE2603D-7E21-460A-8156-557142864B57}"/>
              </a:ext>
            </a:extLst>
          </p:cNvPr>
          <p:cNvSpPr txBox="1"/>
          <p:nvPr/>
        </p:nvSpPr>
        <p:spPr>
          <a:xfrm>
            <a:off x="7536134" y="1292388"/>
            <a:ext cx="883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3.1</a:t>
            </a:r>
            <a:endParaRPr lang="zh-CN" altLang="en-US" sz="2400" dirty="0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B9FAFD34-6996-4561-96D1-1DC9105D727A}"/>
              </a:ext>
            </a:extLst>
          </p:cNvPr>
          <p:cNvSpPr txBox="1"/>
          <p:nvPr/>
        </p:nvSpPr>
        <p:spPr>
          <a:xfrm>
            <a:off x="3128513" y="1393562"/>
            <a:ext cx="711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2.2</a:t>
            </a:r>
            <a:endParaRPr lang="zh-CN" altLang="en-US" sz="24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132C85A3-3C41-49F0-8892-F2837A611622}"/>
              </a:ext>
            </a:extLst>
          </p:cNvPr>
          <p:cNvSpPr txBox="1"/>
          <p:nvPr/>
        </p:nvSpPr>
        <p:spPr>
          <a:xfrm>
            <a:off x="3430960" y="4111429"/>
            <a:ext cx="711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2.3</a:t>
            </a:r>
            <a:endParaRPr lang="zh-CN" altLang="en-US" sz="2400" dirty="0"/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53DE0513-24C0-4A7E-9D5C-1CDD47211A46}"/>
              </a:ext>
            </a:extLst>
          </p:cNvPr>
          <p:cNvSpPr/>
          <p:nvPr/>
        </p:nvSpPr>
        <p:spPr>
          <a:xfrm>
            <a:off x="5813041" y="4311967"/>
            <a:ext cx="1625926" cy="54000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>
                <a:ln w="3175">
                  <a:noFill/>
                </a:ln>
                <a:solidFill>
                  <a:srgbClr val="00B050"/>
                </a:solidFill>
              </a:rPr>
              <a:t>Undefined</a:t>
            </a:r>
            <a:endParaRPr lang="zh-CN" altLang="en-US" sz="2400" dirty="0">
              <a:ln w="3175">
                <a:noFill/>
              </a:ln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0658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FABE9A0-FE9B-4DE8-9B0E-778099CB9AEC}"/>
              </a:ext>
            </a:extLst>
          </p:cNvPr>
          <p:cNvGrpSpPr/>
          <p:nvPr/>
        </p:nvGrpSpPr>
        <p:grpSpPr>
          <a:xfrm>
            <a:off x="10801229" y="223238"/>
            <a:ext cx="2416166" cy="2495847"/>
            <a:chOff x="4076384" y="1212234"/>
            <a:chExt cx="2416166" cy="2495847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20318939-3FCD-430B-9F8B-647C16CE73F6}"/>
                </a:ext>
              </a:extLst>
            </p:cNvPr>
            <p:cNvCxnSpPr/>
            <p:nvPr/>
          </p:nvCxnSpPr>
          <p:spPr>
            <a:xfrm>
              <a:off x="4264459" y="1663389"/>
              <a:ext cx="1020008" cy="1020008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886A9AE2-E7D2-4727-843D-4942E70DA778}"/>
                </a:ext>
              </a:extLst>
            </p:cNvPr>
            <p:cNvCxnSpPr>
              <a:cxnSpLocks/>
            </p:cNvCxnSpPr>
            <p:nvPr/>
          </p:nvCxnSpPr>
          <p:spPr>
            <a:xfrm>
              <a:off x="5284468" y="2683396"/>
              <a:ext cx="0" cy="5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237866FC-BD7F-4E8B-9DB0-147918F03A9A}"/>
                    </a:ext>
                  </a:extLst>
                </p:cNvPr>
                <p:cNvSpPr txBox="1"/>
                <p:nvPr/>
              </p:nvSpPr>
              <p:spPr>
                <a:xfrm>
                  <a:off x="4353869" y="1923793"/>
                  <a:ext cx="27402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?</m:t>
                        </m:r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237866FC-BD7F-4E8B-9DB0-147918F03A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3869" y="1923793"/>
                  <a:ext cx="274029" cy="52322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83B096B5-1E5E-484B-BAD8-EF580B8724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86560" y="1663389"/>
              <a:ext cx="1020008" cy="1020008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588BD3AC-8095-4B13-B030-9E21D6D8988F}"/>
                    </a:ext>
                  </a:extLst>
                </p:cNvPr>
                <p:cNvSpPr txBox="1"/>
                <p:nvPr/>
              </p:nvSpPr>
              <p:spPr>
                <a:xfrm>
                  <a:off x="5844255" y="1923793"/>
                  <a:ext cx="27402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1" i="1" dirty="0" smtClean="0">
                            <a:latin typeface="Cambria Math" panose="02040503050406030204" pitchFamily="18" charset="0"/>
                          </a:rPr>
                          <m:t>?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588BD3AC-8095-4B13-B030-9E21D6D898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44255" y="1923793"/>
                  <a:ext cx="274029" cy="523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251D4B5E-9E0C-4143-BEDB-3E089C43FD1B}"/>
                    </a:ext>
                  </a:extLst>
                </p:cNvPr>
                <p:cNvSpPr txBox="1"/>
                <p:nvPr/>
              </p:nvSpPr>
              <p:spPr>
                <a:xfrm>
                  <a:off x="4076384" y="1212234"/>
                  <a:ext cx="2416166" cy="4846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251D4B5E-9E0C-4143-BEDB-3E089C43FD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6384" y="1212234"/>
                  <a:ext cx="2416166" cy="48468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16B6467E-6041-46D6-AB8B-00FD4CEDF254}"/>
                    </a:ext>
                  </a:extLst>
                </p:cNvPr>
                <p:cNvSpPr txBox="1"/>
                <p:nvPr/>
              </p:nvSpPr>
              <p:spPr>
                <a:xfrm>
                  <a:off x="4966518" y="3223396"/>
                  <a:ext cx="660044" cy="4846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16B6467E-6041-46D6-AB8B-00FD4CEDF2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6518" y="3223396"/>
                  <a:ext cx="660044" cy="48468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828D9BF-4BB4-416B-AE61-301CA10F3760}"/>
                </a:ext>
              </a:extLst>
            </p:cNvPr>
            <p:cNvSpPr/>
            <p:nvPr/>
          </p:nvSpPr>
          <p:spPr>
            <a:xfrm>
              <a:off x="4757760" y="1604392"/>
              <a:ext cx="899160" cy="523875"/>
            </a:xfrm>
            <a:custGeom>
              <a:avLst/>
              <a:gdLst>
                <a:gd name="connsiteX0" fmla="*/ 992433 w 992433"/>
                <a:gd name="connsiteY0" fmla="*/ 0 h 441960"/>
                <a:gd name="connsiteX1" fmla="*/ 646993 w 992433"/>
                <a:gd name="connsiteY1" fmla="*/ 381000 h 441960"/>
                <a:gd name="connsiteX2" fmla="*/ 260913 w 992433"/>
                <a:gd name="connsiteY2" fmla="*/ 396240 h 441960"/>
                <a:gd name="connsiteX3" fmla="*/ 32313 w 992433"/>
                <a:gd name="connsiteY3" fmla="*/ 401320 h 441960"/>
                <a:gd name="connsiteX4" fmla="*/ 6913 w 992433"/>
                <a:gd name="connsiteY4" fmla="*/ 441960 h 441960"/>
                <a:gd name="connsiteX0" fmla="*/ 1052560 w 1052560"/>
                <a:gd name="connsiteY0" fmla="*/ 0 h 492760"/>
                <a:gd name="connsiteX1" fmla="*/ 707120 w 1052560"/>
                <a:gd name="connsiteY1" fmla="*/ 381000 h 492760"/>
                <a:gd name="connsiteX2" fmla="*/ 321040 w 1052560"/>
                <a:gd name="connsiteY2" fmla="*/ 396240 h 492760"/>
                <a:gd name="connsiteX3" fmla="*/ 92440 w 1052560"/>
                <a:gd name="connsiteY3" fmla="*/ 401320 h 492760"/>
                <a:gd name="connsiteX4" fmla="*/ 1000 w 1052560"/>
                <a:gd name="connsiteY4" fmla="*/ 492760 h 492760"/>
                <a:gd name="connsiteX0" fmla="*/ 960186 w 960186"/>
                <a:gd name="connsiteY0" fmla="*/ 0 h 413961"/>
                <a:gd name="connsiteX1" fmla="*/ 614746 w 960186"/>
                <a:gd name="connsiteY1" fmla="*/ 381000 h 413961"/>
                <a:gd name="connsiteX2" fmla="*/ 228666 w 960186"/>
                <a:gd name="connsiteY2" fmla="*/ 396240 h 413961"/>
                <a:gd name="connsiteX3" fmla="*/ 66 w 960186"/>
                <a:gd name="connsiteY3" fmla="*/ 401320 h 413961"/>
                <a:gd name="connsiteX4" fmla="*/ 248986 w 960186"/>
                <a:gd name="connsiteY4" fmla="*/ 314960 h 413961"/>
                <a:gd name="connsiteX0" fmla="*/ 1082722 w 1082722"/>
                <a:gd name="connsiteY0" fmla="*/ 0 h 457200"/>
                <a:gd name="connsiteX1" fmla="*/ 737282 w 1082722"/>
                <a:gd name="connsiteY1" fmla="*/ 381000 h 457200"/>
                <a:gd name="connsiteX2" fmla="*/ 351202 w 1082722"/>
                <a:gd name="connsiteY2" fmla="*/ 396240 h 457200"/>
                <a:gd name="connsiteX3" fmla="*/ 122602 w 1082722"/>
                <a:gd name="connsiteY3" fmla="*/ 401320 h 457200"/>
                <a:gd name="connsiteX4" fmla="*/ 682 w 1082722"/>
                <a:gd name="connsiteY4" fmla="*/ 457200 h 457200"/>
                <a:gd name="connsiteX0" fmla="*/ 1082040 w 1082040"/>
                <a:gd name="connsiteY0" fmla="*/ 0 h 457200"/>
                <a:gd name="connsiteX1" fmla="*/ 736600 w 1082040"/>
                <a:gd name="connsiteY1" fmla="*/ 381000 h 457200"/>
                <a:gd name="connsiteX2" fmla="*/ 350520 w 1082040"/>
                <a:gd name="connsiteY2" fmla="*/ 396240 h 457200"/>
                <a:gd name="connsiteX3" fmla="*/ 121920 w 1082040"/>
                <a:gd name="connsiteY3" fmla="*/ 401320 h 457200"/>
                <a:gd name="connsiteX4" fmla="*/ 0 w 1082040"/>
                <a:gd name="connsiteY4" fmla="*/ 457200 h 457200"/>
                <a:gd name="connsiteX0" fmla="*/ 1082040 w 1082040"/>
                <a:gd name="connsiteY0" fmla="*/ 0 h 457200"/>
                <a:gd name="connsiteX1" fmla="*/ 736600 w 1082040"/>
                <a:gd name="connsiteY1" fmla="*/ 381000 h 457200"/>
                <a:gd name="connsiteX2" fmla="*/ 350520 w 1082040"/>
                <a:gd name="connsiteY2" fmla="*/ 396240 h 457200"/>
                <a:gd name="connsiteX3" fmla="*/ 201930 w 1082040"/>
                <a:gd name="connsiteY3" fmla="*/ 439420 h 457200"/>
                <a:gd name="connsiteX4" fmla="*/ 0 w 1082040"/>
                <a:gd name="connsiteY4" fmla="*/ 457200 h 457200"/>
                <a:gd name="connsiteX0" fmla="*/ 1026795 w 1026795"/>
                <a:gd name="connsiteY0" fmla="*/ 0 h 531495"/>
                <a:gd name="connsiteX1" fmla="*/ 681355 w 1026795"/>
                <a:gd name="connsiteY1" fmla="*/ 381000 h 531495"/>
                <a:gd name="connsiteX2" fmla="*/ 295275 w 1026795"/>
                <a:gd name="connsiteY2" fmla="*/ 396240 h 531495"/>
                <a:gd name="connsiteX3" fmla="*/ 146685 w 1026795"/>
                <a:gd name="connsiteY3" fmla="*/ 439420 h 531495"/>
                <a:gd name="connsiteX4" fmla="*/ 0 w 1026795"/>
                <a:gd name="connsiteY4" fmla="*/ 531495 h 531495"/>
                <a:gd name="connsiteX0" fmla="*/ 1026795 w 1026795"/>
                <a:gd name="connsiteY0" fmla="*/ 0 h 531495"/>
                <a:gd name="connsiteX1" fmla="*/ 681355 w 1026795"/>
                <a:gd name="connsiteY1" fmla="*/ 381000 h 531495"/>
                <a:gd name="connsiteX2" fmla="*/ 295275 w 1026795"/>
                <a:gd name="connsiteY2" fmla="*/ 396240 h 531495"/>
                <a:gd name="connsiteX3" fmla="*/ 146685 w 1026795"/>
                <a:gd name="connsiteY3" fmla="*/ 439420 h 531495"/>
                <a:gd name="connsiteX4" fmla="*/ 0 w 1026795"/>
                <a:gd name="connsiteY4" fmla="*/ 531495 h 531495"/>
                <a:gd name="connsiteX0" fmla="*/ 933450 w 933450"/>
                <a:gd name="connsiteY0" fmla="*/ 0 h 523875"/>
                <a:gd name="connsiteX1" fmla="*/ 681355 w 933450"/>
                <a:gd name="connsiteY1" fmla="*/ 373380 h 523875"/>
                <a:gd name="connsiteX2" fmla="*/ 295275 w 933450"/>
                <a:gd name="connsiteY2" fmla="*/ 388620 h 523875"/>
                <a:gd name="connsiteX3" fmla="*/ 146685 w 933450"/>
                <a:gd name="connsiteY3" fmla="*/ 431800 h 523875"/>
                <a:gd name="connsiteX4" fmla="*/ 0 w 933450"/>
                <a:gd name="connsiteY4" fmla="*/ 523875 h 523875"/>
                <a:gd name="connsiteX0" fmla="*/ 933450 w 933450"/>
                <a:gd name="connsiteY0" fmla="*/ 0 h 523875"/>
                <a:gd name="connsiteX1" fmla="*/ 681355 w 933450"/>
                <a:gd name="connsiteY1" fmla="*/ 373380 h 523875"/>
                <a:gd name="connsiteX2" fmla="*/ 295275 w 933450"/>
                <a:gd name="connsiteY2" fmla="*/ 388620 h 523875"/>
                <a:gd name="connsiteX3" fmla="*/ 146685 w 933450"/>
                <a:gd name="connsiteY3" fmla="*/ 431800 h 523875"/>
                <a:gd name="connsiteX4" fmla="*/ 0 w 933450"/>
                <a:gd name="connsiteY4" fmla="*/ 523875 h 523875"/>
                <a:gd name="connsiteX0" fmla="*/ 933450 w 933450"/>
                <a:gd name="connsiteY0" fmla="*/ 0 h 523875"/>
                <a:gd name="connsiteX1" fmla="*/ 761365 w 933450"/>
                <a:gd name="connsiteY1" fmla="*/ 310515 h 523875"/>
                <a:gd name="connsiteX2" fmla="*/ 295275 w 933450"/>
                <a:gd name="connsiteY2" fmla="*/ 388620 h 523875"/>
                <a:gd name="connsiteX3" fmla="*/ 146685 w 933450"/>
                <a:gd name="connsiteY3" fmla="*/ 431800 h 523875"/>
                <a:gd name="connsiteX4" fmla="*/ 0 w 933450"/>
                <a:gd name="connsiteY4" fmla="*/ 523875 h 523875"/>
                <a:gd name="connsiteX0" fmla="*/ 933450 w 933450"/>
                <a:gd name="connsiteY0" fmla="*/ 0 h 523875"/>
                <a:gd name="connsiteX1" fmla="*/ 761365 w 933450"/>
                <a:gd name="connsiteY1" fmla="*/ 310515 h 523875"/>
                <a:gd name="connsiteX2" fmla="*/ 384810 w 933450"/>
                <a:gd name="connsiteY2" fmla="*/ 369570 h 523875"/>
                <a:gd name="connsiteX3" fmla="*/ 146685 w 933450"/>
                <a:gd name="connsiteY3" fmla="*/ 431800 h 523875"/>
                <a:gd name="connsiteX4" fmla="*/ 0 w 933450"/>
                <a:gd name="connsiteY4" fmla="*/ 523875 h 523875"/>
                <a:gd name="connsiteX0" fmla="*/ 885825 w 885825"/>
                <a:gd name="connsiteY0" fmla="*/ 0 h 520065"/>
                <a:gd name="connsiteX1" fmla="*/ 713740 w 885825"/>
                <a:gd name="connsiteY1" fmla="*/ 310515 h 520065"/>
                <a:gd name="connsiteX2" fmla="*/ 337185 w 885825"/>
                <a:gd name="connsiteY2" fmla="*/ 369570 h 520065"/>
                <a:gd name="connsiteX3" fmla="*/ 99060 w 885825"/>
                <a:gd name="connsiteY3" fmla="*/ 431800 h 520065"/>
                <a:gd name="connsiteX4" fmla="*/ 0 w 885825"/>
                <a:gd name="connsiteY4" fmla="*/ 520065 h 520065"/>
                <a:gd name="connsiteX0" fmla="*/ 885825 w 885825"/>
                <a:gd name="connsiteY0" fmla="*/ 0 h 520065"/>
                <a:gd name="connsiteX1" fmla="*/ 713740 w 885825"/>
                <a:gd name="connsiteY1" fmla="*/ 310515 h 520065"/>
                <a:gd name="connsiteX2" fmla="*/ 337185 w 885825"/>
                <a:gd name="connsiteY2" fmla="*/ 369570 h 520065"/>
                <a:gd name="connsiteX3" fmla="*/ 99060 w 885825"/>
                <a:gd name="connsiteY3" fmla="*/ 431800 h 520065"/>
                <a:gd name="connsiteX4" fmla="*/ 0 w 885825"/>
                <a:gd name="connsiteY4" fmla="*/ 520065 h 520065"/>
                <a:gd name="connsiteX0" fmla="*/ 899160 w 899160"/>
                <a:gd name="connsiteY0" fmla="*/ 0 h 523875"/>
                <a:gd name="connsiteX1" fmla="*/ 727075 w 899160"/>
                <a:gd name="connsiteY1" fmla="*/ 310515 h 523875"/>
                <a:gd name="connsiteX2" fmla="*/ 350520 w 899160"/>
                <a:gd name="connsiteY2" fmla="*/ 369570 h 523875"/>
                <a:gd name="connsiteX3" fmla="*/ 112395 w 899160"/>
                <a:gd name="connsiteY3" fmla="*/ 431800 h 523875"/>
                <a:gd name="connsiteX4" fmla="*/ 0 w 899160"/>
                <a:gd name="connsiteY4" fmla="*/ 523875 h 52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9160" h="523875">
                  <a:moveTo>
                    <a:pt x="899160" y="0"/>
                  </a:moveTo>
                  <a:cubicBezTo>
                    <a:pt x="888365" y="52705"/>
                    <a:pt x="818515" y="248920"/>
                    <a:pt x="727075" y="310515"/>
                  </a:cubicBezTo>
                  <a:cubicBezTo>
                    <a:pt x="635635" y="372110"/>
                    <a:pt x="452967" y="349356"/>
                    <a:pt x="350520" y="369570"/>
                  </a:cubicBezTo>
                  <a:cubicBezTo>
                    <a:pt x="248073" y="389784"/>
                    <a:pt x="170815" y="406083"/>
                    <a:pt x="112395" y="431800"/>
                  </a:cubicBezTo>
                  <a:cubicBezTo>
                    <a:pt x="53975" y="457518"/>
                    <a:pt x="29633" y="497840"/>
                    <a:pt x="0" y="523875"/>
                  </a:cubicBezTo>
                </a:path>
              </a:pathLst>
            </a:custGeom>
            <a:noFill/>
            <a:ln w="38100">
              <a:solidFill>
                <a:schemeClr val="bg2">
                  <a:lumMod val="50000"/>
                </a:schemeClr>
              </a:solidFill>
              <a:prstDash val="sysDot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CBECD6F-8122-4C5D-9CA1-7918BC6658D0}"/>
                </a:ext>
              </a:extLst>
            </p:cNvPr>
            <p:cNvSpPr/>
            <p:nvPr/>
          </p:nvSpPr>
          <p:spPr>
            <a:xfrm flipH="1">
              <a:off x="4935357" y="1604393"/>
              <a:ext cx="881919" cy="550545"/>
            </a:xfrm>
            <a:custGeom>
              <a:avLst/>
              <a:gdLst>
                <a:gd name="connsiteX0" fmla="*/ 992433 w 992433"/>
                <a:gd name="connsiteY0" fmla="*/ 0 h 441960"/>
                <a:gd name="connsiteX1" fmla="*/ 646993 w 992433"/>
                <a:gd name="connsiteY1" fmla="*/ 381000 h 441960"/>
                <a:gd name="connsiteX2" fmla="*/ 260913 w 992433"/>
                <a:gd name="connsiteY2" fmla="*/ 396240 h 441960"/>
                <a:gd name="connsiteX3" fmla="*/ 32313 w 992433"/>
                <a:gd name="connsiteY3" fmla="*/ 401320 h 441960"/>
                <a:gd name="connsiteX4" fmla="*/ 6913 w 992433"/>
                <a:gd name="connsiteY4" fmla="*/ 441960 h 441960"/>
                <a:gd name="connsiteX0" fmla="*/ 1052560 w 1052560"/>
                <a:gd name="connsiteY0" fmla="*/ 0 h 492760"/>
                <a:gd name="connsiteX1" fmla="*/ 707120 w 1052560"/>
                <a:gd name="connsiteY1" fmla="*/ 381000 h 492760"/>
                <a:gd name="connsiteX2" fmla="*/ 321040 w 1052560"/>
                <a:gd name="connsiteY2" fmla="*/ 396240 h 492760"/>
                <a:gd name="connsiteX3" fmla="*/ 92440 w 1052560"/>
                <a:gd name="connsiteY3" fmla="*/ 401320 h 492760"/>
                <a:gd name="connsiteX4" fmla="*/ 1000 w 1052560"/>
                <a:gd name="connsiteY4" fmla="*/ 492760 h 492760"/>
                <a:gd name="connsiteX0" fmla="*/ 960186 w 960186"/>
                <a:gd name="connsiteY0" fmla="*/ 0 h 413961"/>
                <a:gd name="connsiteX1" fmla="*/ 614746 w 960186"/>
                <a:gd name="connsiteY1" fmla="*/ 381000 h 413961"/>
                <a:gd name="connsiteX2" fmla="*/ 228666 w 960186"/>
                <a:gd name="connsiteY2" fmla="*/ 396240 h 413961"/>
                <a:gd name="connsiteX3" fmla="*/ 66 w 960186"/>
                <a:gd name="connsiteY3" fmla="*/ 401320 h 413961"/>
                <a:gd name="connsiteX4" fmla="*/ 248986 w 960186"/>
                <a:gd name="connsiteY4" fmla="*/ 314960 h 413961"/>
                <a:gd name="connsiteX0" fmla="*/ 1082722 w 1082722"/>
                <a:gd name="connsiteY0" fmla="*/ 0 h 457200"/>
                <a:gd name="connsiteX1" fmla="*/ 737282 w 1082722"/>
                <a:gd name="connsiteY1" fmla="*/ 381000 h 457200"/>
                <a:gd name="connsiteX2" fmla="*/ 351202 w 1082722"/>
                <a:gd name="connsiteY2" fmla="*/ 396240 h 457200"/>
                <a:gd name="connsiteX3" fmla="*/ 122602 w 1082722"/>
                <a:gd name="connsiteY3" fmla="*/ 401320 h 457200"/>
                <a:gd name="connsiteX4" fmla="*/ 682 w 1082722"/>
                <a:gd name="connsiteY4" fmla="*/ 457200 h 457200"/>
                <a:gd name="connsiteX0" fmla="*/ 1082040 w 1082040"/>
                <a:gd name="connsiteY0" fmla="*/ 0 h 457200"/>
                <a:gd name="connsiteX1" fmla="*/ 736600 w 1082040"/>
                <a:gd name="connsiteY1" fmla="*/ 381000 h 457200"/>
                <a:gd name="connsiteX2" fmla="*/ 350520 w 1082040"/>
                <a:gd name="connsiteY2" fmla="*/ 396240 h 457200"/>
                <a:gd name="connsiteX3" fmla="*/ 121920 w 1082040"/>
                <a:gd name="connsiteY3" fmla="*/ 401320 h 457200"/>
                <a:gd name="connsiteX4" fmla="*/ 0 w 1082040"/>
                <a:gd name="connsiteY4" fmla="*/ 457200 h 457200"/>
                <a:gd name="connsiteX0" fmla="*/ 1082040 w 1082040"/>
                <a:gd name="connsiteY0" fmla="*/ 0 h 457200"/>
                <a:gd name="connsiteX1" fmla="*/ 736600 w 1082040"/>
                <a:gd name="connsiteY1" fmla="*/ 381000 h 457200"/>
                <a:gd name="connsiteX2" fmla="*/ 350520 w 1082040"/>
                <a:gd name="connsiteY2" fmla="*/ 396240 h 457200"/>
                <a:gd name="connsiteX3" fmla="*/ 201930 w 1082040"/>
                <a:gd name="connsiteY3" fmla="*/ 439420 h 457200"/>
                <a:gd name="connsiteX4" fmla="*/ 0 w 1082040"/>
                <a:gd name="connsiteY4" fmla="*/ 457200 h 457200"/>
                <a:gd name="connsiteX0" fmla="*/ 1026795 w 1026795"/>
                <a:gd name="connsiteY0" fmla="*/ 0 h 531495"/>
                <a:gd name="connsiteX1" fmla="*/ 681355 w 1026795"/>
                <a:gd name="connsiteY1" fmla="*/ 381000 h 531495"/>
                <a:gd name="connsiteX2" fmla="*/ 295275 w 1026795"/>
                <a:gd name="connsiteY2" fmla="*/ 396240 h 531495"/>
                <a:gd name="connsiteX3" fmla="*/ 146685 w 1026795"/>
                <a:gd name="connsiteY3" fmla="*/ 439420 h 531495"/>
                <a:gd name="connsiteX4" fmla="*/ 0 w 1026795"/>
                <a:gd name="connsiteY4" fmla="*/ 531495 h 531495"/>
                <a:gd name="connsiteX0" fmla="*/ 1026795 w 1026795"/>
                <a:gd name="connsiteY0" fmla="*/ 0 h 531495"/>
                <a:gd name="connsiteX1" fmla="*/ 681355 w 1026795"/>
                <a:gd name="connsiteY1" fmla="*/ 381000 h 531495"/>
                <a:gd name="connsiteX2" fmla="*/ 295275 w 1026795"/>
                <a:gd name="connsiteY2" fmla="*/ 396240 h 531495"/>
                <a:gd name="connsiteX3" fmla="*/ 146685 w 1026795"/>
                <a:gd name="connsiteY3" fmla="*/ 439420 h 531495"/>
                <a:gd name="connsiteX4" fmla="*/ 0 w 1026795"/>
                <a:gd name="connsiteY4" fmla="*/ 531495 h 531495"/>
                <a:gd name="connsiteX0" fmla="*/ 933450 w 933450"/>
                <a:gd name="connsiteY0" fmla="*/ 0 h 523875"/>
                <a:gd name="connsiteX1" fmla="*/ 681355 w 933450"/>
                <a:gd name="connsiteY1" fmla="*/ 373380 h 523875"/>
                <a:gd name="connsiteX2" fmla="*/ 295275 w 933450"/>
                <a:gd name="connsiteY2" fmla="*/ 388620 h 523875"/>
                <a:gd name="connsiteX3" fmla="*/ 146685 w 933450"/>
                <a:gd name="connsiteY3" fmla="*/ 431800 h 523875"/>
                <a:gd name="connsiteX4" fmla="*/ 0 w 933450"/>
                <a:gd name="connsiteY4" fmla="*/ 523875 h 523875"/>
                <a:gd name="connsiteX0" fmla="*/ 933450 w 933450"/>
                <a:gd name="connsiteY0" fmla="*/ 0 h 523875"/>
                <a:gd name="connsiteX1" fmla="*/ 681355 w 933450"/>
                <a:gd name="connsiteY1" fmla="*/ 373380 h 523875"/>
                <a:gd name="connsiteX2" fmla="*/ 295275 w 933450"/>
                <a:gd name="connsiteY2" fmla="*/ 388620 h 523875"/>
                <a:gd name="connsiteX3" fmla="*/ 146685 w 933450"/>
                <a:gd name="connsiteY3" fmla="*/ 431800 h 523875"/>
                <a:gd name="connsiteX4" fmla="*/ 0 w 933450"/>
                <a:gd name="connsiteY4" fmla="*/ 523875 h 523875"/>
                <a:gd name="connsiteX0" fmla="*/ 933450 w 933450"/>
                <a:gd name="connsiteY0" fmla="*/ 0 h 523875"/>
                <a:gd name="connsiteX1" fmla="*/ 761365 w 933450"/>
                <a:gd name="connsiteY1" fmla="*/ 310515 h 523875"/>
                <a:gd name="connsiteX2" fmla="*/ 295275 w 933450"/>
                <a:gd name="connsiteY2" fmla="*/ 388620 h 523875"/>
                <a:gd name="connsiteX3" fmla="*/ 146685 w 933450"/>
                <a:gd name="connsiteY3" fmla="*/ 431800 h 523875"/>
                <a:gd name="connsiteX4" fmla="*/ 0 w 933450"/>
                <a:gd name="connsiteY4" fmla="*/ 523875 h 523875"/>
                <a:gd name="connsiteX0" fmla="*/ 933450 w 933450"/>
                <a:gd name="connsiteY0" fmla="*/ 0 h 523875"/>
                <a:gd name="connsiteX1" fmla="*/ 761365 w 933450"/>
                <a:gd name="connsiteY1" fmla="*/ 310515 h 523875"/>
                <a:gd name="connsiteX2" fmla="*/ 384810 w 933450"/>
                <a:gd name="connsiteY2" fmla="*/ 369570 h 523875"/>
                <a:gd name="connsiteX3" fmla="*/ 146685 w 933450"/>
                <a:gd name="connsiteY3" fmla="*/ 431800 h 523875"/>
                <a:gd name="connsiteX4" fmla="*/ 0 w 933450"/>
                <a:gd name="connsiteY4" fmla="*/ 523875 h 523875"/>
                <a:gd name="connsiteX0" fmla="*/ 885825 w 885825"/>
                <a:gd name="connsiteY0" fmla="*/ 0 h 520065"/>
                <a:gd name="connsiteX1" fmla="*/ 713740 w 885825"/>
                <a:gd name="connsiteY1" fmla="*/ 310515 h 520065"/>
                <a:gd name="connsiteX2" fmla="*/ 337185 w 885825"/>
                <a:gd name="connsiteY2" fmla="*/ 369570 h 520065"/>
                <a:gd name="connsiteX3" fmla="*/ 99060 w 885825"/>
                <a:gd name="connsiteY3" fmla="*/ 431800 h 520065"/>
                <a:gd name="connsiteX4" fmla="*/ 0 w 885825"/>
                <a:gd name="connsiteY4" fmla="*/ 520065 h 520065"/>
                <a:gd name="connsiteX0" fmla="*/ 885825 w 885825"/>
                <a:gd name="connsiteY0" fmla="*/ 0 h 520065"/>
                <a:gd name="connsiteX1" fmla="*/ 713740 w 885825"/>
                <a:gd name="connsiteY1" fmla="*/ 310515 h 520065"/>
                <a:gd name="connsiteX2" fmla="*/ 337185 w 885825"/>
                <a:gd name="connsiteY2" fmla="*/ 369570 h 520065"/>
                <a:gd name="connsiteX3" fmla="*/ 99060 w 885825"/>
                <a:gd name="connsiteY3" fmla="*/ 431800 h 520065"/>
                <a:gd name="connsiteX4" fmla="*/ 0 w 885825"/>
                <a:gd name="connsiteY4" fmla="*/ 520065 h 520065"/>
                <a:gd name="connsiteX0" fmla="*/ 899160 w 899160"/>
                <a:gd name="connsiteY0" fmla="*/ 0 h 523875"/>
                <a:gd name="connsiteX1" fmla="*/ 727075 w 899160"/>
                <a:gd name="connsiteY1" fmla="*/ 310515 h 523875"/>
                <a:gd name="connsiteX2" fmla="*/ 350520 w 899160"/>
                <a:gd name="connsiteY2" fmla="*/ 369570 h 523875"/>
                <a:gd name="connsiteX3" fmla="*/ 112395 w 899160"/>
                <a:gd name="connsiteY3" fmla="*/ 431800 h 523875"/>
                <a:gd name="connsiteX4" fmla="*/ 0 w 899160"/>
                <a:gd name="connsiteY4" fmla="*/ 523875 h 523875"/>
                <a:gd name="connsiteX0" fmla="*/ 899160 w 899160"/>
                <a:gd name="connsiteY0" fmla="*/ 0 h 523875"/>
                <a:gd name="connsiteX1" fmla="*/ 592058 w 899160"/>
                <a:gd name="connsiteY1" fmla="*/ 198120 h 523875"/>
                <a:gd name="connsiteX2" fmla="*/ 350520 w 899160"/>
                <a:gd name="connsiteY2" fmla="*/ 369570 h 523875"/>
                <a:gd name="connsiteX3" fmla="*/ 112395 w 899160"/>
                <a:gd name="connsiteY3" fmla="*/ 431800 h 523875"/>
                <a:gd name="connsiteX4" fmla="*/ 0 w 899160"/>
                <a:gd name="connsiteY4" fmla="*/ 523875 h 523875"/>
                <a:gd name="connsiteX0" fmla="*/ 899160 w 899160"/>
                <a:gd name="connsiteY0" fmla="*/ 0 h 523875"/>
                <a:gd name="connsiteX1" fmla="*/ 592058 w 899160"/>
                <a:gd name="connsiteY1" fmla="*/ 198120 h 523875"/>
                <a:gd name="connsiteX2" fmla="*/ 462056 w 899160"/>
                <a:gd name="connsiteY2" fmla="*/ 493395 h 523875"/>
                <a:gd name="connsiteX3" fmla="*/ 112395 w 899160"/>
                <a:gd name="connsiteY3" fmla="*/ 431800 h 523875"/>
                <a:gd name="connsiteX4" fmla="*/ 0 w 899160"/>
                <a:gd name="connsiteY4" fmla="*/ 523875 h 523875"/>
                <a:gd name="connsiteX0" fmla="*/ 899160 w 899160"/>
                <a:gd name="connsiteY0" fmla="*/ 0 h 557815"/>
                <a:gd name="connsiteX1" fmla="*/ 592058 w 899160"/>
                <a:gd name="connsiteY1" fmla="*/ 198120 h 557815"/>
                <a:gd name="connsiteX2" fmla="*/ 462056 w 899160"/>
                <a:gd name="connsiteY2" fmla="*/ 493395 h 557815"/>
                <a:gd name="connsiteX3" fmla="*/ 221974 w 899160"/>
                <a:gd name="connsiteY3" fmla="*/ 557530 h 557815"/>
                <a:gd name="connsiteX4" fmla="*/ 0 w 899160"/>
                <a:gd name="connsiteY4" fmla="*/ 523875 h 557815"/>
                <a:gd name="connsiteX0" fmla="*/ 856111 w 856111"/>
                <a:gd name="connsiteY0" fmla="*/ 0 h 621030"/>
                <a:gd name="connsiteX1" fmla="*/ 549009 w 856111"/>
                <a:gd name="connsiteY1" fmla="*/ 198120 h 621030"/>
                <a:gd name="connsiteX2" fmla="*/ 419007 w 856111"/>
                <a:gd name="connsiteY2" fmla="*/ 493395 h 621030"/>
                <a:gd name="connsiteX3" fmla="*/ 178925 w 856111"/>
                <a:gd name="connsiteY3" fmla="*/ 557530 h 621030"/>
                <a:gd name="connsiteX4" fmla="*/ 0 w 856111"/>
                <a:gd name="connsiteY4" fmla="*/ 621030 h 621030"/>
                <a:gd name="connsiteX0" fmla="*/ 856111 w 856111"/>
                <a:gd name="connsiteY0" fmla="*/ 0 h 621030"/>
                <a:gd name="connsiteX1" fmla="*/ 549009 w 856111"/>
                <a:gd name="connsiteY1" fmla="*/ 198120 h 621030"/>
                <a:gd name="connsiteX2" fmla="*/ 330952 w 856111"/>
                <a:gd name="connsiteY2" fmla="*/ 405765 h 621030"/>
                <a:gd name="connsiteX3" fmla="*/ 178925 w 856111"/>
                <a:gd name="connsiteY3" fmla="*/ 557530 h 621030"/>
                <a:gd name="connsiteX4" fmla="*/ 0 w 856111"/>
                <a:gd name="connsiteY4" fmla="*/ 621030 h 621030"/>
                <a:gd name="connsiteX0" fmla="*/ 856111 w 856111"/>
                <a:gd name="connsiteY0" fmla="*/ 0 h 621030"/>
                <a:gd name="connsiteX1" fmla="*/ 549009 w 856111"/>
                <a:gd name="connsiteY1" fmla="*/ 198120 h 621030"/>
                <a:gd name="connsiteX2" fmla="*/ 330952 w 856111"/>
                <a:gd name="connsiteY2" fmla="*/ 405765 h 621030"/>
                <a:gd name="connsiteX3" fmla="*/ 90870 w 856111"/>
                <a:gd name="connsiteY3" fmla="*/ 408940 h 621030"/>
                <a:gd name="connsiteX4" fmla="*/ 0 w 856111"/>
                <a:gd name="connsiteY4" fmla="*/ 621030 h 621030"/>
                <a:gd name="connsiteX0" fmla="*/ 934382 w 934382"/>
                <a:gd name="connsiteY0" fmla="*/ 0 h 499110"/>
                <a:gd name="connsiteX1" fmla="*/ 627280 w 934382"/>
                <a:gd name="connsiteY1" fmla="*/ 198120 h 499110"/>
                <a:gd name="connsiteX2" fmla="*/ 409223 w 934382"/>
                <a:gd name="connsiteY2" fmla="*/ 405765 h 499110"/>
                <a:gd name="connsiteX3" fmla="*/ 169141 w 934382"/>
                <a:gd name="connsiteY3" fmla="*/ 408940 h 499110"/>
                <a:gd name="connsiteX4" fmla="*/ 0 w 934382"/>
                <a:gd name="connsiteY4" fmla="*/ 499110 h 499110"/>
                <a:gd name="connsiteX0" fmla="*/ 934382 w 934382"/>
                <a:gd name="connsiteY0" fmla="*/ 0 h 499110"/>
                <a:gd name="connsiteX1" fmla="*/ 627280 w 934382"/>
                <a:gd name="connsiteY1" fmla="*/ 198120 h 499110"/>
                <a:gd name="connsiteX2" fmla="*/ 327039 w 934382"/>
                <a:gd name="connsiteY2" fmla="*/ 300990 h 499110"/>
                <a:gd name="connsiteX3" fmla="*/ 169141 w 934382"/>
                <a:gd name="connsiteY3" fmla="*/ 408940 h 499110"/>
                <a:gd name="connsiteX4" fmla="*/ 0 w 934382"/>
                <a:gd name="connsiteY4" fmla="*/ 499110 h 499110"/>
                <a:gd name="connsiteX0" fmla="*/ 934382 w 934382"/>
                <a:gd name="connsiteY0" fmla="*/ 0 h 499110"/>
                <a:gd name="connsiteX1" fmla="*/ 615539 w 934382"/>
                <a:gd name="connsiteY1" fmla="*/ 140970 h 499110"/>
                <a:gd name="connsiteX2" fmla="*/ 327039 w 934382"/>
                <a:gd name="connsiteY2" fmla="*/ 300990 h 499110"/>
                <a:gd name="connsiteX3" fmla="*/ 169141 w 934382"/>
                <a:gd name="connsiteY3" fmla="*/ 408940 h 499110"/>
                <a:gd name="connsiteX4" fmla="*/ 0 w 934382"/>
                <a:gd name="connsiteY4" fmla="*/ 499110 h 499110"/>
                <a:gd name="connsiteX0" fmla="*/ 934382 w 943019"/>
                <a:gd name="connsiteY0" fmla="*/ 0 h 499110"/>
                <a:gd name="connsiteX1" fmla="*/ 883617 w 943019"/>
                <a:gd name="connsiteY1" fmla="*/ 175260 h 499110"/>
                <a:gd name="connsiteX2" fmla="*/ 327039 w 943019"/>
                <a:gd name="connsiteY2" fmla="*/ 300990 h 499110"/>
                <a:gd name="connsiteX3" fmla="*/ 169141 w 943019"/>
                <a:gd name="connsiteY3" fmla="*/ 408940 h 499110"/>
                <a:gd name="connsiteX4" fmla="*/ 0 w 943019"/>
                <a:gd name="connsiteY4" fmla="*/ 499110 h 499110"/>
                <a:gd name="connsiteX0" fmla="*/ 934382 w 934382"/>
                <a:gd name="connsiteY0" fmla="*/ 0 h 499110"/>
                <a:gd name="connsiteX1" fmla="*/ 883617 w 934382"/>
                <a:gd name="connsiteY1" fmla="*/ 175260 h 499110"/>
                <a:gd name="connsiteX2" fmla="*/ 327039 w 934382"/>
                <a:gd name="connsiteY2" fmla="*/ 300990 h 499110"/>
                <a:gd name="connsiteX3" fmla="*/ 169141 w 934382"/>
                <a:gd name="connsiteY3" fmla="*/ 408940 h 499110"/>
                <a:gd name="connsiteX4" fmla="*/ 0 w 934382"/>
                <a:gd name="connsiteY4" fmla="*/ 499110 h 499110"/>
                <a:gd name="connsiteX0" fmla="*/ 934382 w 934382"/>
                <a:gd name="connsiteY0" fmla="*/ 0 h 499110"/>
                <a:gd name="connsiteX1" fmla="*/ 883617 w 934382"/>
                <a:gd name="connsiteY1" fmla="*/ 175260 h 499110"/>
                <a:gd name="connsiteX2" fmla="*/ 327039 w 934382"/>
                <a:gd name="connsiteY2" fmla="*/ 300990 h 499110"/>
                <a:gd name="connsiteX3" fmla="*/ 169141 w 934382"/>
                <a:gd name="connsiteY3" fmla="*/ 408940 h 499110"/>
                <a:gd name="connsiteX4" fmla="*/ 0 w 934382"/>
                <a:gd name="connsiteY4" fmla="*/ 499110 h 499110"/>
                <a:gd name="connsiteX0" fmla="*/ 934382 w 935239"/>
                <a:gd name="connsiteY0" fmla="*/ 0 h 499110"/>
                <a:gd name="connsiteX1" fmla="*/ 883617 w 935239"/>
                <a:gd name="connsiteY1" fmla="*/ 175260 h 499110"/>
                <a:gd name="connsiteX2" fmla="*/ 452272 w 935239"/>
                <a:gd name="connsiteY2" fmla="*/ 243840 h 499110"/>
                <a:gd name="connsiteX3" fmla="*/ 169141 w 935239"/>
                <a:gd name="connsiteY3" fmla="*/ 408940 h 499110"/>
                <a:gd name="connsiteX4" fmla="*/ 0 w 935239"/>
                <a:gd name="connsiteY4" fmla="*/ 499110 h 499110"/>
                <a:gd name="connsiteX0" fmla="*/ 905030 w 905887"/>
                <a:gd name="connsiteY0" fmla="*/ 0 h 550545"/>
                <a:gd name="connsiteX1" fmla="*/ 854265 w 905887"/>
                <a:gd name="connsiteY1" fmla="*/ 175260 h 550545"/>
                <a:gd name="connsiteX2" fmla="*/ 422920 w 905887"/>
                <a:gd name="connsiteY2" fmla="*/ 243840 h 550545"/>
                <a:gd name="connsiteX3" fmla="*/ 139789 w 905887"/>
                <a:gd name="connsiteY3" fmla="*/ 408940 h 550545"/>
                <a:gd name="connsiteX4" fmla="*/ 0 w 905887"/>
                <a:gd name="connsiteY4" fmla="*/ 550545 h 550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5887" h="550545">
                  <a:moveTo>
                    <a:pt x="905030" y="0"/>
                  </a:moveTo>
                  <a:cubicBezTo>
                    <a:pt x="894235" y="52705"/>
                    <a:pt x="934617" y="134620"/>
                    <a:pt x="854265" y="175260"/>
                  </a:cubicBezTo>
                  <a:cubicBezTo>
                    <a:pt x="773913" y="215900"/>
                    <a:pt x="541999" y="204893"/>
                    <a:pt x="422920" y="243840"/>
                  </a:cubicBezTo>
                  <a:cubicBezTo>
                    <a:pt x="303841" y="282787"/>
                    <a:pt x="210276" y="357822"/>
                    <a:pt x="139789" y="408940"/>
                  </a:cubicBezTo>
                  <a:cubicBezTo>
                    <a:pt x="69302" y="460058"/>
                    <a:pt x="29633" y="524510"/>
                    <a:pt x="0" y="550545"/>
                  </a:cubicBezTo>
                </a:path>
              </a:pathLst>
            </a:custGeom>
            <a:noFill/>
            <a:ln w="38100">
              <a:solidFill>
                <a:schemeClr val="bg2">
                  <a:lumMod val="50000"/>
                </a:schemeClr>
              </a:solidFill>
              <a:prstDash val="sysDot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F7625AC-5F8A-4219-93C0-51E0356C9EAE}"/>
              </a:ext>
            </a:extLst>
          </p:cNvPr>
          <p:cNvGrpSpPr/>
          <p:nvPr/>
        </p:nvGrpSpPr>
        <p:grpSpPr>
          <a:xfrm>
            <a:off x="-1946581" y="371190"/>
            <a:ext cx="2416166" cy="2495847"/>
            <a:chOff x="5143579" y="812358"/>
            <a:chExt cx="2195218" cy="2267613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BFFFF04-BA00-4430-A2F7-FDD8E8EAA00E}"/>
                </a:ext>
              </a:extLst>
            </p:cNvPr>
            <p:cNvGrpSpPr/>
            <p:nvPr/>
          </p:nvGrpSpPr>
          <p:grpSpPr>
            <a:xfrm>
              <a:off x="5314455" y="1208049"/>
              <a:ext cx="1855367" cy="1431559"/>
              <a:chOff x="4667737" y="847559"/>
              <a:chExt cx="2514401" cy="1940055"/>
            </a:xfrm>
          </p:grpSpPr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B93DD69C-6022-46B3-BA15-976B055C5D8F}"/>
                  </a:ext>
                </a:extLst>
              </p:cNvPr>
              <p:cNvCxnSpPr/>
              <p:nvPr/>
            </p:nvCxnSpPr>
            <p:spPr>
              <a:xfrm>
                <a:off x="4667737" y="866814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2B5F3ABC-BB48-4096-8D89-785B694A036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344863" y="847559"/>
                <a:ext cx="418637" cy="418637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D0484EA8-CE37-4E84-9228-6DA7909ACA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23650" y="2122725"/>
                <a:ext cx="0" cy="664889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1E105B3D-4A80-46D5-8A8A-9EFE1F57C7B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79311" y="866814"/>
                <a:ext cx="418637" cy="418637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8A7D5DAB-3CEC-400D-A376-920A127856C2}"/>
                      </a:ext>
                    </a:extLst>
                  </p:cNvPr>
                  <p:cNvSpPr txBox="1"/>
                  <p:nvPr/>
                </p:nvSpPr>
                <p:spPr>
                  <a:xfrm>
                    <a:off x="4777825" y="1187443"/>
                    <a:ext cx="337405" cy="6442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oMath>
                      </m:oMathPara>
                    </a14:m>
                    <a:endParaRPr lang="zh-CN" altLang="en-US" sz="2800" b="1" dirty="0"/>
                  </a:p>
                </p:txBody>
              </p:sp>
            </mc:Choice>
            <mc:Fallback xmlns="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8A7D5DAB-3CEC-400D-A376-920A127856C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77825" y="1187443"/>
                    <a:ext cx="337405" cy="64422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r="-222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2AF5AB77-5A0B-429A-BEDD-D0B36691AA6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26226" y="866814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B7C6C8AE-3A7E-44BD-B194-63945B739493}"/>
                      </a:ext>
                    </a:extLst>
                  </p:cNvPr>
                  <p:cNvSpPr txBox="1"/>
                  <p:nvPr/>
                </p:nvSpPr>
                <p:spPr>
                  <a:xfrm>
                    <a:off x="6612903" y="1187443"/>
                    <a:ext cx="337405" cy="6442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oMath>
                      </m:oMathPara>
                    </a14:m>
                    <a:endParaRPr lang="zh-CN" altLang="en-US" sz="2800" dirty="0"/>
                  </a:p>
                </p:txBody>
              </p:sp>
            </mc:Choice>
            <mc:Fallback xmlns="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B7C6C8AE-3A7E-44BD-B194-63945B73949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12903" y="1187443"/>
                    <a:ext cx="337405" cy="64422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r="-444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A0D5D819-12C3-4E9C-AD70-FEB4ECEE24F0}"/>
                    </a:ext>
                  </a:extLst>
                </p:cNvPr>
                <p:cNvSpPr txBox="1"/>
                <p:nvPr/>
              </p:nvSpPr>
              <p:spPr>
                <a:xfrm>
                  <a:off x="5143579" y="812358"/>
                  <a:ext cx="2195218" cy="4403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D3440517-1345-442D-BD5A-081B5913E7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3579" y="812358"/>
                  <a:ext cx="2195218" cy="44036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78E0DD4C-54E8-45E5-9A11-82A49A8DB75D}"/>
                    </a:ext>
                  </a:extLst>
                </p:cNvPr>
                <p:cNvSpPr txBox="1"/>
                <p:nvPr/>
              </p:nvSpPr>
              <p:spPr>
                <a:xfrm>
                  <a:off x="5952314" y="2639608"/>
                  <a:ext cx="599686" cy="4403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8D84D7E2-2A83-420B-82F7-32B2A71248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2314" y="2639608"/>
                  <a:ext cx="599686" cy="440363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0ABF4BCA-5EF1-425F-A595-B214024ACD29}"/>
              </a:ext>
            </a:extLst>
          </p:cNvPr>
          <p:cNvGrpSpPr/>
          <p:nvPr/>
        </p:nvGrpSpPr>
        <p:grpSpPr>
          <a:xfrm>
            <a:off x="-1958654" y="3216843"/>
            <a:ext cx="15405761" cy="3296718"/>
            <a:chOff x="-1857524" y="3550783"/>
            <a:chExt cx="15405761" cy="3296718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812929DC-0C25-411F-9E81-3CADF2929FF5}"/>
                </a:ext>
              </a:extLst>
            </p:cNvPr>
            <p:cNvGrpSpPr/>
            <p:nvPr/>
          </p:nvGrpSpPr>
          <p:grpSpPr>
            <a:xfrm>
              <a:off x="-1857524" y="4351654"/>
              <a:ext cx="2416166" cy="2495847"/>
              <a:chOff x="3827412" y="520706"/>
              <a:chExt cx="2416166" cy="2495847"/>
            </a:xfrm>
          </p:grpSpPr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1F1B2542-3833-4342-A09C-E167EEB3F8AE}"/>
                  </a:ext>
                </a:extLst>
              </p:cNvPr>
              <p:cNvCxnSpPr/>
              <p:nvPr/>
            </p:nvCxnSpPr>
            <p:spPr>
              <a:xfrm>
                <a:off x="4015487" y="971861"/>
                <a:ext cx="1020008" cy="1020008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9C632244-8000-4D34-92A8-5E0BB034459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75169" y="956222"/>
                <a:ext cx="684000" cy="684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BB67755-C29C-4E52-AB9E-36F8E95A0A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5496" y="1991868"/>
                <a:ext cx="0" cy="540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DE35856E-BB37-409A-AC38-A14277349A0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349753" y="971861"/>
                <a:ext cx="340002" cy="34000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E59506EC-02ED-4FF2-A008-44391C348FA1}"/>
                      </a:ext>
                    </a:extLst>
                  </p:cNvPr>
                  <p:cNvSpPr txBox="1"/>
                  <p:nvPr/>
                </p:nvSpPr>
                <p:spPr>
                  <a:xfrm>
                    <a:off x="4104897" y="1232265"/>
                    <a:ext cx="274029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oMath>
                      </m:oMathPara>
                    </a14:m>
                    <a:endParaRPr lang="zh-CN" altLang="en-US" sz="2800" b="1" dirty="0"/>
                  </a:p>
                </p:txBody>
              </p:sp>
            </mc:Choice>
            <mc:Fallback xmlns="">
              <p:sp>
                <p:nvSpPr>
                  <p:cNvPr id="62" name="TextBox 61">
                    <a:extLst>
                      <a:ext uri="{FF2B5EF4-FFF2-40B4-BE49-F238E27FC236}">
                        <a16:creationId xmlns:a16="http://schemas.microsoft.com/office/drawing/2014/main" id="{C1782BC6-ED7A-48A8-B6EB-AC6D3C7F2D3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04897" y="1232265"/>
                    <a:ext cx="274029" cy="52322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r="-444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C1918981-BC75-4D44-BA03-B7C2A17E3D8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37588" y="971861"/>
                <a:ext cx="1020008" cy="1020008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0FA0C929-055D-438D-A1F6-28B73EF90BC5}"/>
                      </a:ext>
                    </a:extLst>
                  </p:cNvPr>
                  <p:cNvSpPr txBox="1"/>
                  <p:nvPr/>
                </p:nvSpPr>
                <p:spPr>
                  <a:xfrm>
                    <a:off x="4405197" y="1571780"/>
                    <a:ext cx="274029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sz="2800" dirty="0"/>
                  </a:p>
                </p:txBody>
              </p:sp>
            </mc:Choice>
            <mc:Fallback xmlns="">
              <p:sp>
                <p:nvSpPr>
                  <p:cNvPr id="64" name="TextBox 63">
                    <a:extLst>
                      <a:ext uri="{FF2B5EF4-FFF2-40B4-BE49-F238E27FC236}">
                        <a16:creationId xmlns:a16="http://schemas.microsoft.com/office/drawing/2014/main" id="{32166932-3125-4DF2-828C-092920963E9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05197" y="1571780"/>
                    <a:ext cx="274029" cy="523220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r="-1136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3AE357ED-A126-4878-9A46-BF5ED4435A90}"/>
                      </a:ext>
                    </a:extLst>
                  </p:cNvPr>
                  <p:cNvSpPr txBox="1"/>
                  <p:nvPr/>
                </p:nvSpPr>
                <p:spPr>
                  <a:xfrm>
                    <a:off x="3827412" y="520706"/>
                    <a:ext cx="2416166" cy="48468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        </m:t>
                          </m:r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       </m:t>
                          </m:r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       </m:t>
                          </m:r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74944CE6-3889-450B-A650-7DC5D85440A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27412" y="520706"/>
                    <a:ext cx="2416166" cy="484685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04953867-31A2-4311-8026-CB9B2CB12315}"/>
                      </a:ext>
                    </a:extLst>
                  </p:cNvPr>
                  <p:cNvSpPr txBox="1"/>
                  <p:nvPr/>
                </p:nvSpPr>
                <p:spPr>
                  <a:xfrm>
                    <a:off x="4717546" y="2531868"/>
                    <a:ext cx="660044" cy="48468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1" i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oMath>
                      </m:oMathPara>
                    </a14:m>
                    <a:endParaRPr lang="zh-CN" altLang="en-US" sz="2400" b="1" dirty="0"/>
                  </a:p>
                </p:txBody>
              </p:sp>
            </mc:Choice>
            <mc:Fallback xmlns=""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2344264B-F4DB-4975-879F-DDB24AF3C85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17546" y="2531868"/>
                    <a:ext cx="660044" cy="484685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38004AA6-AF6F-4728-831A-C6DDBB6A72BE}"/>
                </a:ext>
              </a:extLst>
            </p:cNvPr>
            <p:cNvGrpSpPr/>
            <p:nvPr/>
          </p:nvGrpSpPr>
          <p:grpSpPr>
            <a:xfrm>
              <a:off x="7202630" y="3589930"/>
              <a:ext cx="2712474" cy="3257571"/>
              <a:chOff x="4046384" y="3650594"/>
              <a:chExt cx="2712474" cy="3257571"/>
            </a:xfrm>
          </p:grpSpPr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F2524B68-1DB9-4DFE-B2E6-DD1816490C86}"/>
                  </a:ext>
                </a:extLst>
              </p:cNvPr>
              <p:cNvGrpSpPr/>
              <p:nvPr/>
            </p:nvGrpSpPr>
            <p:grpSpPr>
              <a:xfrm>
                <a:off x="4046384" y="3650594"/>
                <a:ext cx="2712474" cy="3257571"/>
                <a:chOff x="5521623" y="801076"/>
                <a:chExt cx="2712474" cy="3257571"/>
              </a:xfrm>
            </p:grpSpPr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51EED2E8-D217-4B47-A04B-A825A1973BEA}"/>
                    </a:ext>
                  </a:extLst>
                </p:cNvPr>
                <p:cNvCxnSpPr/>
                <p:nvPr/>
              </p:nvCxnSpPr>
              <p:spPr>
                <a:xfrm>
                  <a:off x="5814464" y="2013955"/>
                  <a:ext cx="1020008" cy="1020008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6F18960B-E52E-42F1-B430-3C693E7845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74146" y="1998316"/>
                  <a:ext cx="684000" cy="684000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AED0B1AA-FA11-4226-BAE7-072E755D7F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34473" y="3033962"/>
                  <a:ext cx="0" cy="540000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BBD17CE5-5B86-41B9-9EC4-901B239BB1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148730" y="2013955"/>
                  <a:ext cx="340002" cy="340002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1" name="TextBox 50">
                      <a:extLst>
                        <a:ext uri="{FF2B5EF4-FFF2-40B4-BE49-F238E27FC236}">
                          <a16:creationId xmlns:a16="http://schemas.microsoft.com/office/drawing/2014/main" id="{9355EE50-3BB7-4708-9366-3849F275530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903874" y="2274359"/>
                      <a:ext cx="274029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oMath>
                        </m:oMathPara>
                      </a14:m>
                      <a:endParaRPr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51" name="TextBox 50">
                      <a:extLst>
                        <a:ext uri="{FF2B5EF4-FFF2-40B4-BE49-F238E27FC236}">
                          <a16:creationId xmlns:a16="http://schemas.microsoft.com/office/drawing/2014/main" id="{9355EE50-3BB7-4708-9366-3849F275530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903874" y="2274359"/>
                      <a:ext cx="274029" cy="523220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9A30BE33-303A-47C2-A268-8BEBAAD07C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36565" y="2013955"/>
                  <a:ext cx="1020008" cy="1020008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3" name="TextBox 52">
                      <a:extLst>
                        <a:ext uri="{FF2B5EF4-FFF2-40B4-BE49-F238E27FC236}">
                          <a16:creationId xmlns:a16="http://schemas.microsoft.com/office/drawing/2014/main" id="{1321D64D-F692-4830-8703-138312DB79E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204174" y="2613874"/>
                      <a:ext cx="274029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oMath>
                        </m:oMathPara>
                      </a14:m>
                      <a:endParaRPr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53" name="TextBox 52">
                      <a:extLst>
                        <a:ext uri="{FF2B5EF4-FFF2-40B4-BE49-F238E27FC236}">
                          <a16:creationId xmlns:a16="http://schemas.microsoft.com/office/drawing/2014/main" id="{1321D64D-F692-4830-8703-138312DB79E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204174" y="2613874"/>
                      <a:ext cx="274029" cy="523220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r="-444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64F0EFC5-76E2-44BB-813B-7C04268366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6469004" y="1341075"/>
                  <a:ext cx="689041" cy="689041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5" name="TextBox 54">
                      <a:extLst>
                        <a:ext uri="{FF2B5EF4-FFF2-40B4-BE49-F238E27FC236}">
                          <a16:creationId xmlns:a16="http://schemas.microsoft.com/office/drawing/2014/main" id="{7B867CA1-6A3B-4B39-AD5D-EA2D58FDA5A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516523" y="3573962"/>
                      <a:ext cx="660044" cy="48468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2400" b="1" i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oMath>
                        </m:oMathPara>
                      </a14:m>
                      <a:endParaRPr lang="zh-CN" altLang="en-US" sz="2400" b="1" dirty="0"/>
                    </a:p>
                  </p:txBody>
                </p:sp>
              </mc:Choice>
              <mc:Fallback xmlns="">
                <p:sp>
                  <p:nvSpPr>
                    <p:cNvPr id="108" name="TextBox 107">
                      <a:extLst>
                        <a:ext uri="{FF2B5EF4-FFF2-40B4-BE49-F238E27FC236}">
                          <a16:creationId xmlns:a16="http://schemas.microsoft.com/office/drawing/2014/main" id="{8AE40B92-FCCB-4413-991A-3591AFA91E4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16523" y="3573962"/>
                      <a:ext cx="660044" cy="484685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94D54127-0CD7-4588-B949-914182ACAAE8}"/>
                    </a:ext>
                  </a:extLst>
                </p:cNvPr>
                <p:cNvSpPr/>
                <p:nvPr/>
              </p:nvSpPr>
              <p:spPr>
                <a:xfrm>
                  <a:off x="6655359" y="1535651"/>
                  <a:ext cx="316329" cy="31632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7" name="Rectangle 56">
                      <a:extLst>
                        <a:ext uri="{FF2B5EF4-FFF2-40B4-BE49-F238E27FC236}">
                          <a16:creationId xmlns:a16="http://schemas.microsoft.com/office/drawing/2014/main" id="{D21DDAD7-340A-4378-9D0B-F3DC1F8179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21623" y="801076"/>
                      <a:ext cx="2712474" cy="523220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  <m:t>       </m:t>
                            </m:r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  <m:t>      </m:t>
                            </m:r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  <m:t>      </m:t>
                            </m:r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oMath>
                        </m:oMathPara>
                      </a14:m>
                      <a:endParaRPr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112" name="Rectangle 111">
                      <a:extLst>
                        <a:ext uri="{FF2B5EF4-FFF2-40B4-BE49-F238E27FC236}">
                          <a16:creationId xmlns:a16="http://schemas.microsoft.com/office/drawing/2014/main" id="{7FB2D2D6-F475-440A-92AE-4956E9A465C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521623" y="801076"/>
                      <a:ext cx="2712474" cy="523220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19CDA029-75B8-4416-93D7-2519F70D15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478477" y="1333949"/>
                  <a:ext cx="689041" cy="689041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F3055F52-B3F5-4E66-8E55-A389F8EEA1A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39225" y="4185489"/>
                <a:ext cx="0" cy="687019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481A21B4-C02F-433D-B114-B2110EF074B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66372" y="4201868"/>
                <a:ext cx="0" cy="687019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1F0660DD-B95C-4A58-BF97-9C0EC68F7834}"/>
                </a:ext>
              </a:extLst>
            </p:cNvPr>
            <p:cNvGrpSpPr/>
            <p:nvPr/>
          </p:nvGrpSpPr>
          <p:grpSpPr>
            <a:xfrm>
              <a:off x="1121387" y="4351654"/>
              <a:ext cx="2416166" cy="2495847"/>
              <a:chOff x="4319240" y="-730283"/>
              <a:chExt cx="2416166" cy="2495847"/>
            </a:xfrm>
          </p:grpSpPr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DD63393F-5CF2-452D-86A5-C67E371A27A7}"/>
                  </a:ext>
                </a:extLst>
              </p:cNvPr>
              <p:cNvCxnSpPr/>
              <p:nvPr/>
            </p:nvCxnSpPr>
            <p:spPr>
              <a:xfrm>
                <a:off x="4507315" y="-279128"/>
                <a:ext cx="1020008" cy="1020008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A078CBEF-29B5-48A2-90F3-BE98B66C5AD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66997" y="-294767"/>
                <a:ext cx="684000" cy="684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878905B1-6899-4CAA-A42C-FA9FF8238B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27324" y="740879"/>
                <a:ext cx="0" cy="540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F2BF92D7-40A6-463B-A7D7-7AC5BFB0AE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81583" y="-279128"/>
                <a:ext cx="345740" cy="34000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915C6BC4-D589-4E9E-B6DA-BAC03EEF585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29416" y="-279128"/>
                <a:ext cx="1020008" cy="1020008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B5F3EBB9-1456-4AF9-A582-5B57F6E8142A}"/>
                      </a:ext>
                    </a:extLst>
                  </p:cNvPr>
                  <p:cNvSpPr txBox="1"/>
                  <p:nvPr/>
                </p:nvSpPr>
                <p:spPr>
                  <a:xfrm>
                    <a:off x="4897025" y="320791"/>
                    <a:ext cx="274029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sz="2800" dirty="0"/>
                  </a:p>
                </p:txBody>
              </p:sp>
            </mc:Choice>
            <mc:Fallback xmlns=""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B5F3EBB9-1456-4AF9-A582-5B57F6E8142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97025" y="320791"/>
                    <a:ext cx="274029" cy="523220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r="-888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9033AFAE-A135-4786-AF2C-C7DC462E1A84}"/>
                      </a:ext>
                    </a:extLst>
                  </p:cNvPr>
                  <p:cNvSpPr txBox="1"/>
                  <p:nvPr/>
                </p:nvSpPr>
                <p:spPr>
                  <a:xfrm>
                    <a:off x="4319240" y="-730283"/>
                    <a:ext cx="2416166" cy="48468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        </m:t>
                          </m:r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       </m:t>
                          </m:r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       </m:t>
                          </m:r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9033AFAE-A135-4786-AF2C-C7DC462E1A8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19240" y="-730283"/>
                    <a:ext cx="2416166" cy="484685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FB7A28E7-4C8F-4A27-827A-789D4C90C26F}"/>
                      </a:ext>
                    </a:extLst>
                  </p:cNvPr>
                  <p:cNvSpPr txBox="1"/>
                  <p:nvPr/>
                </p:nvSpPr>
                <p:spPr>
                  <a:xfrm>
                    <a:off x="5209374" y="1280879"/>
                    <a:ext cx="660044" cy="48468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1" i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oMath>
                      </m:oMathPara>
                    </a14:m>
                    <a:endParaRPr lang="zh-CN" altLang="en-US" sz="2400" b="1" dirty="0"/>
                  </a:p>
                </p:txBody>
              </p:sp>
            </mc:Choice>
            <mc:Fallback xmlns=""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FB7A28E7-4C8F-4A27-827A-789D4C90C26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9374" y="1280879"/>
                    <a:ext cx="660044" cy="484685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2" name="TextBox 71">
                    <a:extLst>
                      <a:ext uri="{FF2B5EF4-FFF2-40B4-BE49-F238E27FC236}">
                        <a16:creationId xmlns:a16="http://schemas.microsoft.com/office/drawing/2014/main" id="{191F92AF-B65E-4BEC-B3DF-3B51573BC7F9}"/>
                      </a:ext>
                    </a:extLst>
                  </p:cNvPr>
                  <p:cNvSpPr txBox="1"/>
                  <p:nvPr/>
                </p:nvSpPr>
                <p:spPr>
                  <a:xfrm>
                    <a:off x="5491221" y="-80753"/>
                    <a:ext cx="274029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zh-CN" altLang="en-US" sz="2800" dirty="0"/>
                  </a:p>
                </p:txBody>
              </p:sp>
            </mc:Choice>
            <mc:Fallback xmlns="">
              <p:sp>
                <p:nvSpPr>
                  <p:cNvPr id="72" name="TextBox 71">
                    <a:extLst>
                      <a:ext uri="{FF2B5EF4-FFF2-40B4-BE49-F238E27FC236}">
                        <a16:creationId xmlns:a16="http://schemas.microsoft.com/office/drawing/2014/main" id="{191F92AF-B65E-4BEC-B3DF-3B51573BC7F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91221" y="-80753"/>
                    <a:ext cx="274029" cy="523220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r="-444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E4DD466E-3B53-43D9-8C36-91AECE384245}"/>
                </a:ext>
              </a:extLst>
            </p:cNvPr>
            <p:cNvGrpSpPr/>
            <p:nvPr/>
          </p:nvGrpSpPr>
          <p:grpSpPr>
            <a:xfrm>
              <a:off x="3819407" y="3670593"/>
              <a:ext cx="2416166" cy="3176908"/>
              <a:chOff x="8350435" y="1886852"/>
              <a:chExt cx="2416166" cy="317690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TextBox 85">
                    <a:extLst>
                      <a:ext uri="{FF2B5EF4-FFF2-40B4-BE49-F238E27FC236}">
                        <a16:creationId xmlns:a16="http://schemas.microsoft.com/office/drawing/2014/main" id="{6C746FBD-C800-4CD7-AE9F-5711710379DE}"/>
                      </a:ext>
                    </a:extLst>
                  </p:cNvPr>
                  <p:cNvSpPr txBox="1"/>
                  <p:nvPr/>
                </p:nvSpPr>
                <p:spPr>
                  <a:xfrm>
                    <a:off x="8350435" y="1886852"/>
                    <a:ext cx="2416166" cy="48468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        </m:t>
                          </m:r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       </m:t>
                          </m:r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       </m:t>
                          </m:r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86" name="TextBox 85">
                    <a:extLst>
                      <a:ext uri="{FF2B5EF4-FFF2-40B4-BE49-F238E27FC236}">
                        <a16:creationId xmlns:a16="http://schemas.microsoft.com/office/drawing/2014/main" id="{6C746FBD-C800-4CD7-AE9F-5711710379D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50435" y="1886852"/>
                    <a:ext cx="2416166" cy="484685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8665311B-EB11-49ED-9012-7992F3929B1B}"/>
                  </a:ext>
                </a:extLst>
              </p:cNvPr>
              <p:cNvGrpSpPr/>
              <p:nvPr/>
            </p:nvGrpSpPr>
            <p:grpSpPr>
              <a:xfrm>
                <a:off x="8562298" y="2336991"/>
                <a:ext cx="2048720" cy="2726769"/>
                <a:chOff x="8562298" y="2336991"/>
                <a:chExt cx="2048720" cy="2726769"/>
              </a:xfrm>
            </p:grpSpPr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1A5D1C47-284D-4787-811B-93BF096F8355}"/>
                    </a:ext>
                  </a:extLst>
                </p:cNvPr>
                <p:cNvCxnSpPr/>
                <p:nvPr/>
              </p:nvCxnSpPr>
              <p:spPr>
                <a:xfrm>
                  <a:off x="8568909" y="3019068"/>
                  <a:ext cx="1020008" cy="1020008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id="{F3A57288-259C-47D2-B727-7705E9B50F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228591" y="3003429"/>
                  <a:ext cx="684000" cy="684000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>
                  <a:extLst>
                    <a:ext uri="{FF2B5EF4-FFF2-40B4-BE49-F238E27FC236}">
                      <a16:creationId xmlns:a16="http://schemas.microsoft.com/office/drawing/2014/main" id="{9E113410-8AAF-46C0-ADAE-620FE35484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588918" y="4039075"/>
                  <a:ext cx="0" cy="540000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1" name="TextBox 90">
                      <a:extLst>
                        <a:ext uri="{FF2B5EF4-FFF2-40B4-BE49-F238E27FC236}">
                          <a16:creationId xmlns:a16="http://schemas.microsoft.com/office/drawing/2014/main" id="{3F26925E-6C17-4A3D-BE84-F709A4A6664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543170" y="3203242"/>
                      <a:ext cx="274029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91" name="TextBox 90">
                      <a:extLst>
                        <a:ext uri="{FF2B5EF4-FFF2-40B4-BE49-F238E27FC236}">
                          <a16:creationId xmlns:a16="http://schemas.microsoft.com/office/drawing/2014/main" id="{3F26925E-6C17-4A3D-BE84-F709A4A6664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543170" y="3203242"/>
                      <a:ext cx="274029" cy="523220"/>
                    </a:xfrm>
                    <a:prstGeom prst="rect">
                      <a:avLst/>
                    </a:prstGeom>
                    <a:blipFill>
                      <a:blip r:embed="rId23"/>
                      <a:stretch>
                        <a:fillRect r="-444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418CC440-FCCA-420D-9549-F4FBFBB0284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591010" y="3019068"/>
                  <a:ext cx="1020008" cy="1020008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3" name="TextBox 92">
                      <a:extLst>
                        <a:ext uri="{FF2B5EF4-FFF2-40B4-BE49-F238E27FC236}">
                          <a16:creationId xmlns:a16="http://schemas.microsoft.com/office/drawing/2014/main" id="{5E637E14-D585-4F1C-AFDD-E5D4E662629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958619" y="3618987"/>
                      <a:ext cx="274029" cy="95410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oMath>
                        </m:oMathPara>
                      </a14:m>
                      <a:endParaRPr lang="zh-CN" altLang="en-US" sz="2800" dirty="0"/>
                    </a:p>
                    <a:p>
                      <a:endParaRPr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93" name="TextBox 92">
                      <a:extLst>
                        <a:ext uri="{FF2B5EF4-FFF2-40B4-BE49-F238E27FC236}">
                          <a16:creationId xmlns:a16="http://schemas.microsoft.com/office/drawing/2014/main" id="{5E637E14-D585-4F1C-AFDD-E5D4E662629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958619" y="3618987"/>
                      <a:ext cx="274029" cy="954107"/>
                    </a:xfrm>
                    <a:prstGeom prst="rect">
                      <a:avLst/>
                    </a:prstGeom>
                    <a:blipFill>
                      <a:blip r:embed="rId24"/>
                      <a:stretch>
                        <a:fillRect r="-888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4" name="TextBox 93">
                      <a:extLst>
                        <a:ext uri="{FF2B5EF4-FFF2-40B4-BE49-F238E27FC236}">
                          <a16:creationId xmlns:a16="http://schemas.microsoft.com/office/drawing/2014/main" id="{3F68399F-AC4E-4004-AB7C-D751C134633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270968" y="4579075"/>
                      <a:ext cx="660044" cy="48468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2400" b="1" i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oMath>
                        </m:oMathPara>
                      </a14:m>
                      <a:endParaRPr lang="zh-CN" altLang="en-US" sz="2400" b="1" dirty="0"/>
                    </a:p>
                  </p:txBody>
                </p:sp>
              </mc:Choice>
              <mc:Fallback xmlns="">
                <p:sp>
                  <p:nvSpPr>
                    <p:cNvPr id="94" name="TextBox 93">
                      <a:extLst>
                        <a:ext uri="{FF2B5EF4-FFF2-40B4-BE49-F238E27FC236}">
                          <a16:creationId xmlns:a16="http://schemas.microsoft.com/office/drawing/2014/main" id="{3F68399F-AC4E-4004-AB7C-D751C134633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270968" y="4579075"/>
                      <a:ext cx="660044" cy="484685"/>
                    </a:xfrm>
                    <a:prstGeom prst="rect">
                      <a:avLst/>
                    </a:prstGeom>
                    <a:blipFill>
                      <a:blip r:embed="rId2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95" name="Straight Connector 94">
                  <a:extLst>
                    <a:ext uri="{FF2B5EF4-FFF2-40B4-BE49-F238E27FC236}">
                      <a16:creationId xmlns:a16="http://schemas.microsoft.com/office/drawing/2014/main" id="{D442E04F-C050-4899-95E1-6ED5819E2B0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245268" y="3019068"/>
                  <a:ext cx="345740" cy="340002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96" name="Group 95">
                  <a:extLst>
                    <a:ext uri="{FF2B5EF4-FFF2-40B4-BE49-F238E27FC236}">
                      <a16:creationId xmlns:a16="http://schemas.microsoft.com/office/drawing/2014/main" id="{9F71E411-EC3B-44A1-93D4-1D0B19AD423B}"/>
                    </a:ext>
                  </a:extLst>
                </p:cNvPr>
                <p:cNvGrpSpPr/>
                <p:nvPr/>
              </p:nvGrpSpPr>
              <p:grpSpPr>
                <a:xfrm>
                  <a:off x="9233126" y="2346572"/>
                  <a:ext cx="694603" cy="692269"/>
                  <a:chOff x="6621404" y="1486349"/>
                  <a:chExt cx="698514" cy="696167"/>
                </a:xfrm>
              </p:grpSpPr>
              <p:cxnSp>
                <p:nvCxnSpPr>
                  <p:cNvPr id="100" name="Straight Connector 99">
                    <a:extLst>
                      <a:ext uri="{FF2B5EF4-FFF2-40B4-BE49-F238E27FC236}">
                        <a16:creationId xmlns:a16="http://schemas.microsoft.com/office/drawing/2014/main" id="{F83B506A-70C9-4F87-8206-D14DF22788D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6621404" y="1493475"/>
                    <a:ext cx="689041" cy="689041"/>
                  </a:xfrm>
                  <a:prstGeom prst="line">
                    <a:avLst/>
                  </a:prstGeom>
                  <a:ln w="3810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1" name="Oval 100">
                    <a:extLst>
                      <a:ext uri="{FF2B5EF4-FFF2-40B4-BE49-F238E27FC236}">
                        <a16:creationId xmlns:a16="http://schemas.microsoft.com/office/drawing/2014/main" id="{F8855C59-F020-493A-AFF5-08A44A15CA99}"/>
                      </a:ext>
                    </a:extLst>
                  </p:cNvPr>
                  <p:cNvSpPr/>
                  <p:nvPr/>
                </p:nvSpPr>
                <p:spPr>
                  <a:xfrm>
                    <a:off x="6807759" y="1688051"/>
                    <a:ext cx="316329" cy="316329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102" name="Straight Connector 101">
                    <a:extLst>
                      <a:ext uri="{FF2B5EF4-FFF2-40B4-BE49-F238E27FC236}">
                        <a16:creationId xmlns:a16="http://schemas.microsoft.com/office/drawing/2014/main" id="{C3D54448-3D21-460B-8CA7-1CF5107EB14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630877" y="1486349"/>
                    <a:ext cx="689041" cy="689041"/>
                  </a:xfrm>
                  <a:prstGeom prst="line">
                    <a:avLst/>
                  </a:prstGeom>
                  <a:ln w="3810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98" name="Straight Connector 97">
                  <a:extLst>
                    <a:ext uri="{FF2B5EF4-FFF2-40B4-BE49-F238E27FC236}">
                      <a16:creationId xmlns:a16="http://schemas.microsoft.com/office/drawing/2014/main" id="{CC91214D-C01D-4FF2-8474-3CEEEBB865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562298" y="2336991"/>
                  <a:ext cx="0" cy="687019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6FC52296-B0AD-49B6-B584-308B37BEE4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589445" y="2353370"/>
                  <a:ext cx="0" cy="687019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0C9D9596-AEE0-4BFA-B410-383036BDC49B}"/>
                </a:ext>
              </a:extLst>
            </p:cNvPr>
            <p:cNvGrpSpPr/>
            <p:nvPr/>
          </p:nvGrpSpPr>
          <p:grpSpPr>
            <a:xfrm>
              <a:off x="10835763" y="3550783"/>
              <a:ext cx="2712474" cy="3296718"/>
              <a:chOff x="8233783" y="5163128"/>
              <a:chExt cx="2712474" cy="3296718"/>
            </a:xfrm>
          </p:grpSpPr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8E9A3DF9-EA1F-449B-97F4-2CA49DE7DA43}"/>
                  </a:ext>
                </a:extLst>
              </p:cNvPr>
              <p:cNvCxnSpPr/>
              <p:nvPr/>
            </p:nvCxnSpPr>
            <p:spPr>
              <a:xfrm>
                <a:off x="8589959" y="6415154"/>
                <a:ext cx="1020008" cy="1020008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DCE11843-93BA-4B1A-A09F-1B57B16CBF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09968" y="7435161"/>
                <a:ext cx="0" cy="540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B402EE8F-1F3E-480C-8C8F-3751E5233C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24225" y="6438304"/>
                <a:ext cx="340002" cy="34000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3" name="TextBox 122">
                    <a:extLst>
                      <a:ext uri="{FF2B5EF4-FFF2-40B4-BE49-F238E27FC236}">
                        <a16:creationId xmlns:a16="http://schemas.microsoft.com/office/drawing/2014/main" id="{AFD16FFB-F662-4D84-9068-3BB5A4B54C16}"/>
                      </a:ext>
                    </a:extLst>
                  </p:cNvPr>
                  <p:cNvSpPr txBox="1"/>
                  <p:nvPr/>
                </p:nvSpPr>
                <p:spPr>
                  <a:xfrm>
                    <a:off x="8679369" y="6675558"/>
                    <a:ext cx="274029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oMath>
                      </m:oMathPara>
                    </a14:m>
                    <a:endParaRPr lang="zh-CN" altLang="en-US" sz="2800" dirty="0"/>
                  </a:p>
                </p:txBody>
              </p:sp>
            </mc:Choice>
            <mc:Fallback xmlns="">
              <p:sp>
                <p:nvSpPr>
                  <p:cNvPr id="123" name="TextBox 122">
                    <a:extLst>
                      <a:ext uri="{FF2B5EF4-FFF2-40B4-BE49-F238E27FC236}">
                        <a16:creationId xmlns:a16="http://schemas.microsoft.com/office/drawing/2014/main" id="{AFD16FFB-F662-4D84-9068-3BB5A4B54C1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79369" y="6675558"/>
                    <a:ext cx="274029" cy="523220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45EB65FF-1161-449A-9CA6-6B5FD12FDBC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612060" y="6415154"/>
                <a:ext cx="1020008" cy="1020008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5" name="TextBox 124">
                    <a:extLst>
                      <a:ext uri="{FF2B5EF4-FFF2-40B4-BE49-F238E27FC236}">
                        <a16:creationId xmlns:a16="http://schemas.microsoft.com/office/drawing/2014/main" id="{57235ADF-F405-4D24-8F1A-1095FEFF49F7}"/>
                      </a:ext>
                    </a:extLst>
                  </p:cNvPr>
                  <p:cNvSpPr txBox="1"/>
                  <p:nvPr/>
                </p:nvSpPr>
                <p:spPr>
                  <a:xfrm>
                    <a:off x="10237487" y="6685589"/>
                    <a:ext cx="274029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oMath>
                      </m:oMathPara>
                    </a14:m>
                    <a:endParaRPr lang="zh-CN" altLang="en-US" sz="2800" dirty="0"/>
                  </a:p>
                </p:txBody>
              </p:sp>
            </mc:Choice>
            <mc:Fallback xmlns="">
              <p:sp>
                <p:nvSpPr>
                  <p:cNvPr id="125" name="TextBox 124">
                    <a:extLst>
                      <a:ext uri="{FF2B5EF4-FFF2-40B4-BE49-F238E27FC236}">
                        <a16:creationId xmlns:a16="http://schemas.microsoft.com/office/drawing/2014/main" id="{57235ADF-F405-4D24-8F1A-1095FEFF49F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37487" y="6685589"/>
                    <a:ext cx="274029" cy="523220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6" name="TextBox 125">
                    <a:extLst>
                      <a:ext uri="{FF2B5EF4-FFF2-40B4-BE49-F238E27FC236}">
                        <a16:creationId xmlns:a16="http://schemas.microsoft.com/office/drawing/2014/main" id="{A605318D-A75D-4D54-B73B-96AB6FBDB05E}"/>
                      </a:ext>
                    </a:extLst>
                  </p:cNvPr>
                  <p:cNvSpPr txBox="1"/>
                  <p:nvPr/>
                </p:nvSpPr>
                <p:spPr>
                  <a:xfrm>
                    <a:off x="9292018" y="7975161"/>
                    <a:ext cx="660044" cy="48468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1" i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oMath>
                      </m:oMathPara>
                    </a14:m>
                    <a:endParaRPr lang="zh-CN" altLang="en-US" sz="2400" b="1" dirty="0"/>
                  </a:p>
                </p:txBody>
              </p:sp>
            </mc:Choice>
            <mc:Fallback xmlns="">
              <p:sp>
                <p:nvSpPr>
                  <p:cNvPr id="126" name="TextBox 125">
                    <a:extLst>
                      <a:ext uri="{FF2B5EF4-FFF2-40B4-BE49-F238E27FC236}">
                        <a16:creationId xmlns:a16="http://schemas.microsoft.com/office/drawing/2014/main" id="{A605318D-A75D-4D54-B73B-96AB6FBDB05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92018" y="7975161"/>
                    <a:ext cx="660044" cy="484685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24136FD2-0D52-4994-A8A7-F95FD200C36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906064" y="6425185"/>
                <a:ext cx="376011" cy="353121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81A1F4E1-181F-4914-A181-66C0D706EB35}"/>
                  </a:ext>
                </a:extLst>
              </p:cNvPr>
              <p:cNvGrpSpPr/>
              <p:nvPr/>
            </p:nvGrpSpPr>
            <p:grpSpPr>
              <a:xfrm>
                <a:off x="9209776" y="5722162"/>
                <a:ext cx="770945" cy="768354"/>
                <a:chOff x="6621404" y="1486349"/>
                <a:chExt cx="698514" cy="696167"/>
              </a:xfrm>
            </p:grpSpPr>
            <p:cxnSp>
              <p:nvCxnSpPr>
                <p:cNvPr id="132" name="Straight Connector 131">
                  <a:extLst>
                    <a:ext uri="{FF2B5EF4-FFF2-40B4-BE49-F238E27FC236}">
                      <a16:creationId xmlns:a16="http://schemas.microsoft.com/office/drawing/2014/main" id="{6EE31C60-9B45-496E-8398-6A5C6C072C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6621404" y="1493475"/>
                  <a:ext cx="689041" cy="689041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33" name="Oval 132">
                  <a:extLst>
                    <a:ext uri="{FF2B5EF4-FFF2-40B4-BE49-F238E27FC236}">
                      <a16:creationId xmlns:a16="http://schemas.microsoft.com/office/drawing/2014/main" id="{F804FEC5-C8CE-4FAB-93CD-F42B26DD6336}"/>
                    </a:ext>
                  </a:extLst>
                </p:cNvPr>
                <p:cNvSpPr/>
                <p:nvPr/>
              </p:nvSpPr>
              <p:spPr>
                <a:xfrm>
                  <a:off x="6807759" y="1688051"/>
                  <a:ext cx="316329" cy="31632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34" name="Straight Connector 133">
                  <a:extLst>
                    <a:ext uri="{FF2B5EF4-FFF2-40B4-BE49-F238E27FC236}">
                      <a16:creationId xmlns:a16="http://schemas.microsoft.com/office/drawing/2014/main" id="{5F7525B3-AD58-4B72-9333-3CD2A3F01B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630877" y="1486349"/>
                  <a:ext cx="689041" cy="689041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9" name="Rectangle 128">
                    <a:extLst>
                      <a:ext uri="{FF2B5EF4-FFF2-40B4-BE49-F238E27FC236}">
                        <a16:creationId xmlns:a16="http://schemas.microsoft.com/office/drawing/2014/main" id="{60ABDDFD-35E4-4407-9CD3-9DC48DFD7871}"/>
                      </a:ext>
                    </a:extLst>
                  </p:cNvPr>
                  <p:cNvSpPr/>
                  <p:nvPr/>
                </p:nvSpPr>
                <p:spPr>
                  <a:xfrm>
                    <a:off x="8233783" y="5163128"/>
                    <a:ext cx="2712474" cy="52322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       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      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      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sz="2800" dirty="0"/>
                  </a:p>
                </p:txBody>
              </p:sp>
            </mc:Choice>
            <mc:Fallback xmlns="">
              <p:sp>
                <p:nvSpPr>
                  <p:cNvPr id="129" name="Rectangle 128">
                    <a:extLst>
                      <a:ext uri="{FF2B5EF4-FFF2-40B4-BE49-F238E27FC236}">
                        <a16:creationId xmlns:a16="http://schemas.microsoft.com/office/drawing/2014/main" id="{60ABDDFD-35E4-4407-9CD3-9DC48DFD787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33783" y="5163128"/>
                    <a:ext cx="2712474" cy="523220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97275D44-9CC8-44C2-AFD7-955AE780555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604921" y="5734906"/>
                <a:ext cx="0" cy="687019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11E71BCB-0748-4B59-9168-6D9136FD811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632068" y="5751285"/>
                <a:ext cx="0" cy="687019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1307A741-4541-4301-B148-B24E0ACA8763}"/>
              </a:ext>
            </a:extLst>
          </p:cNvPr>
          <p:cNvSpPr/>
          <p:nvPr/>
        </p:nvSpPr>
        <p:spPr>
          <a:xfrm>
            <a:off x="1173698" y="1195542"/>
            <a:ext cx="9473513" cy="716953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Arrow: Right 96">
            <a:extLst>
              <a:ext uri="{FF2B5EF4-FFF2-40B4-BE49-F238E27FC236}">
                <a16:creationId xmlns:a16="http://schemas.microsoft.com/office/drawing/2014/main" id="{E65A3AB6-3ABA-4FE3-B839-124E66100DDE}"/>
              </a:ext>
            </a:extLst>
          </p:cNvPr>
          <p:cNvSpPr/>
          <p:nvPr/>
        </p:nvSpPr>
        <p:spPr>
          <a:xfrm rot="5400000">
            <a:off x="-1185895" y="3067622"/>
            <a:ext cx="866948" cy="716953"/>
          </a:xfrm>
          <a:prstGeom prst="rightArrow">
            <a:avLst/>
          </a:prstGeom>
          <a:solidFill>
            <a:srgbClr val="00B0F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CN" sz="3600" dirty="0">
                <a:solidFill>
                  <a:schemeClr val="tx1"/>
                </a:solidFill>
              </a:rPr>
              <a:t>1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  <p:sp>
        <p:nvSpPr>
          <p:cNvPr id="103" name="Arrow: Right 102">
            <a:extLst>
              <a:ext uri="{FF2B5EF4-FFF2-40B4-BE49-F238E27FC236}">
                <a16:creationId xmlns:a16="http://schemas.microsoft.com/office/drawing/2014/main" id="{D8BA0518-B9B1-41AD-92C4-A34B9BB9A1C4}"/>
              </a:ext>
            </a:extLst>
          </p:cNvPr>
          <p:cNvSpPr/>
          <p:nvPr/>
        </p:nvSpPr>
        <p:spPr>
          <a:xfrm>
            <a:off x="291137" y="5086626"/>
            <a:ext cx="866948" cy="716953"/>
          </a:xfrm>
          <a:prstGeom prst="rightArrow">
            <a:avLst/>
          </a:prstGeom>
          <a:solidFill>
            <a:srgbClr val="00B0F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sz="3600" dirty="0">
                <a:solidFill>
                  <a:schemeClr val="tx1"/>
                </a:solidFill>
              </a:rPr>
              <a:t>2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  <p:sp>
        <p:nvSpPr>
          <p:cNvPr id="105" name="Arrow: Right 104">
            <a:extLst>
              <a:ext uri="{FF2B5EF4-FFF2-40B4-BE49-F238E27FC236}">
                <a16:creationId xmlns:a16="http://schemas.microsoft.com/office/drawing/2014/main" id="{D51DAA73-A4F8-45D6-A9D5-62C45DF7EB53}"/>
              </a:ext>
            </a:extLst>
          </p:cNvPr>
          <p:cNvSpPr/>
          <p:nvPr/>
        </p:nvSpPr>
        <p:spPr>
          <a:xfrm>
            <a:off x="3187217" y="5068788"/>
            <a:ext cx="866948" cy="716953"/>
          </a:xfrm>
          <a:prstGeom prst="rightArrow">
            <a:avLst/>
          </a:prstGeom>
          <a:solidFill>
            <a:srgbClr val="00B0F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sz="3600" dirty="0">
                <a:solidFill>
                  <a:schemeClr val="tx1"/>
                </a:solidFill>
              </a:rPr>
              <a:t>3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  <p:sp>
        <p:nvSpPr>
          <p:cNvPr id="106" name="Arrow: Right 105">
            <a:extLst>
              <a:ext uri="{FF2B5EF4-FFF2-40B4-BE49-F238E27FC236}">
                <a16:creationId xmlns:a16="http://schemas.microsoft.com/office/drawing/2014/main" id="{F5DDC25C-79F0-4935-AA9D-D9DF22275813}"/>
              </a:ext>
            </a:extLst>
          </p:cNvPr>
          <p:cNvSpPr/>
          <p:nvPr/>
        </p:nvSpPr>
        <p:spPr>
          <a:xfrm>
            <a:off x="6248481" y="5041923"/>
            <a:ext cx="866948" cy="716953"/>
          </a:xfrm>
          <a:prstGeom prst="rightArrow">
            <a:avLst/>
          </a:prstGeom>
          <a:solidFill>
            <a:srgbClr val="00B0F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sz="3600" dirty="0">
                <a:solidFill>
                  <a:schemeClr val="tx1"/>
                </a:solidFill>
              </a:rPr>
              <a:t>4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  <p:sp>
        <p:nvSpPr>
          <p:cNvPr id="107" name="Arrow: Right 106">
            <a:extLst>
              <a:ext uri="{FF2B5EF4-FFF2-40B4-BE49-F238E27FC236}">
                <a16:creationId xmlns:a16="http://schemas.microsoft.com/office/drawing/2014/main" id="{F988749A-A8F6-4AC5-A2EE-94EAACAA3EBD}"/>
              </a:ext>
            </a:extLst>
          </p:cNvPr>
          <p:cNvSpPr/>
          <p:nvPr/>
        </p:nvSpPr>
        <p:spPr>
          <a:xfrm>
            <a:off x="9956739" y="4971921"/>
            <a:ext cx="866948" cy="716953"/>
          </a:xfrm>
          <a:prstGeom prst="rightArrow">
            <a:avLst/>
          </a:prstGeom>
          <a:solidFill>
            <a:srgbClr val="00B0F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sz="3600" dirty="0">
                <a:solidFill>
                  <a:schemeClr val="tx1"/>
                </a:solidFill>
              </a:rPr>
              <a:t>5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1976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D75E8B74-F863-450B-B421-6B4461E87C94}"/>
              </a:ext>
            </a:extLst>
          </p:cNvPr>
          <p:cNvGrpSpPr/>
          <p:nvPr/>
        </p:nvGrpSpPr>
        <p:grpSpPr>
          <a:xfrm>
            <a:off x="867199" y="1337430"/>
            <a:ext cx="1538312" cy="1866917"/>
            <a:chOff x="481720" y="35145"/>
            <a:chExt cx="4659367" cy="5654671"/>
          </a:xfrm>
        </p:grpSpPr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683152DA-6334-4F3F-BCB5-4984A6729DE9}"/>
                </a:ext>
              </a:extLst>
            </p:cNvPr>
            <p:cNvCxnSpPr/>
            <p:nvPr/>
          </p:nvCxnSpPr>
          <p:spPr>
            <a:xfrm>
              <a:off x="1148273" y="1411487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A48196D2-8EB3-4577-A72A-CEB85B34AE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88273" y="1411487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0533CF4E-468C-462C-874C-99C3AA7E8719}"/>
                </a:ext>
              </a:extLst>
            </p:cNvPr>
            <p:cNvCxnSpPr>
              <a:cxnSpLocks/>
            </p:cNvCxnSpPr>
            <p:nvPr/>
          </p:nvCxnSpPr>
          <p:spPr>
            <a:xfrm>
              <a:off x="2588273" y="2851487"/>
              <a:ext cx="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6910E624-146C-499B-B2A4-53BA5B53DA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56124" y="1411487"/>
              <a:ext cx="72000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1F72B1F2-3EAF-4BFA-AFD7-39BDA000638B}"/>
                    </a:ext>
                  </a:extLst>
                </p:cNvPr>
                <p:cNvSpPr txBox="1"/>
                <p:nvPr/>
              </p:nvSpPr>
              <p:spPr>
                <a:xfrm>
                  <a:off x="516425" y="35145"/>
                  <a:ext cx="4624662" cy="1398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1F72B1F2-3EAF-4BFA-AFD7-39BDA00063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425" y="35145"/>
                  <a:ext cx="4624662" cy="139832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78603332-817E-4254-BA40-980C72C254AF}"/>
                    </a:ext>
                  </a:extLst>
                </p:cNvPr>
                <p:cNvSpPr/>
                <p:nvPr/>
              </p:nvSpPr>
              <p:spPr>
                <a:xfrm>
                  <a:off x="1918892" y="4291487"/>
                  <a:ext cx="1238804" cy="139832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78603332-817E-4254-BA40-980C72C254A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8892" y="4291487"/>
                  <a:ext cx="1238804" cy="139832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3B27FA6F-A4D3-4A4B-9DFF-06A5A8BA08F0}"/>
                    </a:ext>
                  </a:extLst>
                </p:cNvPr>
                <p:cNvSpPr/>
                <p:nvPr/>
              </p:nvSpPr>
              <p:spPr>
                <a:xfrm>
                  <a:off x="481720" y="1799341"/>
                  <a:ext cx="1437172" cy="139832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3B27FA6F-A4D3-4A4B-9DFF-06A5A8BA08F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720" y="1799341"/>
                  <a:ext cx="1437172" cy="1398329"/>
                </a:xfrm>
                <a:prstGeom prst="rect">
                  <a:avLst/>
                </a:prstGeom>
                <a:blipFill>
                  <a:blip r:embed="rId4"/>
                  <a:stretch>
                    <a:fillRect l="-2564" r="-1282" b="-1578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9990B98-5D23-4EC4-B542-91D542383ADA}"/>
                  </a:ext>
                </a:extLst>
              </p:cNvPr>
              <p:cNvSpPr/>
              <p:nvPr/>
            </p:nvSpPr>
            <p:spPr>
              <a:xfrm>
                <a:off x="2856335" y="2495189"/>
                <a:ext cx="5673412" cy="17590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4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4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sz="4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ctrlPr>
                                          <a:rPr lang="en-US" altLang="zh-CN" sz="4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zh-CN" sz="4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CN" sz="4000" i="1">
                                                <a:latin typeface="Cambria Math" panose="02040503050406030204" pitchFamily="18" charset="0"/>
                                              </a:rPr>
                                              <m:t>𝐹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4000" i="1">
                                                <a:latin typeface="Cambria Math" panose="02040503050406030204" pitchFamily="18" charset="0"/>
                                              </a:rPr>
                                              <m:t>𝜎𝜎</m:t>
                                            </m:r>
                                            <m:r>
                                              <a:rPr lang="en-US" altLang="zh-CN" sz="4000" i="1" dirty="0"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sz="4000" i="1" dirty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zh-CN" sz="40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40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sz="4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ctrlPr>
                                          <a:rPr lang="en-US" altLang="zh-CN" sz="4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zh-CN" sz="4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CN" sz="4000" i="1">
                                                <a:latin typeface="Cambria Math" panose="02040503050406030204" pitchFamily="18" charset="0"/>
                                              </a:rPr>
                                              <m:t>𝐹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4000" i="1">
                                                <a:latin typeface="Cambria Math" panose="02040503050406030204" pitchFamily="18" charset="0"/>
                                              </a:rPr>
                                              <m:t>𝜎𝜎</m:t>
                                            </m:r>
                                            <m:r>
                                              <a:rPr lang="en-US" altLang="zh-CN" sz="4000" i="1" dirty="0"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sz="4000" i="1" dirty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zh-CN" sz="4000" b="0" i="1" dirty="0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sub>
                                  <m:sup>
                                    <m:r>
                                      <a:rPr lang="en-US" altLang="zh-CN" sz="40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sz="4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ctrlPr>
                                          <a:rPr lang="en-US" altLang="zh-CN" sz="4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zh-CN" sz="4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CN" sz="4000" i="1">
                                                <a:latin typeface="Cambria Math" panose="02040503050406030204" pitchFamily="18" charset="0"/>
                                              </a:rPr>
                                              <m:t>𝐹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4000" i="1">
                                                <a:latin typeface="Cambria Math" panose="02040503050406030204" pitchFamily="18" charset="0"/>
                                              </a:rPr>
                                              <m:t>𝜎𝜎</m:t>
                                            </m:r>
                                            <m:r>
                                              <a:rPr lang="en-US" altLang="zh-CN" sz="4000" i="1" dirty="0"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sz="4000" i="1" dirty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zh-CN" sz="40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4000" b="0" i="1" dirty="0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sz="4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ctrlPr>
                                          <a:rPr lang="en-US" altLang="zh-CN" sz="4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zh-CN" sz="4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CN" sz="4000" i="1">
                                                <a:latin typeface="Cambria Math" panose="02040503050406030204" pitchFamily="18" charset="0"/>
                                              </a:rPr>
                                              <m:t>𝐹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4000" i="1">
                                                <a:latin typeface="Cambria Math" panose="02040503050406030204" pitchFamily="18" charset="0"/>
                                              </a:rPr>
                                              <m:t>𝜎𝜎</m:t>
                                            </m:r>
                                            <m:r>
                                              <a:rPr lang="en-US" altLang="zh-CN" sz="4000" i="1" dirty="0"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sz="4000" i="1" dirty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zh-CN" sz="4000" b="0" i="1" dirty="0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sub>
                                  <m:sup>
                                    <m:r>
                                      <a:rPr lang="en-US" altLang="zh-CN" sz="4000" b="0" i="1" dirty="0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 altLang="zh-CN" sz="4000" b="0" i="1" dirty="0" smtClean="0">
                          <a:latin typeface="Cambria Math" panose="02040503050406030204" pitchFamily="18" charset="0"/>
                        </a:rPr>
                        <m:t>⋅</m:t>
                      </m:r>
                    </m:oMath>
                  </m:oMathPara>
                </a14:m>
                <a:endParaRPr lang="zh-CN" altLang="en-US" sz="4000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9990B98-5D23-4EC4-B542-91D542383A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6335" y="2495189"/>
                <a:ext cx="5673412" cy="175907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36A54C77-D3EA-46D0-9441-BDECCE4EAE49}"/>
              </a:ext>
            </a:extLst>
          </p:cNvPr>
          <p:cNvGrpSpPr/>
          <p:nvPr/>
        </p:nvGrpSpPr>
        <p:grpSpPr>
          <a:xfrm>
            <a:off x="878657" y="3591109"/>
            <a:ext cx="1538312" cy="1866917"/>
            <a:chOff x="481720" y="35145"/>
            <a:chExt cx="4659367" cy="5654671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4768FE3-C419-45DD-9770-F20E0E2E3A0A}"/>
                </a:ext>
              </a:extLst>
            </p:cNvPr>
            <p:cNvCxnSpPr/>
            <p:nvPr/>
          </p:nvCxnSpPr>
          <p:spPr>
            <a:xfrm>
              <a:off x="1148273" y="1411487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EBE75E7-4C82-43E5-95BC-7A93D3E4C9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88273" y="1411487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E2F1A3-D5AA-4077-9D93-89A57C9B3C49}"/>
                </a:ext>
              </a:extLst>
            </p:cNvPr>
            <p:cNvCxnSpPr>
              <a:cxnSpLocks/>
            </p:cNvCxnSpPr>
            <p:nvPr/>
          </p:nvCxnSpPr>
          <p:spPr>
            <a:xfrm>
              <a:off x="2588273" y="2851487"/>
              <a:ext cx="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7A83D1D-5426-44D7-8772-FFA576FAC7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56124" y="1411487"/>
              <a:ext cx="72000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8340CC4B-DFBE-4B26-9FD4-DD857BA2AF4F}"/>
                    </a:ext>
                  </a:extLst>
                </p:cNvPr>
                <p:cNvSpPr txBox="1"/>
                <p:nvPr/>
              </p:nvSpPr>
              <p:spPr>
                <a:xfrm>
                  <a:off x="516425" y="35145"/>
                  <a:ext cx="4624662" cy="1398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8340CC4B-DFBE-4B26-9FD4-DD857BA2AF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425" y="35145"/>
                  <a:ext cx="4624662" cy="139832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6D388A2E-42B6-4F6C-8BA0-CA5E90AA67DA}"/>
                    </a:ext>
                  </a:extLst>
                </p:cNvPr>
                <p:cNvSpPr/>
                <p:nvPr/>
              </p:nvSpPr>
              <p:spPr>
                <a:xfrm>
                  <a:off x="1918892" y="4291487"/>
                  <a:ext cx="1238804" cy="139832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6D388A2E-42B6-4F6C-8BA0-CA5E90AA67D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8892" y="4291487"/>
                  <a:ext cx="1238804" cy="139832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8F0E54E5-AC23-43FE-AE25-3204D9EF2C0D}"/>
                    </a:ext>
                  </a:extLst>
                </p:cNvPr>
                <p:cNvSpPr/>
                <p:nvPr/>
              </p:nvSpPr>
              <p:spPr>
                <a:xfrm>
                  <a:off x="481720" y="1799341"/>
                  <a:ext cx="1277916" cy="139832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8F0E54E5-AC23-43FE-AE25-3204D9EF2C0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720" y="1799341"/>
                  <a:ext cx="1277916" cy="139832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E12F404-89AB-46BE-9A07-987C2EED9944}"/>
              </a:ext>
            </a:extLst>
          </p:cNvPr>
          <p:cNvGrpSpPr/>
          <p:nvPr/>
        </p:nvGrpSpPr>
        <p:grpSpPr>
          <a:xfrm>
            <a:off x="8272251" y="693828"/>
            <a:ext cx="2657779" cy="5470344"/>
            <a:chOff x="8207599" y="693828"/>
            <a:chExt cx="2657779" cy="547034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BD2B2159-05E2-45DD-9A1C-66FF8B343307}"/>
                    </a:ext>
                  </a:extLst>
                </p:cNvPr>
                <p:cNvSpPr/>
                <p:nvPr/>
              </p:nvSpPr>
              <p:spPr>
                <a:xfrm>
                  <a:off x="8207599" y="693828"/>
                  <a:ext cx="2657779" cy="547034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zh-CN" sz="3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phant>
                                  <m:phantPr>
                                    <m:show m:val="off"/>
                                    <m:ctrlPr>
                                      <a:rPr lang="en-US" altLang="zh-CN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phantPr>
                                  <m:e>
                                    <m:r>
                                      <a:rPr lang="en-US" altLang="zh-CN" sz="3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phant>
                              </m:e>
                              <m:e>
                                <m:eqArr>
                                  <m:eqArrPr>
                                    <m:ctrlPr>
                                      <a:rPr lang="en-US" altLang="zh-CN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phant>
                                      <m:phantPr>
                                        <m:show m:val="off"/>
                                        <m:ctrlPr>
                                          <a:rPr lang="en-US" altLang="zh-CN" sz="3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phantPr>
                                      <m:e>
                                        <m:r>
                                          <a:rPr lang="en-US" altLang="zh-CN" sz="36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phant>
                                  </m:e>
                                  <m:e>
                                    <m:eqArr>
                                      <m:eqArrPr>
                                        <m:ctrlPr>
                                          <a:rPr lang="en-US" altLang="zh-CN" sz="3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phant>
                                          <m:phantPr>
                                            <m:show m:val="off"/>
                                            <m:ctrlPr>
                                              <a:rPr lang="en-US" altLang="zh-CN" sz="3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phantPr>
                                          <m:e>
                                            <m:r>
                                              <a:rPr lang="en-US" altLang="zh-CN" sz="36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phant>
                                      </m:e>
                                      <m:e>
                                        <m:eqArr>
                                          <m:eqArrPr>
                                            <m:ctrlPr>
                                              <a:rPr lang="en-US" altLang="zh-CN" sz="3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eqArrPr>
                                          <m:e>
                                            <m:phant>
                                              <m:phantPr>
                                                <m:show m:val="off"/>
                                                <m:ctrlPr>
                                                  <a:rPr lang="en-US" altLang="zh-CN" sz="36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phantPr>
                                              <m:e>
                                                <m:r>
                                                  <a:rPr lang="en-US" altLang="zh-CN" sz="3600" i="1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e>
                                            </m:phant>
                                          </m:e>
                                          <m:e>
                                            <m:eqArr>
                                              <m:eqArrPr>
                                                <m:ctrlPr>
                                                  <a:rPr lang="en-US" altLang="zh-CN" sz="36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eqArrPr>
                                              <m:e>
                                                <m:phant>
                                                  <m:phantPr>
                                                    <m:show m:val="off"/>
                                                    <m:ctrlPr>
                                                      <a:rPr lang="en-US" altLang="zh-CN" sz="36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phantPr>
                                                  <m:e>
                                                    <m:r>
                                                      <a:rPr lang="en-US" altLang="zh-CN" sz="36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e>
                                                </m:phant>
                                              </m:e>
                                              <m:e>
                                                <m:phant>
                                                  <m:phantPr>
                                                    <m:show m:val="off"/>
                                                    <m:ctrlPr>
                                                      <a:rPr lang="en-US" altLang="zh-CN" sz="36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phantPr>
                                                  <m:e>
                                                    <m:r>
                                                      <a:rPr lang="en-US" altLang="zh-CN" sz="36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e>
                                                </m:phant>
                                                <m:r>
                                                  <a:rPr lang="en-US" altLang="zh-CN" sz="3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              </m:t>
                                                </m:r>
                                              </m:e>
                                              <m:e>
                                                <m:phant>
                                                  <m:phantPr>
                                                    <m:show m:val="off"/>
                                                    <m:ctrlPr>
                                                      <a:rPr lang="en-US" altLang="zh-CN" sz="36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phantPr>
                                                  <m:e>
                                                    <m:r>
                                                      <a:rPr lang="en-US" altLang="zh-CN" sz="36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e>
                                                </m:phant>
                                              </m:e>
                                              <m:e>
                                                <m:phant>
                                                  <m:phantPr>
                                                    <m:show m:val="off"/>
                                                    <m:ctrlPr>
                                                      <a:rPr lang="en-US" altLang="zh-CN" sz="36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phantPr>
                                                  <m:e>
                                                    <m:r>
                                                      <a:rPr lang="en-US" altLang="zh-CN" sz="36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e>
                                                </m:phant>
                                              </m:e>
                                              <m:e>
                                                <m:phant>
                                                  <m:phantPr>
                                                    <m:show m:val="off"/>
                                                    <m:ctrlPr>
                                                      <a:rPr lang="en-US" altLang="zh-CN" sz="36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phantPr>
                                                  <m:e>
                                                    <m:r>
                                                      <a:rPr lang="en-US" altLang="zh-CN" sz="36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e>
                                                </m:phant>
                                              </m:e>
                                              <m:e>
                                                <m:eqArr>
                                                  <m:eqArrPr>
                                                    <m:ctrlPr>
                                                      <a:rPr lang="en-US" altLang="zh-CN" sz="36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eqArrPr>
                                                  <m:e>
                                                    <m:phant>
                                                      <m:phantPr>
                                                        <m:show m:val="off"/>
                                                        <m:ctrlPr>
                                                          <a:rPr lang="en-US" altLang="zh-CN" sz="36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phantPr>
                                                      <m:e>
                                                        <m:r>
                                                          <a:rPr lang="en-US" altLang="zh-CN" sz="36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2</m:t>
                                                        </m:r>
                                                      </m:e>
                                                    </m:phant>
                                                  </m:e>
                                                  <m:e>
                                                    <m:phant>
                                                      <m:phantPr>
                                                        <m:show m:val="off"/>
                                                        <m:ctrlPr>
                                                          <a:rPr lang="en-US" altLang="zh-CN" sz="36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phantPr>
                                                      <m:e>
                                                        <m:r>
                                                          <a:rPr lang="en-US" altLang="zh-CN" sz="36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2</m:t>
                                                        </m:r>
                                                      </m:e>
                                                    </m:phant>
                                                    <m:r>
                                                      <a:rPr lang="en-US" altLang="zh-CN" sz="36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      </m:t>
                                                    </m:r>
                                                  </m:e>
                                                </m:eqArr>
                                              </m:e>
                                            </m:eqArr>
                                          </m:e>
                                        </m:eqArr>
                                      </m:e>
                                    </m:eqArr>
                                  </m:e>
                                </m:eqArr>
                              </m:e>
                            </m:eqArr>
                          </m:e>
                        </m:d>
                      </m:oMath>
                    </m:oMathPara>
                  </a14:m>
                  <a:endParaRPr lang="zh-CN" altLang="en-US" sz="3600" dirty="0"/>
                </a:p>
              </p:txBody>
            </p:sp>
          </mc:Choice>
          <mc:Fallback xmlns="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BD2B2159-05E2-45DD-9A1C-66FF8B34330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07599" y="693828"/>
                  <a:ext cx="2657779" cy="547034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07BCE80A-EC54-4FCA-B52B-588BAD663B4C}"/>
                </a:ext>
              </a:extLst>
            </p:cNvPr>
            <p:cNvGrpSpPr/>
            <p:nvPr/>
          </p:nvGrpSpPr>
          <p:grpSpPr>
            <a:xfrm flipH="1">
              <a:off x="8845691" y="1362855"/>
              <a:ext cx="1526854" cy="1837862"/>
              <a:chOff x="191259" y="123149"/>
              <a:chExt cx="4624662" cy="5566667"/>
            </a:xfrm>
          </p:grpSpPr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C3FC37CB-59DC-48F9-91EC-D7D1C3817A80}"/>
                  </a:ext>
                </a:extLst>
              </p:cNvPr>
              <p:cNvCxnSpPr/>
              <p:nvPr/>
            </p:nvCxnSpPr>
            <p:spPr>
              <a:xfrm>
                <a:off x="1148273" y="1411487"/>
                <a:ext cx="1440000" cy="1440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D55E28E9-C4E4-4BFB-AC3E-F8F2DCC8726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88273" y="1411487"/>
                <a:ext cx="1440000" cy="1440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1FA774DA-6428-4D78-AA9F-A88FF82581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88273" y="2851487"/>
                <a:ext cx="0" cy="1440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5B6709F2-EB5B-4521-9BA9-14714DA7FB4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56124" y="1411487"/>
                <a:ext cx="720000" cy="720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E6E47077-3C11-49F1-AD6A-A43FE6F7EE31}"/>
                      </a:ext>
                    </a:extLst>
                  </p:cNvPr>
                  <p:cNvSpPr txBox="1"/>
                  <p:nvPr/>
                </p:nvSpPr>
                <p:spPr>
                  <a:xfrm>
                    <a:off x="191259" y="123149"/>
                    <a:ext cx="4624662" cy="13983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E6E47077-3C11-49F1-AD6A-A43FE6F7EE3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1259" y="123149"/>
                    <a:ext cx="4624662" cy="139832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453F4454-C8E3-4BB3-92B4-A41AFDCFEAC8}"/>
                      </a:ext>
                    </a:extLst>
                  </p:cNvPr>
                  <p:cNvSpPr/>
                  <p:nvPr/>
                </p:nvSpPr>
                <p:spPr>
                  <a:xfrm>
                    <a:off x="1918892" y="4291487"/>
                    <a:ext cx="1238804" cy="1398329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sz="2400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453F4454-C8E3-4BB3-92B4-A41AFDCFEAC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18892" y="4291487"/>
                    <a:ext cx="1238804" cy="139832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DCE7FC6A-7EDF-4EF6-9FFA-3F765A9EA3A1}"/>
                      </a:ext>
                    </a:extLst>
                  </p:cNvPr>
                  <p:cNvSpPr/>
                  <p:nvPr/>
                </p:nvSpPr>
                <p:spPr>
                  <a:xfrm>
                    <a:off x="481720" y="1799341"/>
                    <a:ext cx="1437172" cy="139832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DCE7FC6A-7EDF-4EF6-9FFA-3F765A9EA3A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1720" y="1799341"/>
                    <a:ext cx="1437172" cy="1398329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2597" r="-2597" b="-1710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CA35A438-CF23-4A24-8411-324FB822FF2E}"/>
                </a:ext>
              </a:extLst>
            </p:cNvPr>
            <p:cNvGrpSpPr/>
            <p:nvPr/>
          </p:nvGrpSpPr>
          <p:grpSpPr>
            <a:xfrm flipH="1">
              <a:off x="8878884" y="3578384"/>
              <a:ext cx="1526854" cy="1876012"/>
              <a:chOff x="125426" y="7597"/>
              <a:chExt cx="4624662" cy="5682219"/>
            </a:xfrm>
          </p:grpSpPr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B5C9F726-476E-4E70-8EFB-7B129F8EB3AB}"/>
                  </a:ext>
                </a:extLst>
              </p:cNvPr>
              <p:cNvCxnSpPr/>
              <p:nvPr/>
            </p:nvCxnSpPr>
            <p:spPr>
              <a:xfrm>
                <a:off x="1148273" y="1411487"/>
                <a:ext cx="1440000" cy="1440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8ED0848A-05B5-481E-8177-E626BD7BAFA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88273" y="1411487"/>
                <a:ext cx="1440000" cy="1440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C8A0B92D-C317-415F-A64B-DC5C687B3A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88273" y="2851487"/>
                <a:ext cx="0" cy="1440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0C9E21EC-B87E-4B88-98C3-39443D60FB4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56124" y="1411487"/>
                <a:ext cx="720000" cy="720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9C9EB6D4-6576-4040-8B7E-FD538FD3423E}"/>
                      </a:ext>
                    </a:extLst>
                  </p:cNvPr>
                  <p:cNvSpPr txBox="1"/>
                  <p:nvPr/>
                </p:nvSpPr>
                <p:spPr>
                  <a:xfrm>
                    <a:off x="125426" y="7597"/>
                    <a:ext cx="4624662" cy="13983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9C9EB6D4-6576-4040-8B7E-FD538FD3423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5426" y="7597"/>
                    <a:ext cx="4624662" cy="1398329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86E7E2E5-90F1-46EA-BE11-6B4DAACADFC6}"/>
                      </a:ext>
                    </a:extLst>
                  </p:cNvPr>
                  <p:cNvSpPr/>
                  <p:nvPr/>
                </p:nvSpPr>
                <p:spPr>
                  <a:xfrm>
                    <a:off x="1918892" y="4291487"/>
                    <a:ext cx="1238804" cy="1398329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sz="2400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86E7E2E5-90F1-46EA-BE11-6B4DAACADFC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18892" y="4291487"/>
                    <a:ext cx="1238804" cy="1398329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FAF1DC6E-259F-40C4-9CAC-6239A49DDC9A}"/>
                      </a:ext>
                    </a:extLst>
                  </p:cNvPr>
                  <p:cNvSpPr/>
                  <p:nvPr/>
                </p:nvSpPr>
                <p:spPr>
                  <a:xfrm>
                    <a:off x="481720" y="1799341"/>
                    <a:ext cx="1277916" cy="139832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sz="2400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FAF1DC6E-259F-40C4-9CAC-6239A49DDC9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1720" y="1799341"/>
                    <a:ext cx="1277916" cy="1398329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D778A878-F202-4832-846D-07B84784281D}"/>
                  </a:ext>
                </a:extLst>
              </p:cNvPr>
              <p:cNvSpPr/>
              <p:nvPr/>
            </p:nvSpPr>
            <p:spPr>
              <a:xfrm>
                <a:off x="262428" y="693828"/>
                <a:ext cx="2657779" cy="54703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36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phant>
                                <m:phantPr>
                                  <m:show m:val="off"/>
                                  <m:ctrlP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phantPr>
                                <m:e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phant>
                            </m:e>
                            <m:e>
                              <m:eqArr>
                                <m:eqArrPr>
                                  <m:ctrlPr>
                                    <a:rPr lang="en-US" altLang="zh-CN" sz="36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phant>
                                    <m:phantPr>
                                      <m:show m:val="off"/>
                                      <m:ctrlP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phantPr>
                                    <m:e>
                                      <m: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phant>
                                </m:e>
                                <m:e>
                                  <m:eqArr>
                                    <m:eqArrPr>
                                      <m:ctrlP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phant>
                                        <m:phantPr>
                                          <m:show m:val="off"/>
                                          <m:ctrlP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phantPr>
                                        <m:e>
                                          <m: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phant>
                                    </m:e>
                                    <m:e>
                                      <m:eqArr>
                                        <m:eqArrPr>
                                          <m:ctrlP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phant>
                                            <m:phantPr>
                                              <m:show m:val="off"/>
                                              <m:ctrlP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phantPr>
                                            <m:e>
                                              <m: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</m:phant>
                                        </m:e>
                                        <m:e>
                                          <m:eqArr>
                                            <m:eqArrPr>
                                              <m:ctrlP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eqArrPr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  <m:r>
                                                <a:rPr lang="en-US" altLang="zh-CN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              </m:t>
                                              </m:r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eqArr>
                                                <m:eqArrPr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eqArrPr>
                                                <m:e>
                                                  <m:phant>
                                                    <m:phantPr>
                                                      <m:show m:val="off"/>
                                                      <m:ctrlP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phantPr>
                                                    <m:e>
                                                      <m: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e>
                                                  </m:phant>
                                                </m:e>
                                                <m:e>
                                                  <m:phant>
                                                    <m:phantPr>
                                                      <m:show m:val="off"/>
                                                      <m:ctrlP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phantPr>
                                                    <m:e>
                                                      <m: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e>
                                                  </m:phant>
                                                  <m:r>
                                                    <a:rPr lang="en-US" altLang="zh-CN" sz="3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      </m:t>
                                                  </m:r>
                                                </m:e>
                                              </m:eqArr>
                                            </m:e>
                                          </m:eqArr>
                                        </m:e>
                                      </m:eqArr>
                                    </m:e>
                                  </m:eqArr>
                                </m:e>
                              </m:eqAr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D778A878-F202-4832-846D-07B8478428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428" y="693828"/>
                <a:ext cx="2657779" cy="547034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50204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768FE3-C419-45DD-9770-F20E0E2E3A0A}"/>
              </a:ext>
            </a:extLst>
          </p:cNvPr>
          <p:cNvCxnSpPr/>
          <p:nvPr/>
        </p:nvCxnSpPr>
        <p:spPr>
          <a:xfrm>
            <a:off x="9438105" y="1864110"/>
            <a:ext cx="475423" cy="47542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EBE75E7-4C82-43E5-95BC-7A93D3E4C947}"/>
              </a:ext>
            </a:extLst>
          </p:cNvPr>
          <p:cNvCxnSpPr>
            <a:cxnSpLocks/>
          </p:cNvCxnSpPr>
          <p:nvPr/>
        </p:nvCxnSpPr>
        <p:spPr>
          <a:xfrm flipV="1">
            <a:off x="9913527" y="1864110"/>
            <a:ext cx="475423" cy="47542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7A83D1D-5426-44D7-8772-FFA576FAC78C}"/>
              </a:ext>
            </a:extLst>
          </p:cNvPr>
          <p:cNvCxnSpPr>
            <a:cxnSpLocks/>
          </p:cNvCxnSpPr>
          <p:nvPr/>
        </p:nvCxnSpPr>
        <p:spPr>
          <a:xfrm flipH="1">
            <a:off x="9671805" y="1864110"/>
            <a:ext cx="237711" cy="237711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340CC4B-DFBE-4B26-9FD4-DD857BA2AF4F}"/>
                  </a:ext>
                </a:extLst>
              </p:cNvPr>
              <p:cNvSpPr txBox="1"/>
              <p:nvPr/>
            </p:nvSpPr>
            <p:spPr>
              <a:xfrm>
                <a:off x="9229497" y="1409704"/>
                <a:ext cx="15268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340CC4B-DFBE-4B26-9FD4-DD857BA2AF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9497" y="1409704"/>
                <a:ext cx="1526854" cy="461665"/>
              </a:xfrm>
              <a:prstGeom prst="rect">
                <a:avLst/>
              </a:prstGeom>
              <a:blipFill>
                <a:blip r:embed="rId2"/>
                <a:stretch>
                  <a:fillRect r="-208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6D388A2E-42B6-4F6C-8BA0-CA5E90AA67DA}"/>
                  </a:ext>
                </a:extLst>
              </p:cNvPr>
              <p:cNvSpPr/>
              <p:nvPr/>
            </p:nvSpPr>
            <p:spPr>
              <a:xfrm>
                <a:off x="10010594" y="2807121"/>
                <a:ext cx="40899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6D388A2E-42B6-4F6C-8BA0-CA5E90AA67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0594" y="2807121"/>
                <a:ext cx="408997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8F0E54E5-AC23-43FE-AE25-3204D9EF2C0D}"/>
                  </a:ext>
                </a:extLst>
              </p:cNvPr>
              <p:cNvSpPr/>
              <p:nvPr/>
            </p:nvSpPr>
            <p:spPr>
              <a:xfrm>
                <a:off x="9218039" y="1992162"/>
                <a:ext cx="42191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8F0E54E5-AC23-43FE-AE25-3204D9EF2C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8039" y="1992162"/>
                <a:ext cx="421910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3E9C48E-F7B6-4657-8C13-5373908022BE}"/>
              </a:ext>
            </a:extLst>
          </p:cNvPr>
          <p:cNvCxnSpPr>
            <a:cxnSpLocks/>
          </p:cNvCxnSpPr>
          <p:nvPr/>
        </p:nvCxnSpPr>
        <p:spPr>
          <a:xfrm flipV="1">
            <a:off x="10097513" y="1846735"/>
            <a:ext cx="696433" cy="7029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354C472-330F-4EFA-8D98-8246F59C79D6}"/>
              </a:ext>
            </a:extLst>
          </p:cNvPr>
          <p:cNvCxnSpPr>
            <a:cxnSpLocks/>
          </p:cNvCxnSpPr>
          <p:nvPr/>
        </p:nvCxnSpPr>
        <p:spPr>
          <a:xfrm flipH="1" flipV="1">
            <a:off x="9899568" y="2325775"/>
            <a:ext cx="204499" cy="2239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8E2F1A3-D5AA-4077-9D93-89A57C9B3C49}"/>
              </a:ext>
            </a:extLst>
          </p:cNvPr>
          <p:cNvCxnSpPr>
            <a:cxnSpLocks/>
          </p:cNvCxnSpPr>
          <p:nvPr/>
        </p:nvCxnSpPr>
        <p:spPr>
          <a:xfrm>
            <a:off x="10100882" y="2549729"/>
            <a:ext cx="0" cy="47542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052C855-EFD5-4C38-8844-05B0A4CC7511}"/>
              </a:ext>
            </a:extLst>
          </p:cNvPr>
          <p:cNvCxnSpPr/>
          <p:nvPr/>
        </p:nvCxnSpPr>
        <p:spPr>
          <a:xfrm>
            <a:off x="9425036" y="3852651"/>
            <a:ext cx="475423" cy="47542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C1ABA6C-DFC7-448A-A0FB-6FCD6F586EBD}"/>
              </a:ext>
            </a:extLst>
          </p:cNvPr>
          <p:cNvCxnSpPr>
            <a:cxnSpLocks/>
          </p:cNvCxnSpPr>
          <p:nvPr/>
        </p:nvCxnSpPr>
        <p:spPr>
          <a:xfrm flipV="1">
            <a:off x="9900458" y="3852651"/>
            <a:ext cx="475423" cy="47542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279AB69-F317-4943-BC7E-0106807D5471}"/>
              </a:ext>
            </a:extLst>
          </p:cNvPr>
          <p:cNvCxnSpPr>
            <a:cxnSpLocks/>
          </p:cNvCxnSpPr>
          <p:nvPr/>
        </p:nvCxnSpPr>
        <p:spPr>
          <a:xfrm flipH="1">
            <a:off x="9658736" y="3852651"/>
            <a:ext cx="237711" cy="237711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96D33FF0-C1F5-45A4-8076-429ECFA3A2C7}"/>
                  </a:ext>
                </a:extLst>
              </p:cNvPr>
              <p:cNvSpPr txBox="1"/>
              <p:nvPr/>
            </p:nvSpPr>
            <p:spPr>
              <a:xfrm>
                <a:off x="9216428" y="3398245"/>
                <a:ext cx="15268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96D33FF0-C1F5-45A4-8076-429ECFA3A2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6428" y="3398245"/>
                <a:ext cx="1526854" cy="461665"/>
              </a:xfrm>
              <a:prstGeom prst="rect">
                <a:avLst/>
              </a:prstGeom>
              <a:blipFill>
                <a:blip r:embed="rId5"/>
                <a:stretch>
                  <a:fillRect r="-204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51AC235F-CDA1-4C9E-B44E-FB461F4BA833}"/>
                  </a:ext>
                </a:extLst>
              </p:cNvPr>
              <p:cNvSpPr/>
              <p:nvPr/>
            </p:nvSpPr>
            <p:spPr>
              <a:xfrm>
                <a:off x="9988748" y="4764528"/>
                <a:ext cx="40899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51AC235F-CDA1-4C9E-B44E-FB461F4BA8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8748" y="4764528"/>
                <a:ext cx="408997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CC5EACB9-F230-4A7F-BC7D-A21D4812AFD2}"/>
                  </a:ext>
                </a:extLst>
              </p:cNvPr>
              <p:cNvSpPr/>
              <p:nvPr/>
            </p:nvSpPr>
            <p:spPr>
              <a:xfrm>
                <a:off x="9204970" y="3980703"/>
                <a:ext cx="47288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CC5EACB9-F230-4A7F-BC7D-A21D4812AF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4970" y="3980703"/>
                <a:ext cx="472885" cy="461665"/>
              </a:xfrm>
              <a:prstGeom prst="rect">
                <a:avLst/>
              </a:prstGeom>
              <a:blipFill>
                <a:blip r:embed="rId7"/>
                <a:stretch>
                  <a:fillRect l="-2564" r="-1282" b="-19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7CFD467-6F9E-411A-BFF5-7AEE94B56D6A}"/>
              </a:ext>
            </a:extLst>
          </p:cNvPr>
          <p:cNvCxnSpPr>
            <a:cxnSpLocks/>
          </p:cNvCxnSpPr>
          <p:nvPr/>
        </p:nvCxnSpPr>
        <p:spPr>
          <a:xfrm flipV="1">
            <a:off x="10084444" y="3835276"/>
            <a:ext cx="696433" cy="7029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CD7B749-484A-4DDE-B382-D473098CA254}"/>
              </a:ext>
            </a:extLst>
          </p:cNvPr>
          <p:cNvCxnSpPr>
            <a:cxnSpLocks/>
          </p:cNvCxnSpPr>
          <p:nvPr/>
        </p:nvCxnSpPr>
        <p:spPr>
          <a:xfrm flipH="1" flipV="1">
            <a:off x="9886499" y="4314316"/>
            <a:ext cx="204499" cy="2239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74229F7-B83C-4B41-B75B-1A388534AD75}"/>
              </a:ext>
            </a:extLst>
          </p:cNvPr>
          <p:cNvCxnSpPr>
            <a:cxnSpLocks/>
          </p:cNvCxnSpPr>
          <p:nvPr/>
        </p:nvCxnSpPr>
        <p:spPr>
          <a:xfrm>
            <a:off x="10087813" y="4538270"/>
            <a:ext cx="0" cy="47542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3F43B972-E5C6-4173-AA48-7278A183154A}"/>
                  </a:ext>
                </a:extLst>
              </p:cNvPr>
              <p:cNvSpPr/>
              <p:nvPr/>
            </p:nvSpPr>
            <p:spPr>
              <a:xfrm>
                <a:off x="9492676" y="2237093"/>
                <a:ext cx="43903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3F43B972-E5C6-4173-AA48-7278A18315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2676" y="2237093"/>
                <a:ext cx="439030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942FDB34-368A-4594-8C93-B52E31CB073D}"/>
                  </a:ext>
                </a:extLst>
              </p:cNvPr>
              <p:cNvSpPr/>
              <p:nvPr/>
            </p:nvSpPr>
            <p:spPr>
              <a:xfrm>
                <a:off x="9517334" y="4209219"/>
                <a:ext cx="43903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942FDB34-368A-4594-8C93-B52E31CB07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7334" y="4209219"/>
                <a:ext cx="43903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1D394E8C-7365-4E3A-A075-D00CDBD51DBF}"/>
                  </a:ext>
                </a:extLst>
              </p:cNvPr>
              <p:cNvSpPr/>
              <p:nvPr/>
            </p:nvSpPr>
            <p:spPr>
              <a:xfrm>
                <a:off x="2856335" y="2495189"/>
                <a:ext cx="6274090" cy="18885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40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4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4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altLang="zh-CN" sz="40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CN" sz="4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altLang="zh-CN" sz="40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zh-CN" sz="4000" i="1">
                                                    <a:latin typeface="Cambria Math" panose="02040503050406030204" pitchFamily="18" charset="0"/>
                                                  </a:rPr>
                                                  <m:t>𝐹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4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  <m:r>
                                                  <a:rPr lang="en-US" altLang="zh-CN" sz="4000" i="1">
                                                    <a:latin typeface="Cambria Math" panose="02040503050406030204" pitchFamily="18" charset="0"/>
                                                  </a:rPr>
                                                  <m:t>𝜎</m:t>
                                                </m:r>
                                                <m:r>
                                                  <a:rPr lang="en-US" altLang="zh-CN" sz="4000" i="1" dirty="0">
                                                    <a:latin typeface="Cambria Math" panose="02040503050406030204" pitchFamily="18" charset="0"/>
                                                  </a:rPr>
                                                  <m:t>𝜎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zh-CN" sz="4000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p>
                                            </m:sSubSup>
                                          </m:e>
                                        </m:d>
                                      </m:e>
                                      <m:sub>
                                        <m:r>
                                          <a:rPr lang="en-US" altLang="zh-CN" sz="4000" b="0" i="1" dirty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altLang="zh-CN" sz="4000" b="0" i="1" dirty="0" smtClean="0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sup>
                                    </m:sSubSup>
                                  </m:e>
                                  <m:e>
                                    <m:r>
                                      <a:rPr lang="en-US" altLang="zh-CN" sz="4000" i="1" dirty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4000" i="1" dirty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altLang="zh-CN" sz="40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CN" sz="4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altLang="zh-CN" sz="40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zh-CN" sz="4000" i="1">
                                                    <a:latin typeface="Cambria Math" panose="02040503050406030204" pitchFamily="18" charset="0"/>
                                                  </a:rPr>
                                                  <m:t>𝐹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4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𝜓</m:t>
                                                </m:r>
                                                <m:r>
                                                  <a:rPr lang="en-US" altLang="zh-CN" sz="4000" i="1">
                                                    <a:latin typeface="Cambria Math" panose="02040503050406030204" pitchFamily="18" charset="0"/>
                                                  </a:rPr>
                                                  <m:t>𝜎</m:t>
                                                </m:r>
                                                <m:r>
                                                  <a:rPr lang="en-US" altLang="zh-CN" sz="4000" i="1" dirty="0">
                                                    <a:latin typeface="Cambria Math" panose="02040503050406030204" pitchFamily="18" charset="0"/>
                                                  </a:rPr>
                                                  <m:t>𝜎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zh-CN" sz="4000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p>
                                            </m:sSubSup>
                                          </m:e>
                                        </m:d>
                                      </m:e>
                                      <m:sub>
                                        <m:r>
                                          <a:rPr lang="en-US" altLang="zh-CN" sz="4000" b="0" i="1" dirty="0" smtClean="0">
                                            <a:latin typeface="Cambria Math" panose="02040503050406030204" pitchFamily="18" charset="0"/>
                                          </a:rPr>
                                          <m:t>𝜓</m:t>
                                        </m:r>
                                      </m:sub>
                                      <m:sup>
                                        <m:r>
                                          <a:rPr lang="en-US" altLang="zh-CN" sz="4000" b="0" i="1" dirty="0" smtClean="0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altLang="zh-CN" sz="40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4000" b="0" i="1" dirty="0" smtClean="0">
                          <a:latin typeface="Cambria Math" panose="02040503050406030204" pitchFamily="18" charset="0"/>
                        </a:rPr>
                        <m:t>⋅</m:t>
                      </m:r>
                    </m:oMath>
                  </m:oMathPara>
                </a14:m>
                <a:endParaRPr lang="zh-CN" altLang="en-US" sz="4000" dirty="0"/>
              </a:p>
            </p:txBody>
          </p:sp>
        </mc:Choice>
        <mc:Fallback xmlns=""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1D394E8C-7365-4E3A-A075-D00CDBD51D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6335" y="2495189"/>
                <a:ext cx="6274090" cy="188859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1" name="Group 50">
            <a:extLst>
              <a:ext uri="{FF2B5EF4-FFF2-40B4-BE49-F238E27FC236}">
                <a16:creationId xmlns:a16="http://schemas.microsoft.com/office/drawing/2014/main" id="{D93CB636-DEDD-4936-AD73-F46A326282C0}"/>
              </a:ext>
            </a:extLst>
          </p:cNvPr>
          <p:cNvGrpSpPr/>
          <p:nvPr/>
        </p:nvGrpSpPr>
        <p:grpSpPr>
          <a:xfrm>
            <a:off x="481428" y="1463980"/>
            <a:ext cx="1575907" cy="1859082"/>
            <a:chOff x="827857" y="2897281"/>
            <a:chExt cx="1575907" cy="1859082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A99B14A-F9DB-40A4-B423-6C7940E79EA7}"/>
                </a:ext>
              </a:extLst>
            </p:cNvPr>
            <p:cNvCxnSpPr/>
            <p:nvPr/>
          </p:nvCxnSpPr>
          <p:spPr>
            <a:xfrm>
              <a:off x="1047923" y="3351687"/>
              <a:ext cx="475423" cy="475423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D63EC1B-B435-4065-93DD-6464DCC4602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94093" y="3340208"/>
              <a:ext cx="260816" cy="244996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EEDA3763-97C8-4EB2-B5AB-706244FAC4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81623" y="3351687"/>
              <a:ext cx="237711" cy="237711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0D7749C8-0A76-4F94-A4F0-D7F468269867}"/>
                    </a:ext>
                  </a:extLst>
                </p:cNvPr>
                <p:cNvSpPr txBox="1"/>
                <p:nvPr/>
              </p:nvSpPr>
              <p:spPr>
                <a:xfrm>
                  <a:off x="839315" y="2897281"/>
                  <a:ext cx="152685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8340CC4B-DFBE-4B26-9FD4-DD857BA2AF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9315" y="2897281"/>
                  <a:ext cx="1526854" cy="461665"/>
                </a:xfrm>
                <a:prstGeom prst="rect">
                  <a:avLst/>
                </a:prstGeom>
                <a:blipFill>
                  <a:blip r:embed="rId11"/>
                  <a:stretch>
                    <a:fillRect r="-204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27DA9DE1-5AE9-42A6-8E20-AE747B22D01D}"/>
                    </a:ext>
                  </a:extLst>
                </p:cNvPr>
                <p:cNvSpPr/>
                <p:nvPr/>
              </p:nvSpPr>
              <p:spPr>
                <a:xfrm>
                  <a:off x="1620412" y="4294698"/>
                  <a:ext cx="408997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6D388A2E-42B6-4F6C-8BA0-CA5E90AA67D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20412" y="4294698"/>
                  <a:ext cx="408997" cy="461665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41B0096F-7CD9-4845-8929-7361004270FD}"/>
                    </a:ext>
                  </a:extLst>
                </p:cNvPr>
                <p:cNvSpPr/>
                <p:nvPr/>
              </p:nvSpPr>
              <p:spPr>
                <a:xfrm>
                  <a:off x="827857" y="3479739"/>
                  <a:ext cx="42191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41B0096F-7CD9-4845-8929-7361004270F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7857" y="3479739"/>
                  <a:ext cx="421910" cy="46166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718A0BD-4748-4854-B834-31D1FE965E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07331" y="3334312"/>
              <a:ext cx="696433" cy="70299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0503372E-898C-460E-98D7-98A0D7A5835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09386" y="3813352"/>
              <a:ext cx="204499" cy="22395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65BF5CF1-EDB6-4236-86A8-FD8CDADEA523}"/>
                </a:ext>
              </a:extLst>
            </p:cNvPr>
            <p:cNvCxnSpPr>
              <a:cxnSpLocks/>
            </p:cNvCxnSpPr>
            <p:nvPr/>
          </p:nvCxnSpPr>
          <p:spPr>
            <a:xfrm>
              <a:off x="1710700" y="4037306"/>
              <a:ext cx="0" cy="475423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8040EFA8-65B3-42F1-9838-1EEDB6275208}"/>
              </a:ext>
            </a:extLst>
          </p:cNvPr>
          <p:cNvGrpSpPr/>
          <p:nvPr/>
        </p:nvGrpSpPr>
        <p:grpSpPr>
          <a:xfrm>
            <a:off x="468359" y="3452521"/>
            <a:ext cx="1575907" cy="1827948"/>
            <a:chOff x="827857" y="2897281"/>
            <a:chExt cx="1575907" cy="1827948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D74E901-AF3F-4126-B849-F5E49E5F48CF}"/>
                </a:ext>
              </a:extLst>
            </p:cNvPr>
            <p:cNvCxnSpPr/>
            <p:nvPr/>
          </p:nvCxnSpPr>
          <p:spPr>
            <a:xfrm>
              <a:off x="1047923" y="3351687"/>
              <a:ext cx="475423" cy="475423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B50786C4-E8E0-4D47-8123-B41A585A0E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81623" y="3351687"/>
              <a:ext cx="237711" cy="237711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981B8F57-0452-4644-A418-182632A79729}"/>
                    </a:ext>
                  </a:extLst>
                </p:cNvPr>
                <p:cNvSpPr txBox="1"/>
                <p:nvPr/>
              </p:nvSpPr>
              <p:spPr>
                <a:xfrm>
                  <a:off x="839315" y="2897281"/>
                  <a:ext cx="152685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96D33FF0-C1F5-45A4-8076-429ECFA3A2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9315" y="2897281"/>
                  <a:ext cx="1526854" cy="461665"/>
                </a:xfrm>
                <a:prstGeom prst="rect">
                  <a:avLst/>
                </a:prstGeom>
                <a:blipFill>
                  <a:blip r:embed="rId14"/>
                  <a:stretch>
                    <a:fillRect r="-2031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14A923DD-67C4-4AFF-B42D-211256238B88}"/>
                    </a:ext>
                  </a:extLst>
                </p:cNvPr>
                <p:cNvSpPr/>
                <p:nvPr/>
              </p:nvSpPr>
              <p:spPr>
                <a:xfrm>
                  <a:off x="1611635" y="4263564"/>
                  <a:ext cx="408997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51AC235F-CDA1-4C9E-B44E-FB461F4BA83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1635" y="4263564"/>
                  <a:ext cx="408997" cy="461665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1B079689-3B9C-4384-8146-C2E7476DD1A1}"/>
                    </a:ext>
                  </a:extLst>
                </p:cNvPr>
                <p:cNvSpPr/>
                <p:nvPr/>
              </p:nvSpPr>
              <p:spPr>
                <a:xfrm>
                  <a:off x="827857" y="3479739"/>
                  <a:ext cx="472886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sz="240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1B079689-3B9C-4384-8146-C2E7476DD1A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7857" y="3479739"/>
                  <a:ext cx="472886" cy="461665"/>
                </a:xfrm>
                <a:prstGeom prst="rect">
                  <a:avLst/>
                </a:prstGeom>
                <a:blipFill>
                  <a:blip r:embed="rId16"/>
                  <a:stretch>
                    <a:fillRect l="-2597" r="-2597" b="-1842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19D95598-6219-4243-B5F7-8D649B0556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07331" y="3334312"/>
              <a:ext cx="696433" cy="70299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AB686CEC-D429-4F15-9E88-5D4284BC6D0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09386" y="3813352"/>
              <a:ext cx="204499" cy="22395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4B1DB2CA-5315-4EA1-86D2-DD0E3703898F}"/>
                </a:ext>
              </a:extLst>
            </p:cNvPr>
            <p:cNvCxnSpPr>
              <a:cxnSpLocks/>
            </p:cNvCxnSpPr>
            <p:nvPr/>
          </p:nvCxnSpPr>
          <p:spPr>
            <a:xfrm>
              <a:off x="1710700" y="4037306"/>
              <a:ext cx="0" cy="475423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D3E0716E-D61E-48F8-8646-01973B401CB0}"/>
                  </a:ext>
                </a:extLst>
              </p:cNvPr>
              <p:cNvSpPr/>
              <p:nvPr/>
            </p:nvSpPr>
            <p:spPr>
              <a:xfrm>
                <a:off x="1694595" y="2055555"/>
                <a:ext cx="42191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D3E0716E-D61E-48F8-8646-01973B401C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595" y="2055555"/>
                <a:ext cx="421910" cy="46166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5D843FAB-B111-44DA-9124-F09A302A3F70}"/>
                  </a:ext>
                </a:extLst>
              </p:cNvPr>
              <p:cNvSpPr/>
              <p:nvPr/>
            </p:nvSpPr>
            <p:spPr>
              <a:xfrm>
                <a:off x="1723552" y="4053282"/>
                <a:ext cx="47288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5D843FAB-B111-44DA-9124-F09A302A3F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3552" y="4053282"/>
                <a:ext cx="472886" cy="461665"/>
              </a:xfrm>
              <a:prstGeom prst="rect">
                <a:avLst/>
              </a:prstGeom>
              <a:blipFill>
                <a:blip r:embed="rId18"/>
                <a:stretch>
                  <a:fillRect l="-2597" r="-2597" b="-18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3597F3CD-7F83-4309-9046-FE4B6A9B62E1}"/>
              </a:ext>
            </a:extLst>
          </p:cNvPr>
          <p:cNvCxnSpPr>
            <a:cxnSpLocks/>
          </p:cNvCxnSpPr>
          <p:nvPr/>
        </p:nvCxnSpPr>
        <p:spPr>
          <a:xfrm flipH="1" flipV="1">
            <a:off x="1541055" y="3896393"/>
            <a:ext cx="260816" cy="244996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F4C897FC-786D-4C7B-9C0A-6A23C746A4D0}"/>
              </a:ext>
            </a:extLst>
          </p:cNvPr>
          <p:cNvCxnSpPr>
            <a:cxnSpLocks/>
          </p:cNvCxnSpPr>
          <p:nvPr/>
        </p:nvCxnSpPr>
        <p:spPr>
          <a:xfrm>
            <a:off x="9436232" y="1863522"/>
            <a:ext cx="252816" cy="25200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17CD22CA-64C5-4F57-A7D8-1A46786B4B24}"/>
              </a:ext>
            </a:extLst>
          </p:cNvPr>
          <p:cNvCxnSpPr>
            <a:cxnSpLocks/>
          </p:cNvCxnSpPr>
          <p:nvPr/>
        </p:nvCxnSpPr>
        <p:spPr>
          <a:xfrm flipH="1">
            <a:off x="9659719" y="3851765"/>
            <a:ext cx="237711" cy="237711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5E4F4E5B-712C-4C95-9487-D6ACC65893C3}"/>
              </a:ext>
            </a:extLst>
          </p:cNvPr>
          <p:cNvCxnSpPr>
            <a:cxnSpLocks/>
          </p:cNvCxnSpPr>
          <p:nvPr/>
        </p:nvCxnSpPr>
        <p:spPr>
          <a:xfrm>
            <a:off x="9424146" y="3851177"/>
            <a:ext cx="252816" cy="25200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E5CBCAAA-D0AA-44C2-BC67-8977DCA58537}"/>
              </a:ext>
            </a:extLst>
          </p:cNvPr>
          <p:cNvCxnSpPr>
            <a:cxnSpLocks/>
          </p:cNvCxnSpPr>
          <p:nvPr/>
        </p:nvCxnSpPr>
        <p:spPr>
          <a:xfrm flipH="1">
            <a:off x="935194" y="1922835"/>
            <a:ext cx="237711" cy="237711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577836A8-498D-4416-8174-69316999A8FB}"/>
              </a:ext>
            </a:extLst>
          </p:cNvPr>
          <p:cNvCxnSpPr>
            <a:cxnSpLocks/>
          </p:cNvCxnSpPr>
          <p:nvPr/>
        </p:nvCxnSpPr>
        <p:spPr>
          <a:xfrm>
            <a:off x="699621" y="1922247"/>
            <a:ext cx="252816" cy="25200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C669C9F5-1920-4D6C-A92F-A27D2D5B7355}"/>
              </a:ext>
            </a:extLst>
          </p:cNvPr>
          <p:cNvCxnSpPr>
            <a:cxnSpLocks/>
          </p:cNvCxnSpPr>
          <p:nvPr/>
        </p:nvCxnSpPr>
        <p:spPr>
          <a:xfrm flipH="1">
            <a:off x="921341" y="3904041"/>
            <a:ext cx="237711" cy="237711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E3DA1A8A-ECF0-4EF0-BF36-B6B2660E0E62}"/>
              </a:ext>
            </a:extLst>
          </p:cNvPr>
          <p:cNvCxnSpPr>
            <a:cxnSpLocks/>
          </p:cNvCxnSpPr>
          <p:nvPr/>
        </p:nvCxnSpPr>
        <p:spPr>
          <a:xfrm>
            <a:off x="685768" y="3903453"/>
            <a:ext cx="252816" cy="25200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FD30FE62-5081-4FBC-B35B-3621630EA5FC}"/>
                  </a:ext>
                </a:extLst>
              </p:cNvPr>
              <p:cNvSpPr/>
              <p:nvPr/>
            </p:nvSpPr>
            <p:spPr>
              <a:xfrm>
                <a:off x="44014" y="778746"/>
                <a:ext cx="2657779" cy="54703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36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phant>
                                <m:phantPr>
                                  <m:show m:val="off"/>
                                  <m:ctrlP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phantPr>
                                <m:e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phant>
                            </m:e>
                            <m:e>
                              <m:eqArr>
                                <m:eqArrPr>
                                  <m:ctrlPr>
                                    <a:rPr lang="en-US" altLang="zh-CN" sz="36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phant>
                                    <m:phantPr>
                                      <m:show m:val="off"/>
                                      <m:ctrlP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phantPr>
                                    <m:e>
                                      <m: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phant>
                                </m:e>
                                <m:e>
                                  <m:eqArr>
                                    <m:eqArrPr>
                                      <m:ctrlP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phant>
                                        <m:phantPr>
                                          <m:show m:val="off"/>
                                          <m:ctrlP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phantPr>
                                        <m:e>
                                          <m: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phant>
                                    </m:e>
                                    <m:e>
                                      <m:eqArr>
                                        <m:eqArrPr>
                                          <m:ctrlP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phant>
                                            <m:phantPr>
                                              <m:show m:val="off"/>
                                              <m:ctrlP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phantPr>
                                            <m:e>
                                              <m: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</m:phant>
                                        </m:e>
                                        <m:e>
                                          <m:eqArr>
                                            <m:eqArrPr>
                                              <m:ctrlP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eqArrPr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  <m:r>
                                                <a:rPr lang="en-US" altLang="zh-CN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              </m:t>
                                              </m:r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eqArr>
                                                <m:eqArrPr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eqArrPr>
                                                <m:e>
                                                  <m:phant>
                                                    <m:phantPr>
                                                      <m:show m:val="off"/>
                                                      <m:ctrlP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phantPr>
                                                    <m:e>
                                                      <m: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e>
                                                  </m:phant>
                                                </m:e>
                                                <m:e>
                                                  <m:phant>
                                                    <m:phantPr>
                                                      <m:show m:val="off"/>
                                                      <m:ctrlP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phantPr>
                                                    <m:e>
                                                      <m: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e>
                                                  </m:phant>
                                                  <m:r>
                                                    <a:rPr lang="en-US" altLang="zh-CN" sz="3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      </m:t>
                                                  </m:r>
                                                </m:e>
                                              </m:eqArr>
                                            </m:e>
                                          </m:eqArr>
                                        </m:e>
                                      </m:eqArr>
                                    </m:e>
                                  </m:eqArr>
                                </m:e>
                              </m:eqAr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FD30FE62-5081-4FBC-B35B-3621630EA5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14" y="778746"/>
                <a:ext cx="2657779" cy="547034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1B34ABB2-CB2E-46EE-A0F2-E84ABA17EE37}"/>
                  </a:ext>
                </a:extLst>
              </p:cNvPr>
              <p:cNvSpPr/>
              <p:nvPr/>
            </p:nvSpPr>
            <p:spPr>
              <a:xfrm>
                <a:off x="8820439" y="778746"/>
                <a:ext cx="2657779" cy="54703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36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phant>
                                <m:phantPr>
                                  <m:show m:val="off"/>
                                  <m:ctrlP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phantPr>
                                <m:e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phant>
                            </m:e>
                            <m:e>
                              <m:eqArr>
                                <m:eqArrPr>
                                  <m:ctrlPr>
                                    <a:rPr lang="en-US" altLang="zh-CN" sz="36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phant>
                                    <m:phantPr>
                                      <m:show m:val="off"/>
                                      <m:ctrlP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phantPr>
                                    <m:e>
                                      <m: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phant>
                                </m:e>
                                <m:e>
                                  <m:eqArr>
                                    <m:eqArrPr>
                                      <m:ctrlP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phant>
                                        <m:phantPr>
                                          <m:show m:val="off"/>
                                          <m:ctrlP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phantPr>
                                        <m:e>
                                          <m: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phant>
                                    </m:e>
                                    <m:e>
                                      <m:eqArr>
                                        <m:eqArrPr>
                                          <m:ctrlP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phant>
                                            <m:phantPr>
                                              <m:show m:val="off"/>
                                              <m:ctrlP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phantPr>
                                            <m:e>
                                              <m: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</m:phant>
                                        </m:e>
                                        <m:e>
                                          <m:eqArr>
                                            <m:eqArrPr>
                                              <m:ctrlP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eqArrPr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  <m:r>
                                                <a:rPr lang="en-US" altLang="zh-CN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              </m:t>
                                              </m:r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eqArr>
                                                <m:eqArrPr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eqArrPr>
                                                <m:e>
                                                  <m:phant>
                                                    <m:phantPr>
                                                      <m:show m:val="off"/>
                                                      <m:ctrlP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phantPr>
                                                    <m:e>
                                                      <m: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e>
                                                  </m:phant>
                                                </m:e>
                                                <m:e>
                                                  <m:phant>
                                                    <m:phantPr>
                                                      <m:show m:val="off"/>
                                                      <m:ctrlP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phantPr>
                                                    <m:e>
                                                      <m: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e>
                                                  </m:phant>
                                                  <m:r>
                                                    <a:rPr lang="en-US" altLang="zh-CN" sz="3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      </m:t>
                                                  </m:r>
                                                </m:e>
                                              </m:eqArr>
                                            </m:e>
                                          </m:eqArr>
                                        </m:e>
                                      </m:eqArr>
                                    </m:e>
                                  </m:eqArr>
                                </m:e>
                              </m:eqAr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1B34ABB2-CB2E-46EE-A0F2-E84ABA17EE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0439" y="778746"/>
                <a:ext cx="2657779" cy="5470344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30392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>
            <a:extLst>
              <a:ext uri="{FF2B5EF4-FFF2-40B4-BE49-F238E27FC236}">
                <a16:creationId xmlns:a16="http://schemas.microsoft.com/office/drawing/2014/main" id="{F3051D57-BFDD-4073-9D9E-0151EE77FCDC}"/>
              </a:ext>
            </a:extLst>
          </p:cNvPr>
          <p:cNvGrpSpPr/>
          <p:nvPr/>
        </p:nvGrpSpPr>
        <p:grpSpPr>
          <a:xfrm>
            <a:off x="753944" y="1463980"/>
            <a:ext cx="1575907" cy="1859082"/>
            <a:chOff x="827857" y="2897281"/>
            <a:chExt cx="1575907" cy="1859082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4768FE3-C419-45DD-9770-F20E0E2E3A0A}"/>
                </a:ext>
              </a:extLst>
            </p:cNvPr>
            <p:cNvCxnSpPr/>
            <p:nvPr/>
          </p:nvCxnSpPr>
          <p:spPr>
            <a:xfrm>
              <a:off x="1047923" y="3351687"/>
              <a:ext cx="475423" cy="475423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EBE75E7-4C82-43E5-95BC-7A93D3E4C9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3345" y="3351687"/>
              <a:ext cx="475423" cy="475423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7A83D1D-5426-44D7-8772-FFA576FAC7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81623" y="3351687"/>
              <a:ext cx="237711" cy="237711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8340CC4B-DFBE-4B26-9FD4-DD857BA2AF4F}"/>
                    </a:ext>
                  </a:extLst>
                </p:cNvPr>
                <p:cNvSpPr txBox="1"/>
                <p:nvPr/>
              </p:nvSpPr>
              <p:spPr>
                <a:xfrm>
                  <a:off x="839315" y="2897281"/>
                  <a:ext cx="152685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8340CC4B-DFBE-4B26-9FD4-DD857BA2AF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9315" y="2897281"/>
                  <a:ext cx="1526854" cy="461665"/>
                </a:xfrm>
                <a:prstGeom prst="rect">
                  <a:avLst/>
                </a:prstGeom>
                <a:blipFill>
                  <a:blip r:embed="rId2"/>
                  <a:stretch>
                    <a:fillRect r="-204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6D388A2E-42B6-4F6C-8BA0-CA5E90AA67DA}"/>
                    </a:ext>
                  </a:extLst>
                </p:cNvPr>
                <p:cNvSpPr/>
                <p:nvPr/>
              </p:nvSpPr>
              <p:spPr>
                <a:xfrm>
                  <a:off x="1620412" y="4294698"/>
                  <a:ext cx="408997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6D388A2E-42B6-4F6C-8BA0-CA5E90AA67D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20412" y="4294698"/>
                  <a:ext cx="408997" cy="46166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8F0E54E5-AC23-43FE-AE25-3204D9EF2C0D}"/>
                    </a:ext>
                  </a:extLst>
                </p:cNvPr>
                <p:cNvSpPr/>
                <p:nvPr/>
              </p:nvSpPr>
              <p:spPr>
                <a:xfrm>
                  <a:off x="827857" y="3479739"/>
                  <a:ext cx="42191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8F0E54E5-AC23-43FE-AE25-3204D9EF2C0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7857" y="3479739"/>
                  <a:ext cx="421910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E3E9C48E-F7B6-4657-8C13-5373908022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07331" y="3334312"/>
              <a:ext cx="696433" cy="702994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F354C472-330F-4EFA-8D98-8246F59C79D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09386" y="3813352"/>
              <a:ext cx="204499" cy="223954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E2F1A3-D5AA-4077-9D93-89A57C9B3C49}"/>
                </a:ext>
              </a:extLst>
            </p:cNvPr>
            <p:cNvCxnSpPr>
              <a:cxnSpLocks/>
            </p:cNvCxnSpPr>
            <p:nvPr/>
          </p:nvCxnSpPr>
          <p:spPr>
            <a:xfrm>
              <a:off x="1710700" y="4037306"/>
              <a:ext cx="0" cy="475423"/>
            </a:xfrm>
            <a:prstGeom prst="line">
              <a:avLst/>
            </a:prstGeom>
            <a:ln w="38100">
              <a:solidFill>
                <a:srgbClr val="D6D4D4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7E0D287E-9D20-4ECF-91C1-C90B36E3C869}"/>
              </a:ext>
            </a:extLst>
          </p:cNvPr>
          <p:cNvGrpSpPr/>
          <p:nvPr/>
        </p:nvGrpSpPr>
        <p:grpSpPr>
          <a:xfrm>
            <a:off x="740875" y="3452521"/>
            <a:ext cx="1575907" cy="1827948"/>
            <a:chOff x="827857" y="2897281"/>
            <a:chExt cx="1575907" cy="1827948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0052C855-EFD5-4C38-8844-05B0A4CC7511}"/>
                </a:ext>
              </a:extLst>
            </p:cNvPr>
            <p:cNvCxnSpPr/>
            <p:nvPr/>
          </p:nvCxnSpPr>
          <p:spPr>
            <a:xfrm>
              <a:off x="1047923" y="3351687"/>
              <a:ext cx="475423" cy="475423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9C1ABA6C-DFC7-448A-A0FB-6FCD6F586E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3345" y="3351687"/>
              <a:ext cx="475423" cy="475423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F279AB69-F317-4943-BC7E-0106807D54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81623" y="3351687"/>
              <a:ext cx="237711" cy="237711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96D33FF0-C1F5-45A4-8076-429ECFA3A2C7}"/>
                    </a:ext>
                  </a:extLst>
                </p:cNvPr>
                <p:cNvSpPr txBox="1"/>
                <p:nvPr/>
              </p:nvSpPr>
              <p:spPr>
                <a:xfrm>
                  <a:off x="839315" y="2897281"/>
                  <a:ext cx="152685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96D33FF0-C1F5-45A4-8076-429ECFA3A2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9315" y="2897281"/>
                  <a:ext cx="1526854" cy="461665"/>
                </a:xfrm>
                <a:prstGeom prst="rect">
                  <a:avLst/>
                </a:prstGeom>
                <a:blipFill>
                  <a:blip r:embed="rId5"/>
                  <a:stretch>
                    <a:fillRect r="-2031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51AC235F-CDA1-4C9E-B44E-FB461F4BA833}"/>
                    </a:ext>
                  </a:extLst>
                </p:cNvPr>
                <p:cNvSpPr/>
                <p:nvPr/>
              </p:nvSpPr>
              <p:spPr>
                <a:xfrm>
                  <a:off x="1611635" y="4263564"/>
                  <a:ext cx="408997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51AC235F-CDA1-4C9E-B44E-FB461F4BA83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1635" y="4263564"/>
                  <a:ext cx="408997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CC5EACB9-F230-4A7F-BC7D-A21D4812AFD2}"/>
                    </a:ext>
                  </a:extLst>
                </p:cNvPr>
                <p:cNvSpPr/>
                <p:nvPr/>
              </p:nvSpPr>
              <p:spPr>
                <a:xfrm>
                  <a:off x="827857" y="3479739"/>
                  <a:ext cx="472885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sz="240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CC5EACB9-F230-4A7F-BC7D-A21D4812AFD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7857" y="3479739"/>
                  <a:ext cx="472885" cy="461665"/>
                </a:xfrm>
                <a:prstGeom prst="rect">
                  <a:avLst/>
                </a:prstGeom>
                <a:blipFill>
                  <a:blip r:embed="rId7"/>
                  <a:stretch>
                    <a:fillRect l="-2597" r="-2597" b="-1842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7CFD467-6F9E-411A-BFF5-7AEE94B56D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07331" y="3334312"/>
              <a:ext cx="696433" cy="702994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BCD7B749-484A-4DDE-B382-D473098CA25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09386" y="3813352"/>
              <a:ext cx="204499" cy="223954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74229F7-B83C-4B41-B75B-1A388534AD75}"/>
                </a:ext>
              </a:extLst>
            </p:cNvPr>
            <p:cNvCxnSpPr>
              <a:cxnSpLocks/>
            </p:cNvCxnSpPr>
            <p:nvPr/>
          </p:nvCxnSpPr>
          <p:spPr>
            <a:xfrm>
              <a:off x="1710700" y="4037306"/>
              <a:ext cx="0" cy="475423"/>
            </a:xfrm>
            <a:prstGeom prst="line">
              <a:avLst/>
            </a:prstGeom>
            <a:ln w="38100">
              <a:solidFill>
                <a:srgbClr val="D6D4D4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3F43B972-E5C6-4173-AA48-7278A183154A}"/>
                  </a:ext>
                </a:extLst>
              </p:cNvPr>
              <p:cNvSpPr/>
              <p:nvPr/>
            </p:nvSpPr>
            <p:spPr>
              <a:xfrm>
                <a:off x="1028581" y="2291369"/>
                <a:ext cx="43903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3F43B972-E5C6-4173-AA48-7278A18315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581" y="2291369"/>
                <a:ext cx="439030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942FDB34-368A-4594-8C93-B52E31CB073D}"/>
                  </a:ext>
                </a:extLst>
              </p:cNvPr>
              <p:cNvSpPr/>
              <p:nvPr/>
            </p:nvSpPr>
            <p:spPr>
              <a:xfrm>
                <a:off x="1053239" y="4263495"/>
                <a:ext cx="43903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942FDB34-368A-4594-8C93-B52E31CB07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239" y="4263495"/>
                <a:ext cx="43903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4" name="Group 93">
            <a:extLst>
              <a:ext uri="{FF2B5EF4-FFF2-40B4-BE49-F238E27FC236}">
                <a16:creationId xmlns:a16="http://schemas.microsoft.com/office/drawing/2014/main" id="{8EB8D4CA-F89A-44AF-B302-36D2BEDD7EBD}"/>
              </a:ext>
            </a:extLst>
          </p:cNvPr>
          <p:cNvGrpSpPr/>
          <p:nvPr/>
        </p:nvGrpSpPr>
        <p:grpSpPr>
          <a:xfrm>
            <a:off x="8897680" y="3455295"/>
            <a:ext cx="1615527" cy="1837862"/>
            <a:chOff x="8562242" y="288971"/>
            <a:chExt cx="1615527" cy="1837862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07BCE80A-EC54-4FCA-B52B-588BAD663B4C}"/>
                </a:ext>
              </a:extLst>
            </p:cNvPr>
            <p:cNvGrpSpPr/>
            <p:nvPr/>
          </p:nvGrpSpPr>
          <p:grpSpPr>
            <a:xfrm flipH="1">
              <a:off x="8562242" y="288971"/>
              <a:ext cx="1526854" cy="1837862"/>
              <a:chOff x="191259" y="123149"/>
              <a:chExt cx="4624662" cy="5566667"/>
            </a:xfrm>
          </p:grpSpPr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C3FC37CB-59DC-48F9-91EC-D7D1C3817A80}"/>
                  </a:ext>
                </a:extLst>
              </p:cNvPr>
              <p:cNvCxnSpPr/>
              <p:nvPr/>
            </p:nvCxnSpPr>
            <p:spPr>
              <a:xfrm>
                <a:off x="1148273" y="1411487"/>
                <a:ext cx="1440000" cy="1440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D55E28E9-C4E4-4BFB-AC3E-F8F2DCC8726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88273" y="1411487"/>
                <a:ext cx="1440000" cy="1440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5B6709F2-EB5B-4521-9BA9-14714DA7FB4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56124" y="1411487"/>
                <a:ext cx="720000" cy="720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E6E47077-3C11-49F1-AD6A-A43FE6F7EE31}"/>
                      </a:ext>
                    </a:extLst>
                  </p:cNvPr>
                  <p:cNvSpPr txBox="1"/>
                  <p:nvPr/>
                </p:nvSpPr>
                <p:spPr>
                  <a:xfrm>
                    <a:off x="191259" y="123149"/>
                    <a:ext cx="4624662" cy="13983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    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E6E47077-3C11-49F1-AD6A-A43FE6F7EE3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1259" y="123149"/>
                    <a:ext cx="4624662" cy="139832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r="-204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453F4454-C8E3-4BB3-92B4-A41AFDCFEAC8}"/>
                      </a:ext>
                    </a:extLst>
                  </p:cNvPr>
                  <p:cNvSpPr/>
                  <p:nvPr/>
                </p:nvSpPr>
                <p:spPr>
                  <a:xfrm>
                    <a:off x="1918891" y="4291487"/>
                    <a:ext cx="1238804" cy="1398329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sz="2400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453F4454-C8E3-4BB3-92B4-A41AFDCFEAC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18891" y="4291487"/>
                    <a:ext cx="1238804" cy="139832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DCE7FC6A-7EDF-4EF6-9FFA-3F765A9EA3A1}"/>
                      </a:ext>
                    </a:extLst>
                  </p:cNvPr>
                  <p:cNvSpPr/>
                  <p:nvPr/>
                </p:nvSpPr>
                <p:spPr>
                  <a:xfrm>
                    <a:off x="783612" y="1611039"/>
                    <a:ext cx="1437172" cy="139832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DCE7FC6A-7EDF-4EF6-9FFA-3F765A9EA3A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3612" y="1611039"/>
                    <a:ext cx="1437172" cy="1398329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2564" r="-1282" b="-1710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7454D25-0993-4B53-94E4-558840F50A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81336" y="696385"/>
              <a:ext cx="696433" cy="702994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38BF9D62-9EED-48AD-A66A-39E73694CF5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83391" y="1175425"/>
              <a:ext cx="204499" cy="223954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156EC676-9272-4F73-9F38-95E62CD5B17F}"/>
                </a:ext>
              </a:extLst>
            </p:cNvPr>
            <p:cNvCxnSpPr>
              <a:cxnSpLocks/>
            </p:cNvCxnSpPr>
            <p:nvPr/>
          </p:nvCxnSpPr>
          <p:spPr>
            <a:xfrm>
              <a:off x="9484705" y="1399379"/>
              <a:ext cx="0" cy="475423"/>
            </a:xfrm>
            <a:prstGeom prst="line">
              <a:avLst/>
            </a:prstGeom>
            <a:ln w="38100">
              <a:solidFill>
                <a:srgbClr val="D6D4D4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68C13DD1-C606-4367-9A6C-7600F6659677}"/>
              </a:ext>
            </a:extLst>
          </p:cNvPr>
          <p:cNvGrpSpPr/>
          <p:nvPr/>
        </p:nvGrpSpPr>
        <p:grpSpPr>
          <a:xfrm>
            <a:off x="8850122" y="1394041"/>
            <a:ext cx="1615527" cy="1837862"/>
            <a:chOff x="8562242" y="288971"/>
            <a:chExt cx="1615527" cy="1837862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6136342F-E093-40F5-8121-DA8B3630789A}"/>
                </a:ext>
              </a:extLst>
            </p:cNvPr>
            <p:cNvGrpSpPr/>
            <p:nvPr/>
          </p:nvGrpSpPr>
          <p:grpSpPr>
            <a:xfrm flipH="1">
              <a:off x="8562242" y="288971"/>
              <a:ext cx="1526854" cy="1837862"/>
              <a:chOff x="191259" y="123149"/>
              <a:chExt cx="4624662" cy="5566667"/>
            </a:xfrm>
          </p:grpSpPr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9159B4C9-E917-458B-926B-3C3E53036A18}"/>
                  </a:ext>
                </a:extLst>
              </p:cNvPr>
              <p:cNvCxnSpPr/>
              <p:nvPr/>
            </p:nvCxnSpPr>
            <p:spPr>
              <a:xfrm>
                <a:off x="1148273" y="1411487"/>
                <a:ext cx="1440000" cy="1440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178987D3-FC89-4A15-ACA8-05E0943F1FA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88273" y="1411487"/>
                <a:ext cx="1440000" cy="1440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9C96AEBD-E6FA-4131-A7D7-E4015BFD46F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56124" y="1411487"/>
                <a:ext cx="720000" cy="720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TextBox 102">
                    <a:extLst>
                      <a:ext uri="{FF2B5EF4-FFF2-40B4-BE49-F238E27FC236}">
                        <a16:creationId xmlns:a16="http://schemas.microsoft.com/office/drawing/2014/main" id="{C7C4B073-128F-41F7-AAE2-84A0B3959F65}"/>
                      </a:ext>
                    </a:extLst>
                  </p:cNvPr>
                  <p:cNvSpPr txBox="1"/>
                  <p:nvPr/>
                </p:nvSpPr>
                <p:spPr>
                  <a:xfrm>
                    <a:off x="191259" y="123149"/>
                    <a:ext cx="4624662" cy="13983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    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103" name="TextBox 102">
                    <a:extLst>
                      <a:ext uri="{FF2B5EF4-FFF2-40B4-BE49-F238E27FC236}">
                        <a16:creationId xmlns:a16="http://schemas.microsoft.com/office/drawing/2014/main" id="{C7C4B073-128F-41F7-AAE2-84A0B3959F6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1259" y="123149"/>
                    <a:ext cx="4624662" cy="1398329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r="-2031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Rectangle 103">
                    <a:extLst>
                      <a:ext uri="{FF2B5EF4-FFF2-40B4-BE49-F238E27FC236}">
                        <a16:creationId xmlns:a16="http://schemas.microsoft.com/office/drawing/2014/main" id="{8EF0B1D0-D57A-41E8-9CA5-FAE6E762F441}"/>
                      </a:ext>
                    </a:extLst>
                  </p:cNvPr>
                  <p:cNvSpPr/>
                  <p:nvPr/>
                </p:nvSpPr>
                <p:spPr>
                  <a:xfrm>
                    <a:off x="1918891" y="4291487"/>
                    <a:ext cx="1238804" cy="1398329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sz="2400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04" name="Rectangle 103">
                    <a:extLst>
                      <a:ext uri="{FF2B5EF4-FFF2-40B4-BE49-F238E27FC236}">
                        <a16:creationId xmlns:a16="http://schemas.microsoft.com/office/drawing/2014/main" id="{8EF0B1D0-D57A-41E8-9CA5-FAE6E762F44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18891" y="4291487"/>
                    <a:ext cx="1238804" cy="1398329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5" name="Rectangle 104">
                    <a:extLst>
                      <a:ext uri="{FF2B5EF4-FFF2-40B4-BE49-F238E27FC236}">
                        <a16:creationId xmlns:a16="http://schemas.microsoft.com/office/drawing/2014/main" id="{6B79DE3C-F3D1-4108-88EF-C4296CBA625E}"/>
                      </a:ext>
                    </a:extLst>
                  </p:cNvPr>
                  <p:cNvSpPr/>
                  <p:nvPr/>
                </p:nvSpPr>
                <p:spPr>
                  <a:xfrm>
                    <a:off x="938009" y="1611039"/>
                    <a:ext cx="1282774" cy="139832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105" name="Rectangle 104">
                    <a:extLst>
                      <a:ext uri="{FF2B5EF4-FFF2-40B4-BE49-F238E27FC236}">
                        <a16:creationId xmlns:a16="http://schemas.microsoft.com/office/drawing/2014/main" id="{6B79DE3C-F3D1-4108-88EF-C4296CBA625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8009" y="1611039"/>
                    <a:ext cx="1282774" cy="1398329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9FFF4344-914B-478F-ABFA-040EB046B7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81336" y="696385"/>
              <a:ext cx="696433" cy="702994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6A3E793-75A4-4CB1-9B93-100356B6622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83391" y="1175425"/>
              <a:ext cx="204499" cy="223954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9FF9D995-F299-4BC4-BDB3-B2F8591AC38E}"/>
                </a:ext>
              </a:extLst>
            </p:cNvPr>
            <p:cNvCxnSpPr>
              <a:cxnSpLocks/>
            </p:cNvCxnSpPr>
            <p:nvPr/>
          </p:nvCxnSpPr>
          <p:spPr>
            <a:xfrm>
              <a:off x="9484705" y="1399379"/>
              <a:ext cx="0" cy="475423"/>
            </a:xfrm>
            <a:prstGeom prst="line">
              <a:avLst/>
            </a:prstGeom>
            <a:ln w="38100">
              <a:solidFill>
                <a:srgbClr val="D6D4D4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1D394E8C-7365-4E3A-A075-D00CDBD51DBF}"/>
                  </a:ext>
                </a:extLst>
              </p:cNvPr>
              <p:cNvSpPr/>
              <p:nvPr/>
            </p:nvSpPr>
            <p:spPr>
              <a:xfrm>
                <a:off x="2856335" y="2495189"/>
                <a:ext cx="5673413" cy="17590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4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4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sz="4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ctrlPr>
                                          <a:rPr lang="en-US" altLang="zh-CN" sz="4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zh-CN" sz="4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CN" sz="4000" i="1">
                                                <a:latin typeface="Cambria Math" panose="02040503050406030204" pitchFamily="18" charset="0"/>
                                              </a:rPr>
                                              <m:t>𝐹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4000" i="1">
                                                <a:latin typeface="Cambria Math" panose="02040503050406030204" pitchFamily="18" charset="0"/>
                                              </a:rPr>
                                              <m:t>𝜎𝜎</m:t>
                                            </m:r>
                                            <m:r>
                                              <a:rPr lang="en-US" altLang="zh-CN" sz="4000" i="1" dirty="0"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sz="40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zh-CN" sz="40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40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sz="4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ctrlPr>
                                          <a:rPr lang="en-US" altLang="zh-CN" sz="4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zh-CN" sz="4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CN" sz="4000" i="1">
                                                <a:latin typeface="Cambria Math" panose="02040503050406030204" pitchFamily="18" charset="0"/>
                                              </a:rPr>
                                              <m:t>𝐹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4000" i="1">
                                                <a:latin typeface="Cambria Math" panose="02040503050406030204" pitchFamily="18" charset="0"/>
                                              </a:rPr>
                                              <m:t>𝜎𝜎</m:t>
                                            </m:r>
                                            <m:r>
                                              <a:rPr lang="en-US" altLang="zh-CN" sz="4000" i="1" dirty="0"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sz="40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zh-CN" sz="4000" b="0" i="1" dirty="0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sub>
                                  <m:sup>
                                    <m:r>
                                      <a:rPr lang="en-US" altLang="zh-CN" sz="40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sz="4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ctrlPr>
                                          <a:rPr lang="en-US" altLang="zh-CN" sz="4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zh-CN" sz="4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CN" sz="4000" i="1">
                                                <a:latin typeface="Cambria Math" panose="02040503050406030204" pitchFamily="18" charset="0"/>
                                              </a:rPr>
                                              <m:t>𝐹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4000" i="1">
                                                <a:latin typeface="Cambria Math" panose="02040503050406030204" pitchFamily="18" charset="0"/>
                                              </a:rPr>
                                              <m:t>𝜎𝜎</m:t>
                                            </m:r>
                                            <m:r>
                                              <a:rPr lang="en-US" altLang="zh-CN" sz="4000" i="1" dirty="0"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sz="40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zh-CN" sz="40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4000" b="0" i="1" dirty="0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sz="4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ctrlPr>
                                          <a:rPr lang="en-US" altLang="zh-CN" sz="4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zh-CN" sz="4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CN" sz="4000" i="1">
                                                <a:latin typeface="Cambria Math" panose="02040503050406030204" pitchFamily="18" charset="0"/>
                                              </a:rPr>
                                              <m:t>𝐹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4000" i="1">
                                                <a:latin typeface="Cambria Math" panose="02040503050406030204" pitchFamily="18" charset="0"/>
                                              </a:rPr>
                                              <m:t>𝜎𝜎</m:t>
                                            </m:r>
                                            <m:r>
                                              <a:rPr lang="en-US" altLang="zh-CN" sz="4000" i="1" dirty="0"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sz="40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zh-CN" sz="4000" b="0" i="1" dirty="0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sub>
                                  <m:sup>
                                    <m:r>
                                      <a:rPr lang="en-US" altLang="zh-CN" sz="4000" b="0" i="1" dirty="0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 altLang="zh-CN" sz="4000" b="0" i="1" dirty="0" smtClean="0">
                          <a:latin typeface="Cambria Math" panose="02040503050406030204" pitchFamily="18" charset="0"/>
                        </a:rPr>
                        <m:t>⋅</m:t>
                      </m:r>
                    </m:oMath>
                  </m:oMathPara>
                </a14:m>
                <a:endParaRPr lang="zh-CN" altLang="en-US" sz="4000" dirty="0"/>
              </a:p>
            </p:txBody>
          </p:sp>
        </mc:Choice>
        <mc:Fallback xmlns=""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1D394E8C-7365-4E3A-A075-D00CDBD51D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6335" y="2495189"/>
                <a:ext cx="5673413" cy="175907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62D87850-3DDA-47DE-9530-08AB1E7E5FB1}"/>
                  </a:ext>
                </a:extLst>
              </p:cNvPr>
              <p:cNvSpPr/>
              <p:nvPr/>
            </p:nvSpPr>
            <p:spPr>
              <a:xfrm>
                <a:off x="345184" y="639552"/>
                <a:ext cx="2657779" cy="54703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36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phant>
                                <m:phantPr>
                                  <m:show m:val="off"/>
                                  <m:ctrlP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phantPr>
                                <m:e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phant>
                            </m:e>
                            <m:e>
                              <m:eqArr>
                                <m:eqArrPr>
                                  <m:ctrlPr>
                                    <a:rPr lang="en-US" altLang="zh-CN" sz="36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phant>
                                    <m:phantPr>
                                      <m:show m:val="off"/>
                                      <m:ctrlP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phantPr>
                                    <m:e>
                                      <m: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phant>
                                </m:e>
                                <m:e>
                                  <m:eqArr>
                                    <m:eqArrPr>
                                      <m:ctrlP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phant>
                                        <m:phantPr>
                                          <m:show m:val="off"/>
                                          <m:ctrlP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phantPr>
                                        <m:e>
                                          <m: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phant>
                                    </m:e>
                                    <m:e>
                                      <m:eqArr>
                                        <m:eqArrPr>
                                          <m:ctrlP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phant>
                                            <m:phantPr>
                                              <m:show m:val="off"/>
                                              <m:ctrlP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phantPr>
                                            <m:e>
                                              <m: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</m:phant>
                                        </m:e>
                                        <m:e>
                                          <m:eqArr>
                                            <m:eqArrPr>
                                              <m:ctrlP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eqArrPr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  <m:r>
                                                <a:rPr lang="en-US" altLang="zh-CN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              </m:t>
                                              </m:r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eqArr>
                                                <m:eqArrPr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eqArrPr>
                                                <m:e>
                                                  <m:phant>
                                                    <m:phantPr>
                                                      <m:show m:val="off"/>
                                                      <m:ctrlP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phantPr>
                                                    <m:e>
                                                      <m: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e>
                                                  </m:phant>
                                                </m:e>
                                                <m:e>
                                                  <m:phant>
                                                    <m:phantPr>
                                                      <m:show m:val="off"/>
                                                      <m:ctrlP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phantPr>
                                                    <m:e>
                                                      <m: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e>
                                                  </m:phant>
                                                  <m:r>
                                                    <a:rPr lang="en-US" altLang="zh-CN" sz="3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      </m:t>
                                                  </m:r>
                                                </m:e>
                                              </m:eqArr>
                                            </m:e>
                                          </m:eqArr>
                                        </m:e>
                                      </m:eqArr>
                                    </m:e>
                                  </m:eqArr>
                                </m:e>
                              </m:eqAr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62D87850-3DDA-47DE-9530-08AB1E7E5F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184" y="639552"/>
                <a:ext cx="2657779" cy="547034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8466A096-7065-4251-B195-2BF6B05C935B}"/>
                  </a:ext>
                </a:extLst>
              </p:cNvPr>
              <p:cNvSpPr/>
              <p:nvPr/>
            </p:nvSpPr>
            <p:spPr>
              <a:xfrm>
                <a:off x="8477700" y="717349"/>
                <a:ext cx="2657779" cy="54703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36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phant>
                                <m:phantPr>
                                  <m:show m:val="off"/>
                                  <m:ctrlP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phantPr>
                                <m:e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phant>
                            </m:e>
                            <m:e>
                              <m:eqArr>
                                <m:eqArrPr>
                                  <m:ctrlPr>
                                    <a:rPr lang="en-US" altLang="zh-CN" sz="36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phant>
                                    <m:phantPr>
                                      <m:show m:val="off"/>
                                      <m:ctrlP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phantPr>
                                    <m:e>
                                      <m: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phant>
                                </m:e>
                                <m:e>
                                  <m:eqArr>
                                    <m:eqArrPr>
                                      <m:ctrlP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phant>
                                        <m:phantPr>
                                          <m:show m:val="off"/>
                                          <m:ctrlP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phantPr>
                                        <m:e>
                                          <m: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phant>
                                    </m:e>
                                    <m:e>
                                      <m:eqArr>
                                        <m:eqArrPr>
                                          <m:ctrlP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phant>
                                            <m:phantPr>
                                              <m:show m:val="off"/>
                                              <m:ctrlP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phantPr>
                                            <m:e>
                                              <m: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</m:phant>
                                        </m:e>
                                        <m:e>
                                          <m:eqArr>
                                            <m:eqArrPr>
                                              <m:ctrlP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eqArrPr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  <m:r>
                                                <a:rPr lang="en-US" altLang="zh-CN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              </m:t>
                                              </m:r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eqArr>
                                                <m:eqArrPr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eqArrPr>
                                                <m:e>
                                                  <m:phant>
                                                    <m:phantPr>
                                                      <m:show m:val="off"/>
                                                      <m:ctrlP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phantPr>
                                                    <m:e>
                                                      <m: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e>
                                                  </m:phant>
                                                </m:e>
                                                <m:e>
                                                  <m:phant>
                                                    <m:phantPr>
                                                      <m:show m:val="off"/>
                                                      <m:ctrlP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phantPr>
                                                    <m:e>
                                                      <m: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e>
                                                  </m:phant>
                                                  <m:r>
                                                    <a:rPr lang="en-US" altLang="zh-CN" sz="3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      </m:t>
                                                  </m:r>
                                                </m:e>
                                              </m:eqArr>
                                            </m:e>
                                          </m:eqArr>
                                        </m:e>
                                      </m:eqArr>
                                    </m:e>
                                  </m:eqArr>
                                </m:e>
                              </m:eqAr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8466A096-7065-4251-B195-2BF6B05C93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7700" y="717349"/>
                <a:ext cx="2657779" cy="547034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2823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DAFD96A-F4EF-4BE6-923E-ADC8F7058799}"/>
              </a:ext>
            </a:extLst>
          </p:cNvPr>
          <p:cNvCxnSpPr/>
          <p:nvPr/>
        </p:nvCxnSpPr>
        <p:spPr>
          <a:xfrm>
            <a:off x="1148273" y="1411487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20D8542-9F88-427E-827F-8DD146F8B5F2}"/>
              </a:ext>
            </a:extLst>
          </p:cNvPr>
          <p:cNvCxnSpPr>
            <a:cxnSpLocks/>
          </p:cNvCxnSpPr>
          <p:nvPr/>
        </p:nvCxnSpPr>
        <p:spPr>
          <a:xfrm flipV="1">
            <a:off x="2588273" y="1411487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5116380-D932-4E23-848C-B80E181EF05E}"/>
              </a:ext>
            </a:extLst>
          </p:cNvPr>
          <p:cNvCxnSpPr>
            <a:cxnSpLocks/>
          </p:cNvCxnSpPr>
          <p:nvPr/>
        </p:nvCxnSpPr>
        <p:spPr>
          <a:xfrm>
            <a:off x="2588273" y="2851487"/>
            <a:ext cx="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8F17BA3-5C87-497F-BCC4-B830BFF13FDA}"/>
              </a:ext>
            </a:extLst>
          </p:cNvPr>
          <p:cNvCxnSpPr>
            <a:cxnSpLocks/>
          </p:cNvCxnSpPr>
          <p:nvPr/>
        </p:nvCxnSpPr>
        <p:spPr>
          <a:xfrm flipH="1">
            <a:off x="1856124" y="1411487"/>
            <a:ext cx="720000" cy="72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844DF6A-7048-445F-969A-25B70A2228EA}"/>
              </a:ext>
            </a:extLst>
          </p:cNvPr>
          <p:cNvCxnSpPr/>
          <p:nvPr/>
        </p:nvCxnSpPr>
        <p:spPr>
          <a:xfrm>
            <a:off x="7445358" y="1337818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BAF31E-BE3E-4603-BCF0-CA92A2B49E3F}"/>
              </a:ext>
            </a:extLst>
          </p:cNvPr>
          <p:cNvCxnSpPr>
            <a:cxnSpLocks/>
          </p:cNvCxnSpPr>
          <p:nvPr/>
        </p:nvCxnSpPr>
        <p:spPr>
          <a:xfrm flipV="1">
            <a:off x="8885358" y="1337818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A564F38-1B45-4E98-97F9-B9985FD1BE6A}"/>
              </a:ext>
            </a:extLst>
          </p:cNvPr>
          <p:cNvCxnSpPr>
            <a:cxnSpLocks/>
          </p:cNvCxnSpPr>
          <p:nvPr/>
        </p:nvCxnSpPr>
        <p:spPr>
          <a:xfrm>
            <a:off x="8885358" y="2777818"/>
            <a:ext cx="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8EE7D5F-A1C2-4E28-9DFB-B6A8AD583A00}"/>
              </a:ext>
            </a:extLst>
          </p:cNvPr>
          <p:cNvCxnSpPr>
            <a:cxnSpLocks/>
          </p:cNvCxnSpPr>
          <p:nvPr/>
        </p:nvCxnSpPr>
        <p:spPr>
          <a:xfrm>
            <a:off x="8873209" y="1337818"/>
            <a:ext cx="720000" cy="72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C23E1E1-F5D5-4AFE-93A3-2ED838363756}"/>
                  </a:ext>
                </a:extLst>
              </p:cNvPr>
              <p:cNvSpPr txBox="1"/>
              <p:nvPr/>
            </p:nvSpPr>
            <p:spPr>
              <a:xfrm>
                <a:off x="3421507" y="2057818"/>
                <a:ext cx="4011702" cy="19682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4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48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4800" i="1">
                              <a:latin typeface="Cambria Math" panose="02040503050406030204" pitchFamily="18" charset="0"/>
                            </a:rPr>
                            <m:t>={</m:t>
                          </m:r>
                          <m:r>
                            <a:rPr lang="en-US" altLang="zh-CN" sz="4800" i="1">
                              <a:latin typeface="Cambria Math" panose="02040503050406030204" pitchFamily="18" charset="0"/>
                            </a:rPr>
                            <m:t>𝜓</m:t>
                          </m:r>
                          <m:r>
                            <a:rPr lang="en-US" altLang="zh-CN" sz="4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4800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4800" i="1">
                              <a:latin typeface="Cambria Math" panose="02040503050406030204" pitchFamily="18" charset="0"/>
                            </a:rPr>
                            <m:t>}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CN" sz="4800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ctrlPr>
                                    <a:rPr lang="en-US" altLang="zh-CN" sz="4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CN" sz="4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4800" i="1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altLang="zh-CN" sz="4800" i="1">
                                          <a:latin typeface="Cambria Math" panose="02040503050406030204" pitchFamily="18" charset="0"/>
                                        </a:rPr>
                                        <m:t>𝜎𝜎</m:t>
                                      </m:r>
                                      <m:r>
                                        <a:rPr lang="en-US" altLang="zh-CN" sz="4800" i="1" dirty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sub>
                                    <m:sup>
                                      <m:r>
                                        <a:rPr lang="en-US" altLang="zh-CN" sz="4800" b="0" i="1" dirty="0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b>
                              <m:r>
                                <a:rPr lang="en-US" altLang="zh-CN" sz="4800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CN" sz="48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zh-CN" altLang="en-US" sz="48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C23E1E1-F5D5-4AFE-93A3-2ED8383637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1507" y="2057818"/>
                <a:ext cx="4011702" cy="1968296"/>
              </a:xfrm>
              <a:prstGeom prst="rect">
                <a:avLst/>
              </a:prstGeom>
              <a:blipFill>
                <a:blip r:embed="rId2"/>
                <a:stretch>
                  <a:fillRect r="-47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35D4F98-279C-4EB7-A436-78F13EB66BCA}"/>
                  </a:ext>
                </a:extLst>
              </p:cNvPr>
              <p:cNvSpPr txBox="1"/>
              <p:nvPr/>
            </p:nvSpPr>
            <p:spPr>
              <a:xfrm>
                <a:off x="947069" y="765154"/>
                <a:ext cx="344809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           </m:t>
                      </m:r>
                      <m:r>
                        <a:rPr lang="en-US" altLang="zh-CN" sz="3600" b="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35D4F98-279C-4EB7-A436-78F13EB66B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69" y="765154"/>
                <a:ext cx="3448095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D561D1C-C81F-4E99-B507-37B2DAA7FF19}"/>
                  </a:ext>
                </a:extLst>
              </p:cNvPr>
              <p:cNvSpPr/>
              <p:nvPr/>
            </p:nvSpPr>
            <p:spPr>
              <a:xfrm>
                <a:off x="8702455" y="4217818"/>
                <a:ext cx="528093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 dirty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D561D1C-C81F-4E99-B507-37B2DAA7FF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2455" y="4217818"/>
                <a:ext cx="528093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E0E9E8C3-6A9F-4558-BC38-0EDEBBEDDFA6}"/>
                  </a:ext>
                </a:extLst>
              </p:cNvPr>
              <p:cNvSpPr/>
              <p:nvPr/>
            </p:nvSpPr>
            <p:spPr>
              <a:xfrm>
                <a:off x="2323490" y="4291486"/>
                <a:ext cx="528093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 dirty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E0E9E8C3-6A9F-4558-BC38-0EDEBBEDD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3490" y="4291486"/>
                <a:ext cx="528093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56ACF606-516E-4E21-BA1E-C1C2D7EA2B91}"/>
                  </a:ext>
                </a:extLst>
              </p:cNvPr>
              <p:cNvSpPr/>
              <p:nvPr/>
            </p:nvSpPr>
            <p:spPr>
              <a:xfrm>
                <a:off x="9535586" y="1984149"/>
                <a:ext cx="43210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dirty="0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56ACF606-516E-4E21-BA1E-C1C2D7EA2B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5586" y="1984149"/>
                <a:ext cx="432106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06BF470A-A65E-48C0-9A83-D08EA9718363}"/>
                  </a:ext>
                </a:extLst>
              </p:cNvPr>
              <p:cNvSpPr/>
              <p:nvPr/>
            </p:nvSpPr>
            <p:spPr>
              <a:xfrm>
                <a:off x="1455617" y="2057818"/>
                <a:ext cx="42050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dirty="0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06BF470A-A65E-48C0-9A83-D08EA97183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5617" y="2057818"/>
                <a:ext cx="420500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D69AB71-B834-4D52-A8AF-129C5988C7E2}"/>
                  </a:ext>
                </a:extLst>
              </p:cNvPr>
              <p:cNvSpPr txBox="1"/>
              <p:nvPr/>
            </p:nvSpPr>
            <p:spPr>
              <a:xfrm>
                <a:off x="7247273" y="691099"/>
                <a:ext cx="344809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3600" b="0" i="1" dirty="0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altLang="zh-CN" sz="3600" i="1" dirty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D69AB71-B834-4D52-A8AF-129C5988C7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7273" y="691099"/>
                <a:ext cx="3448095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D0363E86-095A-4D28-95EB-1C2AF2E03C88}"/>
                  </a:ext>
                </a:extLst>
              </p:cNvPr>
              <p:cNvSpPr/>
              <p:nvPr/>
            </p:nvSpPr>
            <p:spPr>
              <a:xfrm>
                <a:off x="820001" y="2518989"/>
                <a:ext cx="151759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D0363E86-095A-4D28-95EB-1C2AF2E03C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001" y="2518989"/>
                <a:ext cx="1517595" cy="461665"/>
              </a:xfrm>
              <a:prstGeom prst="rect">
                <a:avLst/>
              </a:prstGeom>
              <a:blipFill>
                <a:blip r:embed="rId9"/>
                <a:stretch>
                  <a:fillRect r="-806" b="-17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73427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1D394E8C-7365-4E3A-A075-D00CDBD51DBF}"/>
                  </a:ext>
                </a:extLst>
              </p:cNvPr>
              <p:cNvSpPr/>
              <p:nvPr/>
            </p:nvSpPr>
            <p:spPr>
              <a:xfrm>
                <a:off x="4185505" y="2617220"/>
                <a:ext cx="3895041" cy="15244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4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4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sz="40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4000" i="1" dirty="0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zh-CN" sz="4000" b="0" i="1" dirty="0" smtClean="0">
                                        <a:latin typeface="Cambria Math" panose="02040503050406030204" pitchFamily="18" charset="0"/>
                                      </a:rPr>
                                      <m:t>𝜎𝜎</m:t>
                                    </m:r>
                                  </m:sub>
                                  <m:sup>
                                    <m:r>
                                      <a:rPr lang="en-US" altLang="zh-CN" sz="40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altLang="zh-CN" sz="400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400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sz="40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4000" b="0" i="1" dirty="0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zh-CN" sz="4000" b="0" i="1" dirty="0" smtClean="0">
                                        <a:latin typeface="Cambria Math" panose="02040503050406030204" pitchFamily="18" charset="0"/>
                                      </a:rPr>
                                      <m:t>𝜎𝜎</m:t>
                                    </m:r>
                                  </m:sub>
                                  <m:sup>
                                    <m:r>
                                      <a:rPr lang="en-US" altLang="zh-CN" sz="4000" b="0" i="1" dirty="0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 altLang="zh-CN" sz="4000" b="0" i="1" dirty="0" smtClean="0">
                          <a:latin typeface="Cambria Math" panose="02040503050406030204" pitchFamily="18" charset="0"/>
                        </a:rPr>
                        <m:t>⋅</m:t>
                      </m:r>
                    </m:oMath>
                  </m:oMathPara>
                </a14:m>
                <a:endParaRPr lang="zh-CN" altLang="en-US" sz="4000" dirty="0"/>
              </a:p>
            </p:txBody>
          </p:sp>
        </mc:Choice>
        <mc:Fallback xmlns=""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1D394E8C-7365-4E3A-A075-D00CDBD51D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5505" y="2617220"/>
                <a:ext cx="3895041" cy="152445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8466A096-7065-4251-B195-2BF6B05C935B}"/>
                  </a:ext>
                </a:extLst>
              </p:cNvPr>
              <p:cNvSpPr/>
              <p:nvPr/>
            </p:nvSpPr>
            <p:spPr>
              <a:xfrm>
                <a:off x="1155184" y="801895"/>
                <a:ext cx="2657779" cy="54703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36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phant>
                                <m:phantPr>
                                  <m:show m:val="off"/>
                                  <m:ctrlP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phantPr>
                                <m:e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phant>
                            </m:e>
                            <m:e>
                              <m:eqArr>
                                <m:eqArrPr>
                                  <m:ctrlPr>
                                    <a:rPr lang="en-US" altLang="zh-CN" sz="36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phant>
                                    <m:phantPr>
                                      <m:show m:val="off"/>
                                      <m:ctrlP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phantPr>
                                    <m:e>
                                      <m: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phant>
                                </m:e>
                                <m:e>
                                  <m:eqArr>
                                    <m:eqArrPr>
                                      <m:ctrlP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phant>
                                        <m:phantPr>
                                          <m:show m:val="off"/>
                                          <m:ctrlP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phantPr>
                                        <m:e>
                                          <m: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phant>
                                    </m:e>
                                    <m:e>
                                      <m:eqArr>
                                        <m:eqArrPr>
                                          <m:ctrlP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phant>
                                            <m:phantPr>
                                              <m:show m:val="off"/>
                                              <m:ctrlP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phantPr>
                                            <m:e>
                                              <m: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</m:phant>
                                        </m:e>
                                        <m:e>
                                          <m:eqArr>
                                            <m:eqArrPr>
                                              <m:ctrlP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eqArrPr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  <m:r>
                                                <a:rPr lang="en-US" altLang="zh-CN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              </m:t>
                                              </m:r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eqArr>
                                                <m:eqArrPr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eqArrPr>
                                                <m:e>
                                                  <m:phant>
                                                    <m:phantPr>
                                                      <m:show m:val="off"/>
                                                      <m:ctrlP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phantPr>
                                                    <m:e>
                                                      <m: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e>
                                                  </m:phant>
                                                </m:e>
                                                <m:e>
                                                  <m:phant>
                                                    <m:phantPr>
                                                      <m:show m:val="off"/>
                                                      <m:ctrlP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phantPr>
                                                    <m:e>
                                                      <m: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e>
                                                  </m:phant>
                                                  <m:r>
                                                    <a:rPr lang="en-US" altLang="zh-CN" sz="3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      </m:t>
                                                  </m:r>
                                                </m:e>
                                              </m:eqArr>
                                            </m:e>
                                          </m:eqArr>
                                        </m:e>
                                      </m:eqArr>
                                    </m:e>
                                  </m:eqArr>
                                </m:e>
                              </m:eqAr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8466A096-7065-4251-B195-2BF6B05C93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5184" y="801895"/>
                <a:ext cx="2657779" cy="54703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7" name="Group 66">
            <a:extLst>
              <a:ext uri="{FF2B5EF4-FFF2-40B4-BE49-F238E27FC236}">
                <a16:creationId xmlns:a16="http://schemas.microsoft.com/office/drawing/2014/main" id="{4FD8DF12-9619-46E3-96AD-316EE50E0B33}"/>
              </a:ext>
            </a:extLst>
          </p:cNvPr>
          <p:cNvGrpSpPr/>
          <p:nvPr/>
        </p:nvGrpSpPr>
        <p:grpSpPr>
          <a:xfrm>
            <a:off x="1467270" y="1367198"/>
            <a:ext cx="1615527" cy="1837862"/>
            <a:chOff x="8562242" y="288971"/>
            <a:chExt cx="1615527" cy="1837862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3D2B29C8-B29E-407C-9439-DDFDAEE7D327}"/>
                </a:ext>
              </a:extLst>
            </p:cNvPr>
            <p:cNvGrpSpPr/>
            <p:nvPr/>
          </p:nvGrpSpPr>
          <p:grpSpPr>
            <a:xfrm flipH="1">
              <a:off x="8562242" y="288971"/>
              <a:ext cx="1526854" cy="1837862"/>
              <a:chOff x="191259" y="123149"/>
              <a:chExt cx="4624662" cy="5566667"/>
            </a:xfrm>
          </p:grpSpPr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22EAFB74-FCF3-4957-B3C3-C6FBB7D82F8E}"/>
                  </a:ext>
                </a:extLst>
              </p:cNvPr>
              <p:cNvCxnSpPr/>
              <p:nvPr/>
            </p:nvCxnSpPr>
            <p:spPr>
              <a:xfrm>
                <a:off x="1148273" y="1411487"/>
                <a:ext cx="1440000" cy="1440000"/>
              </a:xfrm>
              <a:prstGeom prst="line">
                <a:avLst/>
              </a:prstGeom>
              <a:ln w="38100">
                <a:solidFill>
                  <a:srgbClr val="D6D4D4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9F8B5E74-7732-4C42-A082-2D3A790BB22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88273" y="1411487"/>
                <a:ext cx="1440000" cy="1440000"/>
              </a:xfrm>
              <a:prstGeom prst="line">
                <a:avLst/>
              </a:prstGeom>
              <a:ln w="38100">
                <a:solidFill>
                  <a:srgbClr val="D6D4D4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BC8CA7DA-D7C7-479C-AFCB-BA09726C905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56124" y="1411487"/>
                <a:ext cx="720000" cy="720000"/>
              </a:xfrm>
              <a:prstGeom prst="line">
                <a:avLst/>
              </a:prstGeom>
              <a:ln w="38100">
                <a:solidFill>
                  <a:srgbClr val="D6D4D4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5533E803-B90C-4C9A-AEC4-F4BAFCB20B30}"/>
                      </a:ext>
                    </a:extLst>
                  </p:cNvPr>
                  <p:cNvSpPr txBox="1"/>
                  <p:nvPr/>
                </p:nvSpPr>
                <p:spPr>
                  <a:xfrm>
                    <a:off x="191259" y="123149"/>
                    <a:ext cx="4624662" cy="13983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    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E6E47077-3C11-49F1-AD6A-A43FE6F7EE3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1259" y="123149"/>
                    <a:ext cx="4624662" cy="139832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r="-204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Rectangle 75">
                    <a:extLst>
                      <a:ext uri="{FF2B5EF4-FFF2-40B4-BE49-F238E27FC236}">
                        <a16:creationId xmlns:a16="http://schemas.microsoft.com/office/drawing/2014/main" id="{4190969A-C27D-4B47-9367-47363CC8D993}"/>
                      </a:ext>
                    </a:extLst>
                  </p:cNvPr>
                  <p:cNvSpPr/>
                  <p:nvPr/>
                </p:nvSpPr>
                <p:spPr>
                  <a:xfrm>
                    <a:off x="1918891" y="4291487"/>
                    <a:ext cx="1238804" cy="1398329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sz="2400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453F4454-C8E3-4BB3-92B4-A41AFDCFEAC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18891" y="4291487"/>
                    <a:ext cx="1238804" cy="139832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Rectangle 78">
                    <a:extLst>
                      <a:ext uri="{FF2B5EF4-FFF2-40B4-BE49-F238E27FC236}">
                        <a16:creationId xmlns:a16="http://schemas.microsoft.com/office/drawing/2014/main" id="{1B04A560-ABD9-4C93-9EEB-D29BE0145EAF}"/>
                      </a:ext>
                    </a:extLst>
                  </p:cNvPr>
                  <p:cNvSpPr/>
                  <p:nvPr/>
                </p:nvSpPr>
                <p:spPr>
                  <a:xfrm>
                    <a:off x="938009" y="1611039"/>
                    <a:ext cx="1282774" cy="139832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79" name="Rectangle 78">
                    <a:extLst>
                      <a:ext uri="{FF2B5EF4-FFF2-40B4-BE49-F238E27FC236}">
                        <a16:creationId xmlns:a16="http://schemas.microsoft.com/office/drawing/2014/main" id="{1B04A560-ABD9-4C93-9EEB-D29BE0145EA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8009" y="1611039"/>
                    <a:ext cx="1282774" cy="1398329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75D83839-2B14-448C-9B40-4A129ABB2D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81336" y="696385"/>
              <a:ext cx="696433" cy="702994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376F5588-7C33-4D63-A040-FB217388BD3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83391" y="1175425"/>
              <a:ext cx="204499" cy="223954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55F774DA-A391-46CF-A2AF-C052F1091C85}"/>
                </a:ext>
              </a:extLst>
            </p:cNvPr>
            <p:cNvCxnSpPr>
              <a:cxnSpLocks/>
            </p:cNvCxnSpPr>
            <p:nvPr/>
          </p:nvCxnSpPr>
          <p:spPr>
            <a:xfrm>
              <a:off x="9484705" y="1399379"/>
              <a:ext cx="0" cy="475423"/>
            </a:xfrm>
            <a:prstGeom prst="line">
              <a:avLst/>
            </a:prstGeom>
            <a:ln w="38100">
              <a:solidFill>
                <a:srgbClr val="D6D4D4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02C40064-E1FB-45B6-B224-196DB14CD4A3}"/>
              </a:ext>
            </a:extLst>
          </p:cNvPr>
          <p:cNvGrpSpPr/>
          <p:nvPr/>
        </p:nvGrpSpPr>
        <p:grpSpPr>
          <a:xfrm>
            <a:off x="1556855" y="3478614"/>
            <a:ext cx="1615527" cy="1837862"/>
            <a:chOff x="8562242" y="288971"/>
            <a:chExt cx="1615527" cy="1837862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00F18C34-2CD9-40DC-91EF-2286958AC827}"/>
                </a:ext>
              </a:extLst>
            </p:cNvPr>
            <p:cNvGrpSpPr/>
            <p:nvPr/>
          </p:nvGrpSpPr>
          <p:grpSpPr>
            <a:xfrm flipH="1">
              <a:off x="8562242" y="288971"/>
              <a:ext cx="1526854" cy="1837862"/>
              <a:chOff x="191259" y="123149"/>
              <a:chExt cx="4624662" cy="5566667"/>
            </a:xfrm>
          </p:grpSpPr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A200B4CF-3A93-41CB-8CB4-37E7A0C86913}"/>
                  </a:ext>
                </a:extLst>
              </p:cNvPr>
              <p:cNvCxnSpPr/>
              <p:nvPr/>
            </p:nvCxnSpPr>
            <p:spPr>
              <a:xfrm>
                <a:off x="1148273" y="1411487"/>
                <a:ext cx="1440000" cy="1440000"/>
              </a:xfrm>
              <a:prstGeom prst="line">
                <a:avLst/>
              </a:prstGeom>
              <a:ln w="38100">
                <a:solidFill>
                  <a:srgbClr val="D6D4D4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695E6377-3F6F-427F-94AD-6D40D83813B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88273" y="1411487"/>
                <a:ext cx="1440000" cy="1440000"/>
              </a:xfrm>
              <a:prstGeom prst="line">
                <a:avLst/>
              </a:prstGeom>
              <a:ln w="38100">
                <a:solidFill>
                  <a:srgbClr val="D6D4D4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A9678C78-4B63-44D0-B8DD-34313087745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56124" y="1411487"/>
                <a:ext cx="720000" cy="720000"/>
              </a:xfrm>
              <a:prstGeom prst="line">
                <a:avLst/>
              </a:prstGeom>
              <a:ln w="38100">
                <a:solidFill>
                  <a:srgbClr val="D6D4D4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1" name="TextBox 90">
                    <a:extLst>
                      <a:ext uri="{FF2B5EF4-FFF2-40B4-BE49-F238E27FC236}">
                        <a16:creationId xmlns:a16="http://schemas.microsoft.com/office/drawing/2014/main" id="{540A8E8D-F31F-4004-96F3-3742D186CFFF}"/>
                      </a:ext>
                    </a:extLst>
                  </p:cNvPr>
                  <p:cNvSpPr txBox="1"/>
                  <p:nvPr/>
                </p:nvSpPr>
                <p:spPr>
                  <a:xfrm>
                    <a:off x="191259" y="123149"/>
                    <a:ext cx="4624662" cy="13983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    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103" name="TextBox 102">
                    <a:extLst>
                      <a:ext uri="{FF2B5EF4-FFF2-40B4-BE49-F238E27FC236}">
                        <a16:creationId xmlns:a16="http://schemas.microsoft.com/office/drawing/2014/main" id="{C7C4B073-128F-41F7-AAE2-84A0B3959F6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1259" y="123149"/>
                    <a:ext cx="4624662" cy="1398329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r="-2031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Rectangle 91">
                    <a:extLst>
                      <a:ext uri="{FF2B5EF4-FFF2-40B4-BE49-F238E27FC236}">
                        <a16:creationId xmlns:a16="http://schemas.microsoft.com/office/drawing/2014/main" id="{113D0878-CF22-407E-A1D8-E6619C446A10}"/>
                      </a:ext>
                    </a:extLst>
                  </p:cNvPr>
                  <p:cNvSpPr/>
                  <p:nvPr/>
                </p:nvSpPr>
                <p:spPr>
                  <a:xfrm>
                    <a:off x="1918891" y="4291487"/>
                    <a:ext cx="1238804" cy="1398329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sz="2400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04" name="Rectangle 103">
                    <a:extLst>
                      <a:ext uri="{FF2B5EF4-FFF2-40B4-BE49-F238E27FC236}">
                        <a16:creationId xmlns:a16="http://schemas.microsoft.com/office/drawing/2014/main" id="{8EF0B1D0-D57A-41E8-9CA5-FAE6E762F44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18891" y="4291487"/>
                    <a:ext cx="1238804" cy="1398329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Rectangle 92">
                    <a:extLst>
                      <a:ext uri="{FF2B5EF4-FFF2-40B4-BE49-F238E27FC236}">
                        <a16:creationId xmlns:a16="http://schemas.microsoft.com/office/drawing/2014/main" id="{1B834579-AEFF-4C95-AD4A-CA2E37B4AB23}"/>
                      </a:ext>
                    </a:extLst>
                  </p:cNvPr>
                  <p:cNvSpPr/>
                  <p:nvPr/>
                </p:nvSpPr>
                <p:spPr>
                  <a:xfrm>
                    <a:off x="783612" y="1611039"/>
                    <a:ext cx="1437172" cy="139832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93" name="Rectangle 92">
                    <a:extLst>
                      <a:ext uri="{FF2B5EF4-FFF2-40B4-BE49-F238E27FC236}">
                        <a16:creationId xmlns:a16="http://schemas.microsoft.com/office/drawing/2014/main" id="{1B834579-AEFF-4C95-AD4A-CA2E37B4AB2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3612" y="1611039"/>
                    <a:ext cx="1437172" cy="1398329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2564" r="-1282" b="-1710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74A8C7E8-980D-4015-8CFC-EF2FD725D1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81336" y="696385"/>
              <a:ext cx="696433" cy="702994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F02E918E-1A5F-4D86-A301-F60F4752D67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83391" y="1175425"/>
              <a:ext cx="204499" cy="223954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76F9DA37-AFD9-4E24-BC45-E89E85EB0A5B}"/>
                </a:ext>
              </a:extLst>
            </p:cNvPr>
            <p:cNvCxnSpPr>
              <a:cxnSpLocks/>
            </p:cNvCxnSpPr>
            <p:nvPr/>
          </p:nvCxnSpPr>
          <p:spPr>
            <a:xfrm>
              <a:off x="9484705" y="1399379"/>
              <a:ext cx="0" cy="475423"/>
            </a:xfrm>
            <a:prstGeom prst="line">
              <a:avLst/>
            </a:prstGeom>
            <a:ln w="38100">
              <a:solidFill>
                <a:srgbClr val="D6D4D4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7CDAD290-6B0C-448A-9353-B85C5374E411}"/>
                  </a:ext>
                </a:extLst>
              </p:cNvPr>
              <p:cNvSpPr/>
              <p:nvPr/>
            </p:nvSpPr>
            <p:spPr>
              <a:xfrm>
                <a:off x="1838974" y="2109238"/>
                <a:ext cx="43903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7CDAD290-6B0C-448A-9353-B85C5374E4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8974" y="2109238"/>
                <a:ext cx="439030" cy="46166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E332CCE7-3022-4D83-8AC0-227893172E7A}"/>
                  </a:ext>
                </a:extLst>
              </p:cNvPr>
              <p:cNvSpPr/>
              <p:nvPr/>
            </p:nvSpPr>
            <p:spPr>
              <a:xfrm>
                <a:off x="1928840" y="4253760"/>
                <a:ext cx="43903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E332CCE7-3022-4D83-8AC0-227893172E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8840" y="4253760"/>
                <a:ext cx="439030" cy="46166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E9D7D735-C602-4CD5-8040-7BCCE6C1C019}"/>
              </a:ext>
            </a:extLst>
          </p:cNvPr>
          <p:cNvCxnSpPr>
            <a:cxnSpLocks/>
          </p:cNvCxnSpPr>
          <p:nvPr/>
        </p:nvCxnSpPr>
        <p:spPr>
          <a:xfrm flipH="1" flipV="1">
            <a:off x="9347235" y="3838412"/>
            <a:ext cx="468976" cy="46897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5" name="Oval 114">
            <a:extLst>
              <a:ext uri="{FF2B5EF4-FFF2-40B4-BE49-F238E27FC236}">
                <a16:creationId xmlns:a16="http://schemas.microsoft.com/office/drawing/2014/main" id="{33565290-867A-4A3E-9975-3B701F0F5C40}"/>
              </a:ext>
            </a:extLst>
          </p:cNvPr>
          <p:cNvSpPr/>
          <p:nvPr/>
        </p:nvSpPr>
        <p:spPr>
          <a:xfrm>
            <a:off x="9474072" y="3970845"/>
            <a:ext cx="215300" cy="2153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3E6469F2-51D3-47F8-ADE9-3132A4104C7C}"/>
              </a:ext>
            </a:extLst>
          </p:cNvPr>
          <p:cNvCxnSpPr>
            <a:cxnSpLocks/>
          </p:cNvCxnSpPr>
          <p:nvPr/>
        </p:nvCxnSpPr>
        <p:spPr>
          <a:xfrm flipH="1">
            <a:off x="9353683" y="3833562"/>
            <a:ext cx="468976" cy="46897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3FC37CB-59DC-48F9-91EC-D7D1C3817A80}"/>
              </a:ext>
            </a:extLst>
          </p:cNvPr>
          <p:cNvCxnSpPr/>
          <p:nvPr/>
        </p:nvCxnSpPr>
        <p:spPr>
          <a:xfrm flipH="1">
            <a:off x="9254902" y="1877467"/>
            <a:ext cx="475423" cy="475423"/>
          </a:xfrm>
          <a:prstGeom prst="line">
            <a:avLst/>
          </a:prstGeom>
          <a:ln w="38100">
            <a:solidFill>
              <a:srgbClr val="D6D4D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55E28E9-C4E4-4BFB-AC3E-F8F2DCC87268}"/>
              </a:ext>
            </a:extLst>
          </p:cNvPr>
          <p:cNvCxnSpPr>
            <a:cxnSpLocks/>
          </p:cNvCxnSpPr>
          <p:nvPr/>
        </p:nvCxnSpPr>
        <p:spPr>
          <a:xfrm flipH="1" flipV="1">
            <a:off x="8779479" y="1877467"/>
            <a:ext cx="475423" cy="475423"/>
          </a:xfrm>
          <a:prstGeom prst="line">
            <a:avLst/>
          </a:prstGeom>
          <a:ln w="38100">
            <a:solidFill>
              <a:srgbClr val="D6D4D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B6709F2-EB5B-4521-9BA9-14714DA7FB40}"/>
              </a:ext>
            </a:extLst>
          </p:cNvPr>
          <p:cNvCxnSpPr>
            <a:cxnSpLocks/>
          </p:cNvCxnSpPr>
          <p:nvPr/>
        </p:nvCxnSpPr>
        <p:spPr>
          <a:xfrm>
            <a:off x="9258913" y="1877467"/>
            <a:ext cx="237711" cy="237711"/>
          </a:xfrm>
          <a:prstGeom prst="line">
            <a:avLst/>
          </a:prstGeom>
          <a:ln w="38100">
            <a:solidFill>
              <a:srgbClr val="D6D4D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6E47077-3C11-49F1-AD6A-A43FE6F7EE31}"/>
                  </a:ext>
                </a:extLst>
              </p:cNvPr>
              <p:cNvSpPr txBox="1"/>
              <p:nvPr/>
            </p:nvSpPr>
            <p:spPr>
              <a:xfrm flipH="1">
                <a:off x="8566740" y="1001155"/>
                <a:ext cx="15268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6E47077-3C11-49F1-AD6A-A43FE6F7EE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566740" y="1001155"/>
                <a:ext cx="1526854" cy="461665"/>
              </a:xfrm>
              <a:prstGeom prst="rect">
                <a:avLst/>
              </a:prstGeom>
              <a:blipFill>
                <a:blip r:embed="rId18"/>
                <a:stretch>
                  <a:fillRect r="-203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453F4454-C8E3-4BB3-92B4-A41AFDCFEAC8}"/>
                  </a:ext>
                </a:extLst>
              </p:cNvPr>
              <p:cNvSpPr/>
              <p:nvPr/>
            </p:nvSpPr>
            <p:spPr>
              <a:xfrm flipH="1">
                <a:off x="9066904" y="2828313"/>
                <a:ext cx="40899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453F4454-C8E3-4BB3-92B4-A41AFDCFEA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066904" y="2828313"/>
                <a:ext cx="408997" cy="46166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DCE7FC6A-7EDF-4EF6-9FFA-3F765A9EA3A1}"/>
                  </a:ext>
                </a:extLst>
              </p:cNvPr>
              <p:cNvSpPr/>
              <p:nvPr/>
            </p:nvSpPr>
            <p:spPr>
              <a:xfrm flipH="1">
                <a:off x="9376230" y="1943350"/>
                <a:ext cx="4235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DCE7FC6A-7EDF-4EF6-9FFA-3F765A9EA3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376230" y="1943350"/>
                <a:ext cx="423514" cy="46166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E7454D25-0993-4B53-94E4-558840F50AE7}"/>
              </a:ext>
            </a:extLst>
          </p:cNvPr>
          <p:cNvCxnSpPr>
            <a:cxnSpLocks/>
          </p:cNvCxnSpPr>
          <p:nvPr/>
        </p:nvCxnSpPr>
        <p:spPr>
          <a:xfrm flipV="1">
            <a:off x="9438527" y="1859530"/>
            <a:ext cx="696433" cy="702994"/>
          </a:xfrm>
          <a:prstGeom prst="line">
            <a:avLst/>
          </a:prstGeom>
          <a:ln w="38100">
            <a:solidFill>
              <a:srgbClr val="D6D4D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8BF9D62-9EED-48AD-A66A-39E73694CF52}"/>
              </a:ext>
            </a:extLst>
          </p:cNvPr>
          <p:cNvCxnSpPr>
            <a:cxnSpLocks/>
          </p:cNvCxnSpPr>
          <p:nvPr/>
        </p:nvCxnSpPr>
        <p:spPr>
          <a:xfrm flipH="1" flipV="1">
            <a:off x="9240582" y="2338570"/>
            <a:ext cx="204499" cy="223954"/>
          </a:xfrm>
          <a:prstGeom prst="line">
            <a:avLst/>
          </a:prstGeom>
          <a:ln w="38100">
            <a:solidFill>
              <a:srgbClr val="D6D4D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56EC676-9272-4F73-9F38-95E62CD5B17F}"/>
              </a:ext>
            </a:extLst>
          </p:cNvPr>
          <p:cNvCxnSpPr>
            <a:cxnSpLocks/>
          </p:cNvCxnSpPr>
          <p:nvPr/>
        </p:nvCxnSpPr>
        <p:spPr>
          <a:xfrm>
            <a:off x="9441896" y="2562524"/>
            <a:ext cx="0" cy="475423"/>
          </a:xfrm>
          <a:prstGeom prst="line">
            <a:avLst/>
          </a:prstGeom>
          <a:ln w="38100">
            <a:solidFill>
              <a:srgbClr val="D6D4D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9159B4C9-E917-458B-926B-3C3E53036A18}"/>
              </a:ext>
            </a:extLst>
          </p:cNvPr>
          <p:cNvCxnSpPr/>
          <p:nvPr/>
        </p:nvCxnSpPr>
        <p:spPr>
          <a:xfrm flipH="1">
            <a:off x="9344487" y="4266678"/>
            <a:ext cx="475423" cy="475423"/>
          </a:xfrm>
          <a:prstGeom prst="line">
            <a:avLst/>
          </a:prstGeom>
          <a:ln w="38100">
            <a:solidFill>
              <a:srgbClr val="D6D4D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178987D3-FC89-4A15-ACA8-05E0943F1FAF}"/>
              </a:ext>
            </a:extLst>
          </p:cNvPr>
          <p:cNvCxnSpPr>
            <a:cxnSpLocks/>
          </p:cNvCxnSpPr>
          <p:nvPr/>
        </p:nvCxnSpPr>
        <p:spPr>
          <a:xfrm flipH="1" flipV="1">
            <a:off x="8869064" y="4266678"/>
            <a:ext cx="475423" cy="475423"/>
          </a:xfrm>
          <a:prstGeom prst="line">
            <a:avLst/>
          </a:prstGeom>
          <a:ln w="38100">
            <a:solidFill>
              <a:srgbClr val="D6D4D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9C96AEBD-E6FA-4131-A7D7-E4015BFD46FD}"/>
              </a:ext>
            </a:extLst>
          </p:cNvPr>
          <p:cNvCxnSpPr>
            <a:cxnSpLocks/>
          </p:cNvCxnSpPr>
          <p:nvPr/>
        </p:nvCxnSpPr>
        <p:spPr>
          <a:xfrm>
            <a:off x="9348498" y="4266678"/>
            <a:ext cx="237711" cy="237711"/>
          </a:xfrm>
          <a:prstGeom prst="line">
            <a:avLst/>
          </a:prstGeom>
          <a:ln w="38100">
            <a:solidFill>
              <a:srgbClr val="D6D4D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C7C4B073-128F-41F7-AAE2-84A0B3959F65}"/>
                  </a:ext>
                </a:extLst>
              </p:cNvPr>
              <p:cNvSpPr txBox="1"/>
              <p:nvPr/>
            </p:nvSpPr>
            <p:spPr>
              <a:xfrm flipH="1">
                <a:off x="8656124" y="3391153"/>
                <a:ext cx="15268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C7C4B073-128F-41F7-AAE2-84A0B3959F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656124" y="3391153"/>
                <a:ext cx="1526854" cy="461665"/>
              </a:xfrm>
              <a:prstGeom prst="rect">
                <a:avLst/>
              </a:prstGeom>
              <a:blipFill>
                <a:blip r:embed="rId21"/>
                <a:stretch>
                  <a:fillRect r="-204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8EF0B1D0-D57A-41E8-9CA5-FAE6E762F441}"/>
                  </a:ext>
                </a:extLst>
              </p:cNvPr>
              <p:cNvSpPr/>
              <p:nvPr/>
            </p:nvSpPr>
            <p:spPr>
              <a:xfrm flipH="1">
                <a:off x="9156489" y="5217524"/>
                <a:ext cx="40899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8EF0B1D0-D57A-41E8-9CA5-FAE6E762F4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156489" y="5217524"/>
                <a:ext cx="408997" cy="46166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6B79DE3C-F3D1-4108-88EF-C4296CBA625E}"/>
                  </a:ext>
                </a:extLst>
              </p:cNvPr>
              <p:cNvSpPr/>
              <p:nvPr/>
            </p:nvSpPr>
            <p:spPr>
              <a:xfrm flipH="1">
                <a:off x="9465815" y="4332561"/>
                <a:ext cx="47448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6B79DE3C-F3D1-4108-88EF-C4296CBA62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465815" y="4332561"/>
                <a:ext cx="474489" cy="461665"/>
              </a:xfrm>
              <a:prstGeom prst="rect">
                <a:avLst/>
              </a:prstGeom>
              <a:blipFill>
                <a:blip r:embed="rId23"/>
                <a:stretch>
                  <a:fillRect l="-2564" r="-1282" b="-17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9FFF4344-914B-478F-ABFA-040EB046B7F2}"/>
              </a:ext>
            </a:extLst>
          </p:cNvPr>
          <p:cNvCxnSpPr>
            <a:cxnSpLocks/>
          </p:cNvCxnSpPr>
          <p:nvPr/>
        </p:nvCxnSpPr>
        <p:spPr>
          <a:xfrm flipV="1">
            <a:off x="9528112" y="4248741"/>
            <a:ext cx="696433" cy="702994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B6A3E793-75A4-4CB1-9B93-100356B6622F}"/>
              </a:ext>
            </a:extLst>
          </p:cNvPr>
          <p:cNvCxnSpPr>
            <a:cxnSpLocks/>
          </p:cNvCxnSpPr>
          <p:nvPr/>
        </p:nvCxnSpPr>
        <p:spPr>
          <a:xfrm flipH="1" flipV="1">
            <a:off x="9330167" y="4727781"/>
            <a:ext cx="204499" cy="223954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9FF9D995-F299-4BC4-BDB3-B2F8591AC38E}"/>
              </a:ext>
            </a:extLst>
          </p:cNvPr>
          <p:cNvCxnSpPr>
            <a:cxnSpLocks/>
          </p:cNvCxnSpPr>
          <p:nvPr/>
        </p:nvCxnSpPr>
        <p:spPr>
          <a:xfrm>
            <a:off x="9531481" y="4951735"/>
            <a:ext cx="0" cy="475423"/>
          </a:xfrm>
          <a:prstGeom prst="line">
            <a:avLst/>
          </a:prstGeom>
          <a:ln w="38100">
            <a:solidFill>
              <a:srgbClr val="D6D4D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40173238-D2C8-4D46-A0C3-8BF9EBDD2EED}"/>
                  </a:ext>
                </a:extLst>
              </p:cNvPr>
              <p:cNvSpPr/>
              <p:nvPr/>
            </p:nvSpPr>
            <p:spPr>
              <a:xfrm>
                <a:off x="8891137" y="2194156"/>
                <a:ext cx="43903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40173238-D2C8-4D46-A0C3-8BF9EBDD2E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1137" y="2194156"/>
                <a:ext cx="439030" cy="461665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4AFC47C6-EF90-44C3-8B32-A53E1878FAC1}"/>
                  </a:ext>
                </a:extLst>
              </p:cNvPr>
              <p:cNvSpPr/>
              <p:nvPr/>
            </p:nvSpPr>
            <p:spPr>
              <a:xfrm>
                <a:off x="8981003" y="4616473"/>
                <a:ext cx="43903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4AFC47C6-EF90-44C3-8B32-A53E1878FA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1003" y="4616473"/>
                <a:ext cx="439030" cy="461665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D057E9E-417F-4F42-8D1A-FE38CB30CF02}"/>
              </a:ext>
            </a:extLst>
          </p:cNvPr>
          <p:cNvCxnSpPr>
            <a:cxnSpLocks/>
          </p:cNvCxnSpPr>
          <p:nvPr/>
        </p:nvCxnSpPr>
        <p:spPr>
          <a:xfrm flipH="1" flipV="1">
            <a:off x="9240582" y="1426070"/>
            <a:ext cx="468976" cy="46897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C67FE2A4-FD39-4212-9F66-77566F831B76}"/>
              </a:ext>
            </a:extLst>
          </p:cNvPr>
          <p:cNvSpPr/>
          <p:nvPr/>
        </p:nvSpPr>
        <p:spPr>
          <a:xfrm>
            <a:off x="9367419" y="1558503"/>
            <a:ext cx="215300" cy="2153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5A9391A-237F-4C0D-AF45-78D74DB45E11}"/>
              </a:ext>
            </a:extLst>
          </p:cNvPr>
          <p:cNvCxnSpPr>
            <a:cxnSpLocks/>
          </p:cNvCxnSpPr>
          <p:nvPr/>
        </p:nvCxnSpPr>
        <p:spPr>
          <a:xfrm flipH="1">
            <a:off x="9247030" y="1421220"/>
            <a:ext cx="468976" cy="46897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C2F44A30-473A-4ABB-AEDC-A27BF79D3B3A}"/>
              </a:ext>
            </a:extLst>
          </p:cNvPr>
          <p:cNvCxnSpPr>
            <a:cxnSpLocks/>
          </p:cNvCxnSpPr>
          <p:nvPr/>
        </p:nvCxnSpPr>
        <p:spPr>
          <a:xfrm flipH="1">
            <a:off x="8779479" y="1408491"/>
            <a:ext cx="0" cy="468976"/>
          </a:xfrm>
          <a:prstGeom prst="line">
            <a:avLst/>
          </a:prstGeom>
          <a:ln w="38100">
            <a:solidFill>
              <a:srgbClr val="D6D4D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143F3D15-ACFB-49E6-8676-686A82442818}"/>
              </a:ext>
            </a:extLst>
          </p:cNvPr>
          <p:cNvCxnSpPr>
            <a:cxnSpLocks/>
          </p:cNvCxnSpPr>
          <p:nvPr/>
        </p:nvCxnSpPr>
        <p:spPr>
          <a:xfrm flipH="1">
            <a:off x="10134960" y="1382750"/>
            <a:ext cx="0" cy="468976"/>
          </a:xfrm>
          <a:prstGeom prst="line">
            <a:avLst/>
          </a:prstGeom>
          <a:ln w="38100">
            <a:solidFill>
              <a:srgbClr val="D6D4D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A15C2757-AC02-437A-A4E1-C5305345B3D3}"/>
              </a:ext>
            </a:extLst>
          </p:cNvPr>
          <p:cNvCxnSpPr>
            <a:cxnSpLocks/>
          </p:cNvCxnSpPr>
          <p:nvPr/>
        </p:nvCxnSpPr>
        <p:spPr>
          <a:xfrm flipH="1">
            <a:off x="8888103" y="3833562"/>
            <a:ext cx="0" cy="468976"/>
          </a:xfrm>
          <a:prstGeom prst="line">
            <a:avLst/>
          </a:prstGeom>
          <a:ln w="38100">
            <a:solidFill>
              <a:srgbClr val="D6D4D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C4112273-50D6-4439-AB04-0F9DA0EE32B6}"/>
              </a:ext>
            </a:extLst>
          </p:cNvPr>
          <p:cNvCxnSpPr>
            <a:cxnSpLocks/>
          </p:cNvCxnSpPr>
          <p:nvPr/>
        </p:nvCxnSpPr>
        <p:spPr>
          <a:xfrm flipH="1">
            <a:off x="10243584" y="3807821"/>
            <a:ext cx="0" cy="468976"/>
          </a:xfrm>
          <a:prstGeom prst="line">
            <a:avLst/>
          </a:prstGeom>
          <a:ln w="38100">
            <a:solidFill>
              <a:srgbClr val="D6D4D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C26B887C-6816-45CF-8435-2836C4ECB919}"/>
                  </a:ext>
                </a:extLst>
              </p:cNvPr>
              <p:cNvSpPr/>
              <p:nvPr/>
            </p:nvSpPr>
            <p:spPr>
              <a:xfrm>
                <a:off x="8203865" y="693828"/>
                <a:ext cx="2657779" cy="54703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36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phant>
                                <m:phantPr>
                                  <m:show m:val="off"/>
                                  <m:ctrlP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phantPr>
                                <m:e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phant>
                            </m:e>
                            <m:e>
                              <m:eqArr>
                                <m:eqArrPr>
                                  <m:ctrlPr>
                                    <a:rPr lang="en-US" altLang="zh-CN" sz="36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phant>
                                    <m:phantPr>
                                      <m:show m:val="off"/>
                                      <m:ctrlP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phantPr>
                                    <m:e>
                                      <m: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phant>
                                </m:e>
                                <m:e>
                                  <m:eqArr>
                                    <m:eqArrPr>
                                      <m:ctrlP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phant>
                                        <m:phantPr>
                                          <m:show m:val="off"/>
                                          <m:ctrlP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phantPr>
                                        <m:e>
                                          <m: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phant>
                                    </m:e>
                                    <m:e>
                                      <m:eqArr>
                                        <m:eqArrPr>
                                          <m:ctrlP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phant>
                                            <m:phantPr>
                                              <m:show m:val="off"/>
                                              <m:ctrlP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phantPr>
                                            <m:e>
                                              <m: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</m:phant>
                                        </m:e>
                                        <m:e>
                                          <m:eqArr>
                                            <m:eqArrPr>
                                              <m:ctrlP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eqArrPr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  <m:r>
                                                <a:rPr lang="en-US" altLang="zh-CN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              </m:t>
                                              </m:r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eqArr>
                                                <m:eqArrPr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eqArrPr>
                                                <m:e>
                                                  <m:phant>
                                                    <m:phantPr>
                                                      <m:show m:val="off"/>
                                                      <m:ctrlP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phantPr>
                                                    <m:e>
                                                      <m: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e>
                                                  </m:phant>
                                                </m:e>
                                                <m:e>
                                                  <m:phant>
                                                    <m:phantPr>
                                                      <m:show m:val="off"/>
                                                      <m:ctrlP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phantPr>
                                                    <m:e>
                                                      <m: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e>
                                                  </m:phant>
                                                  <m:r>
                                                    <a:rPr lang="en-US" altLang="zh-CN" sz="3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      </m:t>
                                                  </m:r>
                                                </m:e>
                                              </m:eqArr>
                                            </m:e>
                                          </m:eqArr>
                                        </m:e>
                                      </m:eqArr>
                                    </m:e>
                                  </m:eqArr>
                                </m:e>
                              </m:eqAr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C26B887C-6816-45CF-8435-2836C4ECB9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3865" y="693828"/>
                <a:ext cx="2657779" cy="5470344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43959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E9D7D735-C602-4CD5-8040-7BCCE6C1C019}"/>
              </a:ext>
            </a:extLst>
          </p:cNvPr>
          <p:cNvCxnSpPr>
            <a:cxnSpLocks/>
          </p:cNvCxnSpPr>
          <p:nvPr/>
        </p:nvCxnSpPr>
        <p:spPr>
          <a:xfrm flipH="1" flipV="1">
            <a:off x="1570696" y="1571179"/>
            <a:ext cx="468976" cy="468976"/>
          </a:xfrm>
          <a:prstGeom prst="line">
            <a:avLst/>
          </a:prstGeom>
          <a:ln w="38100">
            <a:solidFill>
              <a:srgbClr val="D6D4D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5" name="Oval 114">
            <a:extLst>
              <a:ext uri="{FF2B5EF4-FFF2-40B4-BE49-F238E27FC236}">
                <a16:creationId xmlns:a16="http://schemas.microsoft.com/office/drawing/2014/main" id="{33565290-867A-4A3E-9975-3B701F0F5C40}"/>
              </a:ext>
            </a:extLst>
          </p:cNvPr>
          <p:cNvSpPr/>
          <p:nvPr/>
        </p:nvSpPr>
        <p:spPr>
          <a:xfrm>
            <a:off x="1697533" y="1703612"/>
            <a:ext cx="215300" cy="2153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3E6469F2-51D3-47F8-ADE9-3132A4104C7C}"/>
              </a:ext>
            </a:extLst>
          </p:cNvPr>
          <p:cNvCxnSpPr>
            <a:cxnSpLocks/>
          </p:cNvCxnSpPr>
          <p:nvPr/>
        </p:nvCxnSpPr>
        <p:spPr>
          <a:xfrm flipH="1">
            <a:off x="1577144" y="1566329"/>
            <a:ext cx="468976" cy="468976"/>
          </a:xfrm>
          <a:prstGeom prst="line">
            <a:avLst/>
          </a:prstGeom>
          <a:ln w="38100">
            <a:solidFill>
              <a:srgbClr val="D6D4D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3FC37CB-59DC-48F9-91EC-D7D1C3817A80}"/>
              </a:ext>
            </a:extLst>
          </p:cNvPr>
          <p:cNvCxnSpPr/>
          <p:nvPr/>
        </p:nvCxnSpPr>
        <p:spPr>
          <a:xfrm flipH="1">
            <a:off x="1564317" y="4383314"/>
            <a:ext cx="475423" cy="47542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55E28E9-C4E4-4BFB-AC3E-F8F2DCC87268}"/>
              </a:ext>
            </a:extLst>
          </p:cNvPr>
          <p:cNvCxnSpPr>
            <a:cxnSpLocks/>
          </p:cNvCxnSpPr>
          <p:nvPr/>
        </p:nvCxnSpPr>
        <p:spPr>
          <a:xfrm flipH="1" flipV="1">
            <a:off x="1088894" y="4383314"/>
            <a:ext cx="475423" cy="47542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B6709F2-EB5B-4521-9BA9-14714DA7FB40}"/>
              </a:ext>
            </a:extLst>
          </p:cNvPr>
          <p:cNvCxnSpPr>
            <a:cxnSpLocks/>
          </p:cNvCxnSpPr>
          <p:nvPr/>
        </p:nvCxnSpPr>
        <p:spPr>
          <a:xfrm>
            <a:off x="1568328" y="4383314"/>
            <a:ext cx="237711" cy="2377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6E47077-3C11-49F1-AD6A-A43FE6F7EE31}"/>
                  </a:ext>
                </a:extLst>
              </p:cNvPr>
              <p:cNvSpPr txBox="1"/>
              <p:nvPr/>
            </p:nvSpPr>
            <p:spPr>
              <a:xfrm flipH="1">
                <a:off x="876155" y="3507002"/>
                <a:ext cx="15268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6E47077-3C11-49F1-AD6A-A43FE6F7EE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76155" y="3507002"/>
                <a:ext cx="1526854" cy="461665"/>
              </a:xfrm>
              <a:prstGeom prst="rect">
                <a:avLst/>
              </a:prstGeom>
              <a:blipFill>
                <a:blip r:embed="rId2"/>
                <a:stretch>
                  <a:fillRect r="-204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453F4454-C8E3-4BB3-92B4-A41AFDCFEAC8}"/>
                  </a:ext>
                </a:extLst>
              </p:cNvPr>
              <p:cNvSpPr/>
              <p:nvPr/>
            </p:nvSpPr>
            <p:spPr>
              <a:xfrm flipH="1">
                <a:off x="1376319" y="5334160"/>
                <a:ext cx="40899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453F4454-C8E3-4BB3-92B4-A41AFDCFEA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376319" y="5334160"/>
                <a:ext cx="408997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DCE7FC6A-7EDF-4EF6-9FFA-3F765A9EA3A1}"/>
                  </a:ext>
                </a:extLst>
              </p:cNvPr>
              <p:cNvSpPr/>
              <p:nvPr/>
            </p:nvSpPr>
            <p:spPr>
              <a:xfrm flipH="1">
                <a:off x="1685645" y="4449197"/>
                <a:ext cx="47448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DCE7FC6A-7EDF-4EF6-9FFA-3F765A9EA3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685645" y="4449197"/>
                <a:ext cx="474489" cy="461665"/>
              </a:xfrm>
              <a:prstGeom prst="rect">
                <a:avLst/>
              </a:prstGeom>
              <a:blipFill>
                <a:blip r:embed="rId4"/>
                <a:stretch>
                  <a:fillRect l="-2597" r="-2597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E7454D25-0993-4B53-94E4-558840F50AE7}"/>
              </a:ext>
            </a:extLst>
          </p:cNvPr>
          <p:cNvCxnSpPr>
            <a:cxnSpLocks/>
          </p:cNvCxnSpPr>
          <p:nvPr/>
        </p:nvCxnSpPr>
        <p:spPr>
          <a:xfrm flipV="1">
            <a:off x="1747942" y="4365377"/>
            <a:ext cx="696433" cy="702994"/>
          </a:xfrm>
          <a:prstGeom prst="line">
            <a:avLst/>
          </a:prstGeom>
          <a:ln w="38100">
            <a:solidFill>
              <a:srgbClr val="D6D4D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8BF9D62-9EED-48AD-A66A-39E73694CF52}"/>
              </a:ext>
            </a:extLst>
          </p:cNvPr>
          <p:cNvCxnSpPr>
            <a:cxnSpLocks/>
          </p:cNvCxnSpPr>
          <p:nvPr/>
        </p:nvCxnSpPr>
        <p:spPr>
          <a:xfrm flipH="1" flipV="1">
            <a:off x="1549997" y="4844417"/>
            <a:ext cx="204499" cy="2239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56EC676-9272-4F73-9F38-95E62CD5B17F}"/>
              </a:ext>
            </a:extLst>
          </p:cNvPr>
          <p:cNvCxnSpPr>
            <a:cxnSpLocks/>
          </p:cNvCxnSpPr>
          <p:nvPr/>
        </p:nvCxnSpPr>
        <p:spPr>
          <a:xfrm>
            <a:off x="1751311" y="5068371"/>
            <a:ext cx="0" cy="475423"/>
          </a:xfrm>
          <a:prstGeom prst="line">
            <a:avLst/>
          </a:prstGeom>
          <a:ln w="38100">
            <a:solidFill>
              <a:srgbClr val="D6D4D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9159B4C9-E917-458B-926B-3C3E53036A18}"/>
              </a:ext>
            </a:extLst>
          </p:cNvPr>
          <p:cNvCxnSpPr/>
          <p:nvPr/>
        </p:nvCxnSpPr>
        <p:spPr>
          <a:xfrm flipH="1">
            <a:off x="1567948" y="1999445"/>
            <a:ext cx="475423" cy="47542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178987D3-FC89-4A15-ACA8-05E0943F1FAF}"/>
              </a:ext>
            </a:extLst>
          </p:cNvPr>
          <p:cNvCxnSpPr>
            <a:cxnSpLocks/>
          </p:cNvCxnSpPr>
          <p:nvPr/>
        </p:nvCxnSpPr>
        <p:spPr>
          <a:xfrm flipH="1" flipV="1">
            <a:off x="1092525" y="1999445"/>
            <a:ext cx="475423" cy="47542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9C96AEBD-E6FA-4131-A7D7-E4015BFD46FD}"/>
              </a:ext>
            </a:extLst>
          </p:cNvPr>
          <p:cNvCxnSpPr>
            <a:cxnSpLocks/>
          </p:cNvCxnSpPr>
          <p:nvPr/>
        </p:nvCxnSpPr>
        <p:spPr>
          <a:xfrm>
            <a:off x="1571959" y="1999445"/>
            <a:ext cx="237711" cy="2377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C7C4B073-128F-41F7-AAE2-84A0B3959F65}"/>
                  </a:ext>
                </a:extLst>
              </p:cNvPr>
              <p:cNvSpPr txBox="1"/>
              <p:nvPr/>
            </p:nvSpPr>
            <p:spPr>
              <a:xfrm flipH="1">
                <a:off x="879585" y="1123920"/>
                <a:ext cx="15268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C7C4B073-128F-41F7-AAE2-84A0B3959F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79585" y="1123920"/>
                <a:ext cx="1526854" cy="461665"/>
              </a:xfrm>
              <a:prstGeom prst="rect">
                <a:avLst/>
              </a:prstGeom>
              <a:blipFill>
                <a:blip r:embed="rId5"/>
                <a:stretch>
                  <a:fillRect r="-203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8EF0B1D0-D57A-41E8-9CA5-FAE6E762F441}"/>
                  </a:ext>
                </a:extLst>
              </p:cNvPr>
              <p:cNvSpPr/>
              <p:nvPr/>
            </p:nvSpPr>
            <p:spPr>
              <a:xfrm flipH="1">
                <a:off x="1379950" y="2950291"/>
                <a:ext cx="40899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8EF0B1D0-D57A-41E8-9CA5-FAE6E762F4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379950" y="2950291"/>
                <a:ext cx="408997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6B79DE3C-F3D1-4108-88EF-C4296CBA625E}"/>
                  </a:ext>
                </a:extLst>
              </p:cNvPr>
              <p:cNvSpPr/>
              <p:nvPr/>
            </p:nvSpPr>
            <p:spPr>
              <a:xfrm flipH="1">
                <a:off x="1689276" y="2065328"/>
                <a:ext cx="4235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6B79DE3C-F3D1-4108-88EF-C4296CBA62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689276" y="2065328"/>
                <a:ext cx="423514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9FFF4344-914B-478F-ABFA-040EB046B7F2}"/>
              </a:ext>
            </a:extLst>
          </p:cNvPr>
          <p:cNvCxnSpPr>
            <a:cxnSpLocks/>
          </p:cNvCxnSpPr>
          <p:nvPr/>
        </p:nvCxnSpPr>
        <p:spPr>
          <a:xfrm flipV="1">
            <a:off x="1751573" y="1981508"/>
            <a:ext cx="696433" cy="702994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B6A3E793-75A4-4CB1-9B93-100356B6622F}"/>
              </a:ext>
            </a:extLst>
          </p:cNvPr>
          <p:cNvCxnSpPr>
            <a:cxnSpLocks/>
          </p:cNvCxnSpPr>
          <p:nvPr/>
        </p:nvCxnSpPr>
        <p:spPr>
          <a:xfrm flipH="1" flipV="1">
            <a:off x="1553628" y="2460548"/>
            <a:ext cx="204499" cy="223954"/>
          </a:xfrm>
          <a:prstGeom prst="line">
            <a:avLst/>
          </a:prstGeom>
          <a:ln w="38100">
            <a:solidFill>
              <a:srgbClr val="D6D4D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9FF9D995-F299-4BC4-BDB3-B2F8591AC38E}"/>
              </a:ext>
            </a:extLst>
          </p:cNvPr>
          <p:cNvCxnSpPr>
            <a:cxnSpLocks/>
          </p:cNvCxnSpPr>
          <p:nvPr/>
        </p:nvCxnSpPr>
        <p:spPr>
          <a:xfrm>
            <a:off x="1754942" y="2684502"/>
            <a:ext cx="0" cy="475423"/>
          </a:xfrm>
          <a:prstGeom prst="line">
            <a:avLst/>
          </a:prstGeom>
          <a:ln w="38100">
            <a:solidFill>
              <a:srgbClr val="D6D4D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40173238-D2C8-4D46-A0C3-8BF9EBDD2EED}"/>
                  </a:ext>
                </a:extLst>
              </p:cNvPr>
              <p:cNvSpPr/>
              <p:nvPr/>
            </p:nvSpPr>
            <p:spPr>
              <a:xfrm>
                <a:off x="1200552" y="4700003"/>
                <a:ext cx="43903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40173238-D2C8-4D46-A0C3-8BF9EBDD2E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0552" y="4700003"/>
                <a:ext cx="439030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4AFC47C6-EF90-44C3-8B32-A53E1878FAC1}"/>
                  </a:ext>
                </a:extLst>
              </p:cNvPr>
              <p:cNvSpPr/>
              <p:nvPr/>
            </p:nvSpPr>
            <p:spPr>
              <a:xfrm>
                <a:off x="1204464" y="2349240"/>
                <a:ext cx="43903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4AFC47C6-EF90-44C3-8B32-A53E1878FA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4464" y="2349240"/>
                <a:ext cx="43903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D057E9E-417F-4F42-8D1A-FE38CB30CF02}"/>
              </a:ext>
            </a:extLst>
          </p:cNvPr>
          <p:cNvCxnSpPr>
            <a:cxnSpLocks/>
          </p:cNvCxnSpPr>
          <p:nvPr/>
        </p:nvCxnSpPr>
        <p:spPr>
          <a:xfrm flipH="1" flipV="1">
            <a:off x="1549997" y="3931917"/>
            <a:ext cx="468976" cy="468976"/>
          </a:xfrm>
          <a:prstGeom prst="line">
            <a:avLst/>
          </a:prstGeom>
          <a:ln w="38100">
            <a:solidFill>
              <a:srgbClr val="D6D4D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C67FE2A4-FD39-4212-9F66-77566F831B76}"/>
              </a:ext>
            </a:extLst>
          </p:cNvPr>
          <p:cNvSpPr/>
          <p:nvPr/>
        </p:nvSpPr>
        <p:spPr>
          <a:xfrm>
            <a:off x="1676834" y="4064350"/>
            <a:ext cx="215300" cy="2153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5A9391A-237F-4C0D-AF45-78D74DB45E11}"/>
              </a:ext>
            </a:extLst>
          </p:cNvPr>
          <p:cNvCxnSpPr>
            <a:cxnSpLocks/>
          </p:cNvCxnSpPr>
          <p:nvPr/>
        </p:nvCxnSpPr>
        <p:spPr>
          <a:xfrm flipH="1">
            <a:off x="1556445" y="3927067"/>
            <a:ext cx="468976" cy="468976"/>
          </a:xfrm>
          <a:prstGeom prst="line">
            <a:avLst/>
          </a:prstGeom>
          <a:ln w="38100">
            <a:solidFill>
              <a:srgbClr val="D6D4D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C2F44A30-473A-4ABB-AEDC-A27BF79D3B3A}"/>
              </a:ext>
            </a:extLst>
          </p:cNvPr>
          <p:cNvCxnSpPr>
            <a:cxnSpLocks/>
          </p:cNvCxnSpPr>
          <p:nvPr/>
        </p:nvCxnSpPr>
        <p:spPr>
          <a:xfrm flipH="1">
            <a:off x="1088894" y="3914338"/>
            <a:ext cx="0" cy="468976"/>
          </a:xfrm>
          <a:prstGeom prst="line">
            <a:avLst/>
          </a:prstGeom>
          <a:ln w="38100">
            <a:solidFill>
              <a:srgbClr val="D6D4D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143F3D15-ACFB-49E6-8676-686A82442818}"/>
              </a:ext>
            </a:extLst>
          </p:cNvPr>
          <p:cNvCxnSpPr>
            <a:cxnSpLocks/>
          </p:cNvCxnSpPr>
          <p:nvPr/>
        </p:nvCxnSpPr>
        <p:spPr>
          <a:xfrm flipH="1">
            <a:off x="2444375" y="3888597"/>
            <a:ext cx="0" cy="468976"/>
          </a:xfrm>
          <a:prstGeom prst="line">
            <a:avLst/>
          </a:prstGeom>
          <a:ln w="38100">
            <a:solidFill>
              <a:srgbClr val="D6D4D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A15C2757-AC02-437A-A4E1-C5305345B3D3}"/>
              </a:ext>
            </a:extLst>
          </p:cNvPr>
          <p:cNvCxnSpPr>
            <a:cxnSpLocks/>
          </p:cNvCxnSpPr>
          <p:nvPr/>
        </p:nvCxnSpPr>
        <p:spPr>
          <a:xfrm flipH="1">
            <a:off x="1111564" y="1566329"/>
            <a:ext cx="0" cy="468976"/>
          </a:xfrm>
          <a:prstGeom prst="line">
            <a:avLst/>
          </a:prstGeom>
          <a:ln w="38100">
            <a:solidFill>
              <a:srgbClr val="D6D4D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C4112273-50D6-4439-AB04-0F9DA0EE32B6}"/>
              </a:ext>
            </a:extLst>
          </p:cNvPr>
          <p:cNvCxnSpPr>
            <a:cxnSpLocks/>
          </p:cNvCxnSpPr>
          <p:nvPr/>
        </p:nvCxnSpPr>
        <p:spPr>
          <a:xfrm flipH="1">
            <a:off x="2467045" y="1540588"/>
            <a:ext cx="0" cy="468976"/>
          </a:xfrm>
          <a:prstGeom prst="line">
            <a:avLst/>
          </a:prstGeom>
          <a:ln w="38100">
            <a:solidFill>
              <a:srgbClr val="D6D4D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C6216F3E-919D-408C-8394-2C2FBAEFEBAD}"/>
              </a:ext>
            </a:extLst>
          </p:cNvPr>
          <p:cNvCxnSpPr>
            <a:cxnSpLocks/>
          </p:cNvCxnSpPr>
          <p:nvPr/>
        </p:nvCxnSpPr>
        <p:spPr>
          <a:xfrm flipH="1" flipV="1">
            <a:off x="10048997" y="1577177"/>
            <a:ext cx="468976" cy="468976"/>
          </a:xfrm>
          <a:prstGeom prst="line">
            <a:avLst/>
          </a:prstGeom>
          <a:ln w="38100">
            <a:solidFill>
              <a:srgbClr val="D6D4D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20C6C7C7-BDFE-4F14-B611-79EBE3004238}"/>
              </a:ext>
            </a:extLst>
          </p:cNvPr>
          <p:cNvSpPr/>
          <p:nvPr/>
        </p:nvSpPr>
        <p:spPr>
          <a:xfrm>
            <a:off x="10175834" y="1709610"/>
            <a:ext cx="215300" cy="2153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538A5E7-1F36-4723-82F5-65CFFEC36551}"/>
              </a:ext>
            </a:extLst>
          </p:cNvPr>
          <p:cNvCxnSpPr>
            <a:cxnSpLocks/>
          </p:cNvCxnSpPr>
          <p:nvPr/>
        </p:nvCxnSpPr>
        <p:spPr>
          <a:xfrm flipH="1">
            <a:off x="10055445" y="1572327"/>
            <a:ext cx="468976" cy="468976"/>
          </a:xfrm>
          <a:prstGeom prst="line">
            <a:avLst/>
          </a:prstGeom>
          <a:ln w="38100">
            <a:solidFill>
              <a:srgbClr val="D6D4D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A27428A-34F7-4BAD-98D2-5C3E9539A702}"/>
              </a:ext>
            </a:extLst>
          </p:cNvPr>
          <p:cNvCxnSpPr/>
          <p:nvPr/>
        </p:nvCxnSpPr>
        <p:spPr>
          <a:xfrm flipH="1">
            <a:off x="10108537" y="4325939"/>
            <a:ext cx="475423" cy="47542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E5DFBDB3-8876-4B62-88BF-2D839B0C1161}"/>
              </a:ext>
            </a:extLst>
          </p:cNvPr>
          <p:cNvCxnSpPr>
            <a:cxnSpLocks/>
          </p:cNvCxnSpPr>
          <p:nvPr/>
        </p:nvCxnSpPr>
        <p:spPr>
          <a:xfrm flipH="1" flipV="1">
            <a:off x="9633114" y="4325939"/>
            <a:ext cx="475423" cy="47542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4F5B6F1-AD0F-4DB5-959D-F985F923B6C5}"/>
              </a:ext>
            </a:extLst>
          </p:cNvPr>
          <p:cNvCxnSpPr>
            <a:cxnSpLocks/>
          </p:cNvCxnSpPr>
          <p:nvPr/>
        </p:nvCxnSpPr>
        <p:spPr>
          <a:xfrm flipH="1">
            <a:off x="9846213" y="4302789"/>
            <a:ext cx="277910" cy="2962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B15CC37B-6F89-4DAC-9AD6-A0F4BA000C43}"/>
                  </a:ext>
                </a:extLst>
              </p:cNvPr>
              <p:cNvSpPr txBox="1"/>
              <p:nvPr/>
            </p:nvSpPr>
            <p:spPr>
              <a:xfrm flipH="1">
                <a:off x="9420375" y="3449627"/>
                <a:ext cx="1526854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B15CC37B-6F89-4DAC-9AD6-A0F4BA000C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420375" y="3449627"/>
                <a:ext cx="1526854" cy="461665"/>
              </a:xfrm>
              <a:prstGeom prst="rect">
                <a:avLst/>
              </a:prstGeom>
              <a:blipFill>
                <a:blip r:embed="rId10"/>
                <a:stretch>
                  <a:fillRect r="-2031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085418A1-A103-4631-A840-8AC1F6D361D6}"/>
                  </a:ext>
                </a:extLst>
              </p:cNvPr>
              <p:cNvSpPr/>
              <p:nvPr/>
            </p:nvSpPr>
            <p:spPr>
              <a:xfrm flipH="1">
                <a:off x="9874487" y="5365385"/>
                <a:ext cx="408997" cy="461665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085418A1-A103-4631-A840-8AC1F6D361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874487" y="5365385"/>
                <a:ext cx="408997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CC769FA8-55A3-4B75-B560-58D9566E0BAC}"/>
                  </a:ext>
                </a:extLst>
              </p:cNvPr>
              <p:cNvSpPr/>
              <p:nvPr/>
            </p:nvSpPr>
            <p:spPr>
              <a:xfrm flipH="1">
                <a:off x="9344477" y="4398710"/>
                <a:ext cx="474489" cy="461665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CC769FA8-55A3-4B75-B560-58D9566E0B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344477" y="4398710"/>
                <a:ext cx="474489" cy="461665"/>
              </a:xfrm>
              <a:prstGeom prst="rect">
                <a:avLst/>
              </a:prstGeom>
              <a:blipFill>
                <a:blip r:embed="rId12"/>
                <a:stretch>
                  <a:fillRect l="-2564" r="-1282" b="-17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34779BE9-5F17-4CFD-84FF-C3FC6669096C}"/>
              </a:ext>
            </a:extLst>
          </p:cNvPr>
          <p:cNvCxnSpPr>
            <a:cxnSpLocks/>
          </p:cNvCxnSpPr>
          <p:nvPr/>
        </p:nvCxnSpPr>
        <p:spPr>
          <a:xfrm flipV="1">
            <a:off x="10292162" y="4308002"/>
            <a:ext cx="696433" cy="702994"/>
          </a:xfrm>
          <a:prstGeom prst="line">
            <a:avLst/>
          </a:prstGeom>
          <a:ln w="38100">
            <a:solidFill>
              <a:srgbClr val="D6D4D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CF87DBE9-49E8-4F5D-8AD5-912281E6528C}"/>
              </a:ext>
            </a:extLst>
          </p:cNvPr>
          <p:cNvCxnSpPr>
            <a:cxnSpLocks/>
          </p:cNvCxnSpPr>
          <p:nvPr/>
        </p:nvCxnSpPr>
        <p:spPr>
          <a:xfrm flipH="1" flipV="1">
            <a:off x="10094217" y="4787042"/>
            <a:ext cx="204499" cy="2239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DD538422-858D-4462-8C5F-6E5476E84CF2}"/>
              </a:ext>
            </a:extLst>
          </p:cNvPr>
          <p:cNvCxnSpPr>
            <a:cxnSpLocks/>
          </p:cNvCxnSpPr>
          <p:nvPr/>
        </p:nvCxnSpPr>
        <p:spPr>
          <a:xfrm>
            <a:off x="10295531" y="5010996"/>
            <a:ext cx="0" cy="475423"/>
          </a:xfrm>
          <a:prstGeom prst="line">
            <a:avLst/>
          </a:prstGeom>
          <a:ln w="38100">
            <a:solidFill>
              <a:srgbClr val="D6D4D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4269C69C-17F1-4CC5-81A7-6A7BFFFED41C}"/>
              </a:ext>
            </a:extLst>
          </p:cNvPr>
          <p:cNvCxnSpPr/>
          <p:nvPr/>
        </p:nvCxnSpPr>
        <p:spPr>
          <a:xfrm flipH="1">
            <a:off x="10046249" y="2005443"/>
            <a:ext cx="475423" cy="47542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FDECC9A2-3FFE-4EC7-B062-E7F34F091531}"/>
              </a:ext>
            </a:extLst>
          </p:cNvPr>
          <p:cNvCxnSpPr>
            <a:cxnSpLocks/>
          </p:cNvCxnSpPr>
          <p:nvPr/>
        </p:nvCxnSpPr>
        <p:spPr>
          <a:xfrm flipH="1" flipV="1">
            <a:off x="9570826" y="2005443"/>
            <a:ext cx="475423" cy="47542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3DB578B0-CC05-4129-8E8D-AAC18C6EFDFD}"/>
              </a:ext>
            </a:extLst>
          </p:cNvPr>
          <p:cNvCxnSpPr>
            <a:cxnSpLocks/>
          </p:cNvCxnSpPr>
          <p:nvPr/>
        </p:nvCxnSpPr>
        <p:spPr>
          <a:xfrm flipH="1">
            <a:off x="9803391" y="2005443"/>
            <a:ext cx="281594" cy="2962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081F6F07-00DE-497B-B518-25185672D78D}"/>
                  </a:ext>
                </a:extLst>
              </p:cNvPr>
              <p:cNvSpPr txBox="1"/>
              <p:nvPr/>
            </p:nvSpPr>
            <p:spPr>
              <a:xfrm flipH="1">
                <a:off x="9357886" y="1129918"/>
                <a:ext cx="1526854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081F6F07-00DE-497B-B518-25185672D7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357886" y="1129918"/>
                <a:ext cx="1526854" cy="461665"/>
              </a:xfrm>
              <a:prstGeom prst="rect">
                <a:avLst/>
              </a:prstGeom>
              <a:blipFill>
                <a:blip r:embed="rId13"/>
                <a:stretch>
                  <a:fillRect r="-2031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A576D8B6-092F-41C6-90DE-08FF6C0C2132}"/>
                  </a:ext>
                </a:extLst>
              </p:cNvPr>
              <p:cNvSpPr/>
              <p:nvPr/>
            </p:nvSpPr>
            <p:spPr>
              <a:xfrm flipH="1">
                <a:off x="9858251" y="2956289"/>
                <a:ext cx="408997" cy="461665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A576D8B6-092F-41C6-90DE-08FF6C0C21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858251" y="2956289"/>
                <a:ext cx="408997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9740EE90-7548-457D-9FC6-ECD463D62C94}"/>
                  </a:ext>
                </a:extLst>
              </p:cNvPr>
              <p:cNvSpPr/>
              <p:nvPr/>
            </p:nvSpPr>
            <p:spPr>
              <a:xfrm flipH="1">
                <a:off x="9400440" y="2139059"/>
                <a:ext cx="423514" cy="461665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9740EE90-7548-457D-9FC6-ECD463D62C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400440" y="2139059"/>
                <a:ext cx="423514" cy="46166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56E07441-ED59-49C4-A38A-3ED876BB16F9}"/>
              </a:ext>
            </a:extLst>
          </p:cNvPr>
          <p:cNvCxnSpPr>
            <a:cxnSpLocks/>
          </p:cNvCxnSpPr>
          <p:nvPr/>
        </p:nvCxnSpPr>
        <p:spPr>
          <a:xfrm flipV="1">
            <a:off x="10229874" y="1987506"/>
            <a:ext cx="696433" cy="702994"/>
          </a:xfrm>
          <a:prstGeom prst="line">
            <a:avLst/>
          </a:prstGeom>
          <a:ln w="38100">
            <a:solidFill>
              <a:srgbClr val="D6D4D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F76CB30D-803C-4232-B479-2F8B1EAEF85B}"/>
              </a:ext>
            </a:extLst>
          </p:cNvPr>
          <p:cNvCxnSpPr>
            <a:cxnSpLocks/>
          </p:cNvCxnSpPr>
          <p:nvPr/>
        </p:nvCxnSpPr>
        <p:spPr>
          <a:xfrm flipH="1" flipV="1">
            <a:off x="10031929" y="2466546"/>
            <a:ext cx="204499" cy="2239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E9F5415C-F1AD-4A84-A3A0-864B7458097D}"/>
              </a:ext>
            </a:extLst>
          </p:cNvPr>
          <p:cNvCxnSpPr>
            <a:cxnSpLocks/>
          </p:cNvCxnSpPr>
          <p:nvPr/>
        </p:nvCxnSpPr>
        <p:spPr>
          <a:xfrm>
            <a:off x="10233243" y="2690500"/>
            <a:ext cx="0" cy="475423"/>
          </a:xfrm>
          <a:prstGeom prst="line">
            <a:avLst/>
          </a:prstGeom>
          <a:ln w="38100">
            <a:solidFill>
              <a:srgbClr val="D6D4D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925AE7FD-8212-485A-834C-E0F816FCAD11}"/>
                  </a:ext>
                </a:extLst>
              </p:cNvPr>
              <p:cNvSpPr/>
              <p:nvPr/>
            </p:nvSpPr>
            <p:spPr>
              <a:xfrm>
                <a:off x="9744772" y="4642628"/>
                <a:ext cx="439030" cy="461665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925AE7FD-8212-485A-834C-E0F816FCAD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4772" y="4642628"/>
                <a:ext cx="439030" cy="46166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D21A6641-EDEF-4FDB-A2D6-0F8BC3E6E390}"/>
                  </a:ext>
                </a:extLst>
              </p:cNvPr>
              <p:cNvSpPr/>
              <p:nvPr/>
            </p:nvSpPr>
            <p:spPr>
              <a:xfrm>
                <a:off x="9682765" y="2355238"/>
                <a:ext cx="439030" cy="461665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D21A6641-EDEF-4FDB-A2D6-0F8BC3E6E3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2765" y="2355238"/>
                <a:ext cx="439030" cy="46166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3692223E-F3B0-461B-98B3-A4911D5F2E54}"/>
              </a:ext>
            </a:extLst>
          </p:cNvPr>
          <p:cNvCxnSpPr>
            <a:cxnSpLocks/>
          </p:cNvCxnSpPr>
          <p:nvPr/>
        </p:nvCxnSpPr>
        <p:spPr>
          <a:xfrm flipH="1" flipV="1">
            <a:off x="10094217" y="3874542"/>
            <a:ext cx="468976" cy="468976"/>
          </a:xfrm>
          <a:prstGeom prst="line">
            <a:avLst/>
          </a:prstGeom>
          <a:ln w="38100">
            <a:solidFill>
              <a:srgbClr val="D6D4D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1" name="Oval 130">
            <a:extLst>
              <a:ext uri="{FF2B5EF4-FFF2-40B4-BE49-F238E27FC236}">
                <a16:creationId xmlns:a16="http://schemas.microsoft.com/office/drawing/2014/main" id="{2812139E-6CC4-4F75-8CAD-19E41872C5BE}"/>
              </a:ext>
            </a:extLst>
          </p:cNvPr>
          <p:cNvSpPr/>
          <p:nvPr/>
        </p:nvSpPr>
        <p:spPr>
          <a:xfrm>
            <a:off x="10221054" y="4006975"/>
            <a:ext cx="215300" cy="2153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77B3AD8B-1500-4858-85A2-5D3B17EAF886}"/>
              </a:ext>
            </a:extLst>
          </p:cNvPr>
          <p:cNvCxnSpPr>
            <a:cxnSpLocks/>
          </p:cNvCxnSpPr>
          <p:nvPr/>
        </p:nvCxnSpPr>
        <p:spPr>
          <a:xfrm flipH="1">
            <a:off x="10100665" y="3869692"/>
            <a:ext cx="468976" cy="468976"/>
          </a:xfrm>
          <a:prstGeom prst="line">
            <a:avLst/>
          </a:prstGeom>
          <a:ln w="38100">
            <a:solidFill>
              <a:srgbClr val="D6D4D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A3CFBCD7-8CDB-4999-893D-6241E6F4744A}"/>
              </a:ext>
            </a:extLst>
          </p:cNvPr>
          <p:cNvCxnSpPr>
            <a:cxnSpLocks/>
          </p:cNvCxnSpPr>
          <p:nvPr/>
        </p:nvCxnSpPr>
        <p:spPr>
          <a:xfrm flipH="1">
            <a:off x="9633114" y="3856963"/>
            <a:ext cx="0" cy="468976"/>
          </a:xfrm>
          <a:prstGeom prst="line">
            <a:avLst/>
          </a:prstGeom>
          <a:ln w="38100">
            <a:solidFill>
              <a:srgbClr val="D6D4D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8703D00D-61FB-450B-90ED-590B6626478E}"/>
              </a:ext>
            </a:extLst>
          </p:cNvPr>
          <p:cNvCxnSpPr>
            <a:cxnSpLocks/>
          </p:cNvCxnSpPr>
          <p:nvPr/>
        </p:nvCxnSpPr>
        <p:spPr>
          <a:xfrm flipH="1">
            <a:off x="10988595" y="3831222"/>
            <a:ext cx="0" cy="468976"/>
          </a:xfrm>
          <a:prstGeom prst="line">
            <a:avLst/>
          </a:prstGeom>
          <a:ln w="38100">
            <a:solidFill>
              <a:srgbClr val="D6D4D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5BF09DE1-B97D-4C1C-B421-BD1FF0BBE445}"/>
              </a:ext>
            </a:extLst>
          </p:cNvPr>
          <p:cNvCxnSpPr>
            <a:cxnSpLocks/>
          </p:cNvCxnSpPr>
          <p:nvPr/>
        </p:nvCxnSpPr>
        <p:spPr>
          <a:xfrm flipH="1">
            <a:off x="9589865" y="1572327"/>
            <a:ext cx="0" cy="468976"/>
          </a:xfrm>
          <a:prstGeom prst="line">
            <a:avLst/>
          </a:prstGeom>
          <a:ln w="38100">
            <a:solidFill>
              <a:srgbClr val="D6D4D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3EAFF208-B8E4-4ECC-8657-9EAF5D01CCA6}"/>
              </a:ext>
            </a:extLst>
          </p:cNvPr>
          <p:cNvCxnSpPr>
            <a:cxnSpLocks/>
          </p:cNvCxnSpPr>
          <p:nvPr/>
        </p:nvCxnSpPr>
        <p:spPr>
          <a:xfrm flipH="1">
            <a:off x="10945346" y="1546586"/>
            <a:ext cx="0" cy="468976"/>
          </a:xfrm>
          <a:prstGeom prst="line">
            <a:avLst/>
          </a:prstGeom>
          <a:ln w="38100">
            <a:solidFill>
              <a:srgbClr val="D6D4D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4EA97986-3907-4B6D-A2B6-96F02821AD89}"/>
                  </a:ext>
                </a:extLst>
              </p:cNvPr>
              <p:cNvSpPr/>
              <p:nvPr/>
            </p:nvSpPr>
            <p:spPr>
              <a:xfrm>
                <a:off x="2856335" y="2495189"/>
                <a:ext cx="6183616" cy="18793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40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4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4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altLang="zh-CN" sz="40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CN" sz="4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altLang="zh-CN" sz="40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zh-CN" sz="4000" i="1">
                                                    <a:latin typeface="Cambria Math" panose="02040503050406030204" pitchFamily="18" charset="0"/>
                                                  </a:rPr>
                                                  <m:t>𝐹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4000" i="1">
                                                    <a:latin typeface="Cambria Math" panose="02040503050406030204" pitchFamily="18" charset="0"/>
                                                  </a:rPr>
                                                  <m:t>𝜎𝜎</m:t>
                                                </m:r>
                                                <m:r>
                                                  <a:rPr lang="en-US" altLang="zh-CN" sz="4000" i="1" dirty="0">
                                                    <a:latin typeface="Cambria Math" panose="02040503050406030204" pitchFamily="18" charset="0"/>
                                                  </a:rPr>
                                                  <m:t>𝜎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zh-CN" sz="4000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𝜎</m:t>
                                                </m:r>
                                              </m:sup>
                                            </m:sSubSup>
                                          </m:e>
                                        </m:d>
                                      </m:e>
                                      <m:sub>
                                        <m:r>
                                          <a:rPr lang="en-US" altLang="zh-CN" sz="4000" b="0" i="1" dirty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altLang="zh-CN" sz="4000" b="0" i="1" dirty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bSup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altLang="zh-CN" sz="40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CN" sz="4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altLang="zh-CN" sz="40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zh-CN" sz="4000" i="1">
                                                    <a:latin typeface="Cambria Math" panose="02040503050406030204" pitchFamily="18" charset="0"/>
                                                  </a:rPr>
                                                  <m:t>𝐹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4000" i="1">
                                                    <a:latin typeface="Cambria Math" panose="02040503050406030204" pitchFamily="18" charset="0"/>
                                                  </a:rPr>
                                                  <m:t>𝜎𝜎</m:t>
                                                </m:r>
                                                <m:r>
                                                  <a:rPr lang="en-US" altLang="zh-CN" sz="4000" i="1" dirty="0">
                                                    <a:latin typeface="Cambria Math" panose="02040503050406030204" pitchFamily="18" charset="0"/>
                                                  </a:rPr>
                                                  <m:t>𝜎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zh-CN" sz="4000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𝜎</m:t>
                                                </m:r>
                                              </m:sup>
                                            </m:sSubSup>
                                          </m:e>
                                        </m:d>
                                      </m:e>
                                      <m:sub>
                                        <m:r>
                                          <a:rPr lang="en-US" altLang="zh-CN" sz="4000" b="0" i="1" dirty="0" smtClean="0">
                                            <a:latin typeface="Cambria Math" panose="02040503050406030204" pitchFamily="18" charset="0"/>
                                          </a:rPr>
                                          <m:t>𝜓</m:t>
                                        </m:r>
                                      </m:sub>
                                      <m:sup>
                                        <m:r>
                                          <a:rPr lang="en-US" altLang="zh-CN" sz="4000" b="0" i="1" dirty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altLang="zh-CN" sz="40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CN" sz="4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altLang="zh-CN" sz="40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zh-CN" sz="4000" i="1">
                                                    <a:latin typeface="Cambria Math" panose="02040503050406030204" pitchFamily="18" charset="0"/>
                                                  </a:rPr>
                                                  <m:t>𝐹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4000" i="1">
                                                    <a:latin typeface="Cambria Math" panose="02040503050406030204" pitchFamily="18" charset="0"/>
                                                  </a:rPr>
                                                  <m:t>𝜎𝜎</m:t>
                                                </m:r>
                                                <m:r>
                                                  <a:rPr lang="en-US" altLang="zh-CN" sz="4000" i="1" dirty="0">
                                                    <a:latin typeface="Cambria Math" panose="02040503050406030204" pitchFamily="18" charset="0"/>
                                                  </a:rPr>
                                                  <m:t>𝜎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zh-CN" sz="4000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𝜎</m:t>
                                                </m:r>
                                              </m:sup>
                                            </m:sSubSup>
                                          </m:e>
                                        </m:d>
                                      </m:e>
                                      <m:sub>
                                        <m:r>
                                          <a:rPr lang="en-US" altLang="zh-CN" sz="4000" b="0" i="1" dirty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altLang="zh-CN" sz="4000" b="0" i="1" dirty="0" smtClean="0">
                                            <a:latin typeface="Cambria Math" panose="02040503050406030204" pitchFamily="18" charset="0"/>
                                          </a:rPr>
                                          <m:t>𝜓</m:t>
                                        </m:r>
                                      </m:sup>
                                    </m:sSubSup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altLang="zh-CN" sz="40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CN" sz="4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altLang="zh-CN" sz="40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zh-CN" sz="4000" i="1">
                                                    <a:latin typeface="Cambria Math" panose="02040503050406030204" pitchFamily="18" charset="0"/>
                                                  </a:rPr>
                                                  <m:t>𝐹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4000" i="1">
                                                    <a:latin typeface="Cambria Math" panose="02040503050406030204" pitchFamily="18" charset="0"/>
                                                  </a:rPr>
                                                  <m:t>𝜎𝜎</m:t>
                                                </m:r>
                                                <m:r>
                                                  <a:rPr lang="en-US" altLang="zh-CN" sz="4000" i="1" dirty="0">
                                                    <a:latin typeface="Cambria Math" panose="02040503050406030204" pitchFamily="18" charset="0"/>
                                                  </a:rPr>
                                                  <m:t>𝜎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zh-CN" sz="4000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𝜎</m:t>
                                                </m:r>
                                              </m:sup>
                                            </m:sSubSup>
                                          </m:e>
                                        </m:d>
                                      </m:e>
                                      <m:sub>
                                        <m:r>
                                          <a:rPr lang="en-US" altLang="zh-CN" sz="4000" b="0" i="1" dirty="0" smtClean="0">
                                            <a:latin typeface="Cambria Math" panose="02040503050406030204" pitchFamily="18" charset="0"/>
                                          </a:rPr>
                                          <m:t>𝜓</m:t>
                                        </m:r>
                                      </m:sub>
                                      <m:sup>
                                        <m:r>
                                          <a:rPr lang="en-US" altLang="zh-CN" sz="4000" b="0" i="1" dirty="0" smtClean="0">
                                            <a:latin typeface="Cambria Math" panose="02040503050406030204" pitchFamily="18" charset="0"/>
                                          </a:rPr>
                                          <m:t>𝜓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altLang="zh-CN" sz="40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4000" b="0" i="1" dirty="0" smtClean="0">
                          <a:latin typeface="Cambria Math" panose="02040503050406030204" pitchFamily="18" charset="0"/>
                        </a:rPr>
                        <m:t>⋅</m:t>
                      </m:r>
                    </m:oMath>
                  </m:oMathPara>
                </a14:m>
                <a:endParaRPr lang="zh-CN" altLang="en-US" sz="4000" dirty="0"/>
              </a:p>
            </p:txBody>
          </p:sp>
        </mc:Choice>
        <mc:Fallback xmlns=""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4EA97986-3907-4B6D-A2B6-96F02821AD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6335" y="2495189"/>
                <a:ext cx="6183616" cy="187936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B20EA8B7-F0D3-4F02-B46F-5FE7B9D5DD34}"/>
                  </a:ext>
                </a:extLst>
              </p:cNvPr>
              <p:cNvSpPr/>
              <p:nvPr/>
            </p:nvSpPr>
            <p:spPr>
              <a:xfrm>
                <a:off x="471166" y="639552"/>
                <a:ext cx="2657779" cy="54703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36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phant>
                                <m:phantPr>
                                  <m:show m:val="off"/>
                                  <m:ctrlP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phantPr>
                                <m:e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phant>
                            </m:e>
                            <m:e>
                              <m:eqArr>
                                <m:eqArrPr>
                                  <m:ctrlPr>
                                    <a:rPr lang="en-US" altLang="zh-CN" sz="36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phant>
                                    <m:phantPr>
                                      <m:show m:val="off"/>
                                      <m:ctrlP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phantPr>
                                    <m:e>
                                      <m: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phant>
                                </m:e>
                                <m:e>
                                  <m:eqArr>
                                    <m:eqArrPr>
                                      <m:ctrlP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phant>
                                        <m:phantPr>
                                          <m:show m:val="off"/>
                                          <m:ctrlP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phantPr>
                                        <m:e>
                                          <m: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phant>
                                    </m:e>
                                    <m:e>
                                      <m:eqArr>
                                        <m:eqArrPr>
                                          <m:ctrlP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phant>
                                            <m:phantPr>
                                              <m:show m:val="off"/>
                                              <m:ctrlP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phantPr>
                                            <m:e>
                                              <m: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</m:phant>
                                        </m:e>
                                        <m:e>
                                          <m:eqArr>
                                            <m:eqArrPr>
                                              <m:ctrlP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eqArrPr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  <m:r>
                                                <a:rPr lang="en-US" altLang="zh-CN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              </m:t>
                                              </m:r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eqArr>
                                                <m:eqArrPr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eqArrPr>
                                                <m:e>
                                                  <m:phant>
                                                    <m:phantPr>
                                                      <m:show m:val="off"/>
                                                      <m:ctrlP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phantPr>
                                                    <m:e>
                                                      <m: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e>
                                                  </m:phant>
                                                </m:e>
                                                <m:e>
                                                  <m:phant>
                                                    <m:phantPr>
                                                      <m:show m:val="off"/>
                                                      <m:ctrlP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phantPr>
                                                    <m:e>
                                                      <m: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e>
                                                  </m:phant>
                                                  <m:r>
                                                    <a:rPr lang="en-US" altLang="zh-CN" sz="3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      </m:t>
                                                  </m:r>
                                                </m:e>
                                              </m:eqArr>
                                            </m:e>
                                          </m:eqArr>
                                        </m:e>
                                      </m:eqArr>
                                    </m:e>
                                  </m:eqArr>
                                </m:e>
                              </m:eqAr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B20EA8B7-F0D3-4F02-B46F-5FE7B9D5DD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166" y="639552"/>
                <a:ext cx="2657779" cy="547034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DD0835E8-B1AF-4794-A567-BA179A4B16ED}"/>
                  </a:ext>
                </a:extLst>
              </p:cNvPr>
              <p:cNvSpPr/>
              <p:nvPr/>
            </p:nvSpPr>
            <p:spPr>
              <a:xfrm>
                <a:off x="8893253" y="617799"/>
                <a:ext cx="2657779" cy="54703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36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phant>
                                <m:phantPr>
                                  <m:show m:val="off"/>
                                  <m:ctrlP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phantPr>
                                <m:e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phant>
                            </m:e>
                            <m:e>
                              <m:eqArr>
                                <m:eqArrPr>
                                  <m:ctrlPr>
                                    <a:rPr lang="en-US" altLang="zh-CN" sz="36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phant>
                                    <m:phantPr>
                                      <m:show m:val="off"/>
                                      <m:ctrlP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phantPr>
                                    <m:e>
                                      <m: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phant>
                                </m:e>
                                <m:e>
                                  <m:eqArr>
                                    <m:eqArrPr>
                                      <m:ctrlP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phant>
                                        <m:phantPr>
                                          <m:show m:val="off"/>
                                          <m:ctrlP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phantPr>
                                        <m:e>
                                          <m: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phant>
                                    </m:e>
                                    <m:e>
                                      <m:eqArr>
                                        <m:eqArrPr>
                                          <m:ctrlP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phant>
                                            <m:phantPr>
                                              <m:show m:val="off"/>
                                              <m:ctrlP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phantPr>
                                            <m:e>
                                              <m: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</m:phant>
                                        </m:e>
                                        <m:e>
                                          <m:eqArr>
                                            <m:eqArrPr>
                                              <m:ctrlP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eqArrPr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  <m:r>
                                                <a:rPr lang="en-US" altLang="zh-CN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              </m:t>
                                              </m:r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eqArr>
                                                <m:eqArrPr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eqArrPr>
                                                <m:e>
                                                  <m:phant>
                                                    <m:phantPr>
                                                      <m:show m:val="off"/>
                                                      <m:ctrlP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phantPr>
                                                    <m:e>
                                                      <m: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e>
                                                  </m:phant>
                                                </m:e>
                                                <m:e>
                                                  <m:phant>
                                                    <m:phantPr>
                                                      <m:show m:val="off"/>
                                                      <m:ctrlP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phantPr>
                                                    <m:e>
                                                      <m: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e>
                                                  </m:phant>
                                                  <m:r>
                                                    <a:rPr lang="en-US" altLang="zh-CN" sz="3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      </m:t>
                                                  </m:r>
                                                </m:e>
                                              </m:eqArr>
                                            </m:e>
                                          </m:eqArr>
                                        </m:e>
                                      </m:eqArr>
                                    </m:e>
                                  </m:eqArr>
                                </m:e>
                              </m:eqAr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DD0835E8-B1AF-4794-A567-BA179A4B16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3253" y="617799"/>
                <a:ext cx="2657779" cy="5470344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69305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14A09B4C-16B3-4E41-9261-7DFCA3278764}"/>
              </a:ext>
            </a:extLst>
          </p:cNvPr>
          <p:cNvGrpSpPr/>
          <p:nvPr/>
        </p:nvGrpSpPr>
        <p:grpSpPr>
          <a:xfrm>
            <a:off x="164863" y="639552"/>
            <a:ext cx="10936285" cy="5470344"/>
            <a:chOff x="164863" y="639552"/>
            <a:chExt cx="10936285" cy="5470344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C6216F3E-919D-408C-8394-2C2FBAEFEBA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93636" y="1653206"/>
              <a:ext cx="468976" cy="468976"/>
            </a:xfrm>
            <a:prstGeom prst="line">
              <a:avLst/>
            </a:prstGeom>
            <a:ln w="38100">
              <a:solidFill>
                <a:srgbClr val="D6D4D4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20C6C7C7-BDFE-4F14-B611-79EBE3004238}"/>
                </a:ext>
              </a:extLst>
            </p:cNvPr>
            <p:cNvSpPr/>
            <p:nvPr/>
          </p:nvSpPr>
          <p:spPr>
            <a:xfrm>
              <a:off x="1420473" y="1785639"/>
              <a:ext cx="215300" cy="2153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6538A5E7-1F36-4723-82F5-65CFFEC365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00084" y="1648356"/>
              <a:ext cx="468976" cy="468976"/>
            </a:xfrm>
            <a:prstGeom prst="line">
              <a:avLst/>
            </a:prstGeom>
            <a:ln w="38100">
              <a:solidFill>
                <a:srgbClr val="D6D4D4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A27428A-34F7-4BAD-98D2-5C3E9539A702}"/>
                </a:ext>
              </a:extLst>
            </p:cNvPr>
            <p:cNvCxnSpPr/>
            <p:nvPr/>
          </p:nvCxnSpPr>
          <p:spPr>
            <a:xfrm flipH="1">
              <a:off x="1353176" y="4401968"/>
              <a:ext cx="475423" cy="47542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E5DFBDB3-8876-4B62-88BF-2D839B0C116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77754" y="4401969"/>
              <a:ext cx="259390" cy="253792"/>
            </a:xfrm>
            <a:prstGeom prst="line">
              <a:avLst/>
            </a:prstGeom>
            <a:ln w="38100">
              <a:solidFill>
                <a:srgbClr val="D6D4D4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54F5B6F1-AD0F-4DB5-959D-F985F923B6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16147" y="4371396"/>
              <a:ext cx="277910" cy="296237"/>
            </a:xfrm>
            <a:prstGeom prst="line">
              <a:avLst/>
            </a:prstGeom>
            <a:ln w="38100">
              <a:solidFill>
                <a:srgbClr val="D6D4D4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B15CC37B-6F89-4DAC-9AD6-A0F4BA000C43}"/>
                    </a:ext>
                  </a:extLst>
                </p:cNvPr>
                <p:cNvSpPr txBox="1"/>
                <p:nvPr/>
              </p:nvSpPr>
              <p:spPr>
                <a:xfrm flipH="1">
                  <a:off x="665014" y="3525656"/>
                  <a:ext cx="1526854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B15CC37B-6F89-4DAC-9AD6-A0F4BA000C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65014" y="3525656"/>
                  <a:ext cx="1526854" cy="461665"/>
                </a:xfrm>
                <a:prstGeom prst="rect">
                  <a:avLst/>
                </a:prstGeom>
                <a:blipFill>
                  <a:blip r:embed="rId2"/>
                  <a:stretch>
                    <a:fillRect r="-2031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085418A1-A103-4631-A840-8AC1F6D361D6}"/>
                    </a:ext>
                  </a:extLst>
                </p:cNvPr>
                <p:cNvSpPr/>
                <p:nvPr/>
              </p:nvSpPr>
              <p:spPr>
                <a:xfrm flipH="1">
                  <a:off x="1181890" y="5421386"/>
                  <a:ext cx="408997" cy="461665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085418A1-A103-4631-A840-8AC1F6D361D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1181890" y="5421386"/>
                  <a:ext cx="408997" cy="46166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CC769FA8-55A3-4B75-B560-58D9566E0BAC}"/>
                    </a:ext>
                  </a:extLst>
                </p:cNvPr>
                <p:cNvSpPr/>
                <p:nvPr/>
              </p:nvSpPr>
              <p:spPr>
                <a:xfrm flipH="1">
                  <a:off x="589116" y="4474739"/>
                  <a:ext cx="474489" cy="461665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CC769FA8-55A3-4B75-B560-58D9566E0BA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89116" y="4474739"/>
                  <a:ext cx="474489" cy="461665"/>
                </a:xfrm>
                <a:prstGeom prst="rect">
                  <a:avLst/>
                </a:prstGeom>
                <a:blipFill>
                  <a:blip r:embed="rId4"/>
                  <a:stretch>
                    <a:fillRect l="-2597" r="-2597" b="-1710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4779BE9-5F17-4CFD-84FF-C3FC666909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6801" y="4384031"/>
              <a:ext cx="696433" cy="70299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CF87DBE9-49E8-4F5D-8AD5-912281E6528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43773" y="4662829"/>
              <a:ext cx="399583" cy="424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DD538422-858D-4462-8C5F-6E5476E84CF2}"/>
                </a:ext>
              </a:extLst>
            </p:cNvPr>
            <p:cNvCxnSpPr>
              <a:cxnSpLocks/>
            </p:cNvCxnSpPr>
            <p:nvPr/>
          </p:nvCxnSpPr>
          <p:spPr>
            <a:xfrm>
              <a:off x="1540170" y="5087025"/>
              <a:ext cx="0" cy="47542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4269C69C-17F1-4CC5-81A7-6A7BFFFED41C}"/>
                </a:ext>
              </a:extLst>
            </p:cNvPr>
            <p:cNvCxnSpPr/>
            <p:nvPr/>
          </p:nvCxnSpPr>
          <p:spPr>
            <a:xfrm flipH="1">
              <a:off x="1290888" y="2081472"/>
              <a:ext cx="475423" cy="47542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FDECC9A2-3FFE-4EC7-B062-E7F34F09153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31072" y="2099582"/>
              <a:ext cx="243683" cy="247420"/>
            </a:xfrm>
            <a:prstGeom prst="line">
              <a:avLst/>
            </a:prstGeom>
            <a:ln w="38100">
              <a:solidFill>
                <a:srgbClr val="D6D4D4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3DB578B0-CC05-4129-8E8D-AAC18C6EFD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1088" y="2070938"/>
              <a:ext cx="281594" cy="296237"/>
            </a:xfrm>
            <a:prstGeom prst="line">
              <a:avLst/>
            </a:prstGeom>
            <a:ln w="38100">
              <a:solidFill>
                <a:srgbClr val="D6D4D4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081F6F07-00DE-497B-B518-25185672D78D}"/>
                    </a:ext>
                  </a:extLst>
                </p:cNvPr>
                <p:cNvSpPr txBox="1"/>
                <p:nvPr/>
              </p:nvSpPr>
              <p:spPr>
                <a:xfrm flipH="1">
                  <a:off x="602525" y="1205947"/>
                  <a:ext cx="1526854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081F6F07-00DE-497B-B518-25185672D7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02525" y="1205947"/>
                  <a:ext cx="1526854" cy="461665"/>
                </a:xfrm>
                <a:prstGeom prst="rect">
                  <a:avLst/>
                </a:prstGeom>
                <a:blipFill>
                  <a:blip r:embed="rId5"/>
                  <a:stretch>
                    <a:fillRect r="-204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A576D8B6-092F-41C6-90DE-08FF6C0C2132}"/>
                    </a:ext>
                  </a:extLst>
                </p:cNvPr>
                <p:cNvSpPr/>
                <p:nvPr/>
              </p:nvSpPr>
              <p:spPr>
                <a:xfrm flipH="1">
                  <a:off x="1102890" y="3032318"/>
                  <a:ext cx="408997" cy="461665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A576D8B6-092F-41C6-90DE-08FF6C0C213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1102890" y="3032318"/>
                  <a:ext cx="408997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9740EE90-7548-457D-9FC6-ECD463D62C94}"/>
                    </a:ext>
                  </a:extLst>
                </p:cNvPr>
                <p:cNvSpPr/>
                <p:nvPr/>
              </p:nvSpPr>
              <p:spPr>
                <a:xfrm flipH="1">
                  <a:off x="645079" y="2215088"/>
                  <a:ext cx="423514" cy="461665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9740EE90-7548-457D-9FC6-ECD463D62C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45079" y="2215088"/>
                  <a:ext cx="423514" cy="4616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56E07441-ED59-49C4-A38A-3ED876BB16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74513" y="2063535"/>
              <a:ext cx="696433" cy="70299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F76CB30D-803C-4232-B479-2F8B1EAEF8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90852" y="2358396"/>
              <a:ext cx="390216" cy="4081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E9F5415C-F1AD-4A84-A3A0-864B7458097D}"/>
                </a:ext>
              </a:extLst>
            </p:cNvPr>
            <p:cNvCxnSpPr>
              <a:cxnSpLocks/>
            </p:cNvCxnSpPr>
            <p:nvPr/>
          </p:nvCxnSpPr>
          <p:spPr>
            <a:xfrm>
              <a:off x="1477882" y="2766529"/>
              <a:ext cx="0" cy="47542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Rectangle 122">
                  <a:extLst>
                    <a:ext uri="{FF2B5EF4-FFF2-40B4-BE49-F238E27FC236}">
                      <a16:creationId xmlns:a16="http://schemas.microsoft.com/office/drawing/2014/main" id="{925AE7FD-8212-485A-834C-E0F816FCAD11}"/>
                    </a:ext>
                  </a:extLst>
                </p:cNvPr>
                <p:cNvSpPr/>
                <p:nvPr/>
              </p:nvSpPr>
              <p:spPr>
                <a:xfrm>
                  <a:off x="989411" y="4718657"/>
                  <a:ext cx="439030" cy="461665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23" name="Rectangle 122">
                  <a:extLst>
                    <a:ext uri="{FF2B5EF4-FFF2-40B4-BE49-F238E27FC236}">
                      <a16:creationId xmlns:a16="http://schemas.microsoft.com/office/drawing/2014/main" id="{925AE7FD-8212-485A-834C-E0F816FCAD1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9411" y="4718657"/>
                  <a:ext cx="439030" cy="46166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Rectangle 128">
                  <a:extLst>
                    <a:ext uri="{FF2B5EF4-FFF2-40B4-BE49-F238E27FC236}">
                      <a16:creationId xmlns:a16="http://schemas.microsoft.com/office/drawing/2014/main" id="{D21A6641-EDEF-4FDB-A2D6-0F8BC3E6E390}"/>
                    </a:ext>
                  </a:extLst>
                </p:cNvPr>
                <p:cNvSpPr/>
                <p:nvPr/>
              </p:nvSpPr>
              <p:spPr>
                <a:xfrm>
                  <a:off x="927404" y="2431267"/>
                  <a:ext cx="439030" cy="461665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29" name="Rectangle 128">
                  <a:extLst>
                    <a:ext uri="{FF2B5EF4-FFF2-40B4-BE49-F238E27FC236}">
                      <a16:creationId xmlns:a16="http://schemas.microsoft.com/office/drawing/2014/main" id="{D21A6641-EDEF-4FDB-A2D6-0F8BC3E6E39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7404" y="2431267"/>
                  <a:ext cx="439030" cy="46166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3692223E-F3B0-461B-98B3-A4911D5F2E5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38856" y="3950571"/>
              <a:ext cx="468976" cy="468976"/>
            </a:xfrm>
            <a:prstGeom prst="line">
              <a:avLst/>
            </a:prstGeom>
            <a:ln w="38100">
              <a:solidFill>
                <a:srgbClr val="D6D4D4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2812139E-6CC4-4F75-8CAD-19E41872C5BE}"/>
                </a:ext>
              </a:extLst>
            </p:cNvPr>
            <p:cNvSpPr/>
            <p:nvPr/>
          </p:nvSpPr>
          <p:spPr>
            <a:xfrm>
              <a:off x="1465693" y="4083004"/>
              <a:ext cx="215300" cy="2153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77B3AD8B-1500-4858-85A2-5D3B17EAF8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45304" y="3945721"/>
              <a:ext cx="468976" cy="468976"/>
            </a:xfrm>
            <a:prstGeom prst="line">
              <a:avLst/>
            </a:prstGeom>
            <a:ln w="38100">
              <a:solidFill>
                <a:srgbClr val="D6D4D4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A3CFBCD7-8CDB-4999-893D-6241E6F474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7753" y="3932992"/>
              <a:ext cx="0" cy="468976"/>
            </a:xfrm>
            <a:prstGeom prst="line">
              <a:avLst/>
            </a:prstGeom>
            <a:ln w="38100">
              <a:solidFill>
                <a:srgbClr val="D6D4D4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8703D00D-61FB-450B-90ED-590B662647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33234" y="3907251"/>
              <a:ext cx="0" cy="468976"/>
            </a:xfrm>
            <a:prstGeom prst="line">
              <a:avLst/>
            </a:prstGeom>
            <a:ln w="38100">
              <a:solidFill>
                <a:srgbClr val="D6D4D4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5BF09DE1-B97D-4C1C-B421-BD1FF0BBE4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4504" y="1648356"/>
              <a:ext cx="0" cy="468976"/>
            </a:xfrm>
            <a:prstGeom prst="line">
              <a:avLst/>
            </a:prstGeom>
            <a:ln w="38100">
              <a:solidFill>
                <a:srgbClr val="D6D4D4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3EAFF208-B8E4-4ECC-8657-9EAF5D01CC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89985" y="1622615"/>
              <a:ext cx="0" cy="468976"/>
            </a:xfrm>
            <a:prstGeom prst="line">
              <a:avLst/>
            </a:prstGeom>
            <a:ln w="38100">
              <a:solidFill>
                <a:srgbClr val="D6D4D4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Rectangle 137">
                  <a:extLst>
                    <a:ext uri="{FF2B5EF4-FFF2-40B4-BE49-F238E27FC236}">
                      <a16:creationId xmlns:a16="http://schemas.microsoft.com/office/drawing/2014/main" id="{4EA97986-3907-4B6D-A2B6-96F02821AD89}"/>
                    </a:ext>
                  </a:extLst>
                </p:cNvPr>
                <p:cNvSpPr/>
                <p:nvPr/>
              </p:nvSpPr>
              <p:spPr>
                <a:xfrm>
                  <a:off x="2856335" y="2495189"/>
                  <a:ext cx="5763886" cy="176830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40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altLang="zh-CN" sz="4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4000" i="1" dirty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Sup>
                                    <m:sSubSupPr>
                                      <m:ctrlPr>
                                        <a:rPr lang="en-US" altLang="zh-CN" sz="40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ctrlPr>
                                            <a:rPr lang="en-US" altLang="zh-CN" sz="4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altLang="zh-CN" sz="4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CN" sz="4000" i="1">
                                                  <a:latin typeface="Cambria Math" panose="02040503050406030204" pitchFamily="18" charset="0"/>
                                                </a:rPr>
                                                <m:t>𝐹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4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  <m:r>
                                                <a:rPr lang="en-US" altLang="zh-CN" sz="4000" i="1">
                                                  <a:latin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  <m:r>
                                                <a:rPr lang="en-US" altLang="zh-CN" sz="4000" i="1" dirty="0">
                                                  <a:latin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sz="40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altLang="zh-CN" sz="4000" b="0" i="1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altLang="zh-CN" sz="4000" b="0" i="1" dirty="0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sup>
                                  </m:sSubSup>
                                </m:e>
                                <m:e>
                                  <m:r>
                                    <a:rPr lang="en-US" altLang="zh-CN" sz="4000" b="0" i="1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4000" b="0" i="1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sSubSup>
                                    <m:sSubSupPr>
                                      <m:ctrlPr>
                                        <a:rPr lang="en-US" altLang="zh-CN" sz="40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ctrlPr>
                                            <a:rPr lang="en-US" altLang="zh-CN" sz="4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altLang="zh-CN" sz="4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CN" sz="4000" i="1">
                                                  <a:latin typeface="Cambria Math" panose="02040503050406030204" pitchFamily="18" charset="0"/>
                                                </a:rPr>
                                                <m:t>𝐹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4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𝜓</m:t>
                                              </m:r>
                                              <m:r>
                                                <a:rPr lang="en-US" altLang="zh-CN" sz="4000" i="1">
                                                  <a:latin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  <m:r>
                                                <a:rPr lang="en-US" altLang="zh-CN" sz="4000" i="1" dirty="0">
                                                  <a:latin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sz="40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altLang="zh-CN" sz="4000" i="1" dirty="0">
                                          <a:latin typeface="Cambria Math" panose="02040503050406030204" pitchFamily="18" charset="0"/>
                                        </a:rPr>
                                        <m:t>𝜓</m:t>
                                      </m:r>
                                    </m:sub>
                                    <m:sup>
                                      <m:r>
                                        <a:rPr lang="en-US" altLang="zh-CN" sz="4000" b="0" i="1" dirty="0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sup>
                                  </m:sSubSup>
                                </m:e>
                              </m:mr>
                            </m:m>
                          </m:e>
                        </m:d>
                        <m:r>
                          <a:rPr lang="en-US" altLang="zh-CN" sz="4000" b="0" i="1" dirty="0" smtClean="0">
                            <a:latin typeface="Cambria Math" panose="02040503050406030204" pitchFamily="18" charset="0"/>
                          </a:rPr>
                          <m:t>⋅</m:t>
                        </m:r>
                      </m:oMath>
                    </m:oMathPara>
                  </a14:m>
                  <a:endParaRPr lang="zh-CN" altLang="en-US" sz="4000" dirty="0"/>
                </a:p>
              </p:txBody>
            </p:sp>
          </mc:Choice>
          <mc:Fallback xmlns="">
            <p:sp>
              <p:nvSpPr>
                <p:cNvPr id="138" name="Rectangle 137">
                  <a:extLst>
                    <a:ext uri="{FF2B5EF4-FFF2-40B4-BE49-F238E27FC236}">
                      <a16:creationId xmlns:a16="http://schemas.microsoft.com/office/drawing/2014/main" id="{4EA97986-3907-4B6D-A2B6-96F02821AD8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6335" y="2495189"/>
                  <a:ext cx="5763886" cy="176830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CA852A19-E707-4998-9198-4EAA749968B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537772" y="1682342"/>
              <a:ext cx="468976" cy="468976"/>
            </a:xfrm>
            <a:prstGeom prst="line">
              <a:avLst/>
            </a:prstGeom>
            <a:ln w="38100">
              <a:solidFill>
                <a:srgbClr val="D6D4D4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82D90A64-9EFF-4850-A36E-A174B125D260}"/>
                </a:ext>
              </a:extLst>
            </p:cNvPr>
            <p:cNvSpPr/>
            <p:nvPr/>
          </p:nvSpPr>
          <p:spPr>
            <a:xfrm>
              <a:off x="9664609" y="1814775"/>
              <a:ext cx="215300" cy="2153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4B5FF875-C677-4090-AF9C-DB6018CBB2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44220" y="1677492"/>
              <a:ext cx="468976" cy="468976"/>
            </a:xfrm>
            <a:prstGeom prst="line">
              <a:avLst/>
            </a:prstGeom>
            <a:ln w="38100">
              <a:solidFill>
                <a:srgbClr val="D6D4D4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B23E45F-85C4-49F0-80C4-5EBA694E2F49}"/>
                </a:ext>
              </a:extLst>
            </p:cNvPr>
            <p:cNvCxnSpPr>
              <a:cxnSpLocks/>
            </p:cNvCxnSpPr>
            <p:nvPr/>
          </p:nvCxnSpPr>
          <p:spPr>
            <a:xfrm>
              <a:off x="10049245" y="4448683"/>
              <a:ext cx="217331" cy="20255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4F284814-740B-4D27-8EB0-6659FF35C5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121890" y="4431105"/>
              <a:ext cx="268308" cy="260860"/>
            </a:xfrm>
            <a:prstGeom prst="line">
              <a:avLst/>
            </a:prstGeom>
            <a:ln w="38100">
              <a:solidFill>
                <a:srgbClr val="D6D4D4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203250C-27A1-4395-B6AC-F1D24CBB77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34988" y="4407954"/>
              <a:ext cx="277910" cy="296237"/>
            </a:xfrm>
            <a:prstGeom prst="line">
              <a:avLst/>
            </a:prstGeom>
            <a:ln w="38100">
              <a:solidFill>
                <a:srgbClr val="D6D4D4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7C8F0D41-E2CD-4021-AB90-B130762820B8}"/>
                    </a:ext>
                  </a:extLst>
                </p:cNvPr>
                <p:cNvSpPr txBox="1"/>
                <p:nvPr/>
              </p:nvSpPr>
              <p:spPr>
                <a:xfrm flipH="1">
                  <a:off x="8909150" y="3554792"/>
                  <a:ext cx="1526854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7C8F0D41-E2CD-4021-AB90-B130762820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8909150" y="3554792"/>
                  <a:ext cx="1526854" cy="461665"/>
                </a:xfrm>
                <a:prstGeom prst="rect">
                  <a:avLst/>
                </a:prstGeom>
                <a:blipFill>
                  <a:blip r:embed="rId11"/>
                  <a:stretch>
                    <a:fillRect r="-2031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37E93CA4-B9B2-4FC7-A0A5-0C3DB4D3CC08}"/>
                    </a:ext>
                  </a:extLst>
                </p:cNvPr>
                <p:cNvSpPr/>
                <p:nvPr/>
              </p:nvSpPr>
              <p:spPr>
                <a:xfrm flipH="1">
                  <a:off x="9426026" y="5450522"/>
                  <a:ext cx="408997" cy="461665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37E93CA4-B9B2-4FC7-A0A5-0C3DB4D3CC0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9426026" y="5450522"/>
                  <a:ext cx="408997" cy="461665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8F0A7F30-5BEE-45D8-A23E-A486475043E5}"/>
                    </a:ext>
                  </a:extLst>
                </p:cNvPr>
                <p:cNvSpPr/>
                <p:nvPr/>
              </p:nvSpPr>
              <p:spPr>
                <a:xfrm flipH="1">
                  <a:off x="8833252" y="4503875"/>
                  <a:ext cx="474489" cy="461665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8F0A7F30-5BEE-45D8-A23E-A486475043E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8833252" y="4503875"/>
                  <a:ext cx="474489" cy="461665"/>
                </a:xfrm>
                <a:prstGeom prst="rect">
                  <a:avLst/>
                </a:prstGeom>
                <a:blipFill>
                  <a:blip r:embed="rId13"/>
                  <a:stretch>
                    <a:fillRect l="-2564" r="-1282" b="-1578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F3FB19AE-4DB1-4434-8CFD-30A72A50D6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80937" y="4413167"/>
              <a:ext cx="696433" cy="70299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032C773C-B122-492E-942D-B474848B836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359600" y="4668815"/>
              <a:ext cx="427892" cy="4473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1AC21750-DDA8-4A15-9594-10E6B9183BE1}"/>
                </a:ext>
              </a:extLst>
            </p:cNvPr>
            <p:cNvCxnSpPr>
              <a:cxnSpLocks/>
            </p:cNvCxnSpPr>
            <p:nvPr/>
          </p:nvCxnSpPr>
          <p:spPr>
            <a:xfrm>
              <a:off x="9784306" y="5116161"/>
              <a:ext cx="0" cy="47542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064FC17B-D30C-4F66-A787-E4007BCC7A9A}"/>
                </a:ext>
              </a:extLst>
            </p:cNvPr>
            <p:cNvCxnSpPr>
              <a:cxnSpLocks/>
            </p:cNvCxnSpPr>
            <p:nvPr/>
          </p:nvCxnSpPr>
          <p:spPr>
            <a:xfrm>
              <a:off x="9982865" y="2136621"/>
              <a:ext cx="198312" cy="2116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28CCE5D9-4853-4298-B804-5392B4AD99C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59603" y="2110609"/>
              <a:ext cx="275385" cy="288155"/>
            </a:xfrm>
            <a:prstGeom prst="line">
              <a:avLst/>
            </a:prstGeom>
            <a:ln w="38100">
              <a:solidFill>
                <a:srgbClr val="D6D4D4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D021CE11-34CE-42FA-8B95-4366CB1FD4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92166" y="2110608"/>
              <a:ext cx="281594" cy="296237"/>
            </a:xfrm>
            <a:prstGeom prst="line">
              <a:avLst/>
            </a:prstGeom>
            <a:ln w="38100">
              <a:solidFill>
                <a:srgbClr val="D6D4D4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A7355A9E-5E0C-49D4-9562-26DD2828D1D3}"/>
                    </a:ext>
                  </a:extLst>
                </p:cNvPr>
                <p:cNvSpPr txBox="1"/>
                <p:nvPr/>
              </p:nvSpPr>
              <p:spPr>
                <a:xfrm flipH="1">
                  <a:off x="8846661" y="1235083"/>
                  <a:ext cx="1526854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A7355A9E-5E0C-49D4-9562-26DD2828D1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8846661" y="1235083"/>
                  <a:ext cx="1526854" cy="461665"/>
                </a:xfrm>
                <a:prstGeom prst="rect">
                  <a:avLst/>
                </a:prstGeom>
                <a:blipFill>
                  <a:blip r:embed="rId14"/>
                  <a:stretch>
                    <a:fillRect r="-2031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CA4C9F7B-C0FA-47B8-8376-1B9002B371EF}"/>
                    </a:ext>
                  </a:extLst>
                </p:cNvPr>
                <p:cNvSpPr/>
                <p:nvPr/>
              </p:nvSpPr>
              <p:spPr>
                <a:xfrm flipH="1">
                  <a:off x="9347026" y="3061454"/>
                  <a:ext cx="408997" cy="461665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CA4C9F7B-C0FA-47B8-8376-1B9002B371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9347026" y="3061454"/>
                  <a:ext cx="408997" cy="461665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5A1F9684-6CB1-466C-91AD-B065ADC85970}"/>
                    </a:ext>
                  </a:extLst>
                </p:cNvPr>
                <p:cNvSpPr/>
                <p:nvPr/>
              </p:nvSpPr>
              <p:spPr>
                <a:xfrm flipH="1">
                  <a:off x="8889215" y="2244224"/>
                  <a:ext cx="423514" cy="461665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5A1F9684-6CB1-466C-91AD-B065ADC8597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8889215" y="2244224"/>
                  <a:ext cx="423514" cy="461665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47B78B66-9856-46F3-A754-726D8A00C9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18649" y="2092671"/>
              <a:ext cx="696433" cy="70299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C2A89FE7-F289-4662-B234-DDC760A6035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334988" y="2393976"/>
              <a:ext cx="390216" cy="40168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437B27AD-7079-49AF-9C70-7BED3BE981CD}"/>
                </a:ext>
              </a:extLst>
            </p:cNvPr>
            <p:cNvCxnSpPr>
              <a:cxnSpLocks/>
            </p:cNvCxnSpPr>
            <p:nvPr/>
          </p:nvCxnSpPr>
          <p:spPr>
            <a:xfrm>
              <a:off x="9722018" y="2795665"/>
              <a:ext cx="0" cy="47542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2C908952-05B6-4F5C-8175-946CDD7FF05D}"/>
                    </a:ext>
                  </a:extLst>
                </p:cNvPr>
                <p:cNvSpPr/>
                <p:nvPr/>
              </p:nvSpPr>
              <p:spPr>
                <a:xfrm>
                  <a:off x="10195567" y="4520054"/>
                  <a:ext cx="472885" cy="461665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sz="240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2C908952-05B6-4F5C-8175-946CDD7FF05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95567" y="4520054"/>
                  <a:ext cx="472885" cy="461665"/>
                </a:xfrm>
                <a:prstGeom prst="rect">
                  <a:avLst/>
                </a:prstGeom>
                <a:blipFill>
                  <a:blip r:embed="rId17"/>
                  <a:stretch>
                    <a:fillRect l="-2597" r="-2597" b="-1973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2E9D0CA8-C908-48A3-853A-3656EF490583}"/>
                    </a:ext>
                  </a:extLst>
                </p:cNvPr>
                <p:cNvSpPr/>
                <p:nvPr/>
              </p:nvSpPr>
              <p:spPr>
                <a:xfrm>
                  <a:off x="10154000" y="2207878"/>
                  <a:ext cx="421910" cy="461665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2E9D0CA8-C908-48A3-853A-3656EF4905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54000" y="2207878"/>
                  <a:ext cx="421910" cy="461665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9E9630A6-566B-4580-B718-971C530A73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582992" y="3979707"/>
              <a:ext cx="468976" cy="468976"/>
            </a:xfrm>
            <a:prstGeom prst="line">
              <a:avLst/>
            </a:prstGeom>
            <a:ln w="38100">
              <a:solidFill>
                <a:srgbClr val="D6D4D4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919CE94C-F533-488F-9A29-24C53AE5A198}"/>
                </a:ext>
              </a:extLst>
            </p:cNvPr>
            <p:cNvSpPr/>
            <p:nvPr/>
          </p:nvSpPr>
          <p:spPr>
            <a:xfrm>
              <a:off x="9709829" y="4112140"/>
              <a:ext cx="215300" cy="2153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4290623C-435A-4761-9FFE-70A890B927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89440" y="3974857"/>
              <a:ext cx="468976" cy="468976"/>
            </a:xfrm>
            <a:prstGeom prst="line">
              <a:avLst/>
            </a:prstGeom>
            <a:ln w="38100">
              <a:solidFill>
                <a:srgbClr val="D6D4D4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040A7E70-651D-43BA-8486-38C1C7A4A6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21889" y="3962128"/>
              <a:ext cx="0" cy="468976"/>
            </a:xfrm>
            <a:prstGeom prst="line">
              <a:avLst/>
            </a:prstGeom>
            <a:ln w="38100">
              <a:solidFill>
                <a:srgbClr val="D6D4D4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2C26C034-919E-47BA-B34C-94AFD70322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77370" y="3936387"/>
              <a:ext cx="0" cy="468976"/>
            </a:xfrm>
            <a:prstGeom prst="line">
              <a:avLst/>
            </a:prstGeom>
            <a:ln w="38100">
              <a:solidFill>
                <a:srgbClr val="D6D4D4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37E24E85-94FC-49CF-89FF-37FB72228F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78640" y="1677492"/>
              <a:ext cx="0" cy="468976"/>
            </a:xfrm>
            <a:prstGeom prst="line">
              <a:avLst/>
            </a:prstGeom>
            <a:ln w="38100">
              <a:solidFill>
                <a:srgbClr val="D6D4D4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7835031A-F797-4F2B-BA74-D76EF47596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34121" y="1651751"/>
              <a:ext cx="0" cy="468976"/>
            </a:xfrm>
            <a:prstGeom prst="line">
              <a:avLst/>
            </a:prstGeom>
            <a:ln w="38100">
              <a:solidFill>
                <a:srgbClr val="D6D4D4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Rectangle 143">
                  <a:extLst>
                    <a:ext uri="{FF2B5EF4-FFF2-40B4-BE49-F238E27FC236}">
                      <a16:creationId xmlns:a16="http://schemas.microsoft.com/office/drawing/2014/main" id="{45257BCC-AAE3-4707-878B-C80CB399F748}"/>
                    </a:ext>
                  </a:extLst>
                </p:cNvPr>
                <p:cNvSpPr/>
                <p:nvPr/>
              </p:nvSpPr>
              <p:spPr>
                <a:xfrm>
                  <a:off x="164863" y="639552"/>
                  <a:ext cx="2657779" cy="547034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zh-CN" sz="3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phant>
                                  <m:phantPr>
                                    <m:show m:val="off"/>
                                    <m:ctrlPr>
                                      <a:rPr lang="en-US" altLang="zh-CN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phantPr>
                                  <m:e>
                                    <m:r>
                                      <a:rPr lang="en-US" altLang="zh-CN" sz="3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phant>
                              </m:e>
                              <m:e>
                                <m:eqArr>
                                  <m:eqArrPr>
                                    <m:ctrlPr>
                                      <a:rPr lang="en-US" altLang="zh-CN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phant>
                                      <m:phantPr>
                                        <m:show m:val="off"/>
                                        <m:ctrlPr>
                                          <a:rPr lang="en-US" altLang="zh-CN" sz="3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phantPr>
                                      <m:e>
                                        <m:r>
                                          <a:rPr lang="en-US" altLang="zh-CN" sz="36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phant>
                                  </m:e>
                                  <m:e>
                                    <m:eqArr>
                                      <m:eqArrPr>
                                        <m:ctrlPr>
                                          <a:rPr lang="en-US" altLang="zh-CN" sz="3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phant>
                                          <m:phantPr>
                                            <m:show m:val="off"/>
                                            <m:ctrlPr>
                                              <a:rPr lang="en-US" altLang="zh-CN" sz="3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phantPr>
                                          <m:e>
                                            <m:r>
                                              <a:rPr lang="en-US" altLang="zh-CN" sz="36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phant>
                                      </m:e>
                                      <m:e>
                                        <m:eqArr>
                                          <m:eqArrPr>
                                            <m:ctrlPr>
                                              <a:rPr lang="en-US" altLang="zh-CN" sz="3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eqArrPr>
                                          <m:e>
                                            <m:phant>
                                              <m:phantPr>
                                                <m:show m:val="off"/>
                                                <m:ctrlPr>
                                                  <a:rPr lang="en-US" altLang="zh-CN" sz="36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phantPr>
                                              <m:e>
                                                <m:r>
                                                  <a:rPr lang="en-US" altLang="zh-CN" sz="3600" i="1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e>
                                            </m:phant>
                                          </m:e>
                                          <m:e>
                                            <m:eqArr>
                                              <m:eqArrPr>
                                                <m:ctrlPr>
                                                  <a:rPr lang="en-US" altLang="zh-CN" sz="36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eqArrPr>
                                              <m:e>
                                                <m:phant>
                                                  <m:phantPr>
                                                    <m:show m:val="off"/>
                                                    <m:ctrlPr>
                                                      <a:rPr lang="en-US" altLang="zh-CN" sz="36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phantPr>
                                                  <m:e>
                                                    <m:r>
                                                      <a:rPr lang="en-US" altLang="zh-CN" sz="36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e>
                                                </m:phant>
                                              </m:e>
                                              <m:e>
                                                <m:phant>
                                                  <m:phantPr>
                                                    <m:show m:val="off"/>
                                                    <m:ctrlPr>
                                                      <a:rPr lang="en-US" altLang="zh-CN" sz="36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phantPr>
                                                  <m:e>
                                                    <m:r>
                                                      <a:rPr lang="en-US" altLang="zh-CN" sz="36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e>
                                                </m:phant>
                                                <m:r>
                                                  <a:rPr lang="en-US" altLang="zh-CN" sz="3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              </m:t>
                                                </m:r>
                                              </m:e>
                                              <m:e>
                                                <m:phant>
                                                  <m:phantPr>
                                                    <m:show m:val="off"/>
                                                    <m:ctrlPr>
                                                      <a:rPr lang="en-US" altLang="zh-CN" sz="36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phantPr>
                                                  <m:e>
                                                    <m:r>
                                                      <a:rPr lang="en-US" altLang="zh-CN" sz="36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e>
                                                </m:phant>
                                              </m:e>
                                              <m:e>
                                                <m:phant>
                                                  <m:phantPr>
                                                    <m:show m:val="off"/>
                                                    <m:ctrlPr>
                                                      <a:rPr lang="en-US" altLang="zh-CN" sz="36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phantPr>
                                                  <m:e>
                                                    <m:r>
                                                      <a:rPr lang="en-US" altLang="zh-CN" sz="36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e>
                                                </m:phant>
                                              </m:e>
                                              <m:e>
                                                <m:phant>
                                                  <m:phantPr>
                                                    <m:show m:val="off"/>
                                                    <m:ctrlPr>
                                                      <a:rPr lang="en-US" altLang="zh-CN" sz="36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phantPr>
                                                  <m:e>
                                                    <m:r>
                                                      <a:rPr lang="en-US" altLang="zh-CN" sz="36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e>
                                                </m:phant>
                                              </m:e>
                                              <m:e>
                                                <m:eqArr>
                                                  <m:eqArrPr>
                                                    <m:ctrlPr>
                                                      <a:rPr lang="en-US" altLang="zh-CN" sz="36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eqArrPr>
                                                  <m:e>
                                                    <m:phant>
                                                      <m:phantPr>
                                                        <m:show m:val="off"/>
                                                        <m:ctrlPr>
                                                          <a:rPr lang="en-US" altLang="zh-CN" sz="36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phantPr>
                                                      <m:e>
                                                        <m:r>
                                                          <a:rPr lang="en-US" altLang="zh-CN" sz="36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2</m:t>
                                                        </m:r>
                                                      </m:e>
                                                    </m:phant>
                                                  </m:e>
                                                  <m:e>
                                                    <m:phant>
                                                      <m:phantPr>
                                                        <m:show m:val="off"/>
                                                        <m:ctrlPr>
                                                          <a:rPr lang="en-US" altLang="zh-CN" sz="36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phantPr>
                                                      <m:e>
                                                        <m:r>
                                                          <a:rPr lang="en-US" altLang="zh-CN" sz="36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2</m:t>
                                                        </m:r>
                                                      </m:e>
                                                    </m:phant>
                                                    <m:r>
                                                      <a:rPr lang="en-US" altLang="zh-CN" sz="36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      </m:t>
                                                    </m:r>
                                                  </m:e>
                                                </m:eqArr>
                                              </m:e>
                                            </m:eqArr>
                                          </m:e>
                                        </m:eqArr>
                                      </m:e>
                                    </m:eqArr>
                                  </m:e>
                                </m:eqArr>
                              </m:e>
                            </m:eqArr>
                          </m:e>
                        </m:d>
                      </m:oMath>
                    </m:oMathPara>
                  </a14:m>
                  <a:endParaRPr lang="zh-CN" altLang="en-US" sz="3600" dirty="0"/>
                </a:p>
              </p:txBody>
            </p:sp>
          </mc:Choice>
          <mc:Fallback xmlns="">
            <p:sp>
              <p:nvSpPr>
                <p:cNvPr id="144" name="Rectangle 143">
                  <a:extLst>
                    <a:ext uri="{FF2B5EF4-FFF2-40B4-BE49-F238E27FC236}">
                      <a16:creationId xmlns:a16="http://schemas.microsoft.com/office/drawing/2014/main" id="{45257BCC-AAE3-4707-878B-C80CB399F74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4863" y="639552"/>
                  <a:ext cx="2657779" cy="5470344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Rectangle 144">
                  <a:extLst>
                    <a:ext uri="{FF2B5EF4-FFF2-40B4-BE49-F238E27FC236}">
                      <a16:creationId xmlns:a16="http://schemas.microsoft.com/office/drawing/2014/main" id="{93E5C34F-3BEB-44D0-933A-9F83A68B321B}"/>
                    </a:ext>
                  </a:extLst>
                </p:cNvPr>
                <p:cNvSpPr/>
                <p:nvPr/>
              </p:nvSpPr>
              <p:spPr>
                <a:xfrm>
                  <a:off x="8443369" y="639552"/>
                  <a:ext cx="2657779" cy="547034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zh-CN" sz="3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phant>
                                  <m:phantPr>
                                    <m:show m:val="off"/>
                                    <m:ctrlPr>
                                      <a:rPr lang="en-US" altLang="zh-CN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phantPr>
                                  <m:e>
                                    <m:r>
                                      <a:rPr lang="en-US" altLang="zh-CN" sz="3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phant>
                              </m:e>
                              <m:e>
                                <m:eqArr>
                                  <m:eqArrPr>
                                    <m:ctrlPr>
                                      <a:rPr lang="en-US" altLang="zh-CN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phant>
                                      <m:phantPr>
                                        <m:show m:val="off"/>
                                        <m:ctrlPr>
                                          <a:rPr lang="en-US" altLang="zh-CN" sz="3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phantPr>
                                      <m:e>
                                        <m:r>
                                          <a:rPr lang="en-US" altLang="zh-CN" sz="36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phant>
                                  </m:e>
                                  <m:e>
                                    <m:eqArr>
                                      <m:eqArrPr>
                                        <m:ctrlPr>
                                          <a:rPr lang="en-US" altLang="zh-CN" sz="3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phant>
                                          <m:phantPr>
                                            <m:show m:val="off"/>
                                            <m:ctrlPr>
                                              <a:rPr lang="en-US" altLang="zh-CN" sz="3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phantPr>
                                          <m:e>
                                            <m:r>
                                              <a:rPr lang="en-US" altLang="zh-CN" sz="36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phant>
                                      </m:e>
                                      <m:e>
                                        <m:eqArr>
                                          <m:eqArrPr>
                                            <m:ctrlPr>
                                              <a:rPr lang="en-US" altLang="zh-CN" sz="3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eqArrPr>
                                          <m:e>
                                            <m:phant>
                                              <m:phantPr>
                                                <m:show m:val="off"/>
                                                <m:ctrlPr>
                                                  <a:rPr lang="en-US" altLang="zh-CN" sz="36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phantPr>
                                              <m:e>
                                                <m:r>
                                                  <a:rPr lang="en-US" altLang="zh-CN" sz="3600" i="1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e>
                                            </m:phant>
                                          </m:e>
                                          <m:e>
                                            <m:eqArr>
                                              <m:eqArrPr>
                                                <m:ctrlPr>
                                                  <a:rPr lang="en-US" altLang="zh-CN" sz="36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eqArrPr>
                                              <m:e>
                                                <m:phant>
                                                  <m:phantPr>
                                                    <m:show m:val="off"/>
                                                    <m:ctrlPr>
                                                      <a:rPr lang="en-US" altLang="zh-CN" sz="36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phantPr>
                                                  <m:e>
                                                    <m:r>
                                                      <a:rPr lang="en-US" altLang="zh-CN" sz="36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e>
                                                </m:phant>
                                              </m:e>
                                              <m:e>
                                                <m:phant>
                                                  <m:phantPr>
                                                    <m:show m:val="off"/>
                                                    <m:ctrlPr>
                                                      <a:rPr lang="en-US" altLang="zh-CN" sz="36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phantPr>
                                                  <m:e>
                                                    <m:r>
                                                      <a:rPr lang="en-US" altLang="zh-CN" sz="36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e>
                                                </m:phant>
                                                <m:r>
                                                  <a:rPr lang="en-US" altLang="zh-CN" sz="3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              </m:t>
                                                </m:r>
                                              </m:e>
                                              <m:e>
                                                <m:phant>
                                                  <m:phantPr>
                                                    <m:show m:val="off"/>
                                                    <m:ctrlPr>
                                                      <a:rPr lang="en-US" altLang="zh-CN" sz="36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phantPr>
                                                  <m:e>
                                                    <m:r>
                                                      <a:rPr lang="en-US" altLang="zh-CN" sz="36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e>
                                                </m:phant>
                                              </m:e>
                                              <m:e>
                                                <m:phant>
                                                  <m:phantPr>
                                                    <m:show m:val="off"/>
                                                    <m:ctrlPr>
                                                      <a:rPr lang="en-US" altLang="zh-CN" sz="36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phantPr>
                                                  <m:e>
                                                    <m:r>
                                                      <a:rPr lang="en-US" altLang="zh-CN" sz="36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e>
                                                </m:phant>
                                              </m:e>
                                              <m:e>
                                                <m:phant>
                                                  <m:phantPr>
                                                    <m:show m:val="off"/>
                                                    <m:ctrlPr>
                                                      <a:rPr lang="en-US" altLang="zh-CN" sz="36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phantPr>
                                                  <m:e>
                                                    <m:r>
                                                      <a:rPr lang="en-US" altLang="zh-CN" sz="36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e>
                                                </m:phant>
                                              </m:e>
                                              <m:e>
                                                <m:eqArr>
                                                  <m:eqArrPr>
                                                    <m:ctrlPr>
                                                      <a:rPr lang="en-US" altLang="zh-CN" sz="36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eqArrPr>
                                                  <m:e>
                                                    <m:phant>
                                                      <m:phantPr>
                                                        <m:show m:val="off"/>
                                                        <m:ctrlPr>
                                                          <a:rPr lang="en-US" altLang="zh-CN" sz="36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phantPr>
                                                      <m:e>
                                                        <m:r>
                                                          <a:rPr lang="en-US" altLang="zh-CN" sz="36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2</m:t>
                                                        </m:r>
                                                      </m:e>
                                                    </m:phant>
                                                  </m:e>
                                                  <m:e>
                                                    <m:phant>
                                                      <m:phantPr>
                                                        <m:show m:val="off"/>
                                                        <m:ctrlPr>
                                                          <a:rPr lang="en-US" altLang="zh-CN" sz="36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phantPr>
                                                      <m:e>
                                                        <m:r>
                                                          <a:rPr lang="en-US" altLang="zh-CN" sz="36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2</m:t>
                                                        </m:r>
                                                      </m:e>
                                                    </m:phant>
                                                    <m:r>
                                                      <a:rPr lang="en-US" altLang="zh-CN" sz="36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      </m:t>
                                                    </m:r>
                                                  </m:e>
                                                </m:eqArr>
                                              </m:e>
                                            </m:eqArr>
                                          </m:e>
                                        </m:eqArr>
                                      </m:e>
                                    </m:eqArr>
                                  </m:e>
                                </m:eqArr>
                              </m:e>
                            </m:eqArr>
                          </m:e>
                        </m:d>
                      </m:oMath>
                    </m:oMathPara>
                  </a14:m>
                  <a:endParaRPr lang="zh-CN" altLang="en-US" sz="3600" dirty="0"/>
                </a:p>
              </p:txBody>
            </p:sp>
          </mc:Choice>
          <mc:Fallback xmlns="">
            <p:sp>
              <p:nvSpPr>
                <p:cNvPr id="145" name="Rectangle 144">
                  <a:extLst>
                    <a:ext uri="{FF2B5EF4-FFF2-40B4-BE49-F238E27FC236}">
                      <a16:creationId xmlns:a16="http://schemas.microsoft.com/office/drawing/2014/main" id="{93E5C34F-3BEB-44D0-933A-9F83A68B321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3369" y="639552"/>
                  <a:ext cx="2657779" cy="5470344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269605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6B41989-90DA-4382-A01A-B8503F17BBC6}"/>
              </a:ext>
            </a:extLst>
          </p:cNvPr>
          <p:cNvCxnSpPr/>
          <p:nvPr/>
        </p:nvCxnSpPr>
        <p:spPr>
          <a:xfrm>
            <a:off x="4045527" y="840509"/>
            <a:ext cx="0" cy="4904509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FB5C844-A35D-465E-9DEE-19E52A9D10FB}"/>
              </a:ext>
            </a:extLst>
          </p:cNvPr>
          <p:cNvCxnSpPr/>
          <p:nvPr/>
        </p:nvCxnSpPr>
        <p:spPr>
          <a:xfrm>
            <a:off x="8557491" y="976745"/>
            <a:ext cx="0" cy="4904509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EEBB4FE-F647-4216-9DAD-4897840B3028}"/>
              </a:ext>
            </a:extLst>
          </p:cNvPr>
          <p:cNvCxnSpPr>
            <a:cxnSpLocks/>
          </p:cNvCxnSpPr>
          <p:nvPr/>
        </p:nvCxnSpPr>
        <p:spPr>
          <a:xfrm>
            <a:off x="-360000" y="3271982"/>
            <a:ext cx="12986109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25D90EF3-8554-46DA-9DCC-E0E758E07662}"/>
              </a:ext>
            </a:extLst>
          </p:cNvPr>
          <p:cNvSpPr/>
          <p:nvPr/>
        </p:nvSpPr>
        <p:spPr>
          <a:xfrm>
            <a:off x="3664527" y="2848976"/>
            <a:ext cx="378691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B5CCE3-85D5-483B-98B6-359459F32F56}"/>
              </a:ext>
            </a:extLst>
          </p:cNvPr>
          <p:cNvSpPr/>
          <p:nvPr/>
        </p:nvSpPr>
        <p:spPr>
          <a:xfrm>
            <a:off x="8178800" y="2857279"/>
            <a:ext cx="378691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68E75E7-C680-49F7-933D-639FECDA85EC}"/>
              </a:ext>
            </a:extLst>
          </p:cNvPr>
          <p:cNvSpPr/>
          <p:nvPr/>
        </p:nvSpPr>
        <p:spPr>
          <a:xfrm>
            <a:off x="8585200" y="2848976"/>
            <a:ext cx="378691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CD452F5-9A21-427B-8ED1-CC06B58758DD}"/>
              </a:ext>
            </a:extLst>
          </p:cNvPr>
          <p:cNvSpPr/>
          <p:nvPr/>
        </p:nvSpPr>
        <p:spPr>
          <a:xfrm>
            <a:off x="3659908" y="3314970"/>
            <a:ext cx="378691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C2A180-5DDF-4F20-9630-E838C05A0A05}"/>
              </a:ext>
            </a:extLst>
          </p:cNvPr>
          <p:cNvSpPr/>
          <p:nvPr/>
        </p:nvSpPr>
        <p:spPr>
          <a:xfrm>
            <a:off x="8171872" y="3289570"/>
            <a:ext cx="378691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67878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0186254-23D0-4F9D-951C-BDC12C56BDF4}"/>
              </a:ext>
            </a:extLst>
          </p:cNvPr>
          <p:cNvGrpSpPr/>
          <p:nvPr/>
        </p:nvGrpSpPr>
        <p:grpSpPr>
          <a:xfrm>
            <a:off x="0" y="-1199276"/>
            <a:ext cx="2959072" cy="1944996"/>
            <a:chOff x="418551" y="157084"/>
            <a:chExt cx="2959072" cy="1944996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F3051D57-BFDD-4073-9D9E-0151EE77FCDC}"/>
                </a:ext>
              </a:extLst>
            </p:cNvPr>
            <p:cNvGrpSpPr/>
            <p:nvPr/>
          </p:nvGrpSpPr>
          <p:grpSpPr>
            <a:xfrm>
              <a:off x="418551" y="157084"/>
              <a:ext cx="2959072" cy="1944996"/>
              <a:chOff x="602010" y="2987942"/>
              <a:chExt cx="2959072" cy="1944996"/>
            </a:xfrm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44768FE3-C419-45DD-9770-F20E0E2E3A0A}"/>
                  </a:ext>
                </a:extLst>
              </p:cNvPr>
              <p:cNvCxnSpPr/>
              <p:nvPr/>
            </p:nvCxnSpPr>
            <p:spPr>
              <a:xfrm>
                <a:off x="1047923" y="3351687"/>
                <a:ext cx="475423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FEBE75E7-4C82-43E5-95BC-7A93D3E4C94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23345" y="3351687"/>
                <a:ext cx="475423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7A83D1D-5426-44D7-8772-FFA576FAC78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81623" y="3351687"/>
                <a:ext cx="237711" cy="237711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8340CC4B-DFBE-4B26-9FD4-DD857BA2AF4F}"/>
                      </a:ext>
                    </a:extLst>
                  </p:cNvPr>
                  <p:cNvSpPr txBox="1"/>
                  <p:nvPr/>
                </p:nvSpPr>
                <p:spPr>
                  <a:xfrm>
                    <a:off x="602010" y="2987942"/>
                    <a:ext cx="295907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8340CC4B-DFBE-4B26-9FD4-DD857BA2AF4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2010" y="2987942"/>
                    <a:ext cx="2959072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6D388A2E-42B6-4F6C-8BA0-CA5E90AA67DA}"/>
                      </a:ext>
                    </a:extLst>
                  </p:cNvPr>
                  <p:cNvSpPr/>
                  <p:nvPr/>
                </p:nvSpPr>
                <p:spPr>
                  <a:xfrm>
                    <a:off x="2017610" y="4563606"/>
                    <a:ext cx="408997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6D388A2E-42B6-4F6C-8BA0-CA5E90AA67D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17610" y="4563606"/>
                    <a:ext cx="408997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8F0E54E5-AC23-43FE-AE25-3204D9EF2C0D}"/>
                      </a:ext>
                    </a:extLst>
                  </p:cNvPr>
                  <p:cNvSpPr/>
                  <p:nvPr/>
                </p:nvSpPr>
                <p:spPr>
                  <a:xfrm>
                    <a:off x="961202" y="3462863"/>
                    <a:ext cx="36420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8F0E54E5-AC23-43FE-AE25-3204D9EF2C0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1202" y="3462863"/>
                    <a:ext cx="364202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E3E9C48E-F7B6-4657-8C13-5373908022B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07331" y="3334312"/>
                <a:ext cx="696433" cy="702994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F354C472-330F-4EFA-8D98-8246F59C79D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09389" y="3813353"/>
                <a:ext cx="576000" cy="576000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A8E2F1A3-D5AA-4077-9D93-89A57C9B3C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81546" y="4383012"/>
                <a:ext cx="0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3F43B972-E5C6-4173-AA48-7278A183154A}"/>
                    </a:ext>
                  </a:extLst>
                </p:cNvPr>
                <p:cNvSpPr/>
                <p:nvPr/>
              </p:nvSpPr>
              <p:spPr>
                <a:xfrm>
                  <a:off x="1001869" y="855721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3F43B972-E5C6-4173-AA48-7278A183154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1869" y="855721"/>
                  <a:ext cx="376257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E76536F8-C0B7-42EB-9AA0-5A0BF44850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0090" y="518311"/>
              <a:ext cx="852692" cy="878686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2B40E5C6-A1B3-446D-85F4-CF3B76B6EF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98087" y="518311"/>
              <a:ext cx="1007172" cy="1020929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2324C013-233A-47C9-973A-A4F5EE44876A}"/>
                    </a:ext>
                  </a:extLst>
                </p:cNvPr>
                <p:cNvSpPr/>
                <p:nvPr/>
              </p:nvSpPr>
              <p:spPr>
                <a:xfrm>
                  <a:off x="1380973" y="1289910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2324C013-233A-47C9-973A-A4F5EE44876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0973" y="1289910"/>
                  <a:ext cx="376257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E24325DE-E054-4E1E-8446-6E8BE3121B58}"/>
                    </a:ext>
                  </a:extLst>
                </p:cNvPr>
                <p:cNvSpPr/>
                <p:nvPr/>
              </p:nvSpPr>
              <p:spPr>
                <a:xfrm>
                  <a:off x="1196025" y="1107230"/>
                  <a:ext cx="36420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E24325DE-E054-4E1E-8446-6E8BE3121B5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6025" y="1107230"/>
                  <a:ext cx="364202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F6125DCE-505C-4EB4-B379-8C58FECC162F}"/>
              </a:ext>
            </a:extLst>
          </p:cNvPr>
          <p:cNvGrpSpPr/>
          <p:nvPr/>
        </p:nvGrpSpPr>
        <p:grpSpPr>
          <a:xfrm>
            <a:off x="-63936" y="934860"/>
            <a:ext cx="2959072" cy="1944996"/>
            <a:chOff x="418551" y="157084"/>
            <a:chExt cx="2959072" cy="1944996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A6943758-273C-4996-A4E8-45C42D8580A1}"/>
                </a:ext>
              </a:extLst>
            </p:cNvPr>
            <p:cNvGrpSpPr/>
            <p:nvPr/>
          </p:nvGrpSpPr>
          <p:grpSpPr>
            <a:xfrm>
              <a:off x="418551" y="157084"/>
              <a:ext cx="2959072" cy="1944996"/>
              <a:chOff x="602010" y="2987942"/>
              <a:chExt cx="2959072" cy="1944996"/>
            </a:xfrm>
          </p:grpSpPr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42E1CF30-3EAC-433A-97C9-3265F6CD964F}"/>
                  </a:ext>
                </a:extLst>
              </p:cNvPr>
              <p:cNvCxnSpPr/>
              <p:nvPr/>
            </p:nvCxnSpPr>
            <p:spPr>
              <a:xfrm>
                <a:off x="1047923" y="3351687"/>
                <a:ext cx="475423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1894C0F1-20F2-4243-8D03-55C7F4FDEB1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23345" y="3351687"/>
                <a:ext cx="475423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F57F0BD2-1416-4ADC-9073-066B38F01A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81623" y="3351687"/>
                <a:ext cx="237711" cy="237711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26D78C3D-A98E-4213-865F-6D72944447B8}"/>
                      </a:ext>
                    </a:extLst>
                  </p:cNvPr>
                  <p:cNvSpPr txBox="1"/>
                  <p:nvPr/>
                </p:nvSpPr>
                <p:spPr>
                  <a:xfrm>
                    <a:off x="602010" y="2987942"/>
                    <a:ext cx="295907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26D78C3D-A98E-4213-865F-6D72944447B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2010" y="2987942"/>
                    <a:ext cx="2959072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Rectangle 83">
                    <a:extLst>
                      <a:ext uri="{FF2B5EF4-FFF2-40B4-BE49-F238E27FC236}">
                        <a16:creationId xmlns:a16="http://schemas.microsoft.com/office/drawing/2014/main" id="{749AE146-0F70-4EC0-8C52-A5E44DEFF6FD}"/>
                      </a:ext>
                    </a:extLst>
                  </p:cNvPr>
                  <p:cNvSpPr/>
                  <p:nvPr/>
                </p:nvSpPr>
                <p:spPr>
                  <a:xfrm>
                    <a:off x="2017610" y="4563606"/>
                    <a:ext cx="408997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84" name="Rectangle 83">
                    <a:extLst>
                      <a:ext uri="{FF2B5EF4-FFF2-40B4-BE49-F238E27FC236}">
                        <a16:creationId xmlns:a16="http://schemas.microsoft.com/office/drawing/2014/main" id="{749AE146-0F70-4EC0-8C52-A5E44DEFF6F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17610" y="4563606"/>
                    <a:ext cx="408997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Rectangle 84">
                    <a:extLst>
                      <a:ext uri="{FF2B5EF4-FFF2-40B4-BE49-F238E27FC236}">
                        <a16:creationId xmlns:a16="http://schemas.microsoft.com/office/drawing/2014/main" id="{781ECE3B-D989-4AF4-8D95-386D51ADC065}"/>
                      </a:ext>
                    </a:extLst>
                  </p:cNvPr>
                  <p:cNvSpPr/>
                  <p:nvPr/>
                </p:nvSpPr>
                <p:spPr>
                  <a:xfrm>
                    <a:off x="961202" y="3462863"/>
                    <a:ext cx="36420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85" name="Rectangle 84">
                    <a:extLst>
                      <a:ext uri="{FF2B5EF4-FFF2-40B4-BE49-F238E27FC236}">
                        <a16:creationId xmlns:a16="http://schemas.microsoft.com/office/drawing/2014/main" id="{781ECE3B-D989-4AF4-8D95-386D51ADC06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1202" y="3462863"/>
                    <a:ext cx="364202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E47E07A2-A092-415B-8A6B-C90EF4B2F6D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07331" y="3334312"/>
                <a:ext cx="696433" cy="702994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25A0DCEF-6BE2-4B57-8C7F-22D1F18F47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09389" y="3813353"/>
                <a:ext cx="576000" cy="576000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8792C1BD-B430-489C-916F-309BB596A6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81546" y="4383012"/>
                <a:ext cx="0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2B5D4EE3-3E9C-484B-86B9-A62543289AD8}"/>
                    </a:ext>
                  </a:extLst>
                </p:cNvPr>
                <p:cNvSpPr/>
                <p:nvPr/>
              </p:nvSpPr>
              <p:spPr>
                <a:xfrm>
                  <a:off x="1001869" y="855721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2B5D4EE3-3E9C-484B-86B9-A62543289A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1869" y="855721"/>
                  <a:ext cx="376257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E3CA6C0A-8D34-4006-B165-AC5EB1B3DE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0090" y="518311"/>
              <a:ext cx="852692" cy="878686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00B05FD7-AF37-4478-9873-C9A028051E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98087" y="518311"/>
              <a:ext cx="1007172" cy="1020929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89BDA9B1-1AED-41E9-904B-B7233FE64AC6}"/>
                    </a:ext>
                  </a:extLst>
                </p:cNvPr>
                <p:cNvSpPr/>
                <p:nvPr/>
              </p:nvSpPr>
              <p:spPr>
                <a:xfrm>
                  <a:off x="1380973" y="1289910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89BDA9B1-1AED-41E9-904B-B7233FE64AC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0973" y="1289910"/>
                  <a:ext cx="376257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7F0FAE9E-39D7-4830-BE3D-D9A499436A71}"/>
                    </a:ext>
                  </a:extLst>
                </p:cNvPr>
                <p:cNvSpPr/>
                <p:nvPr/>
              </p:nvSpPr>
              <p:spPr>
                <a:xfrm>
                  <a:off x="1196025" y="1107230"/>
                  <a:ext cx="40126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7F0FAE9E-39D7-4830-BE3D-D9A499436A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6025" y="1107230"/>
                  <a:ext cx="401264" cy="369332"/>
                </a:xfrm>
                <a:prstGeom prst="rect">
                  <a:avLst/>
                </a:prstGeom>
                <a:blipFill>
                  <a:blip r:embed="rId13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D4F93366-405B-44EF-958F-1CC0A01891C3}"/>
              </a:ext>
            </a:extLst>
          </p:cNvPr>
          <p:cNvGrpSpPr/>
          <p:nvPr/>
        </p:nvGrpSpPr>
        <p:grpSpPr>
          <a:xfrm>
            <a:off x="-146714" y="3209513"/>
            <a:ext cx="2959072" cy="1944996"/>
            <a:chOff x="418551" y="157084"/>
            <a:chExt cx="2959072" cy="1944996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BFDE35DA-67F1-498B-A89D-205ED9082D8F}"/>
                </a:ext>
              </a:extLst>
            </p:cNvPr>
            <p:cNvGrpSpPr/>
            <p:nvPr/>
          </p:nvGrpSpPr>
          <p:grpSpPr>
            <a:xfrm>
              <a:off x="418551" y="157084"/>
              <a:ext cx="2959072" cy="1944996"/>
              <a:chOff x="602010" y="2987942"/>
              <a:chExt cx="2959072" cy="1944996"/>
            </a:xfrm>
          </p:grpSpPr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4A108049-FC08-4F86-B456-FE3484F1C55F}"/>
                  </a:ext>
                </a:extLst>
              </p:cNvPr>
              <p:cNvCxnSpPr/>
              <p:nvPr/>
            </p:nvCxnSpPr>
            <p:spPr>
              <a:xfrm>
                <a:off x="1047923" y="3351687"/>
                <a:ext cx="475423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4DC42B72-1B86-4A1C-B137-1E174DE19D1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23345" y="3351687"/>
                <a:ext cx="475423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34CC9912-9A86-483E-B9A6-04495CF8369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81623" y="3351687"/>
                <a:ext cx="237711" cy="237711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1" name="TextBox 110">
                    <a:extLst>
                      <a:ext uri="{FF2B5EF4-FFF2-40B4-BE49-F238E27FC236}">
                        <a16:creationId xmlns:a16="http://schemas.microsoft.com/office/drawing/2014/main" id="{2E492A41-A047-4DD5-80D3-C46549118B85}"/>
                      </a:ext>
                    </a:extLst>
                  </p:cNvPr>
                  <p:cNvSpPr txBox="1"/>
                  <p:nvPr/>
                </p:nvSpPr>
                <p:spPr>
                  <a:xfrm>
                    <a:off x="602010" y="2987942"/>
                    <a:ext cx="295907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11" name="TextBox 110">
                    <a:extLst>
                      <a:ext uri="{FF2B5EF4-FFF2-40B4-BE49-F238E27FC236}">
                        <a16:creationId xmlns:a16="http://schemas.microsoft.com/office/drawing/2014/main" id="{2E492A41-A047-4DD5-80D3-C46549118B8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2010" y="2987942"/>
                    <a:ext cx="2959072" cy="36933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2" name="Rectangle 111">
                    <a:extLst>
                      <a:ext uri="{FF2B5EF4-FFF2-40B4-BE49-F238E27FC236}">
                        <a16:creationId xmlns:a16="http://schemas.microsoft.com/office/drawing/2014/main" id="{F72DCE0D-9D84-4F6F-A20C-68801720F843}"/>
                      </a:ext>
                    </a:extLst>
                  </p:cNvPr>
                  <p:cNvSpPr/>
                  <p:nvPr/>
                </p:nvSpPr>
                <p:spPr>
                  <a:xfrm>
                    <a:off x="2017610" y="4563606"/>
                    <a:ext cx="408997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12" name="Rectangle 111">
                    <a:extLst>
                      <a:ext uri="{FF2B5EF4-FFF2-40B4-BE49-F238E27FC236}">
                        <a16:creationId xmlns:a16="http://schemas.microsoft.com/office/drawing/2014/main" id="{F72DCE0D-9D84-4F6F-A20C-68801720F84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17610" y="4563606"/>
                    <a:ext cx="408997" cy="36933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3" name="Rectangle 112">
                    <a:extLst>
                      <a:ext uri="{FF2B5EF4-FFF2-40B4-BE49-F238E27FC236}">
                        <a16:creationId xmlns:a16="http://schemas.microsoft.com/office/drawing/2014/main" id="{10936E92-EC21-4EA6-A71C-C16DED3F68D5}"/>
                      </a:ext>
                    </a:extLst>
                  </p:cNvPr>
                  <p:cNvSpPr/>
                  <p:nvPr/>
                </p:nvSpPr>
                <p:spPr>
                  <a:xfrm>
                    <a:off x="961202" y="3462863"/>
                    <a:ext cx="40126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13" name="Rectangle 112">
                    <a:extLst>
                      <a:ext uri="{FF2B5EF4-FFF2-40B4-BE49-F238E27FC236}">
                        <a16:creationId xmlns:a16="http://schemas.microsoft.com/office/drawing/2014/main" id="{10936E92-EC21-4EA6-A71C-C16DED3F68D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1202" y="3462863"/>
                    <a:ext cx="401264" cy="369332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b="-1475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4D2EF55D-FA88-4055-961A-F349F209C99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07331" y="3334312"/>
                <a:ext cx="696433" cy="702994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2FC855BF-933F-46E2-A4F5-63AB91B21D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09389" y="3813353"/>
                <a:ext cx="576000" cy="576000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3A43020A-EF15-480B-880F-6DE94F17AA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81546" y="4383012"/>
                <a:ext cx="0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68CA0EF0-3289-4450-8A15-120E65D43326}"/>
                    </a:ext>
                  </a:extLst>
                </p:cNvPr>
                <p:cNvSpPr/>
                <p:nvPr/>
              </p:nvSpPr>
              <p:spPr>
                <a:xfrm>
                  <a:off x="1001869" y="855721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68CA0EF0-3289-4450-8A15-120E65D4332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1869" y="855721"/>
                  <a:ext cx="376257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921C2A12-653F-4A0A-AC3D-495CDE9C24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0090" y="518311"/>
              <a:ext cx="852692" cy="878686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EFB523A3-9AF4-4BE6-96EF-D14E9FC0C3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98087" y="518311"/>
              <a:ext cx="1007172" cy="1020929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7715016C-37CC-4BDD-BA4B-C320D7F28B69}"/>
                    </a:ext>
                  </a:extLst>
                </p:cNvPr>
                <p:cNvSpPr/>
                <p:nvPr/>
              </p:nvSpPr>
              <p:spPr>
                <a:xfrm>
                  <a:off x="1380973" y="1289910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7715016C-37CC-4BDD-BA4B-C320D7F28B6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0973" y="1289910"/>
                  <a:ext cx="376257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A59B7C74-37CD-4772-9AFC-7B036DA8B0A2}"/>
                    </a:ext>
                  </a:extLst>
                </p:cNvPr>
                <p:cNvSpPr/>
                <p:nvPr/>
              </p:nvSpPr>
              <p:spPr>
                <a:xfrm>
                  <a:off x="1196025" y="1107230"/>
                  <a:ext cx="36420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A59B7C74-37CD-4772-9AFC-7B036DA8B0A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6025" y="1107230"/>
                  <a:ext cx="364202" cy="36933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A8C3C5DB-46F0-46F3-87BF-3A50D6ACE849}"/>
              </a:ext>
            </a:extLst>
          </p:cNvPr>
          <p:cNvGrpSpPr/>
          <p:nvPr/>
        </p:nvGrpSpPr>
        <p:grpSpPr>
          <a:xfrm>
            <a:off x="-187997" y="5484166"/>
            <a:ext cx="2959072" cy="1944996"/>
            <a:chOff x="418551" y="157084"/>
            <a:chExt cx="2959072" cy="1944996"/>
          </a:xfrm>
        </p:grpSpPr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21F3E5AC-30B7-4B52-BD3B-3DC9EF17B758}"/>
                </a:ext>
              </a:extLst>
            </p:cNvPr>
            <p:cNvGrpSpPr/>
            <p:nvPr/>
          </p:nvGrpSpPr>
          <p:grpSpPr>
            <a:xfrm>
              <a:off x="418551" y="157084"/>
              <a:ext cx="2959072" cy="1944996"/>
              <a:chOff x="602010" y="2987942"/>
              <a:chExt cx="2959072" cy="1944996"/>
            </a:xfrm>
          </p:grpSpPr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C8DB47BD-4210-4C7B-A88A-1FE764446479}"/>
                  </a:ext>
                </a:extLst>
              </p:cNvPr>
              <p:cNvCxnSpPr/>
              <p:nvPr/>
            </p:nvCxnSpPr>
            <p:spPr>
              <a:xfrm>
                <a:off x="1047923" y="3351687"/>
                <a:ext cx="475423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665BD078-6EF1-44AE-A45B-9E6F5D10AF7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23345" y="3351687"/>
                <a:ext cx="475423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843B58A7-6D45-4EAA-A4A5-FC42FD2706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81623" y="3351687"/>
                <a:ext cx="237711" cy="237711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0" name="TextBox 129">
                    <a:extLst>
                      <a:ext uri="{FF2B5EF4-FFF2-40B4-BE49-F238E27FC236}">
                        <a16:creationId xmlns:a16="http://schemas.microsoft.com/office/drawing/2014/main" id="{51ADE294-02D5-45D5-BC3A-0FE6DECAFCF0}"/>
                      </a:ext>
                    </a:extLst>
                  </p:cNvPr>
                  <p:cNvSpPr txBox="1"/>
                  <p:nvPr/>
                </p:nvSpPr>
                <p:spPr>
                  <a:xfrm>
                    <a:off x="602010" y="2987942"/>
                    <a:ext cx="295907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30" name="TextBox 129">
                    <a:extLst>
                      <a:ext uri="{FF2B5EF4-FFF2-40B4-BE49-F238E27FC236}">
                        <a16:creationId xmlns:a16="http://schemas.microsoft.com/office/drawing/2014/main" id="{51ADE294-02D5-45D5-BC3A-0FE6DECAFCF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2010" y="2987942"/>
                    <a:ext cx="2959072" cy="369332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1" name="Rectangle 130">
                    <a:extLst>
                      <a:ext uri="{FF2B5EF4-FFF2-40B4-BE49-F238E27FC236}">
                        <a16:creationId xmlns:a16="http://schemas.microsoft.com/office/drawing/2014/main" id="{2A96B44F-9D78-4BA6-A90D-A9A692B804FE}"/>
                      </a:ext>
                    </a:extLst>
                  </p:cNvPr>
                  <p:cNvSpPr/>
                  <p:nvPr/>
                </p:nvSpPr>
                <p:spPr>
                  <a:xfrm>
                    <a:off x="2017610" y="4563606"/>
                    <a:ext cx="408997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31" name="Rectangle 130">
                    <a:extLst>
                      <a:ext uri="{FF2B5EF4-FFF2-40B4-BE49-F238E27FC236}">
                        <a16:creationId xmlns:a16="http://schemas.microsoft.com/office/drawing/2014/main" id="{2A96B44F-9D78-4BA6-A90D-A9A692B804F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17610" y="4563606"/>
                    <a:ext cx="408997" cy="369332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2" name="Rectangle 131">
                    <a:extLst>
                      <a:ext uri="{FF2B5EF4-FFF2-40B4-BE49-F238E27FC236}">
                        <a16:creationId xmlns:a16="http://schemas.microsoft.com/office/drawing/2014/main" id="{7B2C4470-9CAD-418C-A977-4714CD13771B}"/>
                      </a:ext>
                    </a:extLst>
                  </p:cNvPr>
                  <p:cNvSpPr/>
                  <p:nvPr/>
                </p:nvSpPr>
                <p:spPr>
                  <a:xfrm>
                    <a:off x="961202" y="3462863"/>
                    <a:ext cx="40126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32" name="Rectangle 131">
                    <a:extLst>
                      <a:ext uri="{FF2B5EF4-FFF2-40B4-BE49-F238E27FC236}">
                        <a16:creationId xmlns:a16="http://schemas.microsoft.com/office/drawing/2014/main" id="{7B2C4470-9CAD-418C-A977-4714CD13771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1202" y="3462863"/>
                    <a:ext cx="401264" cy="369332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b="-15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EFB8E09C-9456-45F2-BDD9-EBCF00459F4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07331" y="3334312"/>
                <a:ext cx="696433" cy="702994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BBD4717C-A12E-42EC-9855-D90761E96F5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09389" y="3813353"/>
                <a:ext cx="576000" cy="576000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B97FB0B7-5745-453E-ADA0-EE9E95B7EB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81546" y="4383012"/>
                <a:ext cx="0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Rectangle 121">
                  <a:extLst>
                    <a:ext uri="{FF2B5EF4-FFF2-40B4-BE49-F238E27FC236}">
                      <a16:creationId xmlns:a16="http://schemas.microsoft.com/office/drawing/2014/main" id="{9AD48114-65F7-4F9E-A36D-B7DD60CADB42}"/>
                    </a:ext>
                  </a:extLst>
                </p:cNvPr>
                <p:cNvSpPr/>
                <p:nvPr/>
              </p:nvSpPr>
              <p:spPr>
                <a:xfrm>
                  <a:off x="1001869" y="855721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22" name="Rectangle 121">
                  <a:extLst>
                    <a:ext uri="{FF2B5EF4-FFF2-40B4-BE49-F238E27FC236}">
                      <a16:creationId xmlns:a16="http://schemas.microsoft.com/office/drawing/2014/main" id="{9AD48114-65F7-4F9E-A36D-B7DD60CADB4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1869" y="855721"/>
                  <a:ext cx="376257" cy="369332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4EC3AF21-8BB9-4000-80C8-1125C33439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0090" y="518311"/>
              <a:ext cx="852692" cy="878686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26FA4288-A621-4243-A6C5-F5A2096B31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98087" y="518311"/>
              <a:ext cx="1007172" cy="1020929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ECB49DBE-AF92-48E2-AB45-642C0E3BB265}"/>
                    </a:ext>
                  </a:extLst>
                </p:cNvPr>
                <p:cNvSpPr/>
                <p:nvPr/>
              </p:nvSpPr>
              <p:spPr>
                <a:xfrm>
                  <a:off x="1380973" y="1289910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ECB49DBE-AF92-48E2-AB45-642C0E3BB26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0973" y="1289910"/>
                  <a:ext cx="376257" cy="369332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4B303553-BB8A-40E0-82BA-BBB67A36744D}"/>
                    </a:ext>
                  </a:extLst>
                </p:cNvPr>
                <p:cNvSpPr/>
                <p:nvPr/>
              </p:nvSpPr>
              <p:spPr>
                <a:xfrm>
                  <a:off x="1196025" y="1107230"/>
                  <a:ext cx="40126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4B303553-BB8A-40E0-82BA-BBB67A36744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6025" y="1107230"/>
                  <a:ext cx="401264" cy="369332"/>
                </a:xfrm>
                <a:prstGeom prst="rect">
                  <a:avLst/>
                </a:prstGeom>
                <a:blipFill>
                  <a:blip r:embed="rId25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4006A06F-EC01-4493-9AC8-B4A53E8A9555}"/>
              </a:ext>
            </a:extLst>
          </p:cNvPr>
          <p:cNvGrpSpPr/>
          <p:nvPr/>
        </p:nvGrpSpPr>
        <p:grpSpPr>
          <a:xfrm>
            <a:off x="8455454" y="-1199276"/>
            <a:ext cx="2959072" cy="1944996"/>
            <a:chOff x="418551" y="157084"/>
            <a:chExt cx="2959072" cy="1944996"/>
          </a:xfrm>
        </p:grpSpPr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9ADEB765-7AF4-4583-A68D-CD9393EF9A16}"/>
                </a:ext>
              </a:extLst>
            </p:cNvPr>
            <p:cNvGrpSpPr/>
            <p:nvPr/>
          </p:nvGrpSpPr>
          <p:grpSpPr>
            <a:xfrm>
              <a:off x="418551" y="157084"/>
              <a:ext cx="2959072" cy="1944996"/>
              <a:chOff x="602010" y="2987942"/>
              <a:chExt cx="2959072" cy="1944996"/>
            </a:xfrm>
          </p:grpSpPr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33B360E0-7CD6-4110-A9D7-200C6A6C36EB}"/>
                  </a:ext>
                </a:extLst>
              </p:cNvPr>
              <p:cNvCxnSpPr/>
              <p:nvPr/>
            </p:nvCxnSpPr>
            <p:spPr>
              <a:xfrm>
                <a:off x="1047923" y="3351687"/>
                <a:ext cx="475423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D426BC8E-849B-4153-A1E6-091836E44F2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23345" y="3351687"/>
                <a:ext cx="475423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8E85278F-7F50-43B2-A964-712B61A5F4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19334" y="3351686"/>
                <a:ext cx="252000" cy="252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6" name="TextBox 145">
                    <a:extLst>
                      <a:ext uri="{FF2B5EF4-FFF2-40B4-BE49-F238E27FC236}">
                        <a16:creationId xmlns:a16="http://schemas.microsoft.com/office/drawing/2014/main" id="{939D14C5-78D3-4E39-94E4-197CD329A061}"/>
                      </a:ext>
                    </a:extLst>
                  </p:cNvPr>
                  <p:cNvSpPr txBox="1"/>
                  <p:nvPr/>
                </p:nvSpPr>
                <p:spPr>
                  <a:xfrm>
                    <a:off x="602010" y="2987942"/>
                    <a:ext cx="295907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46" name="TextBox 145">
                    <a:extLst>
                      <a:ext uri="{FF2B5EF4-FFF2-40B4-BE49-F238E27FC236}">
                        <a16:creationId xmlns:a16="http://schemas.microsoft.com/office/drawing/2014/main" id="{939D14C5-78D3-4E39-94E4-197CD329A06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2010" y="2987942"/>
                    <a:ext cx="2959072" cy="369332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7" name="Rectangle 146">
                    <a:extLst>
                      <a:ext uri="{FF2B5EF4-FFF2-40B4-BE49-F238E27FC236}">
                        <a16:creationId xmlns:a16="http://schemas.microsoft.com/office/drawing/2014/main" id="{F5083643-2090-4583-8747-B99440DEA402}"/>
                      </a:ext>
                    </a:extLst>
                  </p:cNvPr>
                  <p:cNvSpPr/>
                  <p:nvPr/>
                </p:nvSpPr>
                <p:spPr>
                  <a:xfrm>
                    <a:off x="2017610" y="4563606"/>
                    <a:ext cx="408997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47" name="Rectangle 146">
                    <a:extLst>
                      <a:ext uri="{FF2B5EF4-FFF2-40B4-BE49-F238E27FC236}">
                        <a16:creationId xmlns:a16="http://schemas.microsoft.com/office/drawing/2014/main" id="{F5083643-2090-4583-8747-B99440DEA40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17610" y="4563606"/>
                    <a:ext cx="408997" cy="369332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8" name="Rectangle 147">
                    <a:extLst>
                      <a:ext uri="{FF2B5EF4-FFF2-40B4-BE49-F238E27FC236}">
                        <a16:creationId xmlns:a16="http://schemas.microsoft.com/office/drawing/2014/main" id="{DADA6CF9-820D-47A6-A7DF-F5410BBF525C}"/>
                      </a:ext>
                    </a:extLst>
                  </p:cNvPr>
                  <p:cNvSpPr/>
                  <p:nvPr/>
                </p:nvSpPr>
                <p:spPr>
                  <a:xfrm>
                    <a:off x="1707331" y="3454434"/>
                    <a:ext cx="36420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48" name="Rectangle 147">
                    <a:extLst>
                      <a:ext uri="{FF2B5EF4-FFF2-40B4-BE49-F238E27FC236}">
                        <a16:creationId xmlns:a16="http://schemas.microsoft.com/office/drawing/2014/main" id="{DADA6CF9-820D-47A6-A7DF-F5410BBF525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7331" y="3454434"/>
                    <a:ext cx="364202" cy="369332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F0CA40F6-9F53-426F-9E1B-1D8BE195F56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07331" y="3334312"/>
                <a:ext cx="696433" cy="702994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29975405-C35C-41D3-895E-0EC698AF9E7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09389" y="3813353"/>
                <a:ext cx="576000" cy="576000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B5921C20-F94E-4A57-98A4-677D691721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81546" y="4383012"/>
                <a:ext cx="0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Rectangle 137">
                  <a:extLst>
                    <a:ext uri="{FF2B5EF4-FFF2-40B4-BE49-F238E27FC236}">
                      <a16:creationId xmlns:a16="http://schemas.microsoft.com/office/drawing/2014/main" id="{968DAFC0-9B22-48B6-B73F-E31C520CCEE5}"/>
                    </a:ext>
                  </a:extLst>
                </p:cNvPr>
                <p:cNvSpPr/>
                <p:nvPr/>
              </p:nvSpPr>
              <p:spPr>
                <a:xfrm>
                  <a:off x="1001869" y="855721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38" name="Rectangle 137">
                  <a:extLst>
                    <a:ext uri="{FF2B5EF4-FFF2-40B4-BE49-F238E27FC236}">
                      <a16:creationId xmlns:a16="http://schemas.microsoft.com/office/drawing/2014/main" id="{968DAFC0-9B22-48B6-B73F-E31C520CCEE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1869" y="855721"/>
                  <a:ext cx="376257" cy="369332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C4E64893-B390-4E5B-8C55-4CF7C6F226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0090" y="518311"/>
              <a:ext cx="852692" cy="878686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CFE07B07-B4E6-49F5-BE1D-D550A21C0E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98087" y="518311"/>
              <a:ext cx="1007172" cy="1020929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025BD5E7-1943-4DCC-AD58-02D95667C02C}"/>
                    </a:ext>
                  </a:extLst>
                </p:cNvPr>
                <p:cNvSpPr/>
                <p:nvPr/>
              </p:nvSpPr>
              <p:spPr>
                <a:xfrm>
                  <a:off x="1380973" y="1289910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025BD5E7-1943-4DCC-AD58-02D95667C02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0973" y="1289910"/>
                  <a:ext cx="376257" cy="3693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Rectangle 141">
                  <a:extLst>
                    <a:ext uri="{FF2B5EF4-FFF2-40B4-BE49-F238E27FC236}">
                      <a16:creationId xmlns:a16="http://schemas.microsoft.com/office/drawing/2014/main" id="{0298CC57-A089-48D6-BDFF-96C6D11C9755}"/>
                    </a:ext>
                  </a:extLst>
                </p:cNvPr>
                <p:cNvSpPr/>
                <p:nvPr/>
              </p:nvSpPr>
              <p:spPr>
                <a:xfrm>
                  <a:off x="1196025" y="1107230"/>
                  <a:ext cx="36420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42" name="Rectangle 141">
                  <a:extLst>
                    <a:ext uri="{FF2B5EF4-FFF2-40B4-BE49-F238E27FC236}">
                      <a16:creationId xmlns:a16="http://schemas.microsoft.com/office/drawing/2014/main" id="{0298CC57-A089-48D6-BDFF-96C6D11C975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6025" y="1107230"/>
                  <a:ext cx="364202" cy="369332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AD403CF3-1A86-4650-8012-869D6E00CF27}"/>
              </a:ext>
            </a:extLst>
          </p:cNvPr>
          <p:cNvGrpSpPr/>
          <p:nvPr/>
        </p:nvGrpSpPr>
        <p:grpSpPr>
          <a:xfrm>
            <a:off x="8399192" y="850661"/>
            <a:ext cx="2959072" cy="1944996"/>
            <a:chOff x="418551" y="157084"/>
            <a:chExt cx="2959072" cy="1944996"/>
          </a:xfrm>
        </p:grpSpPr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920CE874-BB39-4B68-A3C0-C487490942CE}"/>
                </a:ext>
              </a:extLst>
            </p:cNvPr>
            <p:cNvGrpSpPr/>
            <p:nvPr/>
          </p:nvGrpSpPr>
          <p:grpSpPr>
            <a:xfrm>
              <a:off x="418551" y="157084"/>
              <a:ext cx="2959072" cy="1944996"/>
              <a:chOff x="602010" y="2987942"/>
              <a:chExt cx="2959072" cy="1944996"/>
            </a:xfrm>
          </p:grpSpPr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9CD87E17-47EF-4385-B6A6-596CEDEEF7CC}"/>
                  </a:ext>
                </a:extLst>
              </p:cNvPr>
              <p:cNvCxnSpPr/>
              <p:nvPr/>
            </p:nvCxnSpPr>
            <p:spPr>
              <a:xfrm>
                <a:off x="1047923" y="3351687"/>
                <a:ext cx="475423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4C8A451F-22A3-4D4C-B882-60EC57432F5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23345" y="3351687"/>
                <a:ext cx="475423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B773EF8A-EA87-4574-98AF-288BD5C488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19334" y="3351686"/>
                <a:ext cx="252000" cy="252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4" name="TextBox 193">
                    <a:extLst>
                      <a:ext uri="{FF2B5EF4-FFF2-40B4-BE49-F238E27FC236}">
                        <a16:creationId xmlns:a16="http://schemas.microsoft.com/office/drawing/2014/main" id="{9F4AA3F8-F98C-4D67-B419-68449994D30C}"/>
                      </a:ext>
                    </a:extLst>
                  </p:cNvPr>
                  <p:cNvSpPr txBox="1"/>
                  <p:nvPr/>
                </p:nvSpPr>
                <p:spPr>
                  <a:xfrm>
                    <a:off x="602010" y="2987942"/>
                    <a:ext cx="295907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94" name="TextBox 193">
                    <a:extLst>
                      <a:ext uri="{FF2B5EF4-FFF2-40B4-BE49-F238E27FC236}">
                        <a16:creationId xmlns:a16="http://schemas.microsoft.com/office/drawing/2014/main" id="{9F4AA3F8-F98C-4D67-B419-68449994D30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2010" y="2987942"/>
                    <a:ext cx="2959072" cy="369332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5" name="Rectangle 194">
                    <a:extLst>
                      <a:ext uri="{FF2B5EF4-FFF2-40B4-BE49-F238E27FC236}">
                        <a16:creationId xmlns:a16="http://schemas.microsoft.com/office/drawing/2014/main" id="{12EA9812-1356-41C4-A518-DB89A1D61DB2}"/>
                      </a:ext>
                    </a:extLst>
                  </p:cNvPr>
                  <p:cNvSpPr/>
                  <p:nvPr/>
                </p:nvSpPr>
                <p:spPr>
                  <a:xfrm>
                    <a:off x="2017610" y="4563606"/>
                    <a:ext cx="408997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95" name="Rectangle 194">
                    <a:extLst>
                      <a:ext uri="{FF2B5EF4-FFF2-40B4-BE49-F238E27FC236}">
                        <a16:creationId xmlns:a16="http://schemas.microsoft.com/office/drawing/2014/main" id="{12EA9812-1356-41C4-A518-DB89A1D61DB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17610" y="4563606"/>
                    <a:ext cx="408997" cy="369332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6" name="Rectangle 195">
                    <a:extLst>
                      <a:ext uri="{FF2B5EF4-FFF2-40B4-BE49-F238E27FC236}">
                        <a16:creationId xmlns:a16="http://schemas.microsoft.com/office/drawing/2014/main" id="{238F8282-1D60-4497-8AC5-0C0EC620CE45}"/>
                      </a:ext>
                    </a:extLst>
                  </p:cNvPr>
                  <p:cNvSpPr/>
                  <p:nvPr/>
                </p:nvSpPr>
                <p:spPr>
                  <a:xfrm>
                    <a:off x="1707331" y="3454434"/>
                    <a:ext cx="36420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96" name="Rectangle 195">
                    <a:extLst>
                      <a:ext uri="{FF2B5EF4-FFF2-40B4-BE49-F238E27FC236}">
                        <a16:creationId xmlns:a16="http://schemas.microsoft.com/office/drawing/2014/main" id="{238F8282-1D60-4497-8AC5-0C0EC620CE4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7331" y="3454434"/>
                    <a:ext cx="364202" cy="369332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E576141F-7032-4E94-A331-999B7071653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07331" y="3334312"/>
                <a:ext cx="696433" cy="702994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BE9EB04D-020B-4B9C-8D0D-6EA717C233C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09389" y="3813353"/>
                <a:ext cx="576000" cy="576000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D96A866F-944E-4692-9BDF-DB6EB192B1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81546" y="4383012"/>
                <a:ext cx="0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Rectangle 185">
                  <a:extLst>
                    <a:ext uri="{FF2B5EF4-FFF2-40B4-BE49-F238E27FC236}">
                      <a16:creationId xmlns:a16="http://schemas.microsoft.com/office/drawing/2014/main" id="{FC94C092-B207-4F49-A120-F75C7E12AE8F}"/>
                    </a:ext>
                  </a:extLst>
                </p:cNvPr>
                <p:cNvSpPr/>
                <p:nvPr/>
              </p:nvSpPr>
              <p:spPr>
                <a:xfrm>
                  <a:off x="1001869" y="855721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86" name="Rectangle 185">
                  <a:extLst>
                    <a:ext uri="{FF2B5EF4-FFF2-40B4-BE49-F238E27FC236}">
                      <a16:creationId xmlns:a16="http://schemas.microsoft.com/office/drawing/2014/main" id="{FC94C092-B207-4F49-A120-F75C7E12AE8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1869" y="855721"/>
                  <a:ext cx="376257" cy="369332"/>
                </a:xfrm>
                <a:prstGeom prst="rect">
                  <a:avLst/>
                </a:prstGeom>
                <a:blipFill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670ED782-6DBF-4406-B188-BBA86ABBF0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0090" y="518311"/>
              <a:ext cx="852692" cy="878686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667396A0-6499-41B0-8A9A-FBD0FEC279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98087" y="518311"/>
              <a:ext cx="1007172" cy="1020929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9" name="Rectangle 188">
                  <a:extLst>
                    <a:ext uri="{FF2B5EF4-FFF2-40B4-BE49-F238E27FC236}">
                      <a16:creationId xmlns:a16="http://schemas.microsoft.com/office/drawing/2014/main" id="{2BDD5D5E-5472-4E35-815F-7FB2F83F1497}"/>
                    </a:ext>
                  </a:extLst>
                </p:cNvPr>
                <p:cNvSpPr/>
                <p:nvPr/>
              </p:nvSpPr>
              <p:spPr>
                <a:xfrm>
                  <a:off x="1380973" y="1289910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89" name="Rectangle 188">
                  <a:extLst>
                    <a:ext uri="{FF2B5EF4-FFF2-40B4-BE49-F238E27FC236}">
                      <a16:creationId xmlns:a16="http://schemas.microsoft.com/office/drawing/2014/main" id="{2BDD5D5E-5472-4E35-815F-7FB2F83F149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0973" y="1289910"/>
                  <a:ext cx="376257" cy="369332"/>
                </a:xfrm>
                <a:prstGeom prst="rect">
                  <a:avLst/>
                </a:prstGeom>
                <a:blipFill>
                  <a:blip r:embed="rId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Rectangle 189">
                  <a:extLst>
                    <a:ext uri="{FF2B5EF4-FFF2-40B4-BE49-F238E27FC236}">
                      <a16:creationId xmlns:a16="http://schemas.microsoft.com/office/drawing/2014/main" id="{A025C5C8-1D10-4347-B8E4-AAAB70184D99}"/>
                    </a:ext>
                  </a:extLst>
                </p:cNvPr>
                <p:cNvSpPr/>
                <p:nvPr/>
              </p:nvSpPr>
              <p:spPr>
                <a:xfrm>
                  <a:off x="1196025" y="1107230"/>
                  <a:ext cx="40126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90" name="Rectangle 189">
                  <a:extLst>
                    <a:ext uri="{FF2B5EF4-FFF2-40B4-BE49-F238E27FC236}">
                      <a16:creationId xmlns:a16="http://schemas.microsoft.com/office/drawing/2014/main" id="{A025C5C8-1D10-4347-B8E4-AAAB70184D9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6025" y="1107230"/>
                  <a:ext cx="401264" cy="369332"/>
                </a:xfrm>
                <a:prstGeom prst="rect">
                  <a:avLst/>
                </a:prstGeom>
                <a:blipFill>
                  <a:blip r:embed="rId37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883FE0B5-0967-4D49-BB3E-E812DE537B4A}"/>
              </a:ext>
            </a:extLst>
          </p:cNvPr>
          <p:cNvGrpSpPr/>
          <p:nvPr/>
        </p:nvGrpSpPr>
        <p:grpSpPr>
          <a:xfrm>
            <a:off x="8429455" y="3175221"/>
            <a:ext cx="2959072" cy="1944996"/>
            <a:chOff x="418551" y="157084"/>
            <a:chExt cx="2959072" cy="1944996"/>
          </a:xfrm>
        </p:grpSpPr>
        <p:grpSp>
          <p:nvGrpSpPr>
            <p:cNvPr id="201" name="Group 200">
              <a:extLst>
                <a:ext uri="{FF2B5EF4-FFF2-40B4-BE49-F238E27FC236}">
                  <a16:creationId xmlns:a16="http://schemas.microsoft.com/office/drawing/2014/main" id="{3C1B840B-ECFE-41A3-B3AC-94C3F5BF24F5}"/>
                </a:ext>
              </a:extLst>
            </p:cNvPr>
            <p:cNvGrpSpPr/>
            <p:nvPr/>
          </p:nvGrpSpPr>
          <p:grpSpPr>
            <a:xfrm>
              <a:off x="418551" y="157084"/>
              <a:ext cx="2959072" cy="1944996"/>
              <a:chOff x="602010" y="2987942"/>
              <a:chExt cx="2959072" cy="1944996"/>
            </a:xfrm>
          </p:grpSpPr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6FB0095B-70D5-41BC-ADDF-009ABFFE42A4}"/>
                  </a:ext>
                </a:extLst>
              </p:cNvPr>
              <p:cNvCxnSpPr/>
              <p:nvPr/>
            </p:nvCxnSpPr>
            <p:spPr>
              <a:xfrm>
                <a:off x="1047923" y="3351687"/>
                <a:ext cx="475423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26894A15-96CB-447A-9C28-D5E0BA42641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23345" y="3351687"/>
                <a:ext cx="475423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F42250AF-E8E6-4600-B2DD-94F9CEE9E9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19334" y="3351686"/>
                <a:ext cx="252000" cy="252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0" name="TextBox 209">
                    <a:extLst>
                      <a:ext uri="{FF2B5EF4-FFF2-40B4-BE49-F238E27FC236}">
                        <a16:creationId xmlns:a16="http://schemas.microsoft.com/office/drawing/2014/main" id="{6A4BA2B1-A1B5-4E65-A0D3-BF7C358D1AE9}"/>
                      </a:ext>
                    </a:extLst>
                  </p:cNvPr>
                  <p:cNvSpPr txBox="1"/>
                  <p:nvPr/>
                </p:nvSpPr>
                <p:spPr>
                  <a:xfrm>
                    <a:off x="602010" y="2987942"/>
                    <a:ext cx="295907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10" name="TextBox 209">
                    <a:extLst>
                      <a:ext uri="{FF2B5EF4-FFF2-40B4-BE49-F238E27FC236}">
                        <a16:creationId xmlns:a16="http://schemas.microsoft.com/office/drawing/2014/main" id="{6A4BA2B1-A1B5-4E65-A0D3-BF7C358D1AE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2010" y="2987942"/>
                    <a:ext cx="2959072" cy="369332"/>
                  </a:xfrm>
                  <a:prstGeom prst="rect">
                    <a:avLst/>
                  </a:prstGeom>
                  <a:blipFill>
                    <a:blip r:embed="rId3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1" name="Rectangle 210">
                    <a:extLst>
                      <a:ext uri="{FF2B5EF4-FFF2-40B4-BE49-F238E27FC236}">
                        <a16:creationId xmlns:a16="http://schemas.microsoft.com/office/drawing/2014/main" id="{1E1CDACD-B579-454C-BADB-E7449B9BC08B}"/>
                      </a:ext>
                    </a:extLst>
                  </p:cNvPr>
                  <p:cNvSpPr/>
                  <p:nvPr/>
                </p:nvSpPr>
                <p:spPr>
                  <a:xfrm>
                    <a:off x="2017610" y="4563606"/>
                    <a:ext cx="408997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11" name="Rectangle 210">
                    <a:extLst>
                      <a:ext uri="{FF2B5EF4-FFF2-40B4-BE49-F238E27FC236}">
                        <a16:creationId xmlns:a16="http://schemas.microsoft.com/office/drawing/2014/main" id="{1E1CDACD-B579-454C-BADB-E7449B9BC08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17610" y="4563606"/>
                    <a:ext cx="408997" cy="369332"/>
                  </a:xfrm>
                  <a:prstGeom prst="rect">
                    <a:avLst/>
                  </a:prstGeom>
                  <a:blipFill>
                    <a:blip r:embed="rId3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2" name="Rectangle 211">
                    <a:extLst>
                      <a:ext uri="{FF2B5EF4-FFF2-40B4-BE49-F238E27FC236}">
                        <a16:creationId xmlns:a16="http://schemas.microsoft.com/office/drawing/2014/main" id="{555584C1-D914-44C0-8D64-55345DF7DD0C}"/>
                      </a:ext>
                    </a:extLst>
                  </p:cNvPr>
                  <p:cNvSpPr/>
                  <p:nvPr/>
                </p:nvSpPr>
                <p:spPr>
                  <a:xfrm>
                    <a:off x="1707331" y="3454434"/>
                    <a:ext cx="40126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12" name="Rectangle 211">
                    <a:extLst>
                      <a:ext uri="{FF2B5EF4-FFF2-40B4-BE49-F238E27FC236}">
                        <a16:creationId xmlns:a16="http://schemas.microsoft.com/office/drawing/2014/main" id="{555584C1-D914-44C0-8D64-55345DF7DD0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7331" y="3454434"/>
                    <a:ext cx="401264" cy="369332"/>
                  </a:xfrm>
                  <a:prstGeom prst="rect">
                    <a:avLst/>
                  </a:prstGeom>
                  <a:blipFill>
                    <a:blip r:embed="rId40"/>
                    <a:stretch>
                      <a:fillRect b="-1475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2EE1C313-B7ED-4BE3-A5AA-F30DFEC1C0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07331" y="3334312"/>
                <a:ext cx="696433" cy="702994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B86884F6-6321-4D84-AA2D-FD5A8FB6F4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09389" y="3813353"/>
                <a:ext cx="576000" cy="576000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D68F16F2-FE9A-40EE-A0DC-66BA6B9695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81546" y="4383012"/>
                <a:ext cx="0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2" name="Rectangle 201">
                  <a:extLst>
                    <a:ext uri="{FF2B5EF4-FFF2-40B4-BE49-F238E27FC236}">
                      <a16:creationId xmlns:a16="http://schemas.microsoft.com/office/drawing/2014/main" id="{F2F16D77-9F52-4C3A-8D8E-BF8418AA0474}"/>
                    </a:ext>
                  </a:extLst>
                </p:cNvPr>
                <p:cNvSpPr/>
                <p:nvPr/>
              </p:nvSpPr>
              <p:spPr>
                <a:xfrm>
                  <a:off x="1001869" y="855721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02" name="Rectangle 201">
                  <a:extLst>
                    <a:ext uri="{FF2B5EF4-FFF2-40B4-BE49-F238E27FC236}">
                      <a16:creationId xmlns:a16="http://schemas.microsoft.com/office/drawing/2014/main" id="{F2F16D77-9F52-4C3A-8D8E-BF8418AA047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1869" y="855721"/>
                  <a:ext cx="376257" cy="369332"/>
                </a:xfrm>
                <a:prstGeom prst="rect">
                  <a:avLst/>
                </a:prstGeom>
                <a:blipFill>
                  <a:blip r:embed="rId4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41A17BEF-6248-499F-920D-E95BD70F7D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0090" y="518311"/>
              <a:ext cx="852692" cy="878686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ACFCE049-F2E8-4EB0-801E-CD325FBA41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98087" y="518311"/>
              <a:ext cx="1007172" cy="1020929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5" name="Rectangle 204">
                  <a:extLst>
                    <a:ext uri="{FF2B5EF4-FFF2-40B4-BE49-F238E27FC236}">
                      <a16:creationId xmlns:a16="http://schemas.microsoft.com/office/drawing/2014/main" id="{13B09E63-3DC6-4712-B3D4-9970FF636826}"/>
                    </a:ext>
                  </a:extLst>
                </p:cNvPr>
                <p:cNvSpPr/>
                <p:nvPr/>
              </p:nvSpPr>
              <p:spPr>
                <a:xfrm>
                  <a:off x="1380973" y="1289910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05" name="Rectangle 204">
                  <a:extLst>
                    <a:ext uri="{FF2B5EF4-FFF2-40B4-BE49-F238E27FC236}">
                      <a16:creationId xmlns:a16="http://schemas.microsoft.com/office/drawing/2014/main" id="{13B09E63-3DC6-4712-B3D4-9970FF63682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0973" y="1289910"/>
                  <a:ext cx="376257" cy="369332"/>
                </a:xfrm>
                <a:prstGeom prst="rect">
                  <a:avLst/>
                </a:prstGeom>
                <a:blipFill>
                  <a:blip r:embed="rId4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6" name="Rectangle 205">
                  <a:extLst>
                    <a:ext uri="{FF2B5EF4-FFF2-40B4-BE49-F238E27FC236}">
                      <a16:creationId xmlns:a16="http://schemas.microsoft.com/office/drawing/2014/main" id="{A2F5B549-E9D5-4FDF-9C5C-A8EB56A7FA6C}"/>
                    </a:ext>
                  </a:extLst>
                </p:cNvPr>
                <p:cNvSpPr/>
                <p:nvPr/>
              </p:nvSpPr>
              <p:spPr>
                <a:xfrm>
                  <a:off x="1196025" y="1107230"/>
                  <a:ext cx="36420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06" name="Rectangle 205">
                  <a:extLst>
                    <a:ext uri="{FF2B5EF4-FFF2-40B4-BE49-F238E27FC236}">
                      <a16:creationId xmlns:a16="http://schemas.microsoft.com/office/drawing/2014/main" id="{A2F5B549-E9D5-4FDF-9C5C-A8EB56A7FA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6025" y="1107230"/>
                  <a:ext cx="364202" cy="369332"/>
                </a:xfrm>
                <a:prstGeom prst="rect">
                  <a:avLst/>
                </a:prstGeom>
                <a:blipFill>
                  <a:blip r:embed="rId4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BA3AFCFD-FF98-4282-91FF-576F595057E2}"/>
              </a:ext>
            </a:extLst>
          </p:cNvPr>
          <p:cNvGrpSpPr/>
          <p:nvPr/>
        </p:nvGrpSpPr>
        <p:grpSpPr>
          <a:xfrm>
            <a:off x="8543447" y="5409663"/>
            <a:ext cx="2959072" cy="1944996"/>
            <a:chOff x="418551" y="157084"/>
            <a:chExt cx="2959072" cy="1944996"/>
          </a:xfrm>
        </p:grpSpPr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F35F0786-C053-4770-AB53-E44587C47A0F}"/>
                </a:ext>
              </a:extLst>
            </p:cNvPr>
            <p:cNvGrpSpPr/>
            <p:nvPr/>
          </p:nvGrpSpPr>
          <p:grpSpPr>
            <a:xfrm>
              <a:off x="418551" y="157084"/>
              <a:ext cx="2959072" cy="1944996"/>
              <a:chOff x="602010" y="2987942"/>
              <a:chExt cx="2959072" cy="1944996"/>
            </a:xfrm>
          </p:grpSpPr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4CEB3921-F1E2-4067-8C42-B723E7D51296}"/>
                  </a:ext>
                </a:extLst>
              </p:cNvPr>
              <p:cNvCxnSpPr/>
              <p:nvPr/>
            </p:nvCxnSpPr>
            <p:spPr>
              <a:xfrm>
                <a:off x="1047923" y="3351687"/>
                <a:ext cx="475423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597DE6A3-D458-4DAA-90F1-5CD3EDC011D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23345" y="3351687"/>
                <a:ext cx="475423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80EDDA77-A7A2-488C-80D1-DF45DEB367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19334" y="3351686"/>
                <a:ext cx="252000" cy="252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6" name="TextBox 225">
                    <a:extLst>
                      <a:ext uri="{FF2B5EF4-FFF2-40B4-BE49-F238E27FC236}">
                        <a16:creationId xmlns:a16="http://schemas.microsoft.com/office/drawing/2014/main" id="{5182E905-EA19-4ED5-B1DF-35F2399FBB29}"/>
                      </a:ext>
                    </a:extLst>
                  </p:cNvPr>
                  <p:cNvSpPr txBox="1"/>
                  <p:nvPr/>
                </p:nvSpPr>
                <p:spPr>
                  <a:xfrm>
                    <a:off x="602010" y="2987942"/>
                    <a:ext cx="295907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26" name="TextBox 225">
                    <a:extLst>
                      <a:ext uri="{FF2B5EF4-FFF2-40B4-BE49-F238E27FC236}">
                        <a16:creationId xmlns:a16="http://schemas.microsoft.com/office/drawing/2014/main" id="{5182E905-EA19-4ED5-B1DF-35F2399FBB2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2010" y="2987942"/>
                    <a:ext cx="2959072" cy="369332"/>
                  </a:xfrm>
                  <a:prstGeom prst="rect">
                    <a:avLst/>
                  </a:prstGeom>
                  <a:blipFill>
                    <a:blip r:embed="rId4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7" name="Rectangle 226">
                    <a:extLst>
                      <a:ext uri="{FF2B5EF4-FFF2-40B4-BE49-F238E27FC236}">
                        <a16:creationId xmlns:a16="http://schemas.microsoft.com/office/drawing/2014/main" id="{DDA8C2C6-A6F8-4B0C-9F49-FFC586626E00}"/>
                      </a:ext>
                    </a:extLst>
                  </p:cNvPr>
                  <p:cNvSpPr/>
                  <p:nvPr/>
                </p:nvSpPr>
                <p:spPr>
                  <a:xfrm>
                    <a:off x="2017610" y="4563606"/>
                    <a:ext cx="408997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27" name="Rectangle 226">
                    <a:extLst>
                      <a:ext uri="{FF2B5EF4-FFF2-40B4-BE49-F238E27FC236}">
                        <a16:creationId xmlns:a16="http://schemas.microsoft.com/office/drawing/2014/main" id="{DDA8C2C6-A6F8-4B0C-9F49-FFC586626E0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17610" y="4563606"/>
                    <a:ext cx="408997" cy="369332"/>
                  </a:xfrm>
                  <a:prstGeom prst="rect">
                    <a:avLst/>
                  </a:prstGeom>
                  <a:blipFill>
                    <a:blip r:embed="rId4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8" name="Rectangle 227">
                    <a:extLst>
                      <a:ext uri="{FF2B5EF4-FFF2-40B4-BE49-F238E27FC236}">
                        <a16:creationId xmlns:a16="http://schemas.microsoft.com/office/drawing/2014/main" id="{C60C6849-C4C7-407F-8A48-20E8C5455D22}"/>
                      </a:ext>
                    </a:extLst>
                  </p:cNvPr>
                  <p:cNvSpPr/>
                  <p:nvPr/>
                </p:nvSpPr>
                <p:spPr>
                  <a:xfrm>
                    <a:off x="1707331" y="3454434"/>
                    <a:ext cx="40126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28" name="Rectangle 227">
                    <a:extLst>
                      <a:ext uri="{FF2B5EF4-FFF2-40B4-BE49-F238E27FC236}">
                        <a16:creationId xmlns:a16="http://schemas.microsoft.com/office/drawing/2014/main" id="{C60C6849-C4C7-407F-8A48-20E8C5455D2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7331" y="3454434"/>
                    <a:ext cx="401264" cy="369332"/>
                  </a:xfrm>
                  <a:prstGeom prst="rect">
                    <a:avLst/>
                  </a:prstGeom>
                  <a:blipFill>
                    <a:blip r:embed="rId46"/>
                    <a:stretch>
                      <a:fillRect b="-1311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BA435930-A538-4409-B678-E38A769E7A6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07331" y="3334312"/>
                <a:ext cx="696433" cy="702994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2915FE62-9C0F-418E-93F2-AFAD466A83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09389" y="3813353"/>
                <a:ext cx="576000" cy="576000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BA3CFD95-FFAB-4569-AECE-D48B5C3F19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81546" y="4383012"/>
                <a:ext cx="0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8" name="Rectangle 217">
                  <a:extLst>
                    <a:ext uri="{FF2B5EF4-FFF2-40B4-BE49-F238E27FC236}">
                      <a16:creationId xmlns:a16="http://schemas.microsoft.com/office/drawing/2014/main" id="{53EDDAE4-D002-4508-9C67-D3087E8E24BB}"/>
                    </a:ext>
                  </a:extLst>
                </p:cNvPr>
                <p:cNvSpPr/>
                <p:nvPr/>
              </p:nvSpPr>
              <p:spPr>
                <a:xfrm>
                  <a:off x="1001869" y="855721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18" name="Rectangle 217">
                  <a:extLst>
                    <a:ext uri="{FF2B5EF4-FFF2-40B4-BE49-F238E27FC236}">
                      <a16:creationId xmlns:a16="http://schemas.microsoft.com/office/drawing/2014/main" id="{53EDDAE4-D002-4508-9C67-D3087E8E24B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1869" y="855721"/>
                  <a:ext cx="376257" cy="369332"/>
                </a:xfrm>
                <a:prstGeom prst="rect">
                  <a:avLst/>
                </a:prstGeom>
                <a:blipFill>
                  <a:blip r:embed="rId4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E5F440DB-4C74-4DD3-9B6C-C753A40DD7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0090" y="518311"/>
              <a:ext cx="852692" cy="878686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01C695BE-B50D-466D-84CE-E3C9BBAF4A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98087" y="518311"/>
              <a:ext cx="1007172" cy="1020929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1" name="Rectangle 220">
                  <a:extLst>
                    <a:ext uri="{FF2B5EF4-FFF2-40B4-BE49-F238E27FC236}">
                      <a16:creationId xmlns:a16="http://schemas.microsoft.com/office/drawing/2014/main" id="{407D0D77-D02E-4533-9DE9-D7D7556D5D06}"/>
                    </a:ext>
                  </a:extLst>
                </p:cNvPr>
                <p:cNvSpPr/>
                <p:nvPr/>
              </p:nvSpPr>
              <p:spPr>
                <a:xfrm>
                  <a:off x="1380973" y="1289910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21" name="Rectangle 220">
                  <a:extLst>
                    <a:ext uri="{FF2B5EF4-FFF2-40B4-BE49-F238E27FC236}">
                      <a16:creationId xmlns:a16="http://schemas.microsoft.com/office/drawing/2014/main" id="{407D0D77-D02E-4533-9DE9-D7D7556D5D0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0973" y="1289910"/>
                  <a:ext cx="376257" cy="369332"/>
                </a:xfrm>
                <a:prstGeom prst="rect">
                  <a:avLst/>
                </a:prstGeom>
                <a:blipFill>
                  <a:blip r:embed="rId4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2" name="Rectangle 221">
                  <a:extLst>
                    <a:ext uri="{FF2B5EF4-FFF2-40B4-BE49-F238E27FC236}">
                      <a16:creationId xmlns:a16="http://schemas.microsoft.com/office/drawing/2014/main" id="{056F1D58-B592-4947-A77E-DB608E45DDFA}"/>
                    </a:ext>
                  </a:extLst>
                </p:cNvPr>
                <p:cNvSpPr/>
                <p:nvPr/>
              </p:nvSpPr>
              <p:spPr>
                <a:xfrm>
                  <a:off x="1196025" y="1107230"/>
                  <a:ext cx="40126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22" name="Rectangle 221">
                  <a:extLst>
                    <a:ext uri="{FF2B5EF4-FFF2-40B4-BE49-F238E27FC236}">
                      <a16:creationId xmlns:a16="http://schemas.microsoft.com/office/drawing/2014/main" id="{056F1D58-B592-4947-A77E-DB608E45DDF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6025" y="1107230"/>
                  <a:ext cx="401264" cy="369332"/>
                </a:xfrm>
                <a:prstGeom prst="rect">
                  <a:avLst/>
                </a:prstGeom>
                <a:blipFill>
                  <a:blip r:embed="rId49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2" name="Rectangle 231">
                <a:extLst>
                  <a:ext uri="{FF2B5EF4-FFF2-40B4-BE49-F238E27FC236}">
                    <a16:creationId xmlns:a16="http://schemas.microsoft.com/office/drawing/2014/main" id="{BAAF5BF2-6A65-4072-85FF-4AEC64C726AA}"/>
                  </a:ext>
                </a:extLst>
              </p:cNvPr>
              <p:cNvSpPr/>
              <p:nvPr/>
            </p:nvSpPr>
            <p:spPr>
              <a:xfrm>
                <a:off x="2895136" y="1801907"/>
                <a:ext cx="5550109" cy="24877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ctrlP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zh-CN" sz="2800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2800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altLang="zh-CN" sz="280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ctrlP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sub>
                                  <m:sup>
                                    <m:r>
                                      <a:rPr lang="en-US" altLang="zh-CN" sz="2800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ctrlP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zh-CN" sz="2800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2800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ctrlP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sub>
                                  <m:sup>
                                    <m:r>
                                      <a:rPr lang="en-US" altLang="zh-CN" sz="2800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ctrlP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ctrlP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sub>
                                  <m:sup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ctrlP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ctrlP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sub>
                                  <m:sup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 ⋅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32" name="Rectangle 231">
                <a:extLst>
                  <a:ext uri="{FF2B5EF4-FFF2-40B4-BE49-F238E27FC236}">
                    <a16:creationId xmlns:a16="http://schemas.microsoft.com/office/drawing/2014/main" id="{BAAF5BF2-6A65-4072-85FF-4AEC64C726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136" y="1801907"/>
                <a:ext cx="5550109" cy="2487797"/>
              </a:xfrm>
              <a:prstGeom prst="rect">
                <a:avLst/>
              </a:prstGeom>
              <a:blipFill>
                <a:blip r:embed="rId5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CF2752A4-DA71-4BEE-AA95-BDD986E9BFFB}"/>
                  </a:ext>
                </a:extLst>
              </p:cNvPr>
              <p:cNvSpPr/>
              <p:nvPr/>
            </p:nvSpPr>
            <p:spPr>
              <a:xfrm>
                <a:off x="4152499" y="4695285"/>
                <a:ext cx="2905987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4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sz="4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4400" i="1" dirty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zh-CN" sz="4400" b="0" i="1" dirty="0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altLang="zh-CN" sz="4400" i="1" dirty="0" smtClean="0">
                                  <a:latin typeface="Cambria Math" panose="02040503050406030204" pitchFamily="18" charset="0"/>
                                </a:rPr>
                                <m:t>𝜎𝜎</m:t>
                              </m:r>
                            </m:sub>
                            <m:sup>
                              <m:r>
                                <a:rPr lang="en-US" altLang="zh-CN" sz="4400" i="1" dirty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sup>
                          </m:sSubSup>
                          <m:r>
                            <a:rPr lang="en-US" altLang="zh-CN" sz="4400" i="1" dirty="0">
                              <a:latin typeface="Cambria Math" panose="02040503050406030204" pitchFamily="18" charset="0"/>
                            </a:rPr>
                            <m:t>⊗</m:t>
                          </m:r>
                          <m:r>
                            <a:rPr lang="zh-CN" altLang="en-US" sz="4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𝕀</m:t>
                          </m:r>
                        </m:e>
                      </m:d>
                    </m:oMath>
                  </m:oMathPara>
                </a14:m>
                <a:endParaRPr lang="zh-CN" altLang="en-US" sz="4400" dirty="0"/>
              </a:p>
            </p:txBody>
          </p:sp>
        </mc:Choice>
        <mc:Fallback xmlns=""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CF2752A4-DA71-4BEE-AA95-BDD986E9BF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2499" y="4695285"/>
                <a:ext cx="2905987" cy="769441"/>
              </a:xfrm>
              <a:prstGeom prst="rect">
                <a:avLst/>
              </a:prstGeom>
              <a:blipFill>
                <a:blip r:embed="rId5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id="{2F5CA281-0805-47AD-B064-3A42A560F9DB}"/>
                  </a:ext>
                </a:extLst>
              </p:cNvPr>
              <p:cNvSpPr/>
              <p:nvPr/>
            </p:nvSpPr>
            <p:spPr>
              <a:xfrm>
                <a:off x="8117047" y="-1419992"/>
                <a:ext cx="3715761" cy="92590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36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phant>
                                <m:phantPr>
                                  <m:show m:val="off"/>
                                  <m:ctrlP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phantPr>
                                <m:e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phant>
                            </m:e>
                            <m:e>
                              <m:eqArr>
                                <m:eqArrPr>
                                  <m:ctrlPr>
                                    <a:rPr lang="en-US" altLang="zh-CN" sz="36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phant>
                                    <m:phantPr>
                                      <m:show m:val="off"/>
                                      <m:ctrlP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phantPr>
                                    <m:e>
                                      <m:eqArr>
                                        <m:eqArrPr>
                                          <m:ctrlP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  <m:e/>
                                        <m:e/>
                                        <m:e>
                                          <m:r>
                                            <a:rPr lang="en-US" altLang="zh-CN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                           </m:t>
                                          </m:r>
                                        </m:e>
                                        <m:e/>
                                      </m:eqArr>
                                    </m:e>
                                  </m:phant>
                                </m:e>
                                <m:e>
                                  <m:eqArr>
                                    <m:eqArrPr>
                                      <m:ctrlP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phant>
                                        <m:phantPr>
                                          <m:show m:val="off"/>
                                          <m:ctrlP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phantPr>
                                        <m:e>
                                          <m: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phant>
                                    </m:e>
                                    <m:e>
                                      <m:r>
                                        <a:rPr lang="en-US" altLang="zh-CN" sz="36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  <m:e>
                                      <m:r>
                                        <a:rPr lang="en-US" altLang="zh-CN" sz="36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  <m:e>
                                      <m:r>
                                        <a:rPr lang="en-US" altLang="zh-CN" sz="36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  <m:e>
                                      <m:eqArr>
                                        <m:eqArrPr>
                                          <m:ctrlP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phant>
                                            <m:phantPr>
                                              <m:show m:val="off"/>
                                              <m:ctrlP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phantPr>
                                            <m:e>
                                              <m: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</m:phant>
                                        </m:e>
                                        <m:e>
                                          <m:eqArr>
                                            <m:eqArrPr>
                                              <m:ctrlP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eqArrPr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  <m:r>
                                                <a:rPr lang="en-US" altLang="zh-CN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              </m:t>
                                              </m:r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eqArr>
                                                <m:eqArrPr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eqArrPr>
                                                <m:e>
                                                  <m:phant>
                                                    <m:phantPr>
                                                      <m:show m:val="off"/>
                                                      <m:ctrlP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phantPr>
                                                    <m:e>
                                                      <m: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e>
                                                  </m:phant>
                                                </m:e>
                                                <m:e>
                                                  <m:phant>
                                                    <m:phantPr>
                                                      <m:show m:val="off"/>
                                                      <m:ctrlP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phantPr>
                                                    <m:e>
                                                      <m: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e>
                                                  </m:phant>
                                                  <m:r>
                                                    <a:rPr lang="en-US" altLang="zh-CN" sz="3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      </m:t>
                                                  </m:r>
                                                </m:e>
                                              </m:eqArr>
                                            </m:e>
                                          </m:eqArr>
                                        </m:e>
                                      </m:eqArr>
                                    </m:e>
                                  </m:eqArr>
                                </m:e>
                              </m:eqAr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id="{2F5CA281-0805-47AD-B064-3A42A560F9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7047" y="-1419992"/>
                <a:ext cx="3715761" cy="9259010"/>
              </a:xfrm>
              <a:prstGeom prst="rect">
                <a:avLst/>
              </a:prstGeom>
              <a:blipFill>
                <a:blip r:embed="rId5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Rectangle 235">
                <a:extLst>
                  <a:ext uri="{FF2B5EF4-FFF2-40B4-BE49-F238E27FC236}">
                    <a16:creationId xmlns:a16="http://schemas.microsoft.com/office/drawing/2014/main" id="{5A0BA4ED-FDB4-409D-87CD-A8375B70917F}"/>
                  </a:ext>
                </a:extLst>
              </p:cNvPr>
              <p:cNvSpPr/>
              <p:nvPr/>
            </p:nvSpPr>
            <p:spPr>
              <a:xfrm>
                <a:off x="-547486" y="-1454284"/>
                <a:ext cx="3715761" cy="92590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36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phant>
                                <m:phantPr>
                                  <m:show m:val="off"/>
                                  <m:ctrlP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phantPr>
                                <m:e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phant>
                            </m:e>
                            <m:e>
                              <m:eqArr>
                                <m:eqArrPr>
                                  <m:ctrlPr>
                                    <a:rPr lang="en-US" altLang="zh-CN" sz="36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phant>
                                    <m:phantPr>
                                      <m:show m:val="off"/>
                                      <m:ctrlP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phantPr>
                                    <m:e>
                                      <m:eqArr>
                                        <m:eqArrPr>
                                          <m:ctrlP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  <m:e/>
                                        <m:e/>
                                        <m:e>
                                          <m:r>
                                            <a:rPr lang="en-US" altLang="zh-CN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                           </m:t>
                                          </m:r>
                                        </m:e>
                                        <m:e/>
                                      </m:eqArr>
                                    </m:e>
                                  </m:phant>
                                </m:e>
                                <m:e>
                                  <m:eqArr>
                                    <m:eqArrPr>
                                      <m:ctrlP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phant>
                                        <m:phantPr>
                                          <m:show m:val="off"/>
                                          <m:ctrlP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phantPr>
                                        <m:e>
                                          <m: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phant>
                                    </m:e>
                                    <m:e>
                                      <m:r>
                                        <a:rPr lang="en-US" altLang="zh-CN" sz="36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  <m:e>
                                      <m:r>
                                        <a:rPr lang="en-US" altLang="zh-CN" sz="36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  <m:e>
                                      <m:r>
                                        <a:rPr lang="en-US" altLang="zh-CN" sz="36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  <m:e>
                                      <m:eqArr>
                                        <m:eqArrPr>
                                          <m:ctrlP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phant>
                                            <m:phantPr>
                                              <m:show m:val="off"/>
                                              <m:ctrlP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phantPr>
                                            <m:e>
                                              <m: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</m:phant>
                                        </m:e>
                                        <m:e>
                                          <m:eqArr>
                                            <m:eqArrPr>
                                              <m:ctrlP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eqArrPr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  <m:r>
                                                <a:rPr lang="en-US" altLang="zh-CN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              </m:t>
                                              </m:r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eqArr>
                                                <m:eqArrPr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eqArrPr>
                                                <m:e>
                                                  <m:phant>
                                                    <m:phantPr>
                                                      <m:show m:val="off"/>
                                                      <m:ctrlP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phantPr>
                                                    <m:e>
                                                      <m: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e>
                                                  </m:phant>
                                                </m:e>
                                                <m:e>
                                                  <m:phant>
                                                    <m:phantPr>
                                                      <m:show m:val="off"/>
                                                      <m:ctrlP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phantPr>
                                                    <m:e>
                                                      <m: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e>
                                                  </m:phant>
                                                  <m:r>
                                                    <a:rPr lang="en-US" altLang="zh-CN" sz="3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      </m:t>
                                                  </m:r>
                                                </m:e>
                                              </m:eqArr>
                                            </m:e>
                                          </m:eqArr>
                                        </m:e>
                                      </m:eqArr>
                                    </m:e>
                                  </m:eqArr>
                                </m:e>
                              </m:eqAr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236" name="Rectangle 235">
                <a:extLst>
                  <a:ext uri="{FF2B5EF4-FFF2-40B4-BE49-F238E27FC236}">
                    <a16:creationId xmlns:a16="http://schemas.microsoft.com/office/drawing/2014/main" id="{5A0BA4ED-FDB4-409D-87CD-A8375B7091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47486" y="-1454284"/>
                <a:ext cx="3715761" cy="9259010"/>
              </a:xfrm>
              <a:prstGeom prst="rect">
                <a:avLst/>
              </a:prstGeom>
              <a:blipFill>
                <a:blip r:embed="rId5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97193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roup 135">
            <a:extLst>
              <a:ext uri="{FF2B5EF4-FFF2-40B4-BE49-F238E27FC236}">
                <a16:creationId xmlns:a16="http://schemas.microsoft.com/office/drawing/2014/main" id="{4006A06F-EC01-4493-9AC8-B4A53E8A9555}"/>
              </a:ext>
            </a:extLst>
          </p:cNvPr>
          <p:cNvGrpSpPr/>
          <p:nvPr/>
        </p:nvGrpSpPr>
        <p:grpSpPr>
          <a:xfrm>
            <a:off x="-508217" y="-1070515"/>
            <a:ext cx="2959072" cy="1944996"/>
            <a:chOff x="418551" y="157084"/>
            <a:chExt cx="2959072" cy="1944996"/>
          </a:xfrm>
        </p:grpSpPr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9ADEB765-7AF4-4583-A68D-CD9393EF9A16}"/>
                </a:ext>
              </a:extLst>
            </p:cNvPr>
            <p:cNvGrpSpPr/>
            <p:nvPr/>
          </p:nvGrpSpPr>
          <p:grpSpPr>
            <a:xfrm>
              <a:off x="418551" y="157084"/>
              <a:ext cx="2959072" cy="1944996"/>
              <a:chOff x="602010" y="2987942"/>
              <a:chExt cx="2959072" cy="1944996"/>
            </a:xfrm>
          </p:grpSpPr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33B360E0-7CD6-4110-A9D7-200C6A6C36EB}"/>
                  </a:ext>
                </a:extLst>
              </p:cNvPr>
              <p:cNvCxnSpPr/>
              <p:nvPr/>
            </p:nvCxnSpPr>
            <p:spPr>
              <a:xfrm>
                <a:off x="1047923" y="3351687"/>
                <a:ext cx="475423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D426BC8E-849B-4153-A1E6-091836E44F2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23345" y="3351687"/>
                <a:ext cx="475423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8E85278F-7F50-43B2-A964-712B61A5F4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19334" y="3351686"/>
                <a:ext cx="252000" cy="252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6" name="TextBox 145">
                    <a:extLst>
                      <a:ext uri="{FF2B5EF4-FFF2-40B4-BE49-F238E27FC236}">
                        <a16:creationId xmlns:a16="http://schemas.microsoft.com/office/drawing/2014/main" id="{939D14C5-78D3-4E39-94E4-197CD329A061}"/>
                      </a:ext>
                    </a:extLst>
                  </p:cNvPr>
                  <p:cNvSpPr txBox="1"/>
                  <p:nvPr/>
                </p:nvSpPr>
                <p:spPr>
                  <a:xfrm>
                    <a:off x="602010" y="2987942"/>
                    <a:ext cx="295907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46" name="TextBox 145">
                    <a:extLst>
                      <a:ext uri="{FF2B5EF4-FFF2-40B4-BE49-F238E27FC236}">
                        <a16:creationId xmlns:a16="http://schemas.microsoft.com/office/drawing/2014/main" id="{939D14C5-78D3-4E39-94E4-197CD329A06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2010" y="2987942"/>
                    <a:ext cx="2959072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7" name="Rectangle 146">
                    <a:extLst>
                      <a:ext uri="{FF2B5EF4-FFF2-40B4-BE49-F238E27FC236}">
                        <a16:creationId xmlns:a16="http://schemas.microsoft.com/office/drawing/2014/main" id="{F5083643-2090-4583-8747-B99440DEA402}"/>
                      </a:ext>
                    </a:extLst>
                  </p:cNvPr>
                  <p:cNvSpPr/>
                  <p:nvPr/>
                </p:nvSpPr>
                <p:spPr>
                  <a:xfrm>
                    <a:off x="2017610" y="4563606"/>
                    <a:ext cx="408997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47" name="Rectangle 146">
                    <a:extLst>
                      <a:ext uri="{FF2B5EF4-FFF2-40B4-BE49-F238E27FC236}">
                        <a16:creationId xmlns:a16="http://schemas.microsoft.com/office/drawing/2014/main" id="{F5083643-2090-4583-8747-B99440DEA40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17610" y="4563606"/>
                    <a:ext cx="408997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8" name="Rectangle 147">
                    <a:extLst>
                      <a:ext uri="{FF2B5EF4-FFF2-40B4-BE49-F238E27FC236}">
                        <a16:creationId xmlns:a16="http://schemas.microsoft.com/office/drawing/2014/main" id="{DADA6CF9-820D-47A6-A7DF-F5410BBF525C}"/>
                      </a:ext>
                    </a:extLst>
                  </p:cNvPr>
                  <p:cNvSpPr/>
                  <p:nvPr/>
                </p:nvSpPr>
                <p:spPr>
                  <a:xfrm>
                    <a:off x="1707331" y="3454434"/>
                    <a:ext cx="36420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48" name="Rectangle 147">
                    <a:extLst>
                      <a:ext uri="{FF2B5EF4-FFF2-40B4-BE49-F238E27FC236}">
                        <a16:creationId xmlns:a16="http://schemas.microsoft.com/office/drawing/2014/main" id="{DADA6CF9-820D-47A6-A7DF-F5410BBF525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7331" y="3454434"/>
                    <a:ext cx="364202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F0CA40F6-9F53-426F-9E1B-1D8BE195F56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07331" y="3334312"/>
                <a:ext cx="696433" cy="702994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29975405-C35C-41D3-895E-0EC698AF9E7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09389" y="3813353"/>
                <a:ext cx="576000" cy="576000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B5921C20-F94E-4A57-98A4-677D691721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81546" y="4383012"/>
                <a:ext cx="0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Rectangle 137">
                  <a:extLst>
                    <a:ext uri="{FF2B5EF4-FFF2-40B4-BE49-F238E27FC236}">
                      <a16:creationId xmlns:a16="http://schemas.microsoft.com/office/drawing/2014/main" id="{968DAFC0-9B22-48B6-B73F-E31C520CCEE5}"/>
                    </a:ext>
                  </a:extLst>
                </p:cNvPr>
                <p:cNvSpPr/>
                <p:nvPr/>
              </p:nvSpPr>
              <p:spPr>
                <a:xfrm>
                  <a:off x="1001869" y="855721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38" name="Rectangle 137">
                  <a:extLst>
                    <a:ext uri="{FF2B5EF4-FFF2-40B4-BE49-F238E27FC236}">
                      <a16:creationId xmlns:a16="http://schemas.microsoft.com/office/drawing/2014/main" id="{968DAFC0-9B22-48B6-B73F-E31C520CCEE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1869" y="855721"/>
                  <a:ext cx="376257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C4E64893-B390-4E5B-8C55-4CF7C6F226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0090" y="518311"/>
              <a:ext cx="852692" cy="878686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CFE07B07-B4E6-49F5-BE1D-D550A21C0E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98087" y="518311"/>
              <a:ext cx="1007172" cy="1020929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025BD5E7-1943-4DCC-AD58-02D95667C02C}"/>
                    </a:ext>
                  </a:extLst>
                </p:cNvPr>
                <p:cNvSpPr/>
                <p:nvPr/>
              </p:nvSpPr>
              <p:spPr>
                <a:xfrm>
                  <a:off x="1380973" y="1289910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025BD5E7-1943-4DCC-AD58-02D95667C02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0973" y="1289910"/>
                  <a:ext cx="376257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Rectangle 141">
                  <a:extLst>
                    <a:ext uri="{FF2B5EF4-FFF2-40B4-BE49-F238E27FC236}">
                      <a16:creationId xmlns:a16="http://schemas.microsoft.com/office/drawing/2014/main" id="{0298CC57-A089-48D6-BDFF-96C6D11C9755}"/>
                    </a:ext>
                  </a:extLst>
                </p:cNvPr>
                <p:cNvSpPr/>
                <p:nvPr/>
              </p:nvSpPr>
              <p:spPr>
                <a:xfrm>
                  <a:off x="1196025" y="1107230"/>
                  <a:ext cx="36420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42" name="Rectangle 141">
                  <a:extLst>
                    <a:ext uri="{FF2B5EF4-FFF2-40B4-BE49-F238E27FC236}">
                      <a16:creationId xmlns:a16="http://schemas.microsoft.com/office/drawing/2014/main" id="{0298CC57-A089-48D6-BDFF-96C6D11C975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6025" y="1107230"/>
                  <a:ext cx="364202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AD403CF3-1A86-4650-8012-869D6E00CF27}"/>
              </a:ext>
            </a:extLst>
          </p:cNvPr>
          <p:cNvGrpSpPr/>
          <p:nvPr/>
        </p:nvGrpSpPr>
        <p:grpSpPr>
          <a:xfrm>
            <a:off x="-534216" y="1313834"/>
            <a:ext cx="2959072" cy="1944996"/>
            <a:chOff x="418551" y="157084"/>
            <a:chExt cx="2959072" cy="1944996"/>
          </a:xfrm>
        </p:grpSpPr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920CE874-BB39-4B68-A3C0-C487490942CE}"/>
                </a:ext>
              </a:extLst>
            </p:cNvPr>
            <p:cNvGrpSpPr/>
            <p:nvPr/>
          </p:nvGrpSpPr>
          <p:grpSpPr>
            <a:xfrm>
              <a:off x="418551" y="157084"/>
              <a:ext cx="2959072" cy="1944996"/>
              <a:chOff x="602010" y="2987942"/>
              <a:chExt cx="2959072" cy="1944996"/>
            </a:xfrm>
          </p:grpSpPr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9CD87E17-47EF-4385-B6A6-596CEDEEF7CC}"/>
                  </a:ext>
                </a:extLst>
              </p:cNvPr>
              <p:cNvCxnSpPr/>
              <p:nvPr/>
            </p:nvCxnSpPr>
            <p:spPr>
              <a:xfrm>
                <a:off x="1047923" y="3351687"/>
                <a:ext cx="475423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4C8A451F-22A3-4D4C-B882-60EC57432F5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23345" y="3351687"/>
                <a:ext cx="475423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B773EF8A-EA87-4574-98AF-288BD5C488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19334" y="3351686"/>
                <a:ext cx="252000" cy="252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4" name="TextBox 193">
                    <a:extLst>
                      <a:ext uri="{FF2B5EF4-FFF2-40B4-BE49-F238E27FC236}">
                        <a16:creationId xmlns:a16="http://schemas.microsoft.com/office/drawing/2014/main" id="{9F4AA3F8-F98C-4D67-B419-68449994D30C}"/>
                      </a:ext>
                    </a:extLst>
                  </p:cNvPr>
                  <p:cNvSpPr txBox="1"/>
                  <p:nvPr/>
                </p:nvSpPr>
                <p:spPr>
                  <a:xfrm>
                    <a:off x="602010" y="2987942"/>
                    <a:ext cx="295907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94" name="TextBox 193">
                    <a:extLst>
                      <a:ext uri="{FF2B5EF4-FFF2-40B4-BE49-F238E27FC236}">
                        <a16:creationId xmlns:a16="http://schemas.microsoft.com/office/drawing/2014/main" id="{9F4AA3F8-F98C-4D67-B419-68449994D30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2010" y="2987942"/>
                    <a:ext cx="2959072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5" name="Rectangle 194">
                    <a:extLst>
                      <a:ext uri="{FF2B5EF4-FFF2-40B4-BE49-F238E27FC236}">
                        <a16:creationId xmlns:a16="http://schemas.microsoft.com/office/drawing/2014/main" id="{12EA9812-1356-41C4-A518-DB89A1D61DB2}"/>
                      </a:ext>
                    </a:extLst>
                  </p:cNvPr>
                  <p:cNvSpPr/>
                  <p:nvPr/>
                </p:nvSpPr>
                <p:spPr>
                  <a:xfrm>
                    <a:off x="2017610" y="4563606"/>
                    <a:ext cx="408997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95" name="Rectangle 194">
                    <a:extLst>
                      <a:ext uri="{FF2B5EF4-FFF2-40B4-BE49-F238E27FC236}">
                        <a16:creationId xmlns:a16="http://schemas.microsoft.com/office/drawing/2014/main" id="{12EA9812-1356-41C4-A518-DB89A1D61DB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17610" y="4563606"/>
                    <a:ext cx="408997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6" name="Rectangle 195">
                    <a:extLst>
                      <a:ext uri="{FF2B5EF4-FFF2-40B4-BE49-F238E27FC236}">
                        <a16:creationId xmlns:a16="http://schemas.microsoft.com/office/drawing/2014/main" id="{238F8282-1D60-4497-8AC5-0C0EC620CE45}"/>
                      </a:ext>
                    </a:extLst>
                  </p:cNvPr>
                  <p:cNvSpPr/>
                  <p:nvPr/>
                </p:nvSpPr>
                <p:spPr>
                  <a:xfrm>
                    <a:off x="1707331" y="3454434"/>
                    <a:ext cx="36420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96" name="Rectangle 195">
                    <a:extLst>
                      <a:ext uri="{FF2B5EF4-FFF2-40B4-BE49-F238E27FC236}">
                        <a16:creationId xmlns:a16="http://schemas.microsoft.com/office/drawing/2014/main" id="{238F8282-1D60-4497-8AC5-0C0EC620CE4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7331" y="3454434"/>
                    <a:ext cx="364202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E576141F-7032-4E94-A331-999B7071653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07331" y="3334312"/>
                <a:ext cx="696433" cy="702994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BE9EB04D-020B-4B9C-8D0D-6EA717C233C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09389" y="3813353"/>
                <a:ext cx="576000" cy="576000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D96A866F-944E-4692-9BDF-DB6EB192B1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81546" y="4383012"/>
                <a:ext cx="0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Rectangle 185">
                  <a:extLst>
                    <a:ext uri="{FF2B5EF4-FFF2-40B4-BE49-F238E27FC236}">
                      <a16:creationId xmlns:a16="http://schemas.microsoft.com/office/drawing/2014/main" id="{FC94C092-B207-4F49-A120-F75C7E12AE8F}"/>
                    </a:ext>
                  </a:extLst>
                </p:cNvPr>
                <p:cNvSpPr/>
                <p:nvPr/>
              </p:nvSpPr>
              <p:spPr>
                <a:xfrm>
                  <a:off x="1001869" y="855721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86" name="Rectangle 185">
                  <a:extLst>
                    <a:ext uri="{FF2B5EF4-FFF2-40B4-BE49-F238E27FC236}">
                      <a16:creationId xmlns:a16="http://schemas.microsoft.com/office/drawing/2014/main" id="{FC94C092-B207-4F49-A120-F75C7E12AE8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1869" y="855721"/>
                  <a:ext cx="376257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670ED782-6DBF-4406-B188-BBA86ABBF0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0090" y="518311"/>
              <a:ext cx="852692" cy="878686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667396A0-6499-41B0-8A9A-FBD0FEC279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98087" y="518311"/>
              <a:ext cx="1007172" cy="1020929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9" name="Rectangle 188">
                  <a:extLst>
                    <a:ext uri="{FF2B5EF4-FFF2-40B4-BE49-F238E27FC236}">
                      <a16:creationId xmlns:a16="http://schemas.microsoft.com/office/drawing/2014/main" id="{2BDD5D5E-5472-4E35-815F-7FB2F83F1497}"/>
                    </a:ext>
                  </a:extLst>
                </p:cNvPr>
                <p:cNvSpPr/>
                <p:nvPr/>
              </p:nvSpPr>
              <p:spPr>
                <a:xfrm>
                  <a:off x="1380973" y="1289910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89" name="Rectangle 188">
                  <a:extLst>
                    <a:ext uri="{FF2B5EF4-FFF2-40B4-BE49-F238E27FC236}">
                      <a16:creationId xmlns:a16="http://schemas.microsoft.com/office/drawing/2014/main" id="{2BDD5D5E-5472-4E35-815F-7FB2F83F149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0973" y="1289910"/>
                  <a:ext cx="376257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Rectangle 189">
                  <a:extLst>
                    <a:ext uri="{FF2B5EF4-FFF2-40B4-BE49-F238E27FC236}">
                      <a16:creationId xmlns:a16="http://schemas.microsoft.com/office/drawing/2014/main" id="{A025C5C8-1D10-4347-B8E4-AAAB70184D99}"/>
                    </a:ext>
                  </a:extLst>
                </p:cNvPr>
                <p:cNvSpPr/>
                <p:nvPr/>
              </p:nvSpPr>
              <p:spPr>
                <a:xfrm>
                  <a:off x="1196025" y="1107230"/>
                  <a:ext cx="40126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90" name="Rectangle 189">
                  <a:extLst>
                    <a:ext uri="{FF2B5EF4-FFF2-40B4-BE49-F238E27FC236}">
                      <a16:creationId xmlns:a16="http://schemas.microsoft.com/office/drawing/2014/main" id="{A025C5C8-1D10-4347-B8E4-AAAB70184D9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6025" y="1107230"/>
                  <a:ext cx="401264" cy="369332"/>
                </a:xfrm>
                <a:prstGeom prst="rect">
                  <a:avLst/>
                </a:prstGeom>
                <a:blipFill>
                  <a:blip r:embed="rId13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883FE0B5-0967-4D49-BB3E-E812DE537B4A}"/>
              </a:ext>
            </a:extLst>
          </p:cNvPr>
          <p:cNvGrpSpPr/>
          <p:nvPr/>
        </p:nvGrpSpPr>
        <p:grpSpPr>
          <a:xfrm>
            <a:off x="-508217" y="3698184"/>
            <a:ext cx="2959072" cy="1944996"/>
            <a:chOff x="418551" y="157084"/>
            <a:chExt cx="2959072" cy="1944996"/>
          </a:xfrm>
        </p:grpSpPr>
        <p:grpSp>
          <p:nvGrpSpPr>
            <p:cNvPr id="201" name="Group 200">
              <a:extLst>
                <a:ext uri="{FF2B5EF4-FFF2-40B4-BE49-F238E27FC236}">
                  <a16:creationId xmlns:a16="http://schemas.microsoft.com/office/drawing/2014/main" id="{3C1B840B-ECFE-41A3-B3AC-94C3F5BF24F5}"/>
                </a:ext>
              </a:extLst>
            </p:cNvPr>
            <p:cNvGrpSpPr/>
            <p:nvPr/>
          </p:nvGrpSpPr>
          <p:grpSpPr>
            <a:xfrm>
              <a:off x="418551" y="157084"/>
              <a:ext cx="2959072" cy="1944996"/>
              <a:chOff x="602010" y="2987942"/>
              <a:chExt cx="2959072" cy="1944996"/>
            </a:xfrm>
          </p:grpSpPr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6FB0095B-70D5-41BC-ADDF-009ABFFE42A4}"/>
                  </a:ext>
                </a:extLst>
              </p:cNvPr>
              <p:cNvCxnSpPr/>
              <p:nvPr/>
            </p:nvCxnSpPr>
            <p:spPr>
              <a:xfrm>
                <a:off x="1047923" y="3351687"/>
                <a:ext cx="475423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26894A15-96CB-447A-9C28-D5E0BA42641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23345" y="3351687"/>
                <a:ext cx="475423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F42250AF-E8E6-4600-B2DD-94F9CEE9E9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19334" y="3351686"/>
                <a:ext cx="252000" cy="252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0" name="TextBox 209">
                    <a:extLst>
                      <a:ext uri="{FF2B5EF4-FFF2-40B4-BE49-F238E27FC236}">
                        <a16:creationId xmlns:a16="http://schemas.microsoft.com/office/drawing/2014/main" id="{6A4BA2B1-A1B5-4E65-A0D3-BF7C358D1AE9}"/>
                      </a:ext>
                    </a:extLst>
                  </p:cNvPr>
                  <p:cNvSpPr txBox="1"/>
                  <p:nvPr/>
                </p:nvSpPr>
                <p:spPr>
                  <a:xfrm>
                    <a:off x="602010" y="2987942"/>
                    <a:ext cx="295907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10" name="TextBox 209">
                    <a:extLst>
                      <a:ext uri="{FF2B5EF4-FFF2-40B4-BE49-F238E27FC236}">
                        <a16:creationId xmlns:a16="http://schemas.microsoft.com/office/drawing/2014/main" id="{6A4BA2B1-A1B5-4E65-A0D3-BF7C358D1AE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2010" y="2987942"/>
                    <a:ext cx="2959072" cy="36933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1" name="Rectangle 210">
                    <a:extLst>
                      <a:ext uri="{FF2B5EF4-FFF2-40B4-BE49-F238E27FC236}">
                        <a16:creationId xmlns:a16="http://schemas.microsoft.com/office/drawing/2014/main" id="{1E1CDACD-B579-454C-BADB-E7449B9BC08B}"/>
                      </a:ext>
                    </a:extLst>
                  </p:cNvPr>
                  <p:cNvSpPr/>
                  <p:nvPr/>
                </p:nvSpPr>
                <p:spPr>
                  <a:xfrm>
                    <a:off x="2017610" y="4563606"/>
                    <a:ext cx="408997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11" name="Rectangle 210">
                    <a:extLst>
                      <a:ext uri="{FF2B5EF4-FFF2-40B4-BE49-F238E27FC236}">
                        <a16:creationId xmlns:a16="http://schemas.microsoft.com/office/drawing/2014/main" id="{1E1CDACD-B579-454C-BADB-E7449B9BC08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17610" y="4563606"/>
                    <a:ext cx="408997" cy="36933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2" name="Rectangle 211">
                    <a:extLst>
                      <a:ext uri="{FF2B5EF4-FFF2-40B4-BE49-F238E27FC236}">
                        <a16:creationId xmlns:a16="http://schemas.microsoft.com/office/drawing/2014/main" id="{555584C1-D914-44C0-8D64-55345DF7DD0C}"/>
                      </a:ext>
                    </a:extLst>
                  </p:cNvPr>
                  <p:cNvSpPr/>
                  <p:nvPr/>
                </p:nvSpPr>
                <p:spPr>
                  <a:xfrm>
                    <a:off x="1707331" y="3454434"/>
                    <a:ext cx="40126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12" name="Rectangle 211">
                    <a:extLst>
                      <a:ext uri="{FF2B5EF4-FFF2-40B4-BE49-F238E27FC236}">
                        <a16:creationId xmlns:a16="http://schemas.microsoft.com/office/drawing/2014/main" id="{555584C1-D914-44C0-8D64-55345DF7DD0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7331" y="3454434"/>
                    <a:ext cx="401264" cy="369332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b="-1475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2EE1C313-B7ED-4BE3-A5AA-F30DFEC1C0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07331" y="3334312"/>
                <a:ext cx="696433" cy="702994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B86884F6-6321-4D84-AA2D-FD5A8FB6F4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09389" y="3813353"/>
                <a:ext cx="576000" cy="576000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D68F16F2-FE9A-40EE-A0DC-66BA6B9695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81546" y="4383012"/>
                <a:ext cx="0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2" name="Rectangle 201">
                  <a:extLst>
                    <a:ext uri="{FF2B5EF4-FFF2-40B4-BE49-F238E27FC236}">
                      <a16:creationId xmlns:a16="http://schemas.microsoft.com/office/drawing/2014/main" id="{F2F16D77-9F52-4C3A-8D8E-BF8418AA0474}"/>
                    </a:ext>
                  </a:extLst>
                </p:cNvPr>
                <p:cNvSpPr/>
                <p:nvPr/>
              </p:nvSpPr>
              <p:spPr>
                <a:xfrm>
                  <a:off x="1001869" y="855721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02" name="Rectangle 201">
                  <a:extLst>
                    <a:ext uri="{FF2B5EF4-FFF2-40B4-BE49-F238E27FC236}">
                      <a16:creationId xmlns:a16="http://schemas.microsoft.com/office/drawing/2014/main" id="{F2F16D77-9F52-4C3A-8D8E-BF8418AA047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1869" y="855721"/>
                  <a:ext cx="376257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41A17BEF-6248-499F-920D-E95BD70F7D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0090" y="518311"/>
              <a:ext cx="852692" cy="878686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ACFCE049-F2E8-4EB0-801E-CD325FBA41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98087" y="518311"/>
              <a:ext cx="1007172" cy="1020929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5" name="Rectangle 204">
                  <a:extLst>
                    <a:ext uri="{FF2B5EF4-FFF2-40B4-BE49-F238E27FC236}">
                      <a16:creationId xmlns:a16="http://schemas.microsoft.com/office/drawing/2014/main" id="{13B09E63-3DC6-4712-B3D4-9970FF636826}"/>
                    </a:ext>
                  </a:extLst>
                </p:cNvPr>
                <p:cNvSpPr/>
                <p:nvPr/>
              </p:nvSpPr>
              <p:spPr>
                <a:xfrm>
                  <a:off x="1380973" y="1289910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05" name="Rectangle 204">
                  <a:extLst>
                    <a:ext uri="{FF2B5EF4-FFF2-40B4-BE49-F238E27FC236}">
                      <a16:creationId xmlns:a16="http://schemas.microsoft.com/office/drawing/2014/main" id="{13B09E63-3DC6-4712-B3D4-9970FF63682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0973" y="1289910"/>
                  <a:ext cx="376257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6" name="Rectangle 205">
                  <a:extLst>
                    <a:ext uri="{FF2B5EF4-FFF2-40B4-BE49-F238E27FC236}">
                      <a16:creationId xmlns:a16="http://schemas.microsoft.com/office/drawing/2014/main" id="{A2F5B549-E9D5-4FDF-9C5C-A8EB56A7FA6C}"/>
                    </a:ext>
                  </a:extLst>
                </p:cNvPr>
                <p:cNvSpPr/>
                <p:nvPr/>
              </p:nvSpPr>
              <p:spPr>
                <a:xfrm>
                  <a:off x="1196025" y="1107230"/>
                  <a:ext cx="36420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06" name="Rectangle 205">
                  <a:extLst>
                    <a:ext uri="{FF2B5EF4-FFF2-40B4-BE49-F238E27FC236}">
                      <a16:creationId xmlns:a16="http://schemas.microsoft.com/office/drawing/2014/main" id="{A2F5B549-E9D5-4FDF-9C5C-A8EB56A7FA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6025" y="1107230"/>
                  <a:ext cx="364202" cy="36933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BA3AFCFD-FF98-4282-91FF-576F595057E2}"/>
              </a:ext>
            </a:extLst>
          </p:cNvPr>
          <p:cNvGrpSpPr/>
          <p:nvPr/>
        </p:nvGrpSpPr>
        <p:grpSpPr>
          <a:xfrm>
            <a:off x="-481168" y="6128416"/>
            <a:ext cx="2959072" cy="1944996"/>
            <a:chOff x="418551" y="157084"/>
            <a:chExt cx="2959072" cy="1944996"/>
          </a:xfrm>
        </p:grpSpPr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F35F0786-C053-4770-AB53-E44587C47A0F}"/>
                </a:ext>
              </a:extLst>
            </p:cNvPr>
            <p:cNvGrpSpPr/>
            <p:nvPr/>
          </p:nvGrpSpPr>
          <p:grpSpPr>
            <a:xfrm>
              <a:off x="418551" y="157084"/>
              <a:ext cx="2959072" cy="1944996"/>
              <a:chOff x="602010" y="2987942"/>
              <a:chExt cx="2959072" cy="1944996"/>
            </a:xfrm>
          </p:grpSpPr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4CEB3921-F1E2-4067-8C42-B723E7D51296}"/>
                  </a:ext>
                </a:extLst>
              </p:cNvPr>
              <p:cNvCxnSpPr/>
              <p:nvPr/>
            </p:nvCxnSpPr>
            <p:spPr>
              <a:xfrm>
                <a:off x="1047923" y="3351687"/>
                <a:ext cx="475423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597DE6A3-D458-4DAA-90F1-5CD3EDC011D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23345" y="3351687"/>
                <a:ext cx="475423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80EDDA77-A7A2-488C-80D1-DF45DEB367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19334" y="3351686"/>
                <a:ext cx="252000" cy="252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6" name="TextBox 225">
                    <a:extLst>
                      <a:ext uri="{FF2B5EF4-FFF2-40B4-BE49-F238E27FC236}">
                        <a16:creationId xmlns:a16="http://schemas.microsoft.com/office/drawing/2014/main" id="{5182E905-EA19-4ED5-B1DF-35F2399FBB29}"/>
                      </a:ext>
                    </a:extLst>
                  </p:cNvPr>
                  <p:cNvSpPr txBox="1"/>
                  <p:nvPr/>
                </p:nvSpPr>
                <p:spPr>
                  <a:xfrm>
                    <a:off x="602010" y="2987942"/>
                    <a:ext cx="295907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26" name="TextBox 225">
                    <a:extLst>
                      <a:ext uri="{FF2B5EF4-FFF2-40B4-BE49-F238E27FC236}">
                        <a16:creationId xmlns:a16="http://schemas.microsoft.com/office/drawing/2014/main" id="{5182E905-EA19-4ED5-B1DF-35F2399FBB2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2010" y="2987942"/>
                    <a:ext cx="2959072" cy="369332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7" name="Rectangle 226">
                    <a:extLst>
                      <a:ext uri="{FF2B5EF4-FFF2-40B4-BE49-F238E27FC236}">
                        <a16:creationId xmlns:a16="http://schemas.microsoft.com/office/drawing/2014/main" id="{DDA8C2C6-A6F8-4B0C-9F49-FFC586626E00}"/>
                      </a:ext>
                    </a:extLst>
                  </p:cNvPr>
                  <p:cNvSpPr/>
                  <p:nvPr/>
                </p:nvSpPr>
                <p:spPr>
                  <a:xfrm>
                    <a:off x="2017610" y="4563606"/>
                    <a:ext cx="408997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27" name="Rectangle 226">
                    <a:extLst>
                      <a:ext uri="{FF2B5EF4-FFF2-40B4-BE49-F238E27FC236}">
                        <a16:creationId xmlns:a16="http://schemas.microsoft.com/office/drawing/2014/main" id="{DDA8C2C6-A6F8-4B0C-9F49-FFC586626E0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17610" y="4563606"/>
                    <a:ext cx="408997" cy="369332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8" name="Rectangle 227">
                    <a:extLst>
                      <a:ext uri="{FF2B5EF4-FFF2-40B4-BE49-F238E27FC236}">
                        <a16:creationId xmlns:a16="http://schemas.microsoft.com/office/drawing/2014/main" id="{C60C6849-C4C7-407F-8A48-20E8C5455D22}"/>
                      </a:ext>
                    </a:extLst>
                  </p:cNvPr>
                  <p:cNvSpPr/>
                  <p:nvPr/>
                </p:nvSpPr>
                <p:spPr>
                  <a:xfrm>
                    <a:off x="1707331" y="3454434"/>
                    <a:ext cx="40126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28" name="Rectangle 227">
                    <a:extLst>
                      <a:ext uri="{FF2B5EF4-FFF2-40B4-BE49-F238E27FC236}">
                        <a16:creationId xmlns:a16="http://schemas.microsoft.com/office/drawing/2014/main" id="{C60C6849-C4C7-407F-8A48-20E8C5455D2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7331" y="3454434"/>
                    <a:ext cx="401264" cy="369332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b="-15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BA435930-A538-4409-B678-E38A769E7A6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07331" y="3334312"/>
                <a:ext cx="696433" cy="702994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2915FE62-9C0F-418E-93F2-AFAD466A83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09389" y="3813353"/>
                <a:ext cx="576000" cy="576000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BA3CFD95-FFAB-4569-AECE-D48B5C3F19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81546" y="4383012"/>
                <a:ext cx="0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8" name="Rectangle 217">
                  <a:extLst>
                    <a:ext uri="{FF2B5EF4-FFF2-40B4-BE49-F238E27FC236}">
                      <a16:creationId xmlns:a16="http://schemas.microsoft.com/office/drawing/2014/main" id="{53EDDAE4-D002-4508-9C67-D3087E8E24BB}"/>
                    </a:ext>
                  </a:extLst>
                </p:cNvPr>
                <p:cNvSpPr/>
                <p:nvPr/>
              </p:nvSpPr>
              <p:spPr>
                <a:xfrm>
                  <a:off x="1001869" y="855721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18" name="Rectangle 217">
                  <a:extLst>
                    <a:ext uri="{FF2B5EF4-FFF2-40B4-BE49-F238E27FC236}">
                      <a16:creationId xmlns:a16="http://schemas.microsoft.com/office/drawing/2014/main" id="{53EDDAE4-D002-4508-9C67-D3087E8E24B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1869" y="855721"/>
                  <a:ext cx="376257" cy="369332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E5F440DB-4C74-4DD3-9B6C-C753A40DD7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0090" y="518311"/>
              <a:ext cx="852692" cy="878686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01C695BE-B50D-466D-84CE-E3C9BBAF4A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98087" y="518311"/>
              <a:ext cx="1007172" cy="1020929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1" name="Rectangle 220">
                  <a:extLst>
                    <a:ext uri="{FF2B5EF4-FFF2-40B4-BE49-F238E27FC236}">
                      <a16:creationId xmlns:a16="http://schemas.microsoft.com/office/drawing/2014/main" id="{407D0D77-D02E-4533-9DE9-D7D7556D5D06}"/>
                    </a:ext>
                  </a:extLst>
                </p:cNvPr>
                <p:cNvSpPr/>
                <p:nvPr/>
              </p:nvSpPr>
              <p:spPr>
                <a:xfrm>
                  <a:off x="1380973" y="1289910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21" name="Rectangle 220">
                  <a:extLst>
                    <a:ext uri="{FF2B5EF4-FFF2-40B4-BE49-F238E27FC236}">
                      <a16:creationId xmlns:a16="http://schemas.microsoft.com/office/drawing/2014/main" id="{407D0D77-D02E-4533-9DE9-D7D7556D5D0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0973" y="1289910"/>
                  <a:ext cx="376257" cy="369332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2" name="Rectangle 221">
                  <a:extLst>
                    <a:ext uri="{FF2B5EF4-FFF2-40B4-BE49-F238E27FC236}">
                      <a16:creationId xmlns:a16="http://schemas.microsoft.com/office/drawing/2014/main" id="{056F1D58-B592-4947-A77E-DB608E45DDFA}"/>
                    </a:ext>
                  </a:extLst>
                </p:cNvPr>
                <p:cNvSpPr/>
                <p:nvPr/>
              </p:nvSpPr>
              <p:spPr>
                <a:xfrm>
                  <a:off x="1196025" y="1107230"/>
                  <a:ext cx="40126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22" name="Rectangle 221">
                  <a:extLst>
                    <a:ext uri="{FF2B5EF4-FFF2-40B4-BE49-F238E27FC236}">
                      <a16:creationId xmlns:a16="http://schemas.microsoft.com/office/drawing/2014/main" id="{056F1D58-B592-4947-A77E-DB608E45DDF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6025" y="1107230"/>
                  <a:ext cx="401264" cy="369332"/>
                </a:xfrm>
                <a:prstGeom prst="rect">
                  <a:avLst/>
                </a:prstGeom>
                <a:blipFill>
                  <a:blip r:embed="rId25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2" name="Rectangle 231">
                <a:extLst>
                  <a:ext uri="{FF2B5EF4-FFF2-40B4-BE49-F238E27FC236}">
                    <a16:creationId xmlns:a16="http://schemas.microsoft.com/office/drawing/2014/main" id="{BAAF5BF2-6A65-4072-85FF-4AEC64C726AA}"/>
                  </a:ext>
                </a:extLst>
              </p:cNvPr>
              <p:cNvSpPr/>
              <p:nvPr/>
            </p:nvSpPr>
            <p:spPr>
              <a:xfrm>
                <a:off x="3129736" y="1843715"/>
                <a:ext cx="4894160" cy="21592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sz="28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800" i="1" dirty="0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zh-CN" sz="2800" b="0" i="1" dirty="0" smtClean="0">
                                        <a:latin typeface="Cambria Math" panose="02040503050406030204" pitchFamily="18" charset="0"/>
                                      </a:rPr>
                                      <m:t>𝜎𝜎</m:t>
                                    </m:r>
                                  </m:sub>
                                  <m:sup>
                                    <m:r>
                                      <a:rPr lang="en-US" altLang="zh-CN" sz="28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800" i="1" dirty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zh-CN" sz="2800" i="1" dirty="0">
                                        <a:latin typeface="Cambria Math" panose="02040503050406030204" pitchFamily="18" charset="0"/>
                                      </a:rPr>
                                      <m:t>𝜎𝜎</m:t>
                                    </m:r>
                                  </m:sub>
                                  <m:sup>
                                    <m:r>
                                      <a:rPr lang="en-US" altLang="zh-CN" sz="2800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800" i="1" dirty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zh-CN" sz="2800" i="1" dirty="0">
                                        <a:latin typeface="Cambria Math" panose="02040503050406030204" pitchFamily="18" charset="0"/>
                                      </a:rPr>
                                      <m:t>𝜎𝜎</m:t>
                                    </m:r>
                                  </m:sub>
                                  <m:sup>
                                    <m:r>
                                      <a:rPr lang="en-US" altLang="zh-CN" sz="2800" b="0" i="1" dirty="0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800" i="1" dirty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zh-CN" sz="2800" i="1" dirty="0">
                                        <a:latin typeface="Cambria Math" panose="02040503050406030204" pitchFamily="18" charset="0"/>
                                      </a:rPr>
                                      <m:t>𝜎𝜎</m:t>
                                    </m:r>
                                  </m:sub>
                                  <m:sup>
                                    <m:r>
                                      <a:rPr lang="en-US" altLang="zh-CN" sz="2800" b="0" i="1" dirty="0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 ⋅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32" name="Rectangle 231">
                <a:extLst>
                  <a:ext uri="{FF2B5EF4-FFF2-40B4-BE49-F238E27FC236}">
                    <a16:creationId xmlns:a16="http://schemas.microsoft.com/office/drawing/2014/main" id="{BAAF5BF2-6A65-4072-85FF-4AEC64C726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9736" y="1843715"/>
                <a:ext cx="4894160" cy="2159245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CF2752A4-DA71-4BEE-AA95-BDD986E9BFFB}"/>
                  </a:ext>
                </a:extLst>
              </p:cNvPr>
              <p:cNvSpPr/>
              <p:nvPr/>
            </p:nvSpPr>
            <p:spPr>
              <a:xfrm>
                <a:off x="4443295" y="4854067"/>
                <a:ext cx="2753318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4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4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4400" b="0" i="1" dirty="0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4400" b="0" i="1" dirty="0" smtClean="0">
                                  <a:latin typeface="Cambria Math" panose="02040503050406030204" pitchFamily="18" charset="0"/>
                                </a:rPr>
                                <m:t>𝜎𝜎</m:t>
                              </m:r>
                            </m:sub>
                          </m:sSub>
                          <m:r>
                            <a:rPr lang="en-US" altLang="zh-CN" sz="4400" i="1" dirty="0">
                              <a:latin typeface="Cambria Math" panose="02040503050406030204" pitchFamily="18" charset="0"/>
                            </a:rPr>
                            <m:t>⊗</m:t>
                          </m:r>
                          <m:r>
                            <a:rPr lang="zh-CN" altLang="en-US" sz="4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𝕀</m:t>
                          </m:r>
                        </m:e>
                      </m:d>
                    </m:oMath>
                  </m:oMathPara>
                </a14:m>
                <a:endParaRPr lang="zh-CN" altLang="en-US" sz="4400" dirty="0"/>
              </a:p>
            </p:txBody>
          </p:sp>
        </mc:Choice>
        <mc:Fallback xmlns=""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CF2752A4-DA71-4BEE-AA95-BDD986E9BF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3295" y="4854067"/>
                <a:ext cx="2753318" cy="769441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A39F3D8B-27F6-48C4-A6B3-B156C2A1F01E}"/>
              </a:ext>
            </a:extLst>
          </p:cNvPr>
          <p:cNvGrpSpPr/>
          <p:nvPr/>
        </p:nvGrpSpPr>
        <p:grpSpPr>
          <a:xfrm>
            <a:off x="9130345" y="3573353"/>
            <a:ext cx="2959072" cy="2361740"/>
            <a:chOff x="8866992" y="-1430825"/>
            <a:chExt cx="2959072" cy="2361740"/>
          </a:xfrm>
        </p:grpSpPr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547B89E4-265D-47C8-8E81-F005E22C3A30}"/>
                </a:ext>
              </a:extLst>
            </p:cNvPr>
            <p:cNvGrpSpPr/>
            <p:nvPr/>
          </p:nvGrpSpPr>
          <p:grpSpPr>
            <a:xfrm>
              <a:off x="8866992" y="-1430825"/>
              <a:ext cx="2959072" cy="2361740"/>
              <a:chOff x="409535" y="-259660"/>
              <a:chExt cx="2959072" cy="2361740"/>
            </a:xfrm>
          </p:grpSpPr>
          <p:grpSp>
            <p:nvGrpSpPr>
              <p:cNvPr id="153" name="Group 152">
                <a:extLst>
                  <a:ext uri="{FF2B5EF4-FFF2-40B4-BE49-F238E27FC236}">
                    <a16:creationId xmlns:a16="http://schemas.microsoft.com/office/drawing/2014/main" id="{1F889A0A-01A7-43CB-A6EB-38EED12922AE}"/>
                  </a:ext>
                </a:extLst>
              </p:cNvPr>
              <p:cNvGrpSpPr/>
              <p:nvPr/>
            </p:nvGrpSpPr>
            <p:grpSpPr>
              <a:xfrm>
                <a:off x="409535" y="-259660"/>
                <a:ext cx="2959072" cy="2361740"/>
                <a:chOff x="592994" y="2571198"/>
                <a:chExt cx="2959072" cy="2361740"/>
              </a:xfrm>
            </p:grpSpPr>
            <p:cxnSp>
              <p:nvCxnSpPr>
                <p:cNvPr id="159" name="Straight Connector 158">
                  <a:extLst>
                    <a:ext uri="{FF2B5EF4-FFF2-40B4-BE49-F238E27FC236}">
                      <a16:creationId xmlns:a16="http://schemas.microsoft.com/office/drawing/2014/main" id="{F774C6C9-2B5C-499C-A392-324AA3018EB9}"/>
                    </a:ext>
                  </a:extLst>
                </p:cNvPr>
                <p:cNvCxnSpPr/>
                <p:nvPr/>
              </p:nvCxnSpPr>
              <p:spPr>
                <a:xfrm>
                  <a:off x="1047923" y="3351687"/>
                  <a:ext cx="475423" cy="47542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Connector 159">
                  <a:extLst>
                    <a:ext uri="{FF2B5EF4-FFF2-40B4-BE49-F238E27FC236}">
                      <a16:creationId xmlns:a16="http://schemas.microsoft.com/office/drawing/2014/main" id="{837D5919-8A9E-417E-8A9C-7742F05145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523345" y="3351687"/>
                  <a:ext cx="475423" cy="47542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Connector 160">
                  <a:extLst>
                    <a:ext uri="{FF2B5EF4-FFF2-40B4-BE49-F238E27FC236}">
                      <a16:creationId xmlns:a16="http://schemas.microsoft.com/office/drawing/2014/main" id="{B0E6C138-CB7A-43B8-BE5B-06015EA1A9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19334" y="3351686"/>
                  <a:ext cx="252000" cy="252000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2" name="TextBox 161">
                      <a:extLst>
                        <a:ext uri="{FF2B5EF4-FFF2-40B4-BE49-F238E27FC236}">
                          <a16:creationId xmlns:a16="http://schemas.microsoft.com/office/drawing/2014/main" id="{C02643E3-9927-4902-8F66-5A44854A88A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92994" y="2571198"/>
                      <a:ext cx="295907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 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 xmlns="">
                <p:sp>
                  <p:nvSpPr>
                    <p:cNvPr id="162" name="TextBox 161">
                      <a:extLst>
                        <a:ext uri="{FF2B5EF4-FFF2-40B4-BE49-F238E27FC236}">
                          <a16:creationId xmlns:a16="http://schemas.microsoft.com/office/drawing/2014/main" id="{C02643E3-9927-4902-8F66-5A44854A88A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92994" y="2571198"/>
                      <a:ext cx="2959072" cy="369332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3" name="Rectangle 162">
                      <a:extLst>
                        <a:ext uri="{FF2B5EF4-FFF2-40B4-BE49-F238E27FC236}">
                          <a16:creationId xmlns:a16="http://schemas.microsoft.com/office/drawing/2014/main" id="{C8D84E5F-1869-43F1-B190-1DD5080862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17610" y="4563606"/>
                      <a:ext cx="408997" cy="369332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zh-CN" altLang="en-US" i="1" dirty="0"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63" name="Rectangle 162">
                      <a:extLst>
                        <a:ext uri="{FF2B5EF4-FFF2-40B4-BE49-F238E27FC236}">
                          <a16:creationId xmlns:a16="http://schemas.microsoft.com/office/drawing/2014/main" id="{C8D84E5F-1869-43F1-B190-1DD508086203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17610" y="4563606"/>
                      <a:ext cx="408997" cy="369332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4" name="Rectangle 163">
                      <a:extLst>
                        <a:ext uri="{FF2B5EF4-FFF2-40B4-BE49-F238E27FC236}">
                          <a16:creationId xmlns:a16="http://schemas.microsoft.com/office/drawing/2014/main" id="{0CC41D86-B82E-4E7B-98D6-A8A083D1AE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07331" y="3454434"/>
                      <a:ext cx="40126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oMath>
                        </m:oMathPara>
                      </a14:m>
                      <a:endParaRPr lang="zh-CN" altLang="en-US" i="1" dirty="0"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64" name="Rectangle 163">
                      <a:extLst>
                        <a:ext uri="{FF2B5EF4-FFF2-40B4-BE49-F238E27FC236}">
                          <a16:creationId xmlns:a16="http://schemas.microsoft.com/office/drawing/2014/main" id="{0CC41D86-B82E-4E7B-98D6-A8A083D1AE1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07331" y="3454434"/>
                      <a:ext cx="401264" cy="369332"/>
                    </a:xfrm>
                    <a:prstGeom prst="rect">
                      <a:avLst/>
                    </a:prstGeom>
                    <a:blipFill>
                      <a:blip r:embed="rId30"/>
                      <a:stretch>
                        <a:fillRect b="-1475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65" name="Straight Connector 164">
                  <a:extLst>
                    <a:ext uri="{FF2B5EF4-FFF2-40B4-BE49-F238E27FC236}">
                      <a16:creationId xmlns:a16="http://schemas.microsoft.com/office/drawing/2014/main" id="{CCC336B3-15B8-4D52-B36A-35EE93FEF2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707331" y="3334312"/>
                  <a:ext cx="696433" cy="702994"/>
                </a:xfrm>
                <a:prstGeom prst="line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Connector 165">
                  <a:extLst>
                    <a:ext uri="{FF2B5EF4-FFF2-40B4-BE49-F238E27FC236}">
                      <a16:creationId xmlns:a16="http://schemas.microsoft.com/office/drawing/2014/main" id="{5B63BBFC-0C39-4A20-AC43-762E228E15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509389" y="3813353"/>
                  <a:ext cx="576000" cy="576000"/>
                </a:xfrm>
                <a:prstGeom prst="line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Straight Connector 166">
                  <a:extLst>
                    <a:ext uri="{FF2B5EF4-FFF2-40B4-BE49-F238E27FC236}">
                      <a16:creationId xmlns:a16="http://schemas.microsoft.com/office/drawing/2014/main" id="{4F87178D-2E1E-48AD-B2C0-F2F42662AD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81546" y="4383012"/>
                  <a:ext cx="0" cy="47542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4" name="Rectangle 153">
                    <a:extLst>
                      <a:ext uri="{FF2B5EF4-FFF2-40B4-BE49-F238E27FC236}">
                        <a16:creationId xmlns:a16="http://schemas.microsoft.com/office/drawing/2014/main" id="{47CD61BE-AF3C-4DBE-B78F-201B0CEC088C}"/>
                      </a:ext>
                    </a:extLst>
                  </p:cNvPr>
                  <p:cNvSpPr/>
                  <p:nvPr/>
                </p:nvSpPr>
                <p:spPr>
                  <a:xfrm>
                    <a:off x="1001869" y="855721"/>
                    <a:ext cx="37625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54" name="Rectangle 153">
                    <a:extLst>
                      <a:ext uri="{FF2B5EF4-FFF2-40B4-BE49-F238E27FC236}">
                        <a16:creationId xmlns:a16="http://schemas.microsoft.com/office/drawing/2014/main" id="{47CD61BE-AF3C-4DBE-B78F-201B0CEC088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1869" y="855721"/>
                    <a:ext cx="376257" cy="369332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CA7ECE39-65B1-476D-919B-73469F06165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10090" y="518311"/>
                <a:ext cx="852692" cy="878686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EC77697F-5519-48FD-B476-404D89E6F9B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98087" y="518311"/>
                <a:ext cx="1007172" cy="1020929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7" name="Rectangle 156">
                    <a:extLst>
                      <a:ext uri="{FF2B5EF4-FFF2-40B4-BE49-F238E27FC236}">
                        <a16:creationId xmlns:a16="http://schemas.microsoft.com/office/drawing/2014/main" id="{C5C4A10A-798A-482E-AE57-6439FABED0A9}"/>
                      </a:ext>
                    </a:extLst>
                  </p:cNvPr>
                  <p:cNvSpPr/>
                  <p:nvPr/>
                </p:nvSpPr>
                <p:spPr>
                  <a:xfrm>
                    <a:off x="1380973" y="1289910"/>
                    <a:ext cx="37625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57" name="Rectangle 156">
                    <a:extLst>
                      <a:ext uri="{FF2B5EF4-FFF2-40B4-BE49-F238E27FC236}">
                        <a16:creationId xmlns:a16="http://schemas.microsoft.com/office/drawing/2014/main" id="{C5C4A10A-798A-482E-AE57-6439FABED0A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80973" y="1289910"/>
                    <a:ext cx="376257" cy="369332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8" name="Rectangle 157">
                    <a:extLst>
                      <a:ext uri="{FF2B5EF4-FFF2-40B4-BE49-F238E27FC236}">
                        <a16:creationId xmlns:a16="http://schemas.microsoft.com/office/drawing/2014/main" id="{FB57E528-6EF6-4328-8273-6A97ACFF5199}"/>
                      </a:ext>
                    </a:extLst>
                  </p:cNvPr>
                  <p:cNvSpPr/>
                  <p:nvPr/>
                </p:nvSpPr>
                <p:spPr>
                  <a:xfrm>
                    <a:off x="1196025" y="1107230"/>
                    <a:ext cx="36420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58" name="Rectangle 157">
                    <a:extLst>
                      <a:ext uri="{FF2B5EF4-FFF2-40B4-BE49-F238E27FC236}">
                        <a16:creationId xmlns:a16="http://schemas.microsoft.com/office/drawing/2014/main" id="{FB57E528-6EF6-4328-8273-6A97ACFF519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6025" y="1107230"/>
                    <a:ext cx="364202" cy="369332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83" name="Group 282">
              <a:extLst>
                <a:ext uri="{FF2B5EF4-FFF2-40B4-BE49-F238E27FC236}">
                  <a16:creationId xmlns:a16="http://schemas.microsoft.com/office/drawing/2014/main" id="{0F12FA25-5D9B-46D2-8092-452813DD9B57}"/>
                </a:ext>
              </a:extLst>
            </p:cNvPr>
            <p:cNvGrpSpPr/>
            <p:nvPr/>
          </p:nvGrpSpPr>
          <p:grpSpPr>
            <a:xfrm>
              <a:off x="9767833" y="-1109075"/>
              <a:ext cx="475424" cy="473826"/>
              <a:chOff x="6621404" y="1486349"/>
              <a:chExt cx="698514" cy="696167"/>
            </a:xfrm>
          </p:grpSpPr>
          <p:cxnSp>
            <p:nvCxnSpPr>
              <p:cNvPr id="287" name="Straight Connector 286">
                <a:extLst>
                  <a:ext uri="{FF2B5EF4-FFF2-40B4-BE49-F238E27FC236}">
                    <a16:creationId xmlns:a16="http://schemas.microsoft.com/office/drawing/2014/main" id="{45637D8A-3ADE-49C3-9DCF-8B5EEEBBCA0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621404" y="1493475"/>
                <a:ext cx="689041" cy="689041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8" name="Oval 287">
                <a:extLst>
                  <a:ext uri="{FF2B5EF4-FFF2-40B4-BE49-F238E27FC236}">
                    <a16:creationId xmlns:a16="http://schemas.microsoft.com/office/drawing/2014/main" id="{C107783C-5B24-4DB2-889B-C6EF82104C5C}"/>
                  </a:ext>
                </a:extLst>
              </p:cNvPr>
              <p:cNvSpPr/>
              <p:nvPr/>
            </p:nvSpPr>
            <p:spPr>
              <a:xfrm>
                <a:off x="6807759" y="1688051"/>
                <a:ext cx="316329" cy="316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89" name="Straight Connector 288">
                <a:extLst>
                  <a:ext uri="{FF2B5EF4-FFF2-40B4-BE49-F238E27FC236}">
                    <a16:creationId xmlns:a16="http://schemas.microsoft.com/office/drawing/2014/main" id="{ECF20B72-4A81-44C6-8065-A84DA6BA7B6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30877" y="1486349"/>
                <a:ext cx="689041" cy="689041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71" name="Group 370">
            <a:extLst>
              <a:ext uri="{FF2B5EF4-FFF2-40B4-BE49-F238E27FC236}">
                <a16:creationId xmlns:a16="http://schemas.microsoft.com/office/drawing/2014/main" id="{C1E45E0C-C072-4172-BF8C-187F0D6A703F}"/>
              </a:ext>
            </a:extLst>
          </p:cNvPr>
          <p:cNvGrpSpPr/>
          <p:nvPr/>
        </p:nvGrpSpPr>
        <p:grpSpPr>
          <a:xfrm>
            <a:off x="9130345" y="1052989"/>
            <a:ext cx="2959072" cy="2361740"/>
            <a:chOff x="8866992" y="-1430825"/>
            <a:chExt cx="2959072" cy="2361740"/>
          </a:xfrm>
        </p:grpSpPr>
        <p:grpSp>
          <p:nvGrpSpPr>
            <p:cNvPr id="372" name="Group 371">
              <a:extLst>
                <a:ext uri="{FF2B5EF4-FFF2-40B4-BE49-F238E27FC236}">
                  <a16:creationId xmlns:a16="http://schemas.microsoft.com/office/drawing/2014/main" id="{6802923F-F164-4105-A676-313BB7AF64D1}"/>
                </a:ext>
              </a:extLst>
            </p:cNvPr>
            <p:cNvGrpSpPr/>
            <p:nvPr/>
          </p:nvGrpSpPr>
          <p:grpSpPr>
            <a:xfrm>
              <a:off x="8866992" y="-1430825"/>
              <a:ext cx="2959072" cy="2361740"/>
              <a:chOff x="409535" y="-259660"/>
              <a:chExt cx="2959072" cy="2361740"/>
            </a:xfrm>
          </p:grpSpPr>
          <p:grpSp>
            <p:nvGrpSpPr>
              <p:cNvPr id="377" name="Group 376">
                <a:extLst>
                  <a:ext uri="{FF2B5EF4-FFF2-40B4-BE49-F238E27FC236}">
                    <a16:creationId xmlns:a16="http://schemas.microsoft.com/office/drawing/2014/main" id="{55F34668-2ED2-4D17-A0E8-9B351C22CB0B}"/>
                  </a:ext>
                </a:extLst>
              </p:cNvPr>
              <p:cNvGrpSpPr/>
              <p:nvPr/>
            </p:nvGrpSpPr>
            <p:grpSpPr>
              <a:xfrm>
                <a:off x="409535" y="-259660"/>
                <a:ext cx="2959072" cy="2361740"/>
                <a:chOff x="592994" y="2571198"/>
                <a:chExt cx="2959072" cy="2361740"/>
              </a:xfrm>
            </p:grpSpPr>
            <p:cxnSp>
              <p:nvCxnSpPr>
                <p:cNvPr id="383" name="Straight Connector 382">
                  <a:extLst>
                    <a:ext uri="{FF2B5EF4-FFF2-40B4-BE49-F238E27FC236}">
                      <a16:creationId xmlns:a16="http://schemas.microsoft.com/office/drawing/2014/main" id="{0E054EB2-69C5-4980-B8C2-43D953D439EB}"/>
                    </a:ext>
                  </a:extLst>
                </p:cNvPr>
                <p:cNvCxnSpPr/>
                <p:nvPr/>
              </p:nvCxnSpPr>
              <p:spPr>
                <a:xfrm>
                  <a:off x="1047923" y="3351687"/>
                  <a:ext cx="475423" cy="47542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84" name="Straight Connector 383">
                  <a:extLst>
                    <a:ext uri="{FF2B5EF4-FFF2-40B4-BE49-F238E27FC236}">
                      <a16:creationId xmlns:a16="http://schemas.microsoft.com/office/drawing/2014/main" id="{CABAFA14-25EF-47E0-B4A4-4C32C89C6A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523345" y="3351687"/>
                  <a:ext cx="475423" cy="47542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85" name="Straight Connector 384">
                  <a:extLst>
                    <a:ext uri="{FF2B5EF4-FFF2-40B4-BE49-F238E27FC236}">
                      <a16:creationId xmlns:a16="http://schemas.microsoft.com/office/drawing/2014/main" id="{174835F4-F042-4D8E-8496-87121A18D5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19334" y="3351686"/>
                  <a:ext cx="252000" cy="252000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86" name="TextBox 385">
                      <a:extLst>
                        <a:ext uri="{FF2B5EF4-FFF2-40B4-BE49-F238E27FC236}">
                          <a16:creationId xmlns:a16="http://schemas.microsoft.com/office/drawing/2014/main" id="{57EA2C79-BB4C-4698-B43E-9810D2CC18D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92994" y="2571198"/>
                      <a:ext cx="295907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 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 xmlns="">
                <p:sp>
                  <p:nvSpPr>
                    <p:cNvPr id="386" name="TextBox 385">
                      <a:extLst>
                        <a:ext uri="{FF2B5EF4-FFF2-40B4-BE49-F238E27FC236}">
                          <a16:creationId xmlns:a16="http://schemas.microsoft.com/office/drawing/2014/main" id="{57EA2C79-BB4C-4698-B43E-9810D2CC18D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92994" y="2571198"/>
                      <a:ext cx="2959072" cy="369332"/>
                    </a:xfrm>
                    <a:prstGeom prst="rect">
                      <a:avLst/>
                    </a:prstGeom>
                    <a:blipFill>
                      <a:blip r:embed="rId3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87" name="Rectangle 386">
                      <a:extLst>
                        <a:ext uri="{FF2B5EF4-FFF2-40B4-BE49-F238E27FC236}">
                          <a16:creationId xmlns:a16="http://schemas.microsoft.com/office/drawing/2014/main" id="{2E683DDE-81C4-4449-A3F8-90D03585DA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17610" y="4563606"/>
                      <a:ext cx="408997" cy="369332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zh-CN" altLang="en-US" i="1" dirty="0"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87" name="Rectangle 386">
                      <a:extLst>
                        <a:ext uri="{FF2B5EF4-FFF2-40B4-BE49-F238E27FC236}">
                          <a16:creationId xmlns:a16="http://schemas.microsoft.com/office/drawing/2014/main" id="{2E683DDE-81C4-4449-A3F8-90D03585DA5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17610" y="4563606"/>
                      <a:ext cx="408997" cy="369332"/>
                    </a:xfrm>
                    <a:prstGeom prst="rect">
                      <a:avLst/>
                    </a:prstGeom>
                    <a:blipFill>
                      <a:blip r:embed="rId3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88" name="Rectangle 387">
                      <a:extLst>
                        <a:ext uri="{FF2B5EF4-FFF2-40B4-BE49-F238E27FC236}">
                          <a16:creationId xmlns:a16="http://schemas.microsoft.com/office/drawing/2014/main" id="{14A81087-C323-4EAA-A2FC-E2D0A498A0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07331" y="3454434"/>
                      <a:ext cx="364202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zh-CN" altLang="en-US" i="1" dirty="0"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88" name="Rectangle 387">
                      <a:extLst>
                        <a:ext uri="{FF2B5EF4-FFF2-40B4-BE49-F238E27FC236}">
                          <a16:creationId xmlns:a16="http://schemas.microsoft.com/office/drawing/2014/main" id="{14A81087-C323-4EAA-A2FC-E2D0A498A0E3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07331" y="3454434"/>
                      <a:ext cx="364202" cy="369332"/>
                    </a:xfrm>
                    <a:prstGeom prst="rect">
                      <a:avLst/>
                    </a:prstGeom>
                    <a:blipFill>
                      <a:blip r:embed="rId3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89" name="Straight Connector 388">
                  <a:extLst>
                    <a:ext uri="{FF2B5EF4-FFF2-40B4-BE49-F238E27FC236}">
                      <a16:creationId xmlns:a16="http://schemas.microsoft.com/office/drawing/2014/main" id="{F263A423-3D40-46F7-8F2E-AC727B8A58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707331" y="3334312"/>
                  <a:ext cx="696433" cy="702994"/>
                </a:xfrm>
                <a:prstGeom prst="line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90" name="Straight Connector 389">
                  <a:extLst>
                    <a:ext uri="{FF2B5EF4-FFF2-40B4-BE49-F238E27FC236}">
                      <a16:creationId xmlns:a16="http://schemas.microsoft.com/office/drawing/2014/main" id="{294F10F8-83E8-49DA-B719-D902FAB683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509389" y="3813353"/>
                  <a:ext cx="576000" cy="576000"/>
                </a:xfrm>
                <a:prstGeom prst="line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91" name="Straight Connector 390">
                  <a:extLst>
                    <a:ext uri="{FF2B5EF4-FFF2-40B4-BE49-F238E27FC236}">
                      <a16:creationId xmlns:a16="http://schemas.microsoft.com/office/drawing/2014/main" id="{CC17DF82-DBD5-46CB-89E0-EB7C31589B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81546" y="4383012"/>
                  <a:ext cx="0" cy="47542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8" name="Rectangle 377">
                    <a:extLst>
                      <a:ext uri="{FF2B5EF4-FFF2-40B4-BE49-F238E27FC236}">
                        <a16:creationId xmlns:a16="http://schemas.microsoft.com/office/drawing/2014/main" id="{3C89B704-D34F-49E0-924C-347D7BB7EC79}"/>
                      </a:ext>
                    </a:extLst>
                  </p:cNvPr>
                  <p:cNvSpPr/>
                  <p:nvPr/>
                </p:nvSpPr>
                <p:spPr>
                  <a:xfrm>
                    <a:off x="1001869" y="855721"/>
                    <a:ext cx="37625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78" name="Rectangle 377">
                    <a:extLst>
                      <a:ext uri="{FF2B5EF4-FFF2-40B4-BE49-F238E27FC236}">
                        <a16:creationId xmlns:a16="http://schemas.microsoft.com/office/drawing/2014/main" id="{3C89B704-D34F-49E0-924C-347D7BB7EC7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1869" y="855721"/>
                    <a:ext cx="376257" cy="369332"/>
                  </a:xfrm>
                  <a:prstGeom prst="rect">
                    <a:avLst/>
                  </a:prstGeom>
                  <a:blipFill>
                    <a:blip r:embed="rId3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79" name="Straight Connector 378">
                <a:extLst>
                  <a:ext uri="{FF2B5EF4-FFF2-40B4-BE49-F238E27FC236}">
                    <a16:creationId xmlns:a16="http://schemas.microsoft.com/office/drawing/2014/main" id="{2DCB0E6F-4620-4822-81F3-06021FDA323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10090" y="518311"/>
                <a:ext cx="852692" cy="878686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0" name="Straight Connector 379">
                <a:extLst>
                  <a:ext uri="{FF2B5EF4-FFF2-40B4-BE49-F238E27FC236}">
                    <a16:creationId xmlns:a16="http://schemas.microsoft.com/office/drawing/2014/main" id="{0BDBB20E-D330-4E7E-A02E-881C9705F61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98087" y="518311"/>
                <a:ext cx="1007172" cy="1020929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1" name="Rectangle 380">
                    <a:extLst>
                      <a:ext uri="{FF2B5EF4-FFF2-40B4-BE49-F238E27FC236}">
                        <a16:creationId xmlns:a16="http://schemas.microsoft.com/office/drawing/2014/main" id="{76C00F72-2AA7-4285-B32A-307CCD92D887}"/>
                      </a:ext>
                    </a:extLst>
                  </p:cNvPr>
                  <p:cNvSpPr/>
                  <p:nvPr/>
                </p:nvSpPr>
                <p:spPr>
                  <a:xfrm>
                    <a:off x="1380973" y="1289910"/>
                    <a:ext cx="37625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81" name="Rectangle 380">
                    <a:extLst>
                      <a:ext uri="{FF2B5EF4-FFF2-40B4-BE49-F238E27FC236}">
                        <a16:creationId xmlns:a16="http://schemas.microsoft.com/office/drawing/2014/main" id="{76C00F72-2AA7-4285-B32A-307CCD92D88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80973" y="1289910"/>
                    <a:ext cx="376257" cy="369332"/>
                  </a:xfrm>
                  <a:prstGeom prst="rect">
                    <a:avLst/>
                  </a:prstGeom>
                  <a:blipFill>
                    <a:blip r:embed="rId3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2" name="Rectangle 381">
                    <a:extLst>
                      <a:ext uri="{FF2B5EF4-FFF2-40B4-BE49-F238E27FC236}">
                        <a16:creationId xmlns:a16="http://schemas.microsoft.com/office/drawing/2014/main" id="{26C170CA-3D62-44B1-87F8-9C77604AA06F}"/>
                      </a:ext>
                    </a:extLst>
                  </p:cNvPr>
                  <p:cNvSpPr/>
                  <p:nvPr/>
                </p:nvSpPr>
                <p:spPr>
                  <a:xfrm>
                    <a:off x="1196025" y="1107230"/>
                    <a:ext cx="36420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82" name="Rectangle 381">
                    <a:extLst>
                      <a:ext uri="{FF2B5EF4-FFF2-40B4-BE49-F238E27FC236}">
                        <a16:creationId xmlns:a16="http://schemas.microsoft.com/office/drawing/2014/main" id="{26C170CA-3D62-44B1-87F8-9C77604AA06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6025" y="1107230"/>
                    <a:ext cx="364202" cy="369332"/>
                  </a:xfrm>
                  <a:prstGeom prst="rect">
                    <a:avLst/>
                  </a:prstGeom>
                  <a:blipFill>
                    <a:blip r:embed="rId3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73" name="Group 372">
              <a:extLst>
                <a:ext uri="{FF2B5EF4-FFF2-40B4-BE49-F238E27FC236}">
                  <a16:creationId xmlns:a16="http://schemas.microsoft.com/office/drawing/2014/main" id="{3B6BB4BF-ACD8-4702-A017-BE726A6A7664}"/>
                </a:ext>
              </a:extLst>
            </p:cNvPr>
            <p:cNvGrpSpPr/>
            <p:nvPr/>
          </p:nvGrpSpPr>
          <p:grpSpPr>
            <a:xfrm>
              <a:off x="9767833" y="-1109075"/>
              <a:ext cx="475424" cy="473826"/>
              <a:chOff x="6621404" y="1486349"/>
              <a:chExt cx="698514" cy="696167"/>
            </a:xfrm>
          </p:grpSpPr>
          <p:cxnSp>
            <p:nvCxnSpPr>
              <p:cNvPr id="374" name="Straight Connector 373">
                <a:extLst>
                  <a:ext uri="{FF2B5EF4-FFF2-40B4-BE49-F238E27FC236}">
                    <a16:creationId xmlns:a16="http://schemas.microsoft.com/office/drawing/2014/main" id="{7430EDAC-A0E4-4E6F-9886-17DBD38CA4C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621404" y="1493475"/>
                <a:ext cx="689041" cy="689041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75" name="Oval 374">
                <a:extLst>
                  <a:ext uri="{FF2B5EF4-FFF2-40B4-BE49-F238E27FC236}">
                    <a16:creationId xmlns:a16="http://schemas.microsoft.com/office/drawing/2014/main" id="{2C1AF2F3-6498-454E-A5A8-4B3C2EACD72B}"/>
                  </a:ext>
                </a:extLst>
              </p:cNvPr>
              <p:cNvSpPr/>
              <p:nvPr/>
            </p:nvSpPr>
            <p:spPr>
              <a:xfrm>
                <a:off x="6807759" y="1688051"/>
                <a:ext cx="316329" cy="316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76" name="Straight Connector 375">
                <a:extLst>
                  <a:ext uri="{FF2B5EF4-FFF2-40B4-BE49-F238E27FC236}">
                    <a16:creationId xmlns:a16="http://schemas.microsoft.com/office/drawing/2014/main" id="{00A6EFE0-AD6E-4156-A46F-7748478FB5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30877" y="1486349"/>
                <a:ext cx="689041" cy="689041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3" name="Group 392">
            <a:extLst>
              <a:ext uri="{FF2B5EF4-FFF2-40B4-BE49-F238E27FC236}">
                <a16:creationId xmlns:a16="http://schemas.microsoft.com/office/drawing/2014/main" id="{EF6CE006-92A9-4C51-9865-BB7399431A1F}"/>
              </a:ext>
            </a:extLst>
          </p:cNvPr>
          <p:cNvGrpSpPr/>
          <p:nvPr/>
        </p:nvGrpSpPr>
        <p:grpSpPr>
          <a:xfrm>
            <a:off x="9130345" y="-1278425"/>
            <a:ext cx="2959072" cy="2361740"/>
            <a:chOff x="409535" y="-259660"/>
            <a:chExt cx="2959072" cy="2361740"/>
          </a:xfrm>
        </p:grpSpPr>
        <p:grpSp>
          <p:nvGrpSpPr>
            <p:cNvPr id="398" name="Group 397">
              <a:extLst>
                <a:ext uri="{FF2B5EF4-FFF2-40B4-BE49-F238E27FC236}">
                  <a16:creationId xmlns:a16="http://schemas.microsoft.com/office/drawing/2014/main" id="{7BF44AC0-8670-46C8-AA0C-0CA0218099DB}"/>
                </a:ext>
              </a:extLst>
            </p:cNvPr>
            <p:cNvGrpSpPr/>
            <p:nvPr/>
          </p:nvGrpSpPr>
          <p:grpSpPr>
            <a:xfrm>
              <a:off x="409535" y="-259660"/>
              <a:ext cx="2959072" cy="2361740"/>
              <a:chOff x="592994" y="2571198"/>
              <a:chExt cx="2959072" cy="2361740"/>
            </a:xfrm>
          </p:grpSpPr>
          <p:cxnSp>
            <p:nvCxnSpPr>
              <p:cNvPr id="404" name="Straight Connector 403">
                <a:extLst>
                  <a:ext uri="{FF2B5EF4-FFF2-40B4-BE49-F238E27FC236}">
                    <a16:creationId xmlns:a16="http://schemas.microsoft.com/office/drawing/2014/main" id="{F7CF43FE-487D-474E-ADD3-91ABD363E669}"/>
                  </a:ext>
                </a:extLst>
              </p:cNvPr>
              <p:cNvCxnSpPr/>
              <p:nvPr/>
            </p:nvCxnSpPr>
            <p:spPr>
              <a:xfrm>
                <a:off x="1047923" y="3351687"/>
                <a:ext cx="475423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5" name="Straight Connector 404">
                <a:extLst>
                  <a:ext uri="{FF2B5EF4-FFF2-40B4-BE49-F238E27FC236}">
                    <a16:creationId xmlns:a16="http://schemas.microsoft.com/office/drawing/2014/main" id="{90D4CC0E-F2CD-4A05-9A0B-55B32931B64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23345" y="3351687"/>
                <a:ext cx="475423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6" name="Straight Connector 405">
                <a:extLst>
                  <a:ext uri="{FF2B5EF4-FFF2-40B4-BE49-F238E27FC236}">
                    <a16:creationId xmlns:a16="http://schemas.microsoft.com/office/drawing/2014/main" id="{9F435C77-AC6D-41F1-9DE4-30D8D51BC1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19334" y="3351686"/>
                <a:ext cx="252000" cy="252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7" name="TextBox 406">
                    <a:extLst>
                      <a:ext uri="{FF2B5EF4-FFF2-40B4-BE49-F238E27FC236}">
                        <a16:creationId xmlns:a16="http://schemas.microsoft.com/office/drawing/2014/main" id="{7B8EDA31-5614-4F26-AD36-47B4D9A0C148}"/>
                      </a:ext>
                    </a:extLst>
                  </p:cNvPr>
                  <p:cNvSpPr txBox="1"/>
                  <p:nvPr/>
                </p:nvSpPr>
                <p:spPr>
                  <a:xfrm>
                    <a:off x="592994" y="2571198"/>
                    <a:ext cx="295907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407" name="TextBox 406">
                    <a:extLst>
                      <a:ext uri="{FF2B5EF4-FFF2-40B4-BE49-F238E27FC236}">
                        <a16:creationId xmlns:a16="http://schemas.microsoft.com/office/drawing/2014/main" id="{7B8EDA31-5614-4F26-AD36-47B4D9A0C14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2994" y="2571198"/>
                    <a:ext cx="2959072" cy="369332"/>
                  </a:xfrm>
                  <a:prstGeom prst="rect">
                    <a:avLst/>
                  </a:prstGeom>
                  <a:blipFill>
                    <a:blip r:embed="rId4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8" name="Rectangle 407">
                    <a:extLst>
                      <a:ext uri="{FF2B5EF4-FFF2-40B4-BE49-F238E27FC236}">
                        <a16:creationId xmlns:a16="http://schemas.microsoft.com/office/drawing/2014/main" id="{F1A91616-A519-4848-A787-82A77FB74FAC}"/>
                      </a:ext>
                    </a:extLst>
                  </p:cNvPr>
                  <p:cNvSpPr/>
                  <p:nvPr/>
                </p:nvSpPr>
                <p:spPr>
                  <a:xfrm>
                    <a:off x="2017610" y="4563606"/>
                    <a:ext cx="408997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08" name="Rectangle 407">
                    <a:extLst>
                      <a:ext uri="{FF2B5EF4-FFF2-40B4-BE49-F238E27FC236}">
                        <a16:creationId xmlns:a16="http://schemas.microsoft.com/office/drawing/2014/main" id="{F1A91616-A519-4848-A787-82A77FB74FA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17610" y="4563606"/>
                    <a:ext cx="408997" cy="369332"/>
                  </a:xfrm>
                  <a:prstGeom prst="rect">
                    <a:avLst/>
                  </a:prstGeom>
                  <a:blipFill>
                    <a:blip r:embed="rId4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9" name="Rectangle 408">
                    <a:extLst>
                      <a:ext uri="{FF2B5EF4-FFF2-40B4-BE49-F238E27FC236}">
                        <a16:creationId xmlns:a16="http://schemas.microsoft.com/office/drawing/2014/main" id="{C34AE675-F7FC-4296-92EA-38C48601B139}"/>
                      </a:ext>
                    </a:extLst>
                  </p:cNvPr>
                  <p:cNvSpPr/>
                  <p:nvPr/>
                </p:nvSpPr>
                <p:spPr>
                  <a:xfrm>
                    <a:off x="1707331" y="3454434"/>
                    <a:ext cx="36420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09" name="Rectangle 408">
                    <a:extLst>
                      <a:ext uri="{FF2B5EF4-FFF2-40B4-BE49-F238E27FC236}">
                        <a16:creationId xmlns:a16="http://schemas.microsoft.com/office/drawing/2014/main" id="{C34AE675-F7FC-4296-92EA-38C48601B13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7331" y="3454434"/>
                    <a:ext cx="364202" cy="369332"/>
                  </a:xfrm>
                  <a:prstGeom prst="rect">
                    <a:avLst/>
                  </a:prstGeom>
                  <a:blipFill>
                    <a:blip r:embed="rId4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10" name="Straight Connector 409">
                <a:extLst>
                  <a:ext uri="{FF2B5EF4-FFF2-40B4-BE49-F238E27FC236}">
                    <a16:creationId xmlns:a16="http://schemas.microsoft.com/office/drawing/2014/main" id="{30D16106-7D93-418A-8267-7C2D337F81E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07331" y="3334312"/>
                <a:ext cx="696433" cy="702994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1" name="Straight Connector 410">
                <a:extLst>
                  <a:ext uri="{FF2B5EF4-FFF2-40B4-BE49-F238E27FC236}">
                    <a16:creationId xmlns:a16="http://schemas.microsoft.com/office/drawing/2014/main" id="{5114A9F7-B0AB-482A-8C27-BA7BFF38D82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09389" y="3813353"/>
                <a:ext cx="576000" cy="576000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2" name="Straight Connector 411">
                <a:extLst>
                  <a:ext uri="{FF2B5EF4-FFF2-40B4-BE49-F238E27FC236}">
                    <a16:creationId xmlns:a16="http://schemas.microsoft.com/office/drawing/2014/main" id="{C2E75021-532E-4EB2-A295-FB74F83185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81546" y="4383012"/>
                <a:ext cx="0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9" name="Rectangle 398">
                  <a:extLst>
                    <a:ext uri="{FF2B5EF4-FFF2-40B4-BE49-F238E27FC236}">
                      <a16:creationId xmlns:a16="http://schemas.microsoft.com/office/drawing/2014/main" id="{4D483928-F6EE-4499-98D2-E9F235F0E8BC}"/>
                    </a:ext>
                  </a:extLst>
                </p:cNvPr>
                <p:cNvSpPr/>
                <p:nvPr/>
              </p:nvSpPr>
              <p:spPr>
                <a:xfrm>
                  <a:off x="1001869" y="855721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99" name="Rectangle 398">
                  <a:extLst>
                    <a:ext uri="{FF2B5EF4-FFF2-40B4-BE49-F238E27FC236}">
                      <a16:creationId xmlns:a16="http://schemas.microsoft.com/office/drawing/2014/main" id="{4D483928-F6EE-4499-98D2-E9F235F0E8B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1869" y="855721"/>
                  <a:ext cx="376257" cy="369332"/>
                </a:xfrm>
                <a:prstGeom prst="rect">
                  <a:avLst/>
                </a:prstGeom>
                <a:blipFill>
                  <a:blip r:embed="rId4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0" name="Straight Connector 399">
              <a:extLst>
                <a:ext uri="{FF2B5EF4-FFF2-40B4-BE49-F238E27FC236}">
                  <a16:creationId xmlns:a16="http://schemas.microsoft.com/office/drawing/2014/main" id="{DA67C606-C09F-4B83-AC36-2E0437E44C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0090" y="518311"/>
              <a:ext cx="852692" cy="878686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4EFFA76D-47F2-4972-8AAD-3043FE6925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98087" y="518311"/>
              <a:ext cx="1007172" cy="1020929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2" name="Rectangle 401">
                  <a:extLst>
                    <a:ext uri="{FF2B5EF4-FFF2-40B4-BE49-F238E27FC236}">
                      <a16:creationId xmlns:a16="http://schemas.microsoft.com/office/drawing/2014/main" id="{E3942105-AEF7-44F5-9A93-02678A884CF0}"/>
                    </a:ext>
                  </a:extLst>
                </p:cNvPr>
                <p:cNvSpPr/>
                <p:nvPr/>
              </p:nvSpPr>
              <p:spPr>
                <a:xfrm>
                  <a:off x="1380973" y="1289910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02" name="Rectangle 401">
                  <a:extLst>
                    <a:ext uri="{FF2B5EF4-FFF2-40B4-BE49-F238E27FC236}">
                      <a16:creationId xmlns:a16="http://schemas.microsoft.com/office/drawing/2014/main" id="{E3942105-AEF7-44F5-9A93-02678A884CF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0973" y="1289910"/>
                  <a:ext cx="376257" cy="369332"/>
                </a:xfrm>
                <a:prstGeom prst="rect">
                  <a:avLst/>
                </a:prstGeom>
                <a:blipFill>
                  <a:blip r:embed="rId4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3" name="Rectangle 402">
                  <a:extLst>
                    <a:ext uri="{FF2B5EF4-FFF2-40B4-BE49-F238E27FC236}">
                      <a16:creationId xmlns:a16="http://schemas.microsoft.com/office/drawing/2014/main" id="{20B52E44-FB8C-491B-AD02-D85CFE006A6C}"/>
                    </a:ext>
                  </a:extLst>
                </p:cNvPr>
                <p:cNvSpPr/>
                <p:nvPr/>
              </p:nvSpPr>
              <p:spPr>
                <a:xfrm>
                  <a:off x="1196025" y="1107230"/>
                  <a:ext cx="36420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03" name="Rectangle 402">
                  <a:extLst>
                    <a:ext uri="{FF2B5EF4-FFF2-40B4-BE49-F238E27FC236}">
                      <a16:creationId xmlns:a16="http://schemas.microsoft.com/office/drawing/2014/main" id="{20B52E44-FB8C-491B-AD02-D85CFE006A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6025" y="1107230"/>
                  <a:ext cx="364202" cy="369332"/>
                </a:xfrm>
                <a:prstGeom prst="rect">
                  <a:avLst/>
                </a:prstGeom>
                <a:blipFill>
                  <a:blip r:embed="rId4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94" name="Group 393">
            <a:extLst>
              <a:ext uri="{FF2B5EF4-FFF2-40B4-BE49-F238E27FC236}">
                <a16:creationId xmlns:a16="http://schemas.microsoft.com/office/drawing/2014/main" id="{ACBCF679-3A2D-40A7-BF0C-ADC5D3FD6B26}"/>
              </a:ext>
            </a:extLst>
          </p:cNvPr>
          <p:cNvGrpSpPr/>
          <p:nvPr/>
        </p:nvGrpSpPr>
        <p:grpSpPr>
          <a:xfrm>
            <a:off x="10031186" y="-956675"/>
            <a:ext cx="475424" cy="473826"/>
            <a:chOff x="6621404" y="1486349"/>
            <a:chExt cx="698514" cy="696167"/>
          </a:xfrm>
        </p:grpSpPr>
        <p:cxnSp>
          <p:nvCxnSpPr>
            <p:cNvPr id="395" name="Straight Connector 394">
              <a:extLst>
                <a:ext uri="{FF2B5EF4-FFF2-40B4-BE49-F238E27FC236}">
                  <a16:creationId xmlns:a16="http://schemas.microsoft.com/office/drawing/2014/main" id="{22F4C8F1-29C6-4BA4-813E-E3DCDE8B903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21404" y="1493475"/>
              <a:ext cx="689041" cy="689041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96" name="Oval 395">
              <a:extLst>
                <a:ext uri="{FF2B5EF4-FFF2-40B4-BE49-F238E27FC236}">
                  <a16:creationId xmlns:a16="http://schemas.microsoft.com/office/drawing/2014/main" id="{098310C9-E269-4A49-8462-6A44D44328E8}"/>
                </a:ext>
              </a:extLst>
            </p:cNvPr>
            <p:cNvSpPr/>
            <p:nvPr/>
          </p:nvSpPr>
          <p:spPr>
            <a:xfrm>
              <a:off x="6807759" y="1688051"/>
              <a:ext cx="316329" cy="31632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97" name="Straight Connector 396">
              <a:extLst>
                <a:ext uri="{FF2B5EF4-FFF2-40B4-BE49-F238E27FC236}">
                  <a16:creationId xmlns:a16="http://schemas.microsoft.com/office/drawing/2014/main" id="{8B7868F4-A9B0-4FFB-B970-5B2D5F658A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30877" y="1486349"/>
              <a:ext cx="689041" cy="689041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13" name="Group 412">
            <a:extLst>
              <a:ext uri="{FF2B5EF4-FFF2-40B4-BE49-F238E27FC236}">
                <a16:creationId xmlns:a16="http://schemas.microsoft.com/office/drawing/2014/main" id="{1DDCCD76-128E-4D48-B3E6-F6E621B98E41}"/>
              </a:ext>
            </a:extLst>
          </p:cNvPr>
          <p:cNvGrpSpPr/>
          <p:nvPr/>
        </p:nvGrpSpPr>
        <p:grpSpPr>
          <a:xfrm>
            <a:off x="9166410" y="5996910"/>
            <a:ext cx="2959072" cy="2361740"/>
            <a:chOff x="8866992" y="-1430825"/>
            <a:chExt cx="2959072" cy="2361740"/>
          </a:xfrm>
        </p:grpSpPr>
        <p:grpSp>
          <p:nvGrpSpPr>
            <p:cNvPr id="414" name="Group 413">
              <a:extLst>
                <a:ext uri="{FF2B5EF4-FFF2-40B4-BE49-F238E27FC236}">
                  <a16:creationId xmlns:a16="http://schemas.microsoft.com/office/drawing/2014/main" id="{8EE94023-D18F-45AE-B429-8FCBB3BF486F}"/>
                </a:ext>
              </a:extLst>
            </p:cNvPr>
            <p:cNvGrpSpPr/>
            <p:nvPr/>
          </p:nvGrpSpPr>
          <p:grpSpPr>
            <a:xfrm>
              <a:off x="8866992" y="-1430825"/>
              <a:ext cx="2959072" cy="2361740"/>
              <a:chOff x="409535" y="-259660"/>
              <a:chExt cx="2959072" cy="2361740"/>
            </a:xfrm>
          </p:grpSpPr>
          <p:grpSp>
            <p:nvGrpSpPr>
              <p:cNvPr id="419" name="Group 418">
                <a:extLst>
                  <a:ext uri="{FF2B5EF4-FFF2-40B4-BE49-F238E27FC236}">
                    <a16:creationId xmlns:a16="http://schemas.microsoft.com/office/drawing/2014/main" id="{7AA97B8C-A2A4-49A8-9BB3-E740ED4E6B71}"/>
                  </a:ext>
                </a:extLst>
              </p:cNvPr>
              <p:cNvGrpSpPr/>
              <p:nvPr/>
            </p:nvGrpSpPr>
            <p:grpSpPr>
              <a:xfrm>
                <a:off x="409535" y="-259660"/>
                <a:ext cx="2959072" cy="2361740"/>
                <a:chOff x="592994" y="2571198"/>
                <a:chExt cx="2959072" cy="2361740"/>
              </a:xfrm>
            </p:grpSpPr>
            <p:cxnSp>
              <p:nvCxnSpPr>
                <p:cNvPr id="425" name="Straight Connector 424">
                  <a:extLst>
                    <a:ext uri="{FF2B5EF4-FFF2-40B4-BE49-F238E27FC236}">
                      <a16:creationId xmlns:a16="http://schemas.microsoft.com/office/drawing/2014/main" id="{25E1B751-D5FA-4670-B246-23718B8609B3}"/>
                    </a:ext>
                  </a:extLst>
                </p:cNvPr>
                <p:cNvCxnSpPr/>
                <p:nvPr/>
              </p:nvCxnSpPr>
              <p:spPr>
                <a:xfrm>
                  <a:off x="1047923" y="3351687"/>
                  <a:ext cx="475423" cy="47542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26" name="Straight Connector 425">
                  <a:extLst>
                    <a:ext uri="{FF2B5EF4-FFF2-40B4-BE49-F238E27FC236}">
                      <a16:creationId xmlns:a16="http://schemas.microsoft.com/office/drawing/2014/main" id="{D1DD6BBF-E4A4-4ECA-91A0-D388C899C7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523345" y="3351687"/>
                  <a:ext cx="475423" cy="47542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27" name="Straight Connector 426">
                  <a:extLst>
                    <a:ext uri="{FF2B5EF4-FFF2-40B4-BE49-F238E27FC236}">
                      <a16:creationId xmlns:a16="http://schemas.microsoft.com/office/drawing/2014/main" id="{35E652D9-2790-4F2D-9E5F-74303FE50C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19334" y="3351686"/>
                  <a:ext cx="252000" cy="252000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8" name="TextBox 427">
                      <a:extLst>
                        <a:ext uri="{FF2B5EF4-FFF2-40B4-BE49-F238E27FC236}">
                          <a16:creationId xmlns:a16="http://schemas.microsoft.com/office/drawing/2014/main" id="{94259D14-8A0F-45E2-B91E-CD16F3F364C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92994" y="2571198"/>
                      <a:ext cx="295907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 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 xmlns="">
                <p:sp>
                  <p:nvSpPr>
                    <p:cNvPr id="428" name="TextBox 427">
                      <a:extLst>
                        <a:ext uri="{FF2B5EF4-FFF2-40B4-BE49-F238E27FC236}">
                          <a16:creationId xmlns:a16="http://schemas.microsoft.com/office/drawing/2014/main" id="{94259D14-8A0F-45E2-B91E-CD16F3F364C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92994" y="2571198"/>
                      <a:ext cx="2959072" cy="369332"/>
                    </a:xfrm>
                    <a:prstGeom prst="rect">
                      <a:avLst/>
                    </a:prstGeom>
                    <a:blipFill>
                      <a:blip r:embed="rId4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9" name="Rectangle 428">
                      <a:extLst>
                        <a:ext uri="{FF2B5EF4-FFF2-40B4-BE49-F238E27FC236}">
                          <a16:creationId xmlns:a16="http://schemas.microsoft.com/office/drawing/2014/main" id="{CE4834EE-2A63-4D0A-B72D-D9B4C1157D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17610" y="4563606"/>
                      <a:ext cx="408997" cy="369332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zh-CN" altLang="en-US" i="1" dirty="0"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29" name="Rectangle 428">
                      <a:extLst>
                        <a:ext uri="{FF2B5EF4-FFF2-40B4-BE49-F238E27FC236}">
                          <a16:creationId xmlns:a16="http://schemas.microsoft.com/office/drawing/2014/main" id="{CE4834EE-2A63-4D0A-B72D-D9B4C1157DAA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17610" y="4563606"/>
                      <a:ext cx="408997" cy="369332"/>
                    </a:xfrm>
                    <a:prstGeom prst="rect">
                      <a:avLst/>
                    </a:prstGeom>
                    <a:blipFill>
                      <a:blip r:embed="rId4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0" name="Rectangle 429">
                      <a:extLst>
                        <a:ext uri="{FF2B5EF4-FFF2-40B4-BE49-F238E27FC236}">
                          <a16:creationId xmlns:a16="http://schemas.microsoft.com/office/drawing/2014/main" id="{0A20FE29-E1C2-405F-87F1-C690F5D6BC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07331" y="3454434"/>
                      <a:ext cx="40126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oMath>
                        </m:oMathPara>
                      </a14:m>
                      <a:endParaRPr lang="zh-CN" altLang="en-US" i="1" dirty="0"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30" name="Rectangle 429">
                      <a:extLst>
                        <a:ext uri="{FF2B5EF4-FFF2-40B4-BE49-F238E27FC236}">
                          <a16:creationId xmlns:a16="http://schemas.microsoft.com/office/drawing/2014/main" id="{0A20FE29-E1C2-405F-87F1-C690F5D6BC00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07331" y="3454434"/>
                      <a:ext cx="401264" cy="369332"/>
                    </a:xfrm>
                    <a:prstGeom prst="rect">
                      <a:avLst/>
                    </a:prstGeom>
                    <a:blipFill>
                      <a:blip r:embed="rId48"/>
                      <a:stretch>
                        <a:fillRect b="-1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31" name="Straight Connector 430">
                  <a:extLst>
                    <a:ext uri="{FF2B5EF4-FFF2-40B4-BE49-F238E27FC236}">
                      <a16:creationId xmlns:a16="http://schemas.microsoft.com/office/drawing/2014/main" id="{1969FC02-842C-4A72-867E-B90FF6281F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707331" y="3334312"/>
                  <a:ext cx="696433" cy="702994"/>
                </a:xfrm>
                <a:prstGeom prst="line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32" name="Straight Connector 431">
                  <a:extLst>
                    <a:ext uri="{FF2B5EF4-FFF2-40B4-BE49-F238E27FC236}">
                      <a16:creationId xmlns:a16="http://schemas.microsoft.com/office/drawing/2014/main" id="{CD6B297E-8956-4B44-8CF5-7A81C97CF9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509389" y="3813353"/>
                  <a:ext cx="576000" cy="576000"/>
                </a:xfrm>
                <a:prstGeom prst="line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33" name="Straight Connector 432">
                  <a:extLst>
                    <a:ext uri="{FF2B5EF4-FFF2-40B4-BE49-F238E27FC236}">
                      <a16:creationId xmlns:a16="http://schemas.microsoft.com/office/drawing/2014/main" id="{8868C9F2-758A-4D80-A457-A8D946DAC7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81546" y="4383012"/>
                  <a:ext cx="0" cy="47542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0" name="Rectangle 419">
                    <a:extLst>
                      <a:ext uri="{FF2B5EF4-FFF2-40B4-BE49-F238E27FC236}">
                        <a16:creationId xmlns:a16="http://schemas.microsoft.com/office/drawing/2014/main" id="{34FFA46C-DF2C-428D-912A-C46EB580EA5F}"/>
                      </a:ext>
                    </a:extLst>
                  </p:cNvPr>
                  <p:cNvSpPr/>
                  <p:nvPr/>
                </p:nvSpPr>
                <p:spPr>
                  <a:xfrm>
                    <a:off x="1001869" y="855721"/>
                    <a:ext cx="37625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20" name="Rectangle 419">
                    <a:extLst>
                      <a:ext uri="{FF2B5EF4-FFF2-40B4-BE49-F238E27FC236}">
                        <a16:creationId xmlns:a16="http://schemas.microsoft.com/office/drawing/2014/main" id="{34FFA46C-DF2C-428D-912A-C46EB580EA5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1869" y="855721"/>
                    <a:ext cx="376257" cy="369332"/>
                  </a:xfrm>
                  <a:prstGeom prst="rect">
                    <a:avLst/>
                  </a:prstGeom>
                  <a:blipFill>
                    <a:blip r:embed="rId4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21" name="Straight Connector 420">
                <a:extLst>
                  <a:ext uri="{FF2B5EF4-FFF2-40B4-BE49-F238E27FC236}">
                    <a16:creationId xmlns:a16="http://schemas.microsoft.com/office/drawing/2014/main" id="{AFC24010-54D0-4977-B750-12ADACE0DAE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10090" y="518311"/>
                <a:ext cx="852692" cy="878686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2" name="Straight Connector 421">
                <a:extLst>
                  <a:ext uri="{FF2B5EF4-FFF2-40B4-BE49-F238E27FC236}">
                    <a16:creationId xmlns:a16="http://schemas.microsoft.com/office/drawing/2014/main" id="{A610192C-CBB2-467F-B2C1-54FEB5402E0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98087" y="518311"/>
                <a:ext cx="1007172" cy="1020929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3" name="Rectangle 422">
                    <a:extLst>
                      <a:ext uri="{FF2B5EF4-FFF2-40B4-BE49-F238E27FC236}">
                        <a16:creationId xmlns:a16="http://schemas.microsoft.com/office/drawing/2014/main" id="{264457B9-F17F-43C1-AEAA-11E84CDE659B}"/>
                      </a:ext>
                    </a:extLst>
                  </p:cNvPr>
                  <p:cNvSpPr/>
                  <p:nvPr/>
                </p:nvSpPr>
                <p:spPr>
                  <a:xfrm>
                    <a:off x="1380973" y="1289910"/>
                    <a:ext cx="37625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23" name="Rectangle 422">
                    <a:extLst>
                      <a:ext uri="{FF2B5EF4-FFF2-40B4-BE49-F238E27FC236}">
                        <a16:creationId xmlns:a16="http://schemas.microsoft.com/office/drawing/2014/main" id="{264457B9-F17F-43C1-AEAA-11E84CDE659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80973" y="1289910"/>
                    <a:ext cx="376257" cy="369332"/>
                  </a:xfrm>
                  <a:prstGeom prst="rect">
                    <a:avLst/>
                  </a:prstGeom>
                  <a:blipFill>
                    <a:blip r:embed="rId5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4" name="Rectangle 423">
                    <a:extLst>
                      <a:ext uri="{FF2B5EF4-FFF2-40B4-BE49-F238E27FC236}">
                        <a16:creationId xmlns:a16="http://schemas.microsoft.com/office/drawing/2014/main" id="{EA5A1DDF-5B68-494B-B434-611209FD88C2}"/>
                      </a:ext>
                    </a:extLst>
                  </p:cNvPr>
                  <p:cNvSpPr/>
                  <p:nvPr/>
                </p:nvSpPr>
                <p:spPr>
                  <a:xfrm>
                    <a:off x="1196025" y="1107230"/>
                    <a:ext cx="36420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24" name="Rectangle 423">
                    <a:extLst>
                      <a:ext uri="{FF2B5EF4-FFF2-40B4-BE49-F238E27FC236}">
                        <a16:creationId xmlns:a16="http://schemas.microsoft.com/office/drawing/2014/main" id="{EA5A1DDF-5B68-494B-B434-611209FD88C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6025" y="1107230"/>
                    <a:ext cx="364202" cy="369332"/>
                  </a:xfrm>
                  <a:prstGeom prst="rect">
                    <a:avLst/>
                  </a:prstGeom>
                  <a:blipFill>
                    <a:blip r:embed="rId5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15" name="Group 414">
              <a:extLst>
                <a:ext uri="{FF2B5EF4-FFF2-40B4-BE49-F238E27FC236}">
                  <a16:creationId xmlns:a16="http://schemas.microsoft.com/office/drawing/2014/main" id="{8BEFC43A-5333-478E-B5EC-5D2FFED7DF91}"/>
                </a:ext>
              </a:extLst>
            </p:cNvPr>
            <p:cNvGrpSpPr/>
            <p:nvPr/>
          </p:nvGrpSpPr>
          <p:grpSpPr>
            <a:xfrm>
              <a:off x="9767833" y="-1109075"/>
              <a:ext cx="475424" cy="473826"/>
              <a:chOff x="6621404" y="1486349"/>
              <a:chExt cx="698514" cy="696167"/>
            </a:xfrm>
          </p:grpSpPr>
          <p:cxnSp>
            <p:nvCxnSpPr>
              <p:cNvPr id="416" name="Straight Connector 415">
                <a:extLst>
                  <a:ext uri="{FF2B5EF4-FFF2-40B4-BE49-F238E27FC236}">
                    <a16:creationId xmlns:a16="http://schemas.microsoft.com/office/drawing/2014/main" id="{F3DDAB6C-D063-4683-B011-BB98DF31EF2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621404" y="1493475"/>
                <a:ext cx="689041" cy="689041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17" name="Oval 416">
                <a:extLst>
                  <a:ext uri="{FF2B5EF4-FFF2-40B4-BE49-F238E27FC236}">
                    <a16:creationId xmlns:a16="http://schemas.microsoft.com/office/drawing/2014/main" id="{BD5A6BA1-1BE7-48F2-A573-097AEE3E0937}"/>
                  </a:ext>
                </a:extLst>
              </p:cNvPr>
              <p:cNvSpPr/>
              <p:nvPr/>
            </p:nvSpPr>
            <p:spPr>
              <a:xfrm>
                <a:off x="6807759" y="1688051"/>
                <a:ext cx="316329" cy="316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18" name="Straight Connector 417">
                <a:extLst>
                  <a:ext uri="{FF2B5EF4-FFF2-40B4-BE49-F238E27FC236}">
                    <a16:creationId xmlns:a16="http://schemas.microsoft.com/office/drawing/2014/main" id="{135E5C72-F208-45CC-9E98-DDCAA3182DD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30877" y="1486349"/>
                <a:ext cx="689041" cy="689041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4" name="Rectangle 433">
                <a:extLst>
                  <a:ext uri="{FF2B5EF4-FFF2-40B4-BE49-F238E27FC236}">
                    <a16:creationId xmlns:a16="http://schemas.microsoft.com/office/drawing/2014/main" id="{B1F345CF-945E-411B-9E8A-0F7D1F3A4B38}"/>
                  </a:ext>
                </a:extLst>
              </p:cNvPr>
              <p:cNvSpPr/>
              <p:nvPr/>
            </p:nvSpPr>
            <p:spPr>
              <a:xfrm>
                <a:off x="-840506" y="-1093759"/>
                <a:ext cx="3715761" cy="92590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36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phant>
                                <m:phantPr>
                                  <m:show m:val="off"/>
                                  <m:ctrlP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phantPr>
                                <m:e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phant>
                            </m:e>
                            <m:e>
                              <m:eqArr>
                                <m:eqArrPr>
                                  <m:ctrlPr>
                                    <a:rPr lang="en-US" altLang="zh-CN" sz="36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phant>
                                    <m:phantPr>
                                      <m:show m:val="off"/>
                                      <m:ctrlP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phantPr>
                                    <m:e>
                                      <m:eqArr>
                                        <m:eqArrPr>
                                          <m:ctrlP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  <m:e/>
                                        <m:e/>
                                        <m:e>
                                          <m:r>
                                            <a:rPr lang="en-US" altLang="zh-CN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                           </m:t>
                                          </m:r>
                                        </m:e>
                                        <m:e/>
                                      </m:eqArr>
                                    </m:e>
                                  </m:phant>
                                </m:e>
                                <m:e>
                                  <m:eqArr>
                                    <m:eqArrPr>
                                      <m:ctrlP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phant>
                                        <m:phantPr>
                                          <m:show m:val="off"/>
                                          <m:ctrlP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phantPr>
                                        <m:e>
                                          <m: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phant>
                                    </m:e>
                                    <m:e>
                                      <m:r>
                                        <a:rPr lang="en-US" altLang="zh-CN" sz="36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  <m:e>
                                      <m:r>
                                        <a:rPr lang="en-US" altLang="zh-CN" sz="36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  <m:e>
                                      <m:r>
                                        <a:rPr lang="en-US" altLang="zh-CN" sz="36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  <m:e>
                                      <m:eqArr>
                                        <m:eqArrPr>
                                          <m:ctrlP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phant>
                                            <m:phantPr>
                                              <m:show m:val="off"/>
                                              <m:ctrlP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phantPr>
                                            <m:e>
                                              <m: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</m:phant>
                                        </m:e>
                                        <m:e>
                                          <m:eqArr>
                                            <m:eqArrPr>
                                              <m:ctrlP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eqArrPr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  <m:r>
                                                <a:rPr lang="en-US" altLang="zh-CN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              </m:t>
                                              </m:r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eqArr>
                                                <m:eqArrPr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eqArrPr>
                                                <m:e>
                                                  <m:phant>
                                                    <m:phantPr>
                                                      <m:show m:val="off"/>
                                                      <m:ctrlP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phantPr>
                                                    <m:e>
                                                      <m: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e>
                                                  </m:phant>
                                                </m:e>
                                                <m:e>
                                                  <m:phant>
                                                    <m:phantPr>
                                                      <m:show m:val="off"/>
                                                      <m:ctrlP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phantPr>
                                                    <m:e>
                                                      <m: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e>
                                                  </m:phant>
                                                  <m:r>
                                                    <a:rPr lang="en-US" altLang="zh-CN" sz="3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      </m:t>
                                                  </m:r>
                                                </m:e>
                                              </m:eqArr>
                                            </m:e>
                                          </m:eqArr>
                                        </m:e>
                                      </m:eqArr>
                                    </m:e>
                                  </m:eqArr>
                                </m:e>
                              </m:eqAr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434" name="Rectangle 433">
                <a:extLst>
                  <a:ext uri="{FF2B5EF4-FFF2-40B4-BE49-F238E27FC236}">
                    <a16:creationId xmlns:a16="http://schemas.microsoft.com/office/drawing/2014/main" id="{B1F345CF-945E-411B-9E8A-0F7D1F3A4B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40506" y="-1093759"/>
                <a:ext cx="3715761" cy="9259010"/>
              </a:xfrm>
              <a:prstGeom prst="rect">
                <a:avLst/>
              </a:prstGeom>
              <a:blipFill>
                <a:blip r:embed="rId5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5" name="Rectangle 434">
                <a:extLst>
                  <a:ext uri="{FF2B5EF4-FFF2-40B4-BE49-F238E27FC236}">
                    <a16:creationId xmlns:a16="http://schemas.microsoft.com/office/drawing/2014/main" id="{3CCF0B7C-6132-4ABC-8F32-297F7B5A2105}"/>
                  </a:ext>
                </a:extLst>
              </p:cNvPr>
              <p:cNvSpPr/>
              <p:nvPr/>
            </p:nvSpPr>
            <p:spPr>
              <a:xfrm>
                <a:off x="8824130" y="-1093759"/>
                <a:ext cx="3715761" cy="92590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36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phant>
                                <m:phantPr>
                                  <m:show m:val="off"/>
                                  <m:ctrlP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phantPr>
                                <m:e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phant>
                            </m:e>
                            <m:e>
                              <m:eqArr>
                                <m:eqArrPr>
                                  <m:ctrlPr>
                                    <a:rPr lang="en-US" altLang="zh-CN" sz="36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phant>
                                    <m:phantPr>
                                      <m:show m:val="off"/>
                                      <m:ctrlP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phantPr>
                                    <m:e>
                                      <m:eqArr>
                                        <m:eqArrPr>
                                          <m:ctrlP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  <m:e/>
                                        <m:e/>
                                        <m:e>
                                          <m:r>
                                            <a:rPr lang="en-US" altLang="zh-CN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                           </m:t>
                                          </m:r>
                                        </m:e>
                                        <m:e/>
                                      </m:eqArr>
                                    </m:e>
                                  </m:phant>
                                </m:e>
                                <m:e>
                                  <m:eqArr>
                                    <m:eqArrPr>
                                      <m:ctrlP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phant>
                                        <m:phantPr>
                                          <m:show m:val="off"/>
                                          <m:ctrlP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phantPr>
                                        <m:e>
                                          <m: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phant>
                                    </m:e>
                                    <m:e>
                                      <m:r>
                                        <a:rPr lang="en-US" altLang="zh-CN" sz="36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  <m:e>
                                      <m:r>
                                        <a:rPr lang="en-US" altLang="zh-CN" sz="36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  <m:e>
                                      <m:r>
                                        <a:rPr lang="en-US" altLang="zh-CN" sz="36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  <m:e>
                                      <m:eqArr>
                                        <m:eqArrPr>
                                          <m:ctrlP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phant>
                                            <m:phantPr>
                                              <m:show m:val="off"/>
                                              <m:ctrlP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phantPr>
                                            <m:e>
                                              <m: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</m:phant>
                                        </m:e>
                                        <m:e>
                                          <m:eqArr>
                                            <m:eqArrPr>
                                              <m:ctrlP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eqArrPr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  <m:r>
                                                <a:rPr lang="en-US" altLang="zh-CN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              </m:t>
                                              </m:r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eqArr>
                                                <m:eqArrPr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eqArrPr>
                                                <m:e>
                                                  <m:phant>
                                                    <m:phantPr>
                                                      <m:show m:val="off"/>
                                                      <m:ctrlP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phantPr>
                                                    <m:e>
                                                      <m: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e>
                                                  </m:phant>
                                                </m:e>
                                                <m:e>
                                                  <m:phant>
                                                    <m:phantPr>
                                                      <m:show m:val="off"/>
                                                      <m:ctrlP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phantPr>
                                                    <m:e>
                                                      <m: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e>
                                                  </m:phant>
                                                  <m:r>
                                                    <a:rPr lang="en-US" altLang="zh-CN" sz="3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      </m:t>
                                                  </m:r>
                                                </m:e>
                                              </m:eqArr>
                                            </m:e>
                                          </m:eqArr>
                                        </m:e>
                                      </m:eqArr>
                                    </m:e>
                                  </m:eqArr>
                                </m:e>
                              </m:eqAr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435" name="Rectangle 434">
                <a:extLst>
                  <a:ext uri="{FF2B5EF4-FFF2-40B4-BE49-F238E27FC236}">
                    <a16:creationId xmlns:a16="http://schemas.microsoft.com/office/drawing/2014/main" id="{3CCF0B7C-6132-4ABC-8F32-297F7B5A21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4130" y="-1093759"/>
                <a:ext cx="3715761" cy="9259010"/>
              </a:xfrm>
              <a:prstGeom prst="rect">
                <a:avLst/>
              </a:prstGeom>
              <a:blipFill>
                <a:blip r:embed="rId5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78444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32" name="Rectangle 231">
                <a:extLst>
                  <a:ext uri="{FF2B5EF4-FFF2-40B4-BE49-F238E27FC236}">
                    <a16:creationId xmlns:a16="http://schemas.microsoft.com/office/drawing/2014/main" id="{BAAF5BF2-6A65-4072-85FF-4AEC64C726AA}"/>
                  </a:ext>
                </a:extLst>
              </p:cNvPr>
              <p:cNvSpPr/>
              <p:nvPr/>
            </p:nvSpPr>
            <p:spPr>
              <a:xfrm>
                <a:off x="6081120" y="2905315"/>
                <a:ext cx="1092701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sz="4800" dirty="0"/>
              </a:p>
            </p:txBody>
          </p:sp>
        </mc:Choice>
        <mc:Fallback xmlns="">
          <p:sp>
            <p:nvSpPr>
              <p:cNvPr id="232" name="Rectangle 231">
                <a:extLst>
                  <a:ext uri="{FF2B5EF4-FFF2-40B4-BE49-F238E27FC236}">
                    <a16:creationId xmlns:a16="http://schemas.microsoft.com/office/drawing/2014/main" id="{BAAF5BF2-6A65-4072-85FF-4AEC64C726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1120" y="2905315"/>
                <a:ext cx="1092701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CF2752A4-DA71-4BEE-AA95-BDD986E9BFFB}"/>
                  </a:ext>
                </a:extLst>
              </p:cNvPr>
              <p:cNvSpPr/>
              <p:nvPr/>
            </p:nvSpPr>
            <p:spPr>
              <a:xfrm>
                <a:off x="5075080" y="5065595"/>
                <a:ext cx="3390287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400" i="1" dirty="0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altLang="zh-CN" sz="4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4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44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p>
                              <m:r>
                                <a:rPr lang="en-US" altLang="zh-CN" sz="4400" b="0" i="1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CN" sz="4400" i="1" dirty="0">
                              <a:latin typeface="Cambria Math" panose="02040503050406030204" pitchFamily="18" charset="0"/>
                            </a:rPr>
                            <m:t>⊗</m:t>
                          </m:r>
                          <m:r>
                            <a:rPr lang="zh-CN" altLang="en-US" sz="4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𝕀</m:t>
                          </m:r>
                        </m:e>
                      </m:d>
                    </m:oMath>
                  </m:oMathPara>
                </a14:m>
                <a:endParaRPr lang="zh-CN" altLang="en-US" sz="4400" dirty="0"/>
              </a:p>
            </p:txBody>
          </p:sp>
        </mc:Choice>
        <mc:Fallback xmlns=""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CF2752A4-DA71-4BEE-AA95-BDD986E9BF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5080" y="5065595"/>
                <a:ext cx="3390287" cy="76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8" name="Group 167">
            <a:extLst>
              <a:ext uri="{FF2B5EF4-FFF2-40B4-BE49-F238E27FC236}">
                <a16:creationId xmlns:a16="http://schemas.microsoft.com/office/drawing/2014/main" id="{7908B5C4-00F9-429C-A2D8-FF6C243055D3}"/>
              </a:ext>
            </a:extLst>
          </p:cNvPr>
          <p:cNvGrpSpPr/>
          <p:nvPr/>
        </p:nvGrpSpPr>
        <p:grpSpPr>
          <a:xfrm>
            <a:off x="1951154" y="3736312"/>
            <a:ext cx="2959072" cy="2361740"/>
            <a:chOff x="8866992" y="-1430825"/>
            <a:chExt cx="2959072" cy="2361740"/>
          </a:xfrm>
        </p:grpSpPr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F683D84D-9208-4FC1-B383-9FD744C6BEB7}"/>
                </a:ext>
              </a:extLst>
            </p:cNvPr>
            <p:cNvGrpSpPr/>
            <p:nvPr/>
          </p:nvGrpSpPr>
          <p:grpSpPr>
            <a:xfrm>
              <a:off x="8866992" y="-1430825"/>
              <a:ext cx="2959072" cy="2361740"/>
              <a:chOff x="409535" y="-259660"/>
              <a:chExt cx="2959072" cy="2361740"/>
            </a:xfrm>
          </p:grpSpPr>
          <p:grpSp>
            <p:nvGrpSpPr>
              <p:cNvPr id="174" name="Group 173">
                <a:extLst>
                  <a:ext uri="{FF2B5EF4-FFF2-40B4-BE49-F238E27FC236}">
                    <a16:creationId xmlns:a16="http://schemas.microsoft.com/office/drawing/2014/main" id="{D925C3A7-9923-41CA-93DD-275E4E06216E}"/>
                  </a:ext>
                </a:extLst>
              </p:cNvPr>
              <p:cNvGrpSpPr/>
              <p:nvPr/>
            </p:nvGrpSpPr>
            <p:grpSpPr>
              <a:xfrm>
                <a:off x="409535" y="-259660"/>
                <a:ext cx="2959072" cy="2361740"/>
                <a:chOff x="592994" y="2571198"/>
                <a:chExt cx="2959072" cy="2361740"/>
              </a:xfrm>
            </p:grpSpPr>
            <p:cxnSp>
              <p:nvCxnSpPr>
                <p:cNvPr id="180" name="Straight Connector 179">
                  <a:extLst>
                    <a:ext uri="{FF2B5EF4-FFF2-40B4-BE49-F238E27FC236}">
                      <a16:creationId xmlns:a16="http://schemas.microsoft.com/office/drawing/2014/main" id="{5B4CFDEB-6E2D-48EB-A493-BB8CC5FE70B4}"/>
                    </a:ext>
                  </a:extLst>
                </p:cNvPr>
                <p:cNvCxnSpPr/>
                <p:nvPr/>
              </p:nvCxnSpPr>
              <p:spPr>
                <a:xfrm>
                  <a:off x="1047923" y="3351687"/>
                  <a:ext cx="475423" cy="47542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Connector 180">
                  <a:extLst>
                    <a:ext uri="{FF2B5EF4-FFF2-40B4-BE49-F238E27FC236}">
                      <a16:creationId xmlns:a16="http://schemas.microsoft.com/office/drawing/2014/main" id="{8701161E-A292-42F4-A61E-7C74566F17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523345" y="3351687"/>
                  <a:ext cx="475423" cy="47542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Connector 181">
                  <a:extLst>
                    <a:ext uri="{FF2B5EF4-FFF2-40B4-BE49-F238E27FC236}">
                      <a16:creationId xmlns:a16="http://schemas.microsoft.com/office/drawing/2014/main" id="{492BBDF1-9540-4CD2-B39D-B53C3905CE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19334" y="3351686"/>
                  <a:ext cx="252000" cy="252000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3" name="TextBox 182">
                      <a:extLst>
                        <a:ext uri="{FF2B5EF4-FFF2-40B4-BE49-F238E27FC236}">
                          <a16:creationId xmlns:a16="http://schemas.microsoft.com/office/drawing/2014/main" id="{09422B93-2CA2-4AC5-8F37-847425BA3EF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92994" y="2571198"/>
                      <a:ext cx="295907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 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 xmlns="">
                <p:sp>
                  <p:nvSpPr>
                    <p:cNvPr id="183" name="TextBox 182">
                      <a:extLst>
                        <a:ext uri="{FF2B5EF4-FFF2-40B4-BE49-F238E27FC236}">
                          <a16:creationId xmlns:a16="http://schemas.microsoft.com/office/drawing/2014/main" id="{09422B93-2CA2-4AC5-8F37-847425BA3EF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92994" y="2571198"/>
                      <a:ext cx="2959072" cy="369332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4" name="Rectangle 233">
                      <a:extLst>
                        <a:ext uri="{FF2B5EF4-FFF2-40B4-BE49-F238E27FC236}">
                          <a16:creationId xmlns:a16="http://schemas.microsoft.com/office/drawing/2014/main" id="{47CB191B-9701-4053-B1AE-111758558F8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17610" y="4563606"/>
                      <a:ext cx="408997" cy="369332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zh-CN" altLang="en-US" i="1" dirty="0"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34" name="Rectangle 233">
                      <a:extLst>
                        <a:ext uri="{FF2B5EF4-FFF2-40B4-BE49-F238E27FC236}">
                          <a16:creationId xmlns:a16="http://schemas.microsoft.com/office/drawing/2014/main" id="{47CB191B-9701-4053-B1AE-111758558F83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17610" y="4563606"/>
                      <a:ext cx="408997" cy="369332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5" name="Rectangle 234">
                      <a:extLst>
                        <a:ext uri="{FF2B5EF4-FFF2-40B4-BE49-F238E27FC236}">
                          <a16:creationId xmlns:a16="http://schemas.microsoft.com/office/drawing/2014/main" id="{01E1AA55-1B12-41A4-85C4-92BE8087E8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07331" y="3454434"/>
                      <a:ext cx="40126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oMath>
                        </m:oMathPara>
                      </a14:m>
                      <a:endParaRPr lang="zh-CN" altLang="en-US" i="1" dirty="0"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35" name="Rectangle 234">
                      <a:extLst>
                        <a:ext uri="{FF2B5EF4-FFF2-40B4-BE49-F238E27FC236}">
                          <a16:creationId xmlns:a16="http://schemas.microsoft.com/office/drawing/2014/main" id="{01E1AA55-1B12-41A4-85C4-92BE8087E8E2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07331" y="3454434"/>
                      <a:ext cx="401264" cy="369332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b="-1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36" name="Straight Connector 235">
                  <a:extLst>
                    <a:ext uri="{FF2B5EF4-FFF2-40B4-BE49-F238E27FC236}">
                      <a16:creationId xmlns:a16="http://schemas.microsoft.com/office/drawing/2014/main" id="{2600BECF-A9BF-41DA-93D1-9DE9351D58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707331" y="3334312"/>
                  <a:ext cx="696433" cy="702994"/>
                </a:xfrm>
                <a:prstGeom prst="line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7" name="Straight Connector 236">
                  <a:extLst>
                    <a:ext uri="{FF2B5EF4-FFF2-40B4-BE49-F238E27FC236}">
                      <a16:creationId xmlns:a16="http://schemas.microsoft.com/office/drawing/2014/main" id="{9B47A981-79FD-411C-A51C-A7C4F1A15C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509389" y="3813353"/>
                  <a:ext cx="576000" cy="576000"/>
                </a:xfrm>
                <a:prstGeom prst="line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8" name="Straight Connector 237">
                  <a:extLst>
                    <a:ext uri="{FF2B5EF4-FFF2-40B4-BE49-F238E27FC236}">
                      <a16:creationId xmlns:a16="http://schemas.microsoft.com/office/drawing/2014/main" id="{9C2798C7-8703-4E2C-AAC6-69EFF45F1D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81546" y="4383012"/>
                  <a:ext cx="0" cy="47542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5" name="Rectangle 174">
                    <a:extLst>
                      <a:ext uri="{FF2B5EF4-FFF2-40B4-BE49-F238E27FC236}">
                        <a16:creationId xmlns:a16="http://schemas.microsoft.com/office/drawing/2014/main" id="{9BD9EEB1-E034-4E15-BA08-C0E7A78A0A07}"/>
                      </a:ext>
                    </a:extLst>
                  </p:cNvPr>
                  <p:cNvSpPr/>
                  <p:nvPr/>
                </p:nvSpPr>
                <p:spPr>
                  <a:xfrm>
                    <a:off x="1001869" y="855721"/>
                    <a:ext cx="37625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75" name="Rectangle 174">
                    <a:extLst>
                      <a:ext uri="{FF2B5EF4-FFF2-40B4-BE49-F238E27FC236}">
                        <a16:creationId xmlns:a16="http://schemas.microsoft.com/office/drawing/2014/main" id="{9BD9EEB1-E034-4E15-BA08-C0E7A78A0A0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1869" y="855721"/>
                    <a:ext cx="376257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625AA097-8E32-43CE-99CE-65CC69E19D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10090" y="518311"/>
                <a:ext cx="852692" cy="878686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>
                <a:extLst>
                  <a:ext uri="{FF2B5EF4-FFF2-40B4-BE49-F238E27FC236}">
                    <a16:creationId xmlns:a16="http://schemas.microsoft.com/office/drawing/2014/main" id="{6F9E64F6-1E17-4FD1-AAAC-04A968C0975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98087" y="518311"/>
                <a:ext cx="1007172" cy="1020929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8" name="Rectangle 177">
                    <a:extLst>
                      <a:ext uri="{FF2B5EF4-FFF2-40B4-BE49-F238E27FC236}">
                        <a16:creationId xmlns:a16="http://schemas.microsoft.com/office/drawing/2014/main" id="{F62BEB99-CE21-4E74-B0A9-ABC894DCEEA2}"/>
                      </a:ext>
                    </a:extLst>
                  </p:cNvPr>
                  <p:cNvSpPr/>
                  <p:nvPr/>
                </p:nvSpPr>
                <p:spPr>
                  <a:xfrm>
                    <a:off x="1380973" y="1289910"/>
                    <a:ext cx="37625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78" name="Rectangle 177">
                    <a:extLst>
                      <a:ext uri="{FF2B5EF4-FFF2-40B4-BE49-F238E27FC236}">
                        <a16:creationId xmlns:a16="http://schemas.microsoft.com/office/drawing/2014/main" id="{F62BEB99-CE21-4E74-B0A9-ABC894DCEEA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80973" y="1289910"/>
                    <a:ext cx="376257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9" name="Rectangle 178">
                    <a:extLst>
                      <a:ext uri="{FF2B5EF4-FFF2-40B4-BE49-F238E27FC236}">
                        <a16:creationId xmlns:a16="http://schemas.microsoft.com/office/drawing/2014/main" id="{B80D85E1-A50E-4264-AB9A-6AC925A5B858}"/>
                      </a:ext>
                    </a:extLst>
                  </p:cNvPr>
                  <p:cNvSpPr/>
                  <p:nvPr/>
                </p:nvSpPr>
                <p:spPr>
                  <a:xfrm>
                    <a:off x="1196025" y="1107230"/>
                    <a:ext cx="36420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79" name="Rectangle 178">
                    <a:extLst>
                      <a:ext uri="{FF2B5EF4-FFF2-40B4-BE49-F238E27FC236}">
                        <a16:creationId xmlns:a16="http://schemas.microsoft.com/office/drawing/2014/main" id="{B80D85E1-A50E-4264-AB9A-6AC925A5B85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6025" y="1107230"/>
                    <a:ext cx="364202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86E4711C-C40F-43E1-9126-DB689B304824}"/>
                </a:ext>
              </a:extLst>
            </p:cNvPr>
            <p:cNvGrpSpPr/>
            <p:nvPr/>
          </p:nvGrpSpPr>
          <p:grpSpPr>
            <a:xfrm>
              <a:off x="9767833" y="-1109075"/>
              <a:ext cx="475424" cy="473826"/>
              <a:chOff x="6621404" y="1486349"/>
              <a:chExt cx="698514" cy="696167"/>
            </a:xfrm>
          </p:grpSpPr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304625E8-1F44-4EFF-9299-7DF45EBB076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621404" y="1493475"/>
                <a:ext cx="689041" cy="689041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C5EA1B28-7D09-47EF-B679-DE241315116F}"/>
                  </a:ext>
                </a:extLst>
              </p:cNvPr>
              <p:cNvSpPr/>
              <p:nvPr/>
            </p:nvSpPr>
            <p:spPr>
              <a:xfrm>
                <a:off x="6807759" y="1688051"/>
                <a:ext cx="316329" cy="316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203989A3-EBC2-4894-821B-B074C617EFC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30877" y="1486349"/>
                <a:ext cx="689041" cy="689041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1A58E32C-D15D-4FAC-8310-29BBF313C288}"/>
              </a:ext>
            </a:extLst>
          </p:cNvPr>
          <p:cNvGrpSpPr/>
          <p:nvPr/>
        </p:nvGrpSpPr>
        <p:grpSpPr>
          <a:xfrm>
            <a:off x="1951154" y="1215948"/>
            <a:ext cx="2959072" cy="2361740"/>
            <a:chOff x="8866992" y="-1430825"/>
            <a:chExt cx="2959072" cy="2361740"/>
          </a:xfrm>
        </p:grpSpPr>
        <p:grpSp>
          <p:nvGrpSpPr>
            <p:cNvPr id="240" name="Group 239">
              <a:extLst>
                <a:ext uri="{FF2B5EF4-FFF2-40B4-BE49-F238E27FC236}">
                  <a16:creationId xmlns:a16="http://schemas.microsoft.com/office/drawing/2014/main" id="{6FB90050-FC46-4884-B8DE-616F7124BBC9}"/>
                </a:ext>
              </a:extLst>
            </p:cNvPr>
            <p:cNvGrpSpPr/>
            <p:nvPr/>
          </p:nvGrpSpPr>
          <p:grpSpPr>
            <a:xfrm>
              <a:off x="8866992" y="-1430825"/>
              <a:ext cx="2959072" cy="2361740"/>
              <a:chOff x="409535" y="-259660"/>
              <a:chExt cx="2959072" cy="2361740"/>
            </a:xfrm>
          </p:grpSpPr>
          <p:grpSp>
            <p:nvGrpSpPr>
              <p:cNvPr id="245" name="Group 244">
                <a:extLst>
                  <a:ext uri="{FF2B5EF4-FFF2-40B4-BE49-F238E27FC236}">
                    <a16:creationId xmlns:a16="http://schemas.microsoft.com/office/drawing/2014/main" id="{9892EB5C-4C40-4860-A367-74BF5E496439}"/>
                  </a:ext>
                </a:extLst>
              </p:cNvPr>
              <p:cNvGrpSpPr/>
              <p:nvPr/>
            </p:nvGrpSpPr>
            <p:grpSpPr>
              <a:xfrm>
                <a:off x="409535" y="-259660"/>
                <a:ext cx="2959072" cy="2361740"/>
                <a:chOff x="592994" y="2571198"/>
                <a:chExt cx="2959072" cy="2361740"/>
              </a:xfrm>
            </p:grpSpPr>
            <p:cxnSp>
              <p:nvCxnSpPr>
                <p:cNvPr id="251" name="Straight Connector 250">
                  <a:extLst>
                    <a:ext uri="{FF2B5EF4-FFF2-40B4-BE49-F238E27FC236}">
                      <a16:creationId xmlns:a16="http://schemas.microsoft.com/office/drawing/2014/main" id="{40E2AE82-8CCF-4C16-BC0A-C5F28C3B3F37}"/>
                    </a:ext>
                  </a:extLst>
                </p:cNvPr>
                <p:cNvCxnSpPr/>
                <p:nvPr/>
              </p:nvCxnSpPr>
              <p:spPr>
                <a:xfrm>
                  <a:off x="1047923" y="3351687"/>
                  <a:ext cx="475423" cy="47542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2" name="Straight Connector 251">
                  <a:extLst>
                    <a:ext uri="{FF2B5EF4-FFF2-40B4-BE49-F238E27FC236}">
                      <a16:creationId xmlns:a16="http://schemas.microsoft.com/office/drawing/2014/main" id="{27232223-9AF2-4A22-93BE-B029C2E32A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523345" y="3351687"/>
                  <a:ext cx="475423" cy="47542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Connector 252">
                  <a:extLst>
                    <a:ext uri="{FF2B5EF4-FFF2-40B4-BE49-F238E27FC236}">
                      <a16:creationId xmlns:a16="http://schemas.microsoft.com/office/drawing/2014/main" id="{CC071BDE-A580-4BA0-8EE0-09BFBD333E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19334" y="3351686"/>
                  <a:ext cx="252000" cy="252000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4" name="TextBox 253">
                      <a:extLst>
                        <a:ext uri="{FF2B5EF4-FFF2-40B4-BE49-F238E27FC236}">
                          <a16:creationId xmlns:a16="http://schemas.microsoft.com/office/drawing/2014/main" id="{729484C1-15BE-43E4-85CC-C7B963324A5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92994" y="2571198"/>
                      <a:ext cx="295907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 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 xmlns="">
                <p:sp>
                  <p:nvSpPr>
                    <p:cNvPr id="254" name="TextBox 253">
                      <a:extLst>
                        <a:ext uri="{FF2B5EF4-FFF2-40B4-BE49-F238E27FC236}">
                          <a16:creationId xmlns:a16="http://schemas.microsoft.com/office/drawing/2014/main" id="{729484C1-15BE-43E4-85CC-C7B963324A5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92994" y="2571198"/>
                      <a:ext cx="2959072" cy="369332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5" name="Rectangle 254">
                      <a:extLst>
                        <a:ext uri="{FF2B5EF4-FFF2-40B4-BE49-F238E27FC236}">
                          <a16:creationId xmlns:a16="http://schemas.microsoft.com/office/drawing/2014/main" id="{F45C7B72-C3AE-4757-AF48-92871A20B8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17610" y="4563606"/>
                      <a:ext cx="408997" cy="369332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zh-CN" altLang="en-US" i="1" dirty="0"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55" name="Rectangle 254">
                      <a:extLst>
                        <a:ext uri="{FF2B5EF4-FFF2-40B4-BE49-F238E27FC236}">
                          <a16:creationId xmlns:a16="http://schemas.microsoft.com/office/drawing/2014/main" id="{F45C7B72-C3AE-4757-AF48-92871A20B8BD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17610" y="4563606"/>
                      <a:ext cx="408997" cy="369332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6" name="Rectangle 255">
                      <a:extLst>
                        <a:ext uri="{FF2B5EF4-FFF2-40B4-BE49-F238E27FC236}">
                          <a16:creationId xmlns:a16="http://schemas.microsoft.com/office/drawing/2014/main" id="{723ACA7E-2B40-446B-9406-49DC7A6FC8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07331" y="3454434"/>
                      <a:ext cx="364202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zh-CN" altLang="en-US" i="1" dirty="0"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56" name="Rectangle 255">
                      <a:extLst>
                        <a:ext uri="{FF2B5EF4-FFF2-40B4-BE49-F238E27FC236}">
                          <a16:creationId xmlns:a16="http://schemas.microsoft.com/office/drawing/2014/main" id="{723ACA7E-2B40-446B-9406-49DC7A6FC805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07331" y="3454434"/>
                      <a:ext cx="364202" cy="369332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57" name="Straight Connector 256">
                  <a:extLst>
                    <a:ext uri="{FF2B5EF4-FFF2-40B4-BE49-F238E27FC236}">
                      <a16:creationId xmlns:a16="http://schemas.microsoft.com/office/drawing/2014/main" id="{D2AD2A9C-17A2-4F56-AD01-C22E15BCB4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707331" y="3334312"/>
                  <a:ext cx="696433" cy="702994"/>
                </a:xfrm>
                <a:prstGeom prst="line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8" name="Straight Connector 257">
                  <a:extLst>
                    <a:ext uri="{FF2B5EF4-FFF2-40B4-BE49-F238E27FC236}">
                      <a16:creationId xmlns:a16="http://schemas.microsoft.com/office/drawing/2014/main" id="{69D0509C-C8AF-4D97-9047-DF4CCF1B93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509389" y="3813353"/>
                  <a:ext cx="576000" cy="576000"/>
                </a:xfrm>
                <a:prstGeom prst="line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Straight Connector 258">
                  <a:extLst>
                    <a:ext uri="{FF2B5EF4-FFF2-40B4-BE49-F238E27FC236}">
                      <a16:creationId xmlns:a16="http://schemas.microsoft.com/office/drawing/2014/main" id="{BFF70BA1-322C-4BBE-96D3-EE9050B62A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81546" y="4383012"/>
                  <a:ext cx="0" cy="47542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6" name="Rectangle 245">
                    <a:extLst>
                      <a:ext uri="{FF2B5EF4-FFF2-40B4-BE49-F238E27FC236}">
                        <a16:creationId xmlns:a16="http://schemas.microsoft.com/office/drawing/2014/main" id="{3B872CAD-0C20-4859-984F-B17F85EDCDDC}"/>
                      </a:ext>
                    </a:extLst>
                  </p:cNvPr>
                  <p:cNvSpPr/>
                  <p:nvPr/>
                </p:nvSpPr>
                <p:spPr>
                  <a:xfrm>
                    <a:off x="1001869" y="855721"/>
                    <a:ext cx="37625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46" name="Rectangle 245">
                    <a:extLst>
                      <a:ext uri="{FF2B5EF4-FFF2-40B4-BE49-F238E27FC236}">
                        <a16:creationId xmlns:a16="http://schemas.microsoft.com/office/drawing/2014/main" id="{3B872CAD-0C20-4859-984F-B17F85EDCDD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1869" y="855721"/>
                    <a:ext cx="376257" cy="36933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C487EF25-82D1-47FC-A90E-184FB8DD8A5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10090" y="518311"/>
                <a:ext cx="852692" cy="878686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33869DC8-F7C8-4F50-BAFB-EF1B7161900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98087" y="518311"/>
                <a:ext cx="1007172" cy="1020929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9" name="Rectangle 248">
                    <a:extLst>
                      <a:ext uri="{FF2B5EF4-FFF2-40B4-BE49-F238E27FC236}">
                        <a16:creationId xmlns:a16="http://schemas.microsoft.com/office/drawing/2014/main" id="{9F119759-B4B3-42C4-B249-E51B523E9D07}"/>
                      </a:ext>
                    </a:extLst>
                  </p:cNvPr>
                  <p:cNvSpPr/>
                  <p:nvPr/>
                </p:nvSpPr>
                <p:spPr>
                  <a:xfrm>
                    <a:off x="1380973" y="1289910"/>
                    <a:ext cx="37625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49" name="Rectangle 248">
                    <a:extLst>
                      <a:ext uri="{FF2B5EF4-FFF2-40B4-BE49-F238E27FC236}">
                        <a16:creationId xmlns:a16="http://schemas.microsoft.com/office/drawing/2014/main" id="{9F119759-B4B3-42C4-B249-E51B523E9D0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80973" y="1289910"/>
                    <a:ext cx="376257" cy="36933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0" name="Rectangle 249">
                    <a:extLst>
                      <a:ext uri="{FF2B5EF4-FFF2-40B4-BE49-F238E27FC236}">
                        <a16:creationId xmlns:a16="http://schemas.microsoft.com/office/drawing/2014/main" id="{67E94D85-5343-4AE1-B480-CEB5A8F0B103}"/>
                      </a:ext>
                    </a:extLst>
                  </p:cNvPr>
                  <p:cNvSpPr/>
                  <p:nvPr/>
                </p:nvSpPr>
                <p:spPr>
                  <a:xfrm>
                    <a:off x="1196025" y="1107230"/>
                    <a:ext cx="36420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50" name="Rectangle 249">
                    <a:extLst>
                      <a:ext uri="{FF2B5EF4-FFF2-40B4-BE49-F238E27FC236}">
                        <a16:creationId xmlns:a16="http://schemas.microsoft.com/office/drawing/2014/main" id="{67E94D85-5343-4AE1-B480-CEB5A8F0B10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6025" y="1107230"/>
                    <a:ext cx="364202" cy="36933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41" name="Group 240">
              <a:extLst>
                <a:ext uri="{FF2B5EF4-FFF2-40B4-BE49-F238E27FC236}">
                  <a16:creationId xmlns:a16="http://schemas.microsoft.com/office/drawing/2014/main" id="{22A0D7D8-A996-4C5A-98C7-080E8951F4F9}"/>
                </a:ext>
              </a:extLst>
            </p:cNvPr>
            <p:cNvGrpSpPr/>
            <p:nvPr/>
          </p:nvGrpSpPr>
          <p:grpSpPr>
            <a:xfrm>
              <a:off x="9767833" y="-1109075"/>
              <a:ext cx="475424" cy="473826"/>
              <a:chOff x="6621404" y="1486349"/>
              <a:chExt cx="698514" cy="696167"/>
            </a:xfrm>
          </p:grpSpPr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1C12F36D-E47A-4569-ABCE-5C2B170223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621404" y="1493475"/>
                <a:ext cx="689041" cy="689041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3" name="Oval 242">
                <a:extLst>
                  <a:ext uri="{FF2B5EF4-FFF2-40B4-BE49-F238E27FC236}">
                    <a16:creationId xmlns:a16="http://schemas.microsoft.com/office/drawing/2014/main" id="{1F2B6BA6-0A09-4A45-ADB6-6B28D0690CF3}"/>
                  </a:ext>
                </a:extLst>
              </p:cNvPr>
              <p:cNvSpPr/>
              <p:nvPr/>
            </p:nvSpPr>
            <p:spPr>
              <a:xfrm>
                <a:off x="6807759" y="1688051"/>
                <a:ext cx="316329" cy="316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E0E01647-8F68-4C32-8B49-1FE5341E221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30877" y="1486349"/>
                <a:ext cx="689041" cy="689041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BF22BBA5-370F-4F8A-9560-7CB1D17F8609}"/>
              </a:ext>
            </a:extLst>
          </p:cNvPr>
          <p:cNvGrpSpPr/>
          <p:nvPr/>
        </p:nvGrpSpPr>
        <p:grpSpPr>
          <a:xfrm>
            <a:off x="1951154" y="-1115466"/>
            <a:ext cx="2959072" cy="2361740"/>
            <a:chOff x="8866992" y="-1430825"/>
            <a:chExt cx="2959072" cy="2361740"/>
          </a:xfrm>
        </p:grpSpPr>
        <p:grpSp>
          <p:nvGrpSpPr>
            <p:cNvPr id="261" name="Group 260">
              <a:extLst>
                <a:ext uri="{FF2B5EF4-FFF2-40B4-BE49-F238E27FC236}">
                  <a16:creationId xmlns:a16="http://schemas.microsoft.com/office/drawing/2014/main" id="{856FB443-E3AA-44C1-88C0-5FB4801A9734}"/>
                </a:ext>
              </a:extLst>
            </p:cNvPr>
            <p:cNvGrpSpPr/>
            <p:nvPr/>
          </p:nvGrpSpPr>
          <p:grpSpPr>
            <a:xfrm>
              <a:off x="8866992" y="-1430825"/>
              <a:ext cx="2959072" cy="2361740"/>
              <a:chOff x="409535" y="-259660"/>
              <a:chExt cx="2959072" cy="2361740"/>
            </a:xfrm>
          </p:grpSpPr>
          <p:grpSp>
            <p:nvGrpSpPr>
              <p:cNvPr id="266" name="Group 265">
                <a:extLst>
                  <a:ext uri="{FF2B5EF4-FFF2-40B4-BE49-F238E27FC236}">
                    <a16:creationId xmlns:a16="http://schemas.microsoft.com/office/drawing/2014/main" id="{0992B284-D3D0-4A55-865F-53BEF5B18DCA}"/>
                  </a:ext>
                </a:extLst>
              </p:cNvPr>
              <p:cNvGrpSpPr/>
              <p:nvPr/>
            </p:nvGrpSpPr>
            <p:grpSpPr>
              <a:xfrm>
                <a:off x="409535" y="-259660"/>
                <a:ext cx="2959072" cy="2361740"/>
                <a:chOff x="592994" y="2571198"/>
                <a:chExt cx="2959072" cy="2361740"/>
              </a:xfrm>
            </p:grpSpPr>
            <p:cxnSp>
              <p:nvCxnSpPr>
                <p:cNvPr id="272" name="Straight Connector 271">
                  <a:extLst>
                    <a:ext uri="{FF2B5EF4-FFF2-40B4-BE49-F238E27FC236}">
                      <a16:creationId xmlns:a16="http://schemas.microsoft.com/office/drawing/2014/main" id="{1040485B-4EBD-47E4-800F-19A4B3B930D4}"/>
                    </a:ext>
                  </a:extLst>
                </p:cNvPr>
                <p:cNvCxnSpPr/>
                <p:nvPr/>
              </p:nvCxnSpPr>
              <p:spPr>
                <a:xfrm>
                  <a:off x="1047923" y="3351687"/>
                  <a:ext cx="475423" cy="47542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3" name="Straight Connector 272">
                  <a:extLst>
                    <a:ext uri="{FF2B5EF4-FFF2-40B4-BE49-F238E27FC236}">
                      <a16:creationId xmlns:a16="http://schemas.microsoft.com/office/drawing/2014/main" id="{BE6E5F54-83A2-4A40-8F4D-14B9E797E7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523345" y="3351687"/>
                  <a:ext cx="475423" cy="47542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4" name="Straight Connector 273">
                  <a:extLst>
                    <a:ext uri="{FF2B5EF4-FFF2-40B4-BE49-F238E27FC236}">
                      <a16:creationId xmlns:a16="http://schemas.microsoft.com/office/drawing/2014/main" id="{5AFEBCC1-0F14-46EB-BC0D-38AF6A10F6C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19334" y="3351686"/>
                  <a:ext cx="252000" cy="252000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75" name="TextBox 274">
                      <a:extLst>
                        <a:ext uri="{FF2B5EF4-FFF2-40B4-BE49-F238E27FC236}">
                          <a16:creationId xmlns:a16="http://schemas.microsoft.com/office/drawing/2014/main" id="{57C6B554-BB6A-46E1-8182-449EC24AC25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92994" y="2571198"/>
                      <a:ext cx="295907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 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 xmlns="">
                <p:sp>
                  <p:nvSpPr>
                    <p:cNvPr id="275" name="TextBox 274">
                      <a:extLst>
                        <a:ext uri="{FF2B5EF4-FFF2-40B4-BE49-F238E27FC236}">
                          <a16:creationId xmlns:a16="http://schemas.microsoft.com/office/drawing/2014/main" id="{57C6B554-BB6A-46E1-8182-449EC24AC25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92994" y="2571198"/>
                      <a:ext cx="2959072" cy="369332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76" name="Rectangle 275">
                      <a:extLst>
                        <a:ext uri="{FF2B5EF4-FFF2-40B4-BE49-F238E27FC236}">
                          <a16:creationId xmlns:a16="http://schemas.microsoft.com/office/drawing/2014/main" id="{124D4A09-CA3D-4A09-A7E5-C82AC8DC9E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17610" y="4563606"/>
                      <a:ext cx="408997" cy="369332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zh-CN" altLang="en-US" i="1" dirty="0"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76" name="Rectangle 275">
                      <a:extLst>
                        <a:ext uri="{FF2B5EF4-FFF2-40B4-BE49-F238E27FC236}">
                          <a16:creationId xmlns:a16="http://schemas.microsoft.com/office/drawing/2014/main" id="{124D4A09-CA3D-4A09-A7E5-C82AC8DC9E4A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17610" y="4563606"/>
                      <a:ext cx="408997" cy="369332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77" name="Rectangle 276">
                      <a:extLst>
                        <a:ext uri="{FF2B5EF4-FFF2-40B4-BE49-F238E27FC236}">
                          <a16:creationId xmlns:a16="http://schemas.microsoft.com/office/drawing/2014/main" id="{0BA44253-CE2D-4FF1-A4F5-A1E83FC87BF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07331" y="3454434"/>
                      <a:ext cx="364202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zh-CN" altLang="en-US" i="1" dirty="0"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77" name="Rectangle 276">
                      <a:extLst>
                        <a:ext uri="{FF2B5EF4-FFF2-40B4-BE49-F238E27FC236}">
                          <a16:creationId xmlns:a16="http://schemas.microsoft.com/office/drawing/2014/main" id="{0BA44253-CE2D-4FF1-A4F5-A1E83FC87BF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07331" y="3454434"/>
                      <a:ext cx="364202" cy="369332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78" name="Straight Connector 277">
                  <a:extLst>
                    <a:ext uri="{FF2B5EF4-FFF2-40B4-BE49-F238E27FC236}">
                      <a16:creationId xmlns:a16="http://schemas.microsoft.com/office/drawing/2014/main" id="{90FBF36A-C43A-4D2F-A1FB-CFC5247C38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707331" y="3334312"/>
                  <a:ext cx="696433" cy="702994"/>
                </a:xfrm>
                <a:prstGeom prst="line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9" name="Straight Connector 278">
                  <a:extLst>
                    <a:ext uri="{FF2B5EF4-FFF2-40B4-BE49-F238E27FC236}">
                      <a16:creationId xmlns:a16="http://schemas.microsoft.com/office/drawing/2014/main" id="{EC8E90A9-F163-4B6C-BA48-3E8689082C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509389" y="3813353"/>
                  <a:ext cx="576000" cy="576000"/>
                </a:xfrm>
                <a:prstGeom prst="line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0" name="Straight Connector 279">
                  <a:extLst>
                    <a:ext uri="{FF2B5EF4-FFF2-40B4-BE49-F238E27FC236}">
                      <a16:creationId xmlns:a16="http://schemas.microsoft.com/office/drawing/2014/main" id="{7BCA06D4-39CE-49BE-8009-6B94823DC8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81546" y="4383012"/>
                  <a:ext cx="0" cy="47542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7" name="Rectangle 266">
                    <a:extLst>
                      <a:ext uri="{FF2B5EF4-FFF2-40B4-BE49-F238E27FC236}">
                        <a16:creationId xmlns:a16="http://schemas.microsoft.com/office/drawing/2014/main" id="{274A404B-E7C3-4D30-B821-331BF3519FE1}"/>
                      </a:ext>
                    </a:extLst>
                  </p:cNvPr>
                  <p:cNvSpPr/>
                  <p:nvPr/>
                </p:nvSpPr>
                <p:spPr>
                  <a:xfrm>
                    <a:off x="1001869" y="855721"/>
                    <a:ext cx="37625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67" name="Rectangle 266">
                    <a:extLst>
                      <a:ext uri="{FF2B5EF4-FFF2-40B4-BE49-F238E27FC236}">
                        <a16:creationId xmlns:a16="http://schemas.microsoft.com/office/drawing/2014/main" id="{274A404B-E7C3-4D30-B821-331BF3519FE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1869" y="855721"/>
                    <a:ext cx="376257" cy="369332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68" name="Straight Connector 267">
                <a:extLst>
                  <a:ext uri="{FF2B5EF4-FFF2-40B4-BE49-F238E27FC236}">
                    <a16:creationId xmlns:a16="http://schemas.microsoft.com/office/drawing/2014/main" id="{A255B3CB-A5DA-480C-8283-634F29BFD30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10090" y="518311"/>
                <a:ext cx="852692" cy="878686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>
                <a:extLst>
                  <a:ext uri="{FF2B5EF4-FFF2-40B4-BE49-F238E27FC236}">
                    <a16:creationId xmlns:a16="http://schemas.microsoft.com/office/drawing/2014/main" id="{5A1D1269-AD71-4E8F-BCAF-000C904E3AA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98087" y="518311"/>
                <a:ext cx="1007172" cy="1020929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0" name="Rectangle 269">
                    <a:extLst>
                      <a:ext uri="{FF2B5EF4-FFF2-40B4-BE49-F238E27FC236}">
                        <a16:creationId xmlns:a16="http://schemas.microsoft.com/office/drawing/2014/main" id="{26F5D134-21DD-4EE8-A421-A94A977AFFF9}"/>
                      </a:ext>
                    </a:extLst>
                  </p:cNvPr>
                  <p:cNvSpPr/>
                  <p:nvPr/>
                </p:nvSpPr>
                <p:spPr>
                  <a:xfrm>
                    <a:off x="1380973" y="1289910"/>
                    <a:ext cx="37625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70" name="Rectangle 269">
                    <a:extLst>
                      <a:ext uri="{FF2B5EF4-FFF2-40B4-BE49-F238E27FC236}">
                        <a16:creationId xmlns:a16="http://schemas.microsoft.com/office/drawing/2014/main" id="{26F5D134-21DD-4EE8-A421-A94A977AFFF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80973" y="1289910"/>
                    <a:ext cx="376257" cy="369332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1" name="Rectangle 270">
                    <a:extLst>
                      <a:ext uri="{FF2B5EF4-FFF2-40B4-BE49-F238E27FC236}">
                        <a16:creationId xmlns:a16="http://schemas.microsoft.com/office/drawing/2014/main" id="{393B2D68-430F-4A9E-B85F-AF6A34BA8AD7}"/>
                      </a:ext>
                    </a:extLst>
                  </p:cNvPr>
                  <p:cNvSpPr/>
                  <p:nvPr/>
                </p:nvSpPr>
                <p:spPr>
                  <a:xfrm>
                    <a:off x="1196025" y="1107230"/>
                    <a:ext cx="36420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71" name="Rectangle 270">
                    <a:extLst>
                      <a:ext uri="{FF2B5EF4-FFF2-40B4-BE49-F238E27FC236}">
                        <a16:creationId xmlns:a16="http://schemas.microsoft.com/office/drawing/2014/main" id="{393B2D68-430F-4A9E-B85F-AF6A34BA8AD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6025" y="1107230"/>
                    <a:ext cx="364202" cy="369332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62" name="Group 261">
              <a:extLst>
                <a:ext uri="{FF2B5EF4-FFF2-40B4-BE49-F238E27FC236}">
                  <a16:creationId xmlns:a16="http://schemas.microsoft.com/office/drawing/2014/main" id="{A1E3753F-F94D-40FD-AB57-FD8EB7F1811C}"/>
                </a:ext>
              </a:extLst>
            </p:cNvPr>
            <p:cNvGrpSpPr/>
            <p:nvPr/>
          </p:nvGrpSpPr>
          <p:grpSpPr>
            <a:xfrm>
              <a:off x="9767833" y="-1109075"/>
              <a:ext cx="475424" cy="473826"/>
              <a:chOff x="6621404" y="1486349"/>
              <a:chExt cx="698514" cy="696167"/>
            </a:xfrm>
          </p:grpSpPr>
          <p:cxnSp>
            <p:nvCxnSpPr>
              <p:cNvPr id="263" name="Straight Connector 262">
                <a:extLst>
                  <a:ext uri="{FF2B5EF4-FFF2-40B4-BE49-F238E27FC236}">
                    <a16:creationId xmlns:a16="http://schemas.microsoft.com/office/drawing/2014/main" id="{DE3849EF-CDB7-4555-8054-CD111E9D61E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621404" y="1493475"/>
                <a:ext cx="689041" cy="689041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4" name="Oval 263">
                <a:extLst>
                  <a:ext uri="{FF2B5EF4-FFF2-40B4-BE49-F238E27FC236}">
                    <a16:creationId xmlns:a16="http://schemas.microsoft.com/office/drawing/2014/main" id="{CCCE4980-F2DE-49AF-91E2-29A30366496E}"/>
                  </a:ext>
                </a:extLst>
              </p:cNvPr>
              <p:cNvSpPr/>
              <p:nvPr/>
            </p:nvSpPr>
            <p:spPr>
              <a:xfrm>
                <a:off x="6807759" y="1688051"/>
                <a:ext cx="316329" cy="316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65" name="Straight Connector 264">
                <a:extLst>
                  <a:ext uri="{FF2B5EF4-FFF2-40B4-BE49-F238E27FC236}">
                    <a16:creationId xmlns:a16="http://schemas.microsoft.com/office/drawing/2014/main" id="{78EF3A32-75EE-41AF-BE18-64BD9C97641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30877" y="1486349"/>
                <a:ext cx="689041" cy="689041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1EB52BF2-99B1-403F-B5A1-0B155B33716D}"/>
              </a:ext>
            </a:extLst>
          </p:cNvPr>
          <p:cNvGrpSpPr/>
          <p:nvPr/>
        </p:nvGrpSpPr>
        <p:grpSpPr>
          <a:xfrm>
            <a:off x="1987219" y="6159869"/>
            <a:ext cx="2959072" cy="2361740"/>
            <a:chOff x="8866992" y="-1430825"/>
            <a:chExt cx="2959072" cy="2361740"/>
          </a:xfrm>
        </p:grpSpPr>
        <p:grpSp>
          <p:nvGrpSpPr>
            <p:cNvPr id="282" name="Group 281">
              <a:extLst>
                <a:ext uri="{FF2B5EF4-FFF2-40B4-BE49-F238E27FC236}">
                  <a16:creationId xmlns:a16="http://schemas.microsoft.com/office/drawing/2014/main" id="{7C518783-B370-437E-A453-78B5236D916D}"/>
                </a:ext>
              </a:extLst>
            </p:cNvPr>
            <p:cNvGrpSpPr/>
            <p:nvPr/>
          </p:nvGrpSpPr>
          <p:grpSpPr>
            <a:xfrm>
              <a:off x="8866992" y="-1430825"/>
              <a:ext cx="2959072" cy="2361740"/>
              <a:chOff x="409535" y="-259660"/>
              <a:chExt cx="2959072" cy="2361740"/>
            </a:xfrm>
          </p:grpSpPr>
          <p:grpSp>
            <p:nvGrpSpPr>
              <p:cNvPr id="291" name="Group 290">
                <a:extLst>
                  <a:ext uri="{FF2B5EF4-FFF2-40B4-BE49-F238E27FC236}">
                    <a16:creationId xmlns:a16="http://schemas.microsoft.com/office/drawing/2014/main" id="{F6AF567B-EB14-43B1-9231-854FC3C8709F}"/>
                  </a:ext>
                </a:extLst>
              </p:cNvPr>
              <p:cNvGrpSpPr/>
              <p:nvPr/>
            </p:nvGrpSpPr>
            <p:grpSpPr>
              <a:xfrm>
                <a:off x="409535" y="-259660"/>
                <a:ext cx="2959072" cy="2361740"/>
                <a:chOff x="592994" y="2571198"/>
                <a:chExt cx="2959072" cy="2361740"/>
              </a:xfrm>
            </p:grpSpPr>
            <p:cxnSp>
              <p:nvCxnSpPr>
                <p:cNvPr id="297" name="Straight Connector 296">
                  <a:extLst>
                    <a:ext uri="{FF2B5EF4-FFF2-40B4-BE49-F238E27FC236}">
                      <a16:creationId xmlns:a16="http://schemas.microsoft.com/office/drawing/2014/main" id="{79B76508-752E-4CDC-8854-52EFCA30C7CF}"/>
                    </a:ext>
                  </a:extLst>
                </p:cNvPr>
                <p:cNvCxnSpPr/>
                <p:nvPr/>
              </p:nvCxnSpPr>
              <p:spPr>
                <a:xfrm>
                  <a:off x="1047923" y="3351687"/>
                  <a:ext cx="475423" cy="47542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98" name="Straight Connector 297">
                  <a:extLst>
                    <a:ext uri="{FF2B5EF4-FFF2-40B4-BE49-F238E27FC236}">
                      <a16:creationId xmlns:a16="http://schemas.microsoft.com/office/drawing/2014/main" id="{944524B1-EEAA-42AD-B927-80C81F04B6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523345" y="3351687"/>
                  <a:ext cx="475423" cy="47542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99" name="Straight Connector 298">
                  <a:extLst>
                    <a:ext uri="{FF2B5EF4-FFF2-40B4-BE49-F238E27FC236}">
                      <a16:creationId xmlns:a16="http://schemas.microsoft.com/office/drawing/2014/main" id="{F875759B-3FB0-4009-AA0D-AAE823B8B4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19334" y="3351686"/>
                  <a:ext cx="252000" cy="252000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0" name="TextBox 299">
                      <a:extLst>
                        <a:ext uri="{FF2B5EF4-FFF2-40B4-BE49-F238E27FC236}">
                          <a16:creationId xmlns:a16="http://schemas.microsoft.com/office/drawing/2014/main" id="{307604A8-9923-4A56-805F-993AAE95895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92994" y="2571198"/>
                      <a:ext cx="295907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 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 xmlns="">
                <p:sp>
                  <p:nvSpPr>
                    <p:cNvPr id="300" name="TextBox 299">
                      <a:extLst>
                        <a:ext uri="{FF2B5EF4-FFF2-40B4-BE49-F238E27FC236}">
                          <a16:creationId xmlns:a16="http://schemas.microsoft.com/office/drawing/2014/main" id="{307604A8-9923-4A56-805F-993AAE95895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92994" y="2571198"/>
                      <a:ext cx="2959072" cy="369332"/>
                    </a:xfrm>
                    <a:prstGeom prst="rect">
                      <a:avLst/>
                    </a:prstGeom>
                    <a:blipFill>
                      <a:blip r:embed="rId2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1" name="Rectangle 300">
                      <a:extLst>
                        <a:ext uri="{FF2B5EF4-FFF2-40B4-BE49-F238E27FC236}">
                          <a16:creationId xmlns:a16="http://schemas.microsoft.com/office/drawing/2014/main" id="{7EBF2861-4329-4C58-ABA6-B4207A9792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17610" y="4563606"/>
                      <a:ext cx="408997" cy="369332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zh-CN" altLang="en-US" i="1" dirty="0"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01" name="Rectangle 300">
                      <a:extLst>
                        <a:ext uri="{FF2B5EF4-FFF2-40B4-BE49-F238E27FC236}">
                          <a16:creationId xmlns:a16="http://schemas.microsoft.com/office/drawing/2014/main" id="{7EBF2861-4329-4C58-ABA6-B4207A97928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17610" y="4563606"/>
                      <a:ext cx="408997" cy="369332"/>
                    </a:xfrm>
                    <a:prstGeom prst="rect">
                      <a:avLst/>
                    </a:prstGeom>
                    <a:blipFill>
                      <a:blip r:embed="rId2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2" name="Rectangle 301">
                      <a:extLst>
                        <a:ext uri="{FF2B5EF4-FFF2-40B4-BE49-F238E27FC236}">
                          <a16:creationId xmlns:a16="http://schemas.microsoft.com/office/drawing/2014/main" id="{4A10A52E-1B4B-416E-A1D0-1026BC76EB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07331" y="3454434"/>
                      <a:ext cx="40126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oMath>
                        </m:oMathPara>
                      </a14:m>
                      <a:endParaRPr lang="zh-CN" altLang="en-US" i="1" dirty="0"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02" name="Rectangle 301">
                      <a:extLst>
                        <a:ext uri="{FF2B5EF4-FFF2-40B4-BE49-F238E27FC236}">
                          <a16:creationId xmlns:a16="http://schemas.microsoft.com/office/drawing/2014/main" id="{4A10A52E-1B4B-416E-A1D0-1026BC76EBF2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07331" y="3454434"/>
                      <a:ext cx="401264" cy="369332"/>
                    </a:xfrm>
                    <a:prstGeom prst="rect">
                      <a:avLst/>
                    </a:prstGeom>
                    <a:blipFill>
                      <a:blip r:embed="rId24"/>
                      <a:stretch>
                        <a:fillRect b="-1475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03" name="Straight Connector 302">
                  <a:extLst>
                    <a:ext uri="{FF2B5EF4-FFF2-40B4-BE49-F238E27FC236}">
                      <a16:creationId xmlns:a16="http://schemas.microsoft.com/office/drawing/2014/main" id="{F0C84146-EA16-42F1-85C7-53AC72DB0A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707331" y="3334312"/>
                  <a:ext cx="696433" cy="702994"/>
                </a:xfrm>
                <a:prstGeom prst="line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04" name="Straight Connector 303">
                  <a:extLst>
                    <a:ext uri="{FF2B5EF4-FFF2-40B4-BE49-F238E27FC236}">
                      <a16:creationId xmlns:a16="http://schemas.microsoft.com/office/drawing/2014/main" id="{164B25BE-99D7-4FD0-B94B-13935B9371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509389" y="3813353"/>
                  <a:ext cx="576000" cy="576000"/>
                </a:xfrm>
                <a:prstGeom prst="line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05" name="Straight Connector 304">
                  <a:extLst>
                    <a:ext uri="{FF2B5EF4-FFF2-40B4-BE49-F238E27FC236}">
                      <a16:creationId xmlns:a16="http://schemas.microsoft.com/office/drawing/2014/main" id="{B973D9DE-4C59-4548-87E3-8BC83934DB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81546" y="4383012"/>
                  <a:ext cx="0" cy="47542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2" name="Rectangle 291">
                    <a:extLst>
                      <a:ext uri="{FF2B5EF4-FFF2-40B4-BE49-F238E27FC236}">
                        <a16:creationId xmlns:a16="http://schemas.microsoft.com/office/drawing/2014/main" id="{F3D41699-185A-4CDC-9841-607113D7E86A}"/>
                      </a:ext>
                    </a:extLst>
                  </p:cNvPr>
                  <p:cNvSpPr/>
                  <p:nvPr/>
                </p:nvSpPr>
                <p:spPr>
                  <a:xfrm>
                    <a:off x="1001869" y="855721"/>
                    <a:ext cx="37625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92" name="Rectangle 291">
                    <a:extLst>
                      <a:ext uri="{FF2B5EF4-FFF2-40B4-BE49-F238E27FC236}">
                        <a16:creationId xmlns:a16="http://schemas.microsoft.com/office/drawing/2014/main" id="{F3D41699-185A-4CDC-9841-607113D7E86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1869" y="855721"/>
                    <a:ext cx="376257" cy="369332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93" name="Straight Connector 292">
                <a:extLst>
                  <a:ext uri="{FF2B5EF4-FFF2-40B4-BE49-F238E27FC236}">
                    <a16:creationId xmlns:a16="http://schemas.microsoft.com/office/drawing/2014/main" id="{86779864-996E-40D7-BDFA-CE12ABB6C8B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10090" y="518311"/>
                <a:ext cx="852692" cy="878686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>
                <a:extLst>
                  <a:ext uri="{FF2B5EF4-FFF2-40B4-BE49-F238E27FC236}">
                    <a16:creationId xmlns:a16="http://schemas.microsoft.com/office/drawing/2014/main" id="{2A80D499-DD9C-437C-A869-8220FBD36A7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98087" y="518311"/>
                <a:ext cx="1007172" cy="1020929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5" name="Rectangle 294">
                    <a:extLst>
                      <a:ext uri="{FF2B5EF4-FFF2-40B4-BE49-F238E27FC236}">
                        <a16:creationId xmlns:a16="http://schemas.microsoft.com/office/drawing/2014/main" id="{641D2CD5-73EE-40B9-AD21-EE54198A6076}"/>
                      </a:ext>
                    </a:extLst>
                  </p:cNvPr>
                  <p:cNvSpPr/>
                  <p:nvPr/>
                </p:nvSpPr>
                <p:spPr>
                  <a:xfrm>
                    <a:off x="1380973" y="1289910"/>
                    <a:ext cx="37625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95" name="Rectangle 294">
                    <a:extLst>
                      <a:ext uri="{FF2B5EF4-FFF2-40B4-BE49-F238E27FC236}">
                        <a16:creationId xmlns:a16="http://schemas.microsoft.com/office/drawing/2014/main" id="{641D2CD5-73EE-40B9-AD21-EE54198A607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80973" y="1289910"/>
                    <a:ext cx="376257" cy="369332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6" name="Rectangle 295">
                    <a:extLst>
                      <a:ext uri="{FF2B5EF4-FFF2-40B4-BE49-F238E27FC236}">
                        <a16:creationId xmlns:a16="http://schemas.microsoft.com/office/drawing/2014/main" id="{428D7B2E-EA9C-46A8-8D1C-0757E8B25835}"/>
                      </a:ext>
                    </a:extLst>
                  </p:cNvPr>
                  <p:cNvSpPr/>
                  <p:nvPr/>
                </p:nvSpPr>
                <p:spPr>
                  <a:xfrm>
                    <a:off x="1196025" y="1107230"/>
                    <a:ext cx="36420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96" name="Rectangle 295">
                    <a:extLst>
                      <a:ext uri="{FF2B5EF4-FFF2-40B4-BE49-F238E27FC236}">
                        <a16:creationId xmlns:a16="http://schemas.microsoft.com/office/drawing/2014/main" id="{428D7B2E-EA9C-46A8-8D1C-0757E8B2583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6025" y="1107230"/>
                    <a:ext cx="364202" cy="369332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id="{587E6D26-7CDF-4C7C-A9A7-3559A39A4006}"/>
                </a:ext>
              </a:extLst>
            </p:cNvPr>
            <p:cNvGrpSpPr/>
            <p:nvPr/>
          </p:nvGrpSpPr>
          <p:grpSpPr>
            <a:xfrm>
              <a:off x="9767833" y="-1109075"/>
              <a:ext cx="475424" cy="473826"/>
              <a:chOff x="6621404" y="1486349"/>
              <a:chExt cx="698514" cy="696167"/>
            </a:xfrm>
          </p:grpSpPr>
          <p:cxnSp>
            <p:nvCxnSpPr>
              <p:cNvPr id="285" name="Straight Connector 284">
                <a:extLst>
                  <a:ext uri="{FF2B5EF4-FFF2-40B4-BE49-F238E27FC236}">
                    <a16:creationId xmlns:a16="http://schemas.microsoft.com/office/drawing/2014/main" id="{EB6BB6F7-70D6-4DC1-B508-F67CB17278E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621404" y="1493475"/>
                <a:ext cx="689041" cy="689041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6" name="Oval 285">
                <a:extLst>
                  <a:ext uri="{FF2B5EF4-FFF2-40B4-BE49-F238E27FC236}">
                    <a16:creationId xmlns:a16="http://schemas.microsoft.com/office/drawing/2014/main" id="{04EE89A4-D708-4215-AB81-D6937B1B8D5C}"/>
                  </a:ext>
                </a:extLst>
              </p:cNvPr>
              <p:cNvSpPr/>
              <p:nvPr/>
            </p:nvSpPr>
            <p:spPr>
              <a:xfrm>
                <a:off x="6807759" y="1688051"/>
                <a:ext cx="316329" cy="316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90" name="Straight Connector 289">
                <a:extLst>
                  <a:ext uri="{FF2B5EF4-FFF2-40B4-BE49-F238E27FC236}">
                    <a16:creationId xmlns:a16="http://schemas.microsoft.com/office/drawing/2014/main" id="{09EDC0EF-2063-4E85-93E5-C0AC04914DD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30877" y="1486349"/>
                <a:ext cx="689041" cy="689041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6" name="Rectangle 305">
                <a:extLst>
                  <a:ext uri="{FF2B5EF4-FFF2-40B4-BE49-F238E27FC236}">
                    <a16:creationId xmlns:a16="http://schemas.microsoft.com/office/drawing/2014/main" id="{6DC19DFA-A033-437F-A153-2E3BBC1E85C6}"/>
                  </a:ext>
                </a:extLst>
              </p:cNvPr>
              <p:cNvSpPr/>
              <p:nvPr/>
            </p:nvSpPr>
            <p:spPr>
              <a:xfrm>
                <a:off x="1644939" y="-930800"/>
                <a:ext cx="3715761" cy="92590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36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phant>
                                <m:phantPr>
                                  <m:show m:val="off"/>
                                  <m:ctrlP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phantPr>
                                <m:e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phant>
                            </m:e>
                            <m:e>
                              <m:eqArr>
                                <m:eqArrPr>
                                  <m:ctrlPr>
                                    <a:rPr lang="en-US" altLang="zh-CN" sz="36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phant>
                                    <m:phantPr>
                                      <m:show m:val="off"/>
                                      <m:ctrlP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phantPr>
                                    <m:e>
                                      <m:eqArr>
                                        <m:eqArrPr>
                                          <m:ctrlP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  <m:e/>
                                        <m:e/>
                                        <m:e>
                                          <m:r>
                                            <a:rPr lang="en-US" altLang="zh-CN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                           </m:t>
                                          </m:r>
                                        </m:e>
                                        <m:e/>
                                      </m:eqArr>
                                    </m:e>
                                  </m:phant>
                                </m:e>
                                <m:e>
                                  <m:eqArr>
                                    <m:eqArrPr>
                                      <m:ctrlP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phant>
                                        <m:phantPr>
                                          <m:show m:val="off"/>
                                          <m:ctrlP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phantPr>
                                        <m:e>
                                          <m: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phant>
                                    </m:e>
                                    <m:e>
                                      <m:r>
                                        <a:rPr lang="en-US" altLang="zh-CN" sz="36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  <m:e>
                                      <m:r>
                                        <a:rPr lang="en-US" altLang="zh-CN" sz="36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  <m:e>
                                      <m:r>
                                        <a:rPr lang="en-US" altLang="zh-CN" sz="36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  <m:e>
                                      <m:eqArr>
                                        <m:eqArrPr>
                                          <m:ctrlP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phant>
                                            <m:phantPr>
                                              <m:show m:val="off"/>
                                              <m:ctrlP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phantPr>
                                            <m:e>
                                              <m: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</m:phant>
                                        </m:e>
                                        <m:e>
                                          <m:eqArr>
                                            <m:eqArrPr>
                                              <m:ctrlP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eqArrPr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  <m:r>
                                                <a:rPr lang="en-US" altLang="zh-CN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              </m:t>
                                              </m:r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eqArr>
                                                <m:eqArrPr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eqArrPr>
                                                <m:e>
                                                  <m:phant>
                                                    <m:phantPr>
                                                      <m:show m:val="off"/>
                                                      <m:ctrlP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phantPr>
                                                    <m:e>
                                                      <m: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e>
                                                  </m:phant>
                                                </m:e>
                                                <m:e>
                                                  <m:phant>
                                                    <m:phantPr>
                                                      <m:show m:val="off"/>
                                                      <m:ctrlP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phantPr>
                                                    <m:e>
                                                      <m: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e>
                                                  </m:phant>
                                                  <m:r>
                                                    <a:rPr lang="en-US" altLang="zh-CN" sz="3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      </m:t>
                                                  </m:r>
                                                </m:e>
                                              </m:eqArr>
                                            </m:e>
                                          </m:eqArr>
                                        </m:e>
                                      </m:eqArr>
                                    </m:e>
                                  </m:eqArr>
                                </m:e>
                              </m:eqAr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306" name="Rectangle 305">
                <a:extLst>
                  <a:ext uri="{FF2B5EF4-FFF2-40B4-BE49-F238E27FC236}">
                    <a16:creationId xmlns:a16="http://schemas.microsoft.com/office/drawing/2014/main" id="{6DC19DFA-A033-437F-A153-2E3BBC1E85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939" y="-930800"/>
                <a:ext cx="3715761" cy="9259010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7" name="Group 306">
            <a:extLst>
              <a:ext uri="{FF2B5EF4-FFF2-40B4-BE49-F238E27FC236}">
                <a16:creationId xmlns:a16="http://schemas.microsoft.com/office/drawing/2014/main" id="{261A89BD-BD04-4A02-BA12-B2FE94DE3816}"/>
              </a:ext>
            </a:extLst>
          </p:cNvPr>
          <p:cNvGrpSpPr/>
          <p:nvPr/>
        </p:nvGrpSpPr>
        <p:grpSpPr>
          <a:xfrm>
            <a:off x="8611897" y="3698705"/>
            <a:ext cx="2959072" cy="2361740"/>
            <a:chOff x="8866992" y="-1430825"/>
            <a:chExt cx="2959072" cy="2361740"/>
          </a:xfrm>
        </p:grpSpPr>
        <p:grpSp>
          <p:nvGrpSpPr>
            <p:cNvPr id="308" name="Group 307">
              <a:extLst>
                <a:ext uri="{FF2B5EF4-FFF2-40B4-BE49-F238E27FC236}">
                  <a16:creationId xmlns:a16="http://schemas.microsoft.com/office/drawing/2014/main" id="{9B724E64-AB0C-4F59-98E6-364CF0557456}"/>
                </a:ext>
              </a:extLst>
            </p:cNvPr>
            <p:cNvGrpSpPr/>
            <p:nvPr/>
          </p:nvGrpSpPr>
          <p:grpSpPr>
            <a:xfrm>
              <a:off x="8866992" y="-1430825"/>
              <a:ext cx="2959072" cy="2361740"/>
              <a:chOff x="409535" y="-259660"/>
              <a:chExt cx="2959072" cy="2361740"/>
            </a:xfrm>
          </p:grpSpPr>
          <p:grpSp>
            <p:nvGrpSpPr>
              <p:cNvPr id="313" name="Group 312">
                <a:extLst>
                  <a:ext uri="{FF2B5EF4-FFF2-40B4-BE49-F238E27FC236}">
                    <a16:creationId xmlns:a16="http://schemas.microsoft.com/office/drawing/2014/main" id="{80954771-F427-4E01-A7C5-3FE6FC617ED6}"/>
                  </a:ext>
                </a:extLst>
              </p:cNvPr>
              <p:cNvGrpSpPr/>
              <p:nvPr/>
            </p:nvGrpSpPr>
            <p:grpSpPr>
              <a:xfrm>
                <a:off x="409535" y="-259660"/>
                <a:ext cx="2959072" cy="2361740"/>
                <a:chOff x="592994" y="2571198"/>
                <a:chExt cx="2959072" cy="2361740"/>
              </a:xfrm>
            </p:grpSpPr>
            <p:cxnSp>
              <p:nvCxnSpPr>
                <p:cNvPr id="319" name="Straight Connector 318">
                  <a:extLst>
                    <a:ext uri="{FF2B5EF4-FFF2-40B4-BE49-F238E27FC236}">
                      <a16:creationId xmlns:a16="http://schemas.microsoft.com/office/drawing/2014/main" id="{3D7DD0D9-0017-4A69-9EFA-809D4988CB5F}"/>
                    </a:ext>
                  </a:extLst>
                </p:cNvPr>
                <p:cNvCxnSpPr/>
                <p:nvPr/>
              </p:nvCxnSpPr>
              <p:spPr>
                <a:xfrm>
                  <a:off x="1047923" y="3351687"/>
                  <a:ext cx="475423" cy="47542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0" name="Straight Connector 319">
                  <a:extLst>
                    <a:ext uri="{FF2B5EF4-FFF2-40B4-BE49-F238E27FC236}">
                      <a16:creationId xmlns:a16="http://schemas.microsoft.com/office/drawing/2014/main" id="{B8A1F135-2593-4E30-B5A3-7527F265FD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523345" y="3351687"/>
                  <a:ext cx="475423" cy="47542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1" name="Straight Connector 320">
                  <a:extLst>
                    <a:ext uri="{FF2B5EF4-FFF2-40B4-BE49-F238E27FC236}">
                      <a16:creationId xmlns:a16="http://schemas.microsoft.com/office/drawing/2014/main" id="{93A7DA75-E92A-40A2-892E-92550E9011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261292" y="3351686"/>
                  <a:ext cx="258042" cy="251431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2" name="TextBox 321">
                      <a:extLst>
                        <a:ext uri="{FF2B5EF4-FFF2-40B4-BE49-F238E27FC236}">
                          <a16:creationId xmlns:a16="http://schemas.microsoft.com/office/drawing/2014/main" id="{A945A183-BAF9-488D-9EBF-DAFE58D8F29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92994" y="2571198"/>
                      <a:ext cx="295907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 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 xmlns="">
                <p:sp>
                  <p:nvSpPr>
                    <p:cNvPr id="322" name="TextBox 321">
                      <a:extLst>
                        <a:ext uri="{FF2B5EF4-FFF2-40B4-BE49-F238E27FC236}">
                          <a16:creationId xmlns:a16="http://schemas.microsoft.com/office/drawing/2014/main" id="{A945A183-BAF9-488D-9EBF-DAFE58D8F29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92994" y="2571198"/>
                      <a:ext cx="2959072" cy="369332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3" name="Rectangle 322">
                      <a:extLst>
                        <a:ext uri="{FF2B5EF4-FFF2-40B4-BE49-F238E27FC236}">
                          <a16:creationId xmlns:a16="http://schemas.microsoft.com/office/drawing/2014/main" id="{996D4C6E-4DAA-4C7C-A157-ED0ADB94F9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17610" y="4563606"/>
                      <a:ext cx="408997" cy="369332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zh-CN" altLang="en-US" i="1" dirty="0"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23" name="Rectangle 322">
                      <a:extLst>
                        <a:ext uri="{FF2B5EF4-FFF2-40B4-BE49-F238E27FC236}">
                          <a16:creationId xmlns:a16="http://schemas.microsoft.com/office/drawing/2014/main" id="{996D4C6E-4DAA-4C7C-A157-ED0ADB94F9EE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17610" y="4563606"/>
                      <a:ext cx="408997" cy="369332"/>
                    </a:xfrm>
                    <a:prstGeom prst="rect">
                      <a:avLst/>
                    </a:prstGeom>
                    <a:blipFill>
                      <a:blip r:embed="rId3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4" name="Rectangle 323">
                      <a:extLst>
                        <a:ext uri="{FF2B5EF4-FFF2-40B4-BE49-F238E27FC236}">
                          <a16:creationId xmlns:a16="http://schemas.microsoft.com/office/drawing/2014/main" id="{058ECB8E-3514-4EAE-B77F-840CD7D6B2D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4914" y="3490207"/>
                      <a:ext cx="40126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oMath>
                        </m:oMathPara>
                      </a14:m>
                      <a:endParaRPr lang="zh-CN" altLang="en-US" i="1" dirty="0"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24" name="Rectangle 323">
                      <a:extLst>
                        <a:ext uri="{FF2B5EF4-FFF2-40B4-BE49-F238E27FC236}">
                          <a16:creationId xmlns:a16="http://schemas.microsoft.com/office/drawing/2014/main" id="{058ECB8E-3514-4EAE-B77F-840CD7D6B2D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14914" y="3490207"/>
                      <a:ext cx="401264" cy="369332"/>
                    </a:xfrm>
                    <a:prstGeom prst="rect">
                      <a:avLst/>
                    </a:prstGeom>
                    <a:blipFill>
                      <a:blip r:embed="rId31"/>
                      <a:stretch>
                        <a:fillRect b="-1475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25" name="Straight Connector 324">
                  <a:extLst>
                    <a:ext uri="{FF2B5EF4-FFF2-40B4-BE49-F238E27FC236}">
                      <a16:creationId xmlns:a16="http://schemas.microsoft.com/office/drawing/2014/main" id="{955FAC10-BCE1-48A1-976C-5D7241062D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707331" y="3334312"/>
                  <a:ext cx="696433" cy="702994"/>
                </a:xfrm>
                <a:prstGeom prst="line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6" name="Straight Connector 325">
                  <a:extLst>
                    <a:ext uri="{FF2B5EF4-FFF2-40B4-BE49-F238E27FC236}">
                      <a16:creationId xmlns:a16="http://schemas.microsoft.com/office/drawing/2014/main" id="{5C63BF54-0C93-4EAA-9B02-A2D5EECB69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509389" y="3813353"/>
                  <a:ext cx="576000" cy="576000"/>
                </a:xfrm>
                <a:prstGeom prst="line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7" name="Straight Connector 326">
                  <a:extLst>
                    <a:ext uri="{FF2B5EF4-FFF2-40B4-BE49-F238E27FC236}">
                      <a16:creationId xmlns:a16="http://schemas.microsoft.com/office/drawing/2014/main" id="{2507DED0-B165-4EB0-A642-20EED3812D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81546" y="4383012"/>
                  <a:ext cx="0" cy="47542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4" name="Rectangle 313">
                    <a:extLst>
                      <a:ext uri="{FF2B5EF4-FFF2-40B4-BE49-F238E27FC236}">
                        <a16:creationId xmlns:a16="http://schemas.microsoft.com/office/drawing/2014/main" id="{A34B5635-6666-4AAC-A65A-637553B67A01}"/>
                      </a:ext>
                    </a:extLst>
                  </p:cNvPr>
                  <p:cNvSpPr/>
                  <p:nvPr/>
                </p:nvSpPr>
                <p:spPr>
                  <a:xfrm>
                    <a:off x="1001869" y="855721"/>
                    <a:ext cx="37625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14" name="Rectangle 313">
                    <a:extLst>
                      <a:ext uri="{FF2B5EF4-FFF2-40B4-BE49-F238E27FC236}">
                        <a16:creationId xmlns:a16="http://schemas.microsoft.com/office/drawing/2014/main" id="{A34B5635-6666-4AAC-A65A-637553B67A0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1869" y="855721"/>
                    <a:ext cx="376257" cy="369332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15" name="Straight Connector 314">
                <a:extLst>
                  <a:ext uri="{FF2B5EF4-FFF2-40B4-BE49-F238E27FC236}">
                    <a16:creationId xmlns:a16="http://schemas.microsoft.com/office/drawing/2014/main" id="{39261C2D-CF00-42F0-A9C0-989B5B43B79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10090" y="518311"/>
                <a:ext cx="852692" cy="878686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>
                <a:extLst>
                  <a:ext uri="{FF2B5EF4-FFF2-40B4-BE49-F238E27FC236}">
                    <a16:creationId xmlns:a16="http://schemas.microsoft.com/office/drawing/2014/main" id="{70EEF9F4-9237-446D-8AA8-973442ABEB9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98087" y="518311"/>
                <a:ext cx="1007172" cy="1020929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7" name="Rectangle 316">
                    <a:extLst>
                      <a:ext uri="{FF2B5EF4-FFF2-40B4-BE49-F238E27FC236}">
                        <a16:creationId xmlns:a16="http://schemas.microsoft.com/office/drawing/2014/main" id="{7FB1B2DD-A07F-4745-8EEB-966260D081FE}"/>
                      </a:ext>
                    </a:extLst>
                  </p:cNvPr>
                  <p:cNvSpPr/>
                  <p:nvPr/>
                </p:nvSpPr>
                <p:spPr>
                  <a:xfrm>
                    <a:off x="1380973" y="1289910"/>
                    <a:ext cx="37625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17" name="Rectangle 316">
                    <a:extLst>
                      <a:ext uri="{FF2B5EF4-FFF2-40B4-BE49-F238E27FC236}">
                        <a16:creationId xmlns:a16="http://schemas.microsoft.com/office/drawing/2014/main" id="{7FB1B2DD-A07F-4745-8EEB-966260D081F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80973" y="1289910"/>
                    <a:ext cx="376257" cy="369332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8" name="Rectangle 317">
                    <a:extLst>
                      <a:ext uri="{FF2B5EF4-FFF2-40B4-BE49-F238E27FC236}">
                        <a16:creationId xmlns:a16="http://schemas.microsoft.com/office/drawing/2014/main" id="{4E39F3F8-50A3-415D-919D-A7F089BBC5B1}"/>
                      </a:ext>
                    </a:extLst>
                  </p:cNvPr>
                  <p:cNvSpPr/>
                  <p:nvPr/>
                </p:nvSpPr>
                <p:spPr>
                  <a:xfrm>
                    <a:off x="1196025" y="1107230"/>
                    <a:ext cx="36420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18" name="Rectangle 317">
                    <a:extLst>
                      <a:ext uri="{FF2B5EF4-FFF2-40B4-BE49-F238E27FC236}">
                        <a16:creationId xmlns:a16="http://schemas.microsoft.com/office/drawing/2014/main" id="{4E39F3F8-50A3-415D-919D-A7F089BBC5B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6025" y="1107230"/>
                    <a:ext cx="364202" cy="369332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09" name="Group 308">
              <a:extLst>
                <a:ext uri="{FF2B5EF4-FFF2-40B4-BE49-F238E27FC236}">
                  <a16:creationId xmlns:a16="http://schemas.microsoft.com/office/drawing/2014/main" id="{45C21495-ED6B-4392-9611-12D2AB452F95}"/>
                </a:ext>
              </a:extLst>
            </p:cNvPr>
            <p:cNvGrpSpPr/>
            <p:nvPr/>
          </p:nvGrpSpPr>
          <p:grpSpPr>
            <a:xfrm>
              <a:off x="9767833" y="-1109075"/>
              <a:ext cx="475424" cy="473826"/>
              <a:chOff x="6621404" y="1486349"/>
              <a:chExt cx="698514" cy="696167"/>
            </a:xfrm>
          </p:grpSpPr>
          <p:cxnSp>
            <p:nvCxnSpPr>
              <p:cNvPr id="310" name="Straight Connector 309">
                <a:extLst>
                  <a:ext uri="{FF2B5EF4-FFF2-40B4-BE49-F238E27FC236}">
                    <a16:creationId xmlns:a16="http://schemas.microsoft.com/office/drawing/2014/main" id="{FF1F44E7-4C60-4A6A-B8A7-1889E4A3C06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621404" y="1493475"/>
                <a:ext cx="689041" cy="689041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11" name="Oval 310">
                <a:extLst>
                  <a:ext uri="{FF2B5EF4-FFF2-40B4-BE49-F238E27FC236}">
                    <a16:creationId xmlns:a16="http://schemas.microsoft.com/office/drawing/2014/main" id="{B056FD4F-2028-42B6-BD8C-5FCA2F9DA59A}"/>
                  </a:ext>
                </a:extLst>
              </p:cNvPr>
              <p:cNvSpPr/>
              <p:nvPr/>
            </p:nvSpPr>
            <p:spPr>
              <a:xfrm>
                <a:off x="6807759" y="1688051"/>
                <a:ext cx="316329" cy="316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12" name="Straight Connector 311">
                <a:extLst>
                  <a:ext uri="{FF2B5EF4-FFF2-40B4-BE49-F238E27FC236}">
                    <a16:creationId xmlns:a16="http://schemas.microsoft.com/office/drawing/2014/main" id="{D2AC8534-839A-4170-8C73-498C5CED003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30877" y="1486349"/>
                <a:ext cx="689041" cy="689041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28" name="Group 327">
            <a:extLst>
              <a:ext uri="{FF2B5EF4-FFF2-40B4-BE49-F238E27FC236}">
                <a16:creationId xmlns:a16="http://schemas.microsoft.com/office/drawing/2014/main" id="{62AACFC0-9881-4ED1-8595-34B965900E9D}"/>
              </a:ext>
            </a:extLst>
          </p:cNvPr>
          <p:cNvGrpSpPr/>
          <p:nvPr/>
        </p:nvGrpSpPr>
        <p:grpSpPr>
          <a:xfrm>
            <a:off x="8611897" y="1178341"/>
            <a:ext cx="2959072" cy="2361740"/>
            <a:chOff x="8866992" y="-1430825"/>
            <a:chExt cx="2959072" cy="2361740"/>
          </a:xfrm>
        </p:grpSpPr>
        <p:grpSp>
          <p:nvGrpSpPr>
            <p:cNvPr id="329" name="Group 328">
              <a:extLst>
                <a:ext uri="{FF2B5EF4-FFF2-40B4-BE49-F238E27FC236}">
                  <a16:creationId xmlns:a16="http://schemas.microsoft.com/office/drawing/2014/main" id="{7DA1EE45-AA5C-4913-8CF5-BD2D43D7E2EF}"/>
                </a:ext>
              </a:extLst>
            </p:cNvPr>
            <p:cNvGrpSpPr/>
            <p:nvPr/>
          </p:nvGrpSpPr>
          <p:grpSpPr>
            <a:xfrm>
              <a:off x="8866992" y="-1430825"/>
              <a:ext cx="2959072" cy="2361740"/>
              <a:chOff x="409535" y="-259660"/>
              <a:chExt cx="2959072" cy="2361740"/>
            </a:xfrm>
          </p:grpSpPr>
          <p:grpSp>
            <p:nvGrpSpPr>
              <p:cNvPr id="334" name="Group 333">
                <a:extLst>
                  <a:ext uri="{FF2B5EF4-FFF2-40B4-BE49-F238E27FC236}">
                    <a16:creationId xmlns:a16="http://schemas.microsoft.com/office/drawing/2014/main" id="{DC379E02-45EC-45C0-9D5F-6069B22ADE13}"/>
                  </a:ext>
                </a:extLst>
              </p:cNvPr>
              <p:cNvGrpSpPr/>
              <p:nvPr/>
            </p:nvGrpSpPr>
            <p:grpSpPr>
              <a:xfrm>
                <a:off x="409535" y="-259660"/>
                <a:ext cx="2959072" cy="2361740"/>
                <a:chOff x="592994" y="2571198"/>
                <a:chExt cx="2959072" cy="2361740"/>
              </a:xfrm>
            </p:grpSpPr>
            <p:cxnSp>
              <p:nvCxnSpPr>
                <p:cNvPr id="340" name="Straight Connector 339">
                  <a:extLst>
                    <a:ext uri="{FF2B5EF4-FFF2-40B4-BE49-F238E27FC236}">
                      <a16:creationId xmlns:a16="http://schemas.microsoft.com/office/drawing/2014/main" id="{5D5732A0-7B4C-4FD6-AC42-C663BA7003B6}"/>
                    </a:ext>
                  </a:extLst>
                </p:cNvPr>
                <p:cNvCxnSpPr/>
                <p:nvPr/>
              </p:nvCxnSpPr>
              <p:spPr>
                <a:xfrm>
                  <a:off x="1047923" y="3351687"/>
                  <a:ext cx="475423" cy="47542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1" name="Straight Connector 340">
                  <a:extLst>
                    <a:ext uri="{FF2B5EF4-FFF2-40B4-BE49-F238E27FC236}">
                      <a16:creationId xmlns:a16="http://schemas.microsoft.com/office/drawing/2014/main" id="{0F6C7D43-6443-4C4C-874B-97E17720F3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523345" y="3351687"/>
                  <a:ext cx="475423" cy="47542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2" name="Straight Connector 341">
                  <a:extLst>
                    <a:ext uri="{FF2B5EF4-FFF2-40B4-BE49-F238E27FC236}">
                      <a16:creationId xmlns:a16="http://schemas.microsoft.com/office/drawing/2014/main" id="{137BE843-12DC-4835-A630-F42C3AE1A9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261292" y="3351686"/>
                  <a:ext cx="258042" cy="251011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43" name="TextBox 342">
                      <a:extLst>
                        <a:ext uri="{FF2B5EF4-FFF2-40B4-BE49-F238E27FC236}">
                          <a16:creationId xmlns:a16="http://schemas.microsoft.com/office/drawing/2014/main" id="{3B599F7D-5199-4405-A9B1-4C1B478E095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92994" y="2571198"/>
                      <a:ext cx="295907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 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 xmlns="">
                <p:sp>
                  <p:nvSpPr>
                    <p:cNvPr id="343" name="TextBox 342">
                      <a:extLst>
                        <a:ext uri="{FF2B5EF4-FFF2-40B4-BE49-F238E27FC236}">
                          <a16:creationId xmlns:a16="http://schemas.microsoft.com/office/drawing/2014/main" id="{3B599F7D-5199-4405-A9B1-4C1B478E095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92994" y="2571198"/>
                      <a:ext cx="2959072" cy="369332"/>
                    </a:xfrm>
                    <a:prstGeom prst="rect">
                      <a:avLst/>
                    </a:prstGeom>
                    <a:blipFill>
                      <a:blip r:embed="rId3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44" name="Rectangle 343">
                      <a:extLst>
                        <a:ext uri="{FF2B5EF4-FFF2-40B4-BE49-F238E27FC236}">
                          <a16:creationId xmlns:a16="http://schemas.microsoft.com/office/drawing/2014/main" id="{DE1320A7-FAA3-4AB4-9512-3E41A5BAC8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17610" y="4563606"/>
                      <a:ext cx="408997" cy="369332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zh-CN" altLang="en-US" i="1" dirty="0"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44" name="Rectangle 343">
                      <a:extLst>
                        <a:ext uri="{FF2B5EF4-FFF2-40B4-BE49-F238E27FC236}">
                          <a16:creationId xmlns:a16="http://schemas.microsoft.com/office/drawing/2014/main" id="{DE1320A7-FAA3-4AB4-9512-3E41A5BAC800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17610" y="4563606"/>
                      <a:ext cx="408997" cy="369332"/>
                    </a:xfrm>
                    <a:prstGeom prst="rect">
                      <a:avLst/>
                    </a:prstGeom>
                    <a:blipFill>
                      <a:blip r:embed="rId3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45" name="Rectangle 344">
                      <a:extLst>
                        <a:ext uri="{FF2B5EF4-FFF2-40B4-BE49-F238E27FC236}">
                          <a16:creationId xmlns:a16="http://schemas.microsoft.com/office/drawing/2014/main" id="{49C96675-A690-4A66-9034-3DB40CD863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4402" y="3495621"/>
                      <a:ext cx="364202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zh-CN" altLang="en-US" i="1" dirty="0"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45" name="Rectangle 344">
                      <a:extLst>
                        <a:ext uri="{FF2B5EF4-FFF2-40B4-BE49-F238E27FC236}">
                          <a16:creationId xmlns:a16="http://schemas.microsoft.com/office/drawing/2014/main" id="{49C96675-A690-4A66-9034-3DB40CD86350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44402" y="3495621"/>
                      <a:ext cx="364202" cy="369332"/>
                    </a:xfrm>
                    <a:prstGeom prst="rect">
                      <a:avLst/>
                    </a:prstGeom>
                    <a:blipFill>
                      <a:blip r:embed="rId3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46" name="Straight Connector 345">
                  <a:extLst>
                    <a:ext uri="{FF2B5EF4-FFF2-40B4-BE49-F238E27FC236}">
                      <a16:creationId xmlns:a16="http://schemas.microsoft.com/office/drawing/2014/main" id="{11F72EE1-CDA3-49D2-A142-57B6B93689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707331" y="3334312"/>
                  <a:ext cx="696433" cy="702994"/>
                </a:xfrm>
                <a:prstGeom prst="line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7" name="Straight Connector 346">
                  <a:extLst>
                    <a:ext uri="{FF2B5EF4-FFF2-40B4-BE49-F238E27FC236}">
                      <a16:creationId xmlns:a16="http://schemas.microsoft.com/office/drawing/2014/main" id="{E5169BC6-48BE-473B-8834-924910F56E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509389" y="3813353"/>
                  <a:ext cx="576000" cy="576000"/>
                </a:xfrm>
                <a:prstGeom prst="line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8" name="Straight Connector 347">
                  <a:extLst>
                    <a:ext uri="{FF2B5EF4-FFF2-40B4-BE49-F238E27FC236}">
                      <a16:creationId xmlns:a16="http://schemas.microsoft.com/office/drawing/2014/main" id="{2A7D866F-58BD-4B0B-917C-D250C06B89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81546" y="4383012"/>
                  <a:ext cx="0" cy="47542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5" name="Rectangle 334">
                    <a:extLst>
                      <a:ext uri="{FF2B5EF4-FFF2-40B4-BE49-F238E27FC236}">
                        <a16:creationId xmlns:a16="http://schemas.microsoft.com/office/drawing/2014/main" id="{81F8D349-CAB7-4F43-B85D-28BE4AF5F3CA}"/>
                      </a:ext>
                    </a:extLst>
                  </p:cNvPr>
                  <p:cNvSpPr/>
                  <p:nvPr/>
                </p:nvSpPr>
                <p:spPr>
                  <a:xfrm>
                    <a:off x="1001869" y="855721"/>
                    <a:ext cx="37625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35" name="Rectangle 334">
                    <a:extLst>
                      <a:ext uri="{FF2B5EF4-FFF2-40B4-BE49-F238E27FC236}">
                        <a16:creationId xmlns:a16="http://schemas.microsoft.com/office/drawing/2014/main" id="{81F8D349-CAB7-4F43-B85D-28BE4AF5F3C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1869" y="855721"/>
                    <a:ext cx="376257" cy="369332"/>
                  </a:xfrm>
                  <a:prstGeom prst="rect">
                    <a:avLst/>
                  </a:prstGeom>
                  <a:blipFill>
                    <a:blip r:embed="rId3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36" name="Straight Connector 335">
                <a:extLst>
                  <a:ext uri="{FF2B5EF4-FFF2-40B4-BE49-F238E27FC236}">
                    <a16:creationId xmlns:a16="http://schemas.microsoft.com/office/drawing/2014/main" id="{6826940A-F70B-4D24-AD93-2C77CABA164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10090" y="518311"/>
                <a:ext cx="852692" cy="878686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7" name="Straight Connector 336">
                <a:extLst>
                  <a:ext uri="{FF2B5EF4-FFF2-40B4-BE49-F238E27FC236}">
                    <a16:creationId xmlns:a16="http://schemas.microsoft.com/office/drawing/2014/main" id="{90E34037-1BBB-48C5-91A0-8A19E3AD292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98087" y="518311"/>
                <a:ext cx="1007172" cy="1020929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8" name="Rectangle 337">
                    <a:extLst>
                      <a:ext uri="{FF2B5EF4-FFF2-40B4-BE49-F238E27FC236}">
                        <a16:creationId xmlns:a16="http://schemas.microsoft.com/office/drawing/2014/main" id="{AE374F5F-43C8-47BC-B464-F72B69068924}"/>
                      </a:ext>
                    </a:extLst>
                  </p:cNvPr>
                  <p:cNvSpPr/>
                  <p:nvPr/>
                </p:nvSpPr>
                <p:spPr>
                  <a:xfrm>
                    <a:off x="1380973" y="1289910"/>
                    <a:ext cx="37625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38" name="Rectangle 337">
                    <a:extLst>
                      <a:ext uri="{FF2B5EF4-FFF2-40B4-BE49-F238E27FC236}">
                        <a16:creationId xmlns:a16="http://schemas.microsoft.com/office/drawing/2014/main" id="{AE374F5F-43C8-47BC-B464-F72B6906892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80973" y="1289910"/>
                    <a:ext cx="376257" cy="369332"/>
                  </a:xfrm>
                  <a:prstGeom prst="rect">
                    <a:avLst/>
                  </a:prstGeom>
                  <a:blipFill>
                    <a:blip r:embed="rId3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9" name="Rectangle 338">
                    <a:extLst>
                      <a:ext uri="{FF2B5EF4-FFF2-40B4-BE49-F238E27FC236}">
                        <a16:creationId xmlns:a16="http://schemas.microsoft.com/office/drawing/2014/main" id="{A740FD9A-FFE4-456A-A0C4-DE7FDF0ABB11}"/>
                      </a:ext>
                    </a:extLst>
                  </p:cNvPr>
                  <p:cNvSpPr/>
                  <p:nvPr/>
                </p:nvSpPr>
                <p:spPr>
                  <a:xfrm>
                    <a:off x="1196025" y="1107230"/>
                    <a:ext cx="36420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39" name="Rectangle 338">
                    <a:extLst>
                      <a:ext uri="{FF2B5EF4-FFF2-40B4-BE49-F238E27FC236}">
                        <a16:creationId xmlns:a16="http://schemas.microsoft.com/office/drawing/2014/main" id="{A740FD9A-FFE4-456A-A0C4-DE7FDF0ABB1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6025" y="1107230"/>
                    <a:ext cx="364202" cy="369332"/>
                  </a:xfrm>
                  <a:prstGeom prst="rect">
                    <a:avLst/>
                  </a:prstGeom>
                  <a:blipFill>
                    <a:blip r:embed="rId4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30" name="Group 329">
              <a:extLst>
                <a:ext uri="{FF2B5EF4-FFF2-40B4-BE49-F238E27FC236}">
                  <a16:creationId xmlns:a16="http://schemas.microsoft.com/office/drawing/2014/main" id="{BCD1A702-C566-4975-8970-50EA91542814}"/>
                </a:ext>
              </a:extLst>
            </p:cNvPr>
            <p:cNvGrpSpPr/>
            <p:nvPr/>
          </p:nvGrpSpPr>
          <p:grpSpPr>
            <a:xfrm>
              <a:off x="9767833" y="-1109075"/>
              <a:ext cx="475424" cy="473826"/>
              <a:chOff x="6621404" y="1486349"/>
              <a:chExt cx="698514" cy="696167"/>
            </a:xfrm>
          </p:grpSpPr>
          <p:cxnSp>
            <p:nvCxnSpPr>
              <p:cNvPr id="331" name="Straight Connector 330">
                <a:extLst>
                  <a:ext uri="{FF2B5EF4-FFF2-40B4-BE49-F238E27FC236}">
                    <a16:creationId xmlns:a16="http://schemas.microsoft.com/office/drawing/2014/main" id="{FC67EE2C-1A5F-4EFE-BF26-069763B7751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621404" y="1493475"/>
                <a:ext cx="689041" cy="689041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32" name="Oval 331">
                <a:extLst>
                  <a:ext uri="{FF2B5EF4-FFF2-40B4-BE49-F238E27FC236}">
                    <a16:creationId xmlns:a16="http://schemas.microsoft.com/office/drawing/2014/main" id="{5718190A-EC9C-4BA3-8772-A1C9EC38E8F5}"/>
                  </a:ext>
                </a:extLst>
              </p:cNvPr>
              <p:cNvSpPr/>
              <p:nvPr/>
            </p:nvSpPr>
            <p:spPr>
              <a:xfrm>
                <a:off x="6807759" y="1688051"/>
                <a:ext cx="316329" cy="316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33" name="Straight Connector 332">
                <a:extLst>
                  <a:ext uri="{FF2B5EF4-FFF2-40B4-BE49-F238E27FC236}">
                    <a16:creationId xmlns:a16="http://schemas.microsoft.com/office/drawing/2014/main" id="{7D3AA831-EF4C-471F-986C-5A63E92F42C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30877" y="1486349"/>
                <a:ext cx="689041" cy="689041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49" name="Group 348">
            <a:extLst>
              <a:ext uri="{FF2B5EF4-FFF2-40B4-BE49-F238E27FC236}">
                <a16:creationId xmlns:a16="http://schemas.microsoft.com/office/drawing/2014/main" id="{A90E7EBC-FC9D-4B45-A1E0-4534C10AD94F}"/>
              </a:ext>
            </a:extLst>
          </p:cNvPr>
          <p:cNvGrpSpPr/>
          <p:nvPr/>
        </p:nvGrpSpPr>
        <p:grpSpPr>
          <a:xfrm>
            <a:off x="8611897" y="-1153073"/>
            <a:ext cx="2959072" cy="2361740"/>
            <a:chOff x="8866992" y="-1430825"/>
            <a:chExt cx="2959072" cy="2361740"/>
          </a:xfrm>
        </p:grpSpPr>
        <p:grpSp>
          <p:nvGrpSpPr>
            <p:cNvPr id="350" name="Group 349">
              <a:extLst>
                <a:ext uri="{FF2B5EF4-FFF2-40B4-BE49-F238E27FC236}">
                  <a16:creationId xmlns:a16="http://schemas.microsoft.com/office/drawing/2014/main" id="{33D8BBB7-FFAB-42E5-A199-586151C69B8A}"/>
                </a:ext>
              </a:extLst>
            </p:cNvPr>
            <p:cNvGrpSpPr/>
            <p:nvPr/>
          </p:nvGrpSpPr>
          <p:grpSpPr>
            <a:xfrm>
              <a:off x="8866992" y="-1430825"/>
              <a:ext cx="2959072" cy="2361740"/>
              <a:chOff x="409535" y="-259660"/>
              <a:chExt cx="2959072" cy="2361740"/>
            </a:xfrm>
          </p:grpSpPr>
          <p:grpSp>
            <p:nvGrpSpPr>
              <p:cNvPr id="355" name="Group 354">
                <a:extLst>
                  <a:ext uri="{FF2B5EF4-FFF2-40B4-BE49-F238E27FC236}">
                    <a16:creationId xmlns:a16="http://schemas.microsoft.com/office/drawing/2014/main" id="{BEEC2105-41C1-4CD1-B782-C1169AAA7FCA}"/>
                  </a:ext>
                </a:extLst>
              </p:cNvPr>
              <p:cNvGrpSpPr/>
              <p:nvPr/>
            </p:nvGrpSpPr>
            <p:grpSpPr>
              <a:xfrm>
                <a:off x="409535" y="-259660"/>
                <a:ext cx="2959072" cy="2361740"/>
                <a:chOff x="592994" y="2571198"/>
                <a:chExt cx="2959072" cy="2361740"/>
              </a:xfrm>
            </p:grpSpPr>
            <p:cxnSp>
              <p:nvCxnSpPr>
                <p:cNvPr id="361" name="Straight Connector 360">
                  <a:extLst>
                    <a:ext uri="{FF2B5EF4-FFF2-40B4-BE49-F238E27FC236}">
                      <a16:creationId xmlns:a16="http://schemas.microsoft.com/office/drawing/2014/main" id="{C3B54CA7-8BCC-4DD0-9E0C-3B495455454C}"/>
                    </a:ext>
                  </a:extLst>
                </p:cNvPr>
                <p:cNvCxnSpPr/>
                <p:nvPr/>
              </p:nvCxnSpPr>
              <p:spPr>
                <a:xfrm>
                  <a:off x="1047923" y="3351687"/>
                  <a:ext cx="475423" cy="47542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62" name="Straight Connector 361">
                  <a:extLst>
                    <a:ext uri="{FF2B5EF4-FFF2-40B4-BE49-F238E27FC236}">
                      <a16:creationId xmlns:a16="http://schemas.microsoft.com/office/drawing/2014/main" id="{0D393BD4-E86F-44ED-9AC3-1E5E01DED3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523345" y="3351687"/>
                  <a:ext cx="475423" cy="47542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63" name="Straight Connector 362">
                  <a:extLst>
                    <a:ext uri="{FF2B5EF4-FFF2-40B4-BE49-F238E27FC236}">
                      <a16:creationId xmlns:a16="http://schemas.microsoft.com/office/drawing/2014/main" id="{457886E2-2BBC-4EE3-A604-B4F589A0EB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264311" y="3351686"/>
                  <a:ext cx="255023" cy="266597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4" name="TextBox 363">
                      <a:extLst>
                        <a:ext uri="{FF2B5EF4-FFF2-40B4-BE49-F238E27FC236}">
                          <a16:creationId xmlns:a16="http://schemas.microsoft.com/office/drawing/2014/main" id="{7C532818-0A15-4AC8-A8DF-4DD002EDCE9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92994" y="2571198"/>
                      <a:ext cx="295907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 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 xmlns="">
                <p:sp>
                  <p:nvSpPr>
                    <p:cNvPr id="364" name="TextBox 363">
                      <a:extLst>
                        <a:ext uri="{FF2B5EF4-FFF2-40B4-BE49-F238E27FC236}">
                          <a16:creationId xmlns:a16="http://schemas.microsoft.com/office/drawing/2014/main" id="{7C532818-0A15-4AC8-A8DF-4DD002EDCE9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92994" y="2571198"/>
                      <a:ext cx="2959072" cy="369332"/>
                    </a:xfrm>
                    <a:prstGeom prst="rect">
                      <a:avLst/>
                    </a:prstGeom>
                    <a:blipFill>
                      <a:blip r:embed="rId4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5" name="Rectangle 364">
                      <a:extLst>
                        <a:ext uri="{FF2B5EF4-FFF2-40B4-BE49-F238E27FC236}">
                          <a16:creationId xmlns:a16="http://schemas.microsoft.com/office/drawing/2014/main" id="{181572BB-96D8-4D25-8680-F06C0D63C8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17610" y="4563606"/>
                      <a:ext cx="408997" cy="369332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zh-CN" altLang="en-US" i="1" dirty="0"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65" name="Rectangle 364">
                      <a:extLst>
                        <a:ext uri="{FF2B5EF4-FFF2-40B4-BE49-F238E27FC236}">
                          <a16:creationId xmlns:a16="http://schemas.microsoft.com/office/drawing/2014/main" id="{181572BB-96D8-4D25-8680-F06C0D63C8E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17610" y="4563606"/>
                      <a:ext cx="408997" cy="369332"/>
                    </a:xfrm>
                    <a:prstGeom prst="rect">
                      <a:avLst/>
                    </a:prstGeom>
                    <a:blipFill>
                      <a:blip r:embed="rId4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6" name="Rectangle 365">
                      <a:extLst>
                        <a:ext uri="{FF2B5EF4-FFF2-40B4-BE49-F238E27FC236}">
                          <a16:creationId xmlns:a16="http://schemas.microsoft.com/office/drawing/2014/main" id="{11C6B6B2-B2DD-491D-80E8-7BAAE93136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4898" y="3484984"/>
                      <a:ext cx="364202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zh-CN" altLang="en-US" i="1" dirty="0"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66" name="Rectangle 365">
                      <a:extLst>
                        <a:ext uri="{FF2B5EF4-FFF2-40B4-BE49-F238E27FC236}">
                          <a16:creationId xmlns:a16="http://schemas.microsoft.com/office/drawing/2014/main" id="{11C6B6B2-B2DD-491D-80E8-7BAAE9313602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74898" y="3484984"/>
                      <a:ext cx="364202" cy="369332"/>
                    </a:xfrm>
                    <a:prstGeom prst="rect">
                      <a:avLst/>
                    </a:prstGeom>
                    <a:blipFill>
                      <a:blip r:embed="rId4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67" name="Straight Connector 366">
                  <a:extLst>
                    <a:ext uri="{FF2B5EF4-FFF2-40B4-BE49-F238E27FC236}">
                      <a16:creationId xmlns:a16="http://schemas.microsoft.com/office/drawing/2014/main" id="{D048417E-F426-44E5-9BDA-BFA5CAAC17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707331" y="3334312"/>
                  <a:ext cx="696433" cy="702994"/>
                </a:xfrm>
                <a:prstGeom prst="line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68" name="Straight Connector 367">
                  <a:extLst>
                    <a:ext uri="{FF2B5EF4-FFF2-40B4-BE49-F238E27FC236}">
                      <a16:creationId xmlns:a16="http://schemas.microsoft.com/office/drawing/2014/main" id="{79B9D2BD-5024-4D0F-BBA1-6511DBB043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509389" y="3813353"/>
                  <a:ext cx="576000" cy="576000"/>
                </a:xfrm>
                <a:prstGeom prst="line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69" name="Straight Connector 368">
                  <a:extLst>
                    <a:ext uri="{FF2B5EF4-FFF2-40B4-BE49-F238E27FC236}">
                      <a16:creationId xmlns:a16="http://schemas.microsoft.com/office/drawing/2014/main" id="{DFB1B141-1583-445D-AE66-B84B3E98CE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81546" y="4383012"/>
                  <a:ext cx="0" cy="47542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6" name="Rectangle 355">
                    <a:extLst>
                      <a:ext uri="{FF2B5EF4-FFF2-40B4-BE49-F238E27FC236}">
                        <a16:creationId xmlns:a16="http://schemas.microsoft.com/office/drawing/2014/main" id="{BEEF71C2-C0DE-4C71-9ED2-F97AF518F30C}"/>
                      </a:ext>
                    </a:extLst>
                  </p:cNvPr>
                  <p:cNvSpPr/>
                  <p:nvPr/>
                </p:nvSpPr>
                <p:spPr>
                  <a:xfrm>
                    <a:off x="1001869" y="855721"/>
                    <a:ext cx="37625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56" name="Rectangle 355">
                    <a:extLst>
                      <a:ext uri="{FF2B5EF4-FFF2-40B4-BE49-F238E27FC236}">
                        <a16:creationId xmlns:a16="http://schemas.microsoft.com/office/drawing/2014/main" id="{BEEF71C2-C0DE-4C71-9ED2-F97AF518F30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1869" y="855721"/>
                    <a:ext cx="376257" cy="369332"/>
                  </a:xfrm>
                  <a:prstGeom prst="rect">
                    <a:avLst/>
                  </a:prstGeom>
                  <a:blipFill>
                    <a:blip r:embed="rId4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57" name="Straight Connector 356">
                <a:extLst>
                  <a:ext uri="{FF2B5EF4-FFF2-40B4-BE49-F238E27FC236}">
                    <a16:creationId xmlns:a16="http://schemas.microsoft.com/office/drawing/2014/main" id="{F547199E-382F-431D-942F-1BB2FDCB5E7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10090" y="518311"/>
                <a:ext cx="852692" cy="878686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8" name="Straight Connector 357">
                <a:extLst>
                  <a:ext uri="{FF2B5EF4-FFF2-40B4-BE49-F238E27FC236}">
                    <a16:creationId xmlns:a16="http://schemas.microsoft.com/office/drawing/2014/main" id="{4F659D8A-BF82-4587-8280-AA709027F13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98087" y="518311"/>
                <a:ext cx="1007172" cy="1020929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9" name="Rectangle 358">
                    <a:extLst>
                      <a:ext uri="{FF2B5EF4-FFF2-40B4-BE49-F238E27FC236}">
                        <a16:creationId xmlns:a16="http://schemas.microsoft.com/office/drawing/2014/main" id="{2E4B7B3A-F1BC-4A02-B4C8-D3C8FE3FD017}"/>
                      </a:ext>
                    </a:extLst>
                  </p:cNvPr>
                  <p:cNvSpPr/>
                  <p:nvPr/>
                </p:nvSpPr>
                <p:spPr>
                  <a:xfrm>
                    <a:off x="1380973" y="1289910"/>
                    <a:ext cx="37625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59" name="Rectangle 358">
                    <a:extLst>
                      <a:ext uri="{FF2B5EF4-FFF2-40B4-BE49-F238E27FC236}">
                        <a16:creationId xmlns:a16="http://schemas.microsoft.com/office/drawing/2014/main" id="{2E4B7B3A-F1BC-4A02-B4C8-D3C8FE3FD01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80973" y="1289910"/>
                    <a:ext cx="376257" cy="369332"/>
                  </a:xfrm>
                  <a:prstGeom prst="rect">
                    <a:avLst/>
                  </a:prstGeom>
                  <a:blipFill>
                    <a:blip r:embed="rId4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0" name="Rectangle 359">
                    <a:extLst>
                      <a:ext uri="{FF2B5EF4-FFF2-40B4-BE49-F238E27FC236}">
                        <a16:creationId xmlns:a16="http://schemas.microsoft.com/office/drawing/2014/main" id="{0E3209D5-D9F6-4CFC-BAAD-96AB1899D767}"/>
                      </a:ext>
                    </a:extLst>
                  </p:cNvPr>
                  <p:cNvSpPr/>
                  <p:nvPr/>
                </p:nvSpPr>
                <p:spPr>
                  <a:xfrm>
                    <a:off x="1196025" y="1107230"/>
                    <a:ext cx="36420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60" name="Rectangle 359">
                    <a:extLst>
                      <a:ext uri="{FF2B5EF4-FFF2-40B4-BE49-F238E27FC236}">
                        <a16:creationId xmlns:a16="http://schemas.microsoft.com/office/drawing/2014/main" id="{0E3209D5-D9F6-4CFC-BAAD-96AB1899D76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6025" y="1107230"/>
                    <a:ext cx="364202" cy="369332"/>
                  </a:xfrm>
                  <a:prstGeom prst="rect">
                    <a:avLst/>
                  </a:prstGeom>
                  <a:blipFill>
                    <a:blip r:embed="rId4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51" name="Group 350">
              <a:extLst>
                <a:ext uri="{FF2B5EF4-FFF2-40B4-BE49-F238E27FC236}">
                  <a16:creationId xmlns:a16="http://schemas.microsoft.com/office/drawing/2014/main" id="{73BA0C80-3FC0-48B4-876E-83576BE587B9}"/>
                </a:ext>
              </a:extLst>
            </p:cNvPr>
            <p:cNvGrpSpPr/>
            <p:nvPr/>
          </p:nvGrpSpPr>
          <p:grpSpPr>
            <a:xfrm>
              <a:off x="9767833" y="-1109075"/>
              <a:ext cx="475424" cy="473826"/>
              <a:chOff x="6621404" y="1486349"/>
              <a:chExt cx="698514" cy="696167"/>
            </a:xfrm>
          </p:grpSpPr>
          <p:cxnSp>
            <p:nvCxnSpPr>
              <p:cNvPr id="352" name="Straight Connector 351">
                <a:extLst>
                  <a:ext uri="{FF2B5EF4-FFF2-40B4-BE49-F238E27FC236}">
                    <a16:creationId xmlns:a16="http://schemas.microsoft.com/office/drawing/2014/main" id="{2A0E3BF2-22C1-4AF9-8F8B-9235CE1D532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621404" y="1493475"/>
                <a:ext cx="689041" cy="689041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53" name="Oval 352">
                <a:extLst>
                  <a:ext uri="{FF2B5EF4-FFF2-40B4-BE49-F238E27FC236}">
                    <a16:creationId xmlns:a16="http://schemas.microsoft.com/office/drawing/2014/main" id="{63A740FF-751B-4F07-AE32-4D99EF773029}"/>
                  </a:ext>
                </a:extLst>
              </p:cNvPr>
              <p:cNvSpPr/>
              <p:nvPr/>
            </p:nvSpPr>
            <p:spPr>
              <a:xfrm>
                <a:off x="6807759" y="1688051"/>
                <a:ext cx="316329" cy="316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54" name="Straight Connector 353">
                <a:extLst>
                  <a:ext uri="{FF2B5EF4-FFF2-40B4-BE49-F238E27FC236}">
                    <a16:creationId xmlns:a16="http://schemas.microsoft.com/office/drawing/2014/main" id="{13D8D8C8-0091-49B2-BA53-8774805C09C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30877" y="1486349"/>
                <a:ext cx="689041" cy="689041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70" name="Group 369">
            <a:extLst>
              <a:ext uri="{FF2B5EF4-FFF2-40B4-BE49-F238E27FC236}">
                <a16:creationId xmlns:a16="http://schemas.microsoft.com/office/drawing/2014/main" id="{57E4161C-7998-45F4-BBF9-08C0E0FB6F69}"/>
              </a:ext>
            </a:extLst>
          </p:cNvPr>
          <p:cNvGrpSpPr/>
          <p:nvPr/>
        </p:nvGrpSpPr>
        <p:grpSpPr>
          <a:xfrm>
            <a:off x="8647962" y="6122262"/>
            <a:ext cx="2959072" cy="2361740"/>
            <a:chOff x="8866992" y="-1430825"/>
            <a:chExt cx="2959072" cy="2361740"/>
          </a:xfrm>
        </p:grpSpPr>
        <p:grpSp>
          <p:nvGrpSpPr>
            <p:cNvPr id="436" name="Group 435">
              <a:extLst>
                <a:ext uri="{FF2B5EF4-FFF2-40B4-BE49-F238E27FC236}">
                  <a16:creationId xmlns:a16="http://schemas.microsoft.com/office/drawing/2014/main" id="{2A6409B7-54A3-4FF9-B7CE-C5C9989F7939}"/>
                </a:ext>
              </a:extLst>
            </p:cNvPr>
            <p:cNvGrpSpPr/>
            <p:nvPr/>
          </p:nvGrpSpPr>
          <p:grpSpPr>
            <a:xfrm>
              <a:off x="8866992" y="-1430825"/>
              <a:ext cx="2959072" cy="2361740"/>
              <a:chOff x="409535" y="-259660"/>
              <a:chExt cx="2959072" cy="2361740"/>
            </a:xfrm>
          </p:grpSpPr>
          <p:grpSp>
            <p:nvGrpSpPr>
              <p:cNvPr id="441" name="Group 440">
                <a:extLst>
                  <a:ext uri="{FF2B5EF4-FFF2-40B4-BE49-F238E27FC236}">
                    <a16:creationId xmlns:a16="http://schemas.microsoft.com/office/drawing/2014/main" id="{2448FF72-E5EF-446E-909F-898F342C7948}"/>
                  </a:ext>
                </a:extLst>
              </p:cNvPr>
              <p:cNvGrpSpPr/>
              <p:nvPr/>
            </p:nvGrpSpPr>
            <p:grpSpPr>
              <a:xfrm>
                <a:off x="409535" y="-259660"/>
                <a:ext cx="2959072" cy="2361740"/>
                <a:chOff x="592994" y="2571198"/>
                <a:chExt cx="2959072" cy="2361740"/>
              </a:xfrm>
            </p:grpSpPr>
            <p:cxnSp>
              <p:nvCxnSpPr>
                <p:cNvPr id="447" name="Straight Connector 446">
                  <a:extLst>
                    <a:ext uri="{FF2B5EF4-FFF2-40B4-BE49-F238E27FC236}">
                      <a16:creationId xmlns:a16="http://schemas.microsoft.com/office/drawing/2014/main" id="{16239125-9FCC-4255-A238-27EBDDC6225D}"/>
                    </a:ext>
                  </a:extLst>
                </p:cNvPr>
                <p:cNvCxnSpPr/>
                <p:nvPr/>
              </p:nvCxnSpPr>
              <p:spPr>
                <a:xfrm>
                  <a:off x="1047923" y="3351687"/>
                  <a:ext cx="475423" cy="47542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48" name="Straight Connector 447">
                  <a:extLst>
                    <a:ext uri="{FF2B5EF4-FFF2-40B4-BE49-F238E27FC236}">
                      <a16:creationId xmlns:a16="http://schemas.microsoft.com/office/drawing/2014/main" id="{8800E0C6-A884-47EB-9F65-65CF3F05F0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523345" y="3351687"/>
                  <a:ext cx="475423" cy="47542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49" name="Straight Connector 448">
                  <a:extLst>
                    <a:ext uri="{FF2B5EF4-FFF2-40B4-BE49-F238E27FC236}">
                      <a16:creationId xmlns:a16="http://schemas.microsoft.com/office/drawing/2014/main" id="{BBEFE86C-37F1-415F-8932-FD9041AA57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292904" y="3351686"/>
                  <a:ext cx="226430" cy="223915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50" name="TextBox 449">
                      <a:extLst>
                        <a:ext uri="{FF2B5EF4-FFF2-40B4-BE49-F238E27FC236}">
                          <a16:creationId xmlns:a16="http://schemas.microsoft.com/office/drawing/2014/main" id="{52EB9416-47E6-408E-A95A-6E1D6748F33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92994" y="2571198"/>
                      <a:ext cx="295907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 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 xmlns="">
                <p:sp>
                  <p:nvSpPr>
                    <p:cNvPr id="450" name="TextBox 449">
                      <a:extLst>
                        <a:ext uri="{FF2B5EF4-FFF2-40B4-BE49-F238E27FC236}">
                          <a16:creationId xmlns:a16="http://schemas.microsoft.com/office/drawing/2014/main" id="{52EB9416-47E6-408E-A95A-6E1D6748F33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92994" y="2571198"/>
                      <a:ext cx="2959072" cy="369332"/>
                    </a:xfrm>
                    <a:prstGeom prst="rect">
                      <a:avLst/>
                    </a:prstGeom>
                    <a:blipFill>
                      <a:blip r:embed="rId4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51" name="Rectangle 450">
                      <a:extLst>
                        <a:ext uri="{FF2B5EF4-FFF2-40B4-BE49-F238E27FC236}">
                          <a16:creationId xmlns:a16="http://schemas.microsoft.com/office/drawing/2014/main" id="{68010E38-C38B-40E6-BBC9-5ABF083DCE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17610" y="4563606"/>
                      <a:ext cx="408997" cy="369332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zh-CN" altLang="en-US" i="1" dirty="0"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51" name="Rectangle 450">
                      <a:extLst>
                        <a:ext uri="{FF2B5EF4-FFF2-40B4-BE49-F238E27FC236}">
                          <a16:creationId xmlns:a16="http://schemas.microsoft.com/office/drawing/2014/main" id="{68010E38-C38B-40E6-BBC9-5ABF083DCE3C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17610" y="4563606"/>
                      <a:ext cx="408997" cy="369332"/>
                    </a:xfrm>
                    <a:prstGeom prst="rect">
                      <a:avLst/>
                    </a:prstGeom>
                    <a:blipFill>
                      <a:blip r:embed="rId4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52" name="Rectangle 451">
                      <a:extLst>
                        <a:ext uri="{FF2B5EF4-FFF2-40B4-BE49-F238E27FC236}">
                          <a16:creationId xmlns:a16="http://schemas.microsoft.com/office/drawing/2014/main" id="{C8A59F49-CC9D-411C-B52C-A090588AADD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6127" y="3480677"/>
                      <a:ext cx="40126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oMath>
                        </m:oMathPara>
                      </a14:m>
                      <a:endParaRPr lang="zh-CN" altLang="en-US" i="1" dirty="0"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52" name="Rectangle 451">
                      <a:extLst>
                        <a:ext uri="{FF2B5EF4-FFF2-40B4-BE49-F238E27FC236}">
                          <a16:creationId xmlns:a16="http://schemas.microsoft.com/office/drawing/2014/main" id="{C8A59F49-CC9D-411C-B52C-A090588AADDA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36127" y="3480677"/>
                      <a:ext cx="401264" cy="369332"/>
                    </a:xfrm>
                    <a:prstGeom prst="rect">
                      <a:avLst/>
                    </a:prstGeom>
                    <a:blipFill>
                      <a:blip r:embed="rId49"/>
                      <a:stretch>
                        <a:fillRect b="-1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53" name="Straight Connector 452">
                  <a:extLst>
                    <a:ext uri="{FF2B5EF4-FFF2-40B4-BE49-F238E27FC236}">
                      <a16:creationId xmlns:a16="http://schemas.microsoft.com/office/drawing/2014/main" id="{129D7885-F4A8-485E-920F-6BB9CE1B78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707331" y="3334312"/>
                  <a:ext cx="696433" cy="702994"/>
                </a:xfrm>
                <a:prstGeom prst="line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54" name="Straight Connector 453">
                  <a:extLst>
                    <a:ext uri="{FF2B5EF4-FFF2-40B4-BE49-F238E27FC236}">
                      <a16:creationId xmlns:a16="http://schemas.microsoft.com/office/drawing/2014/main" id="{6AA995FD-0927-4D9F-9EFF-BA2C5A6154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509389" y="3813353"/>
                  <a:ext cx="576000" cy="576000"/>
                </a:xfrm>
                <a:prstGeom prst="line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55" name="Straight Connector 454">
                  <a:extLst>
                    <a:ext uri="{FF2B5EF4-FFF2-40B4-BE49-F238E27FC236}">
                      <a16:creationId xmlns:a16="http://schemas.microsoft.com/office/drawing/2014/main" id="{1855EB5B-129E-40F7-A04A-B759E25E50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81546" y="4383012"/>
                  <a:ext cx="0" cy="47542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2" name="Rectangle 441">
                    <a:extLst>
                      <a:ext uri="{FF2B5EF4-FFF2-40B4-BE49-F238E27FC236}">
                        <a16:creationId xmlns:a16="http://schemas.microsoft.com/office/drawing/2014/main" id="{CA551F41-E206-4C51-949E-81AA672599B3}"/>
                      </a:ext>
                    </a:extLst>
                  </p:cNvPr>
                  <p:cNvSpPr/>
                  <p:nvPr/>
                </p:nvSpPr>
                <p:spPr>
                  <a:xfrm>
                    <a:off x="1001869" y="855721"/>
                    <a:ext cx="37625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42" name="Rectangle 441">
                    <a:extLst>
                      <a:ext uri="{FF2B5EF4-FFF2-40B4-BE49-F238E27FC236}">
                        <a16:creationId xmlns:a16="http://schemas.microsoft.com/office/drawing/2014/main" id="{CA551F41-E206-4C51-949E-81AA672599B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1869" y="855721"/>
                    <a:ext cx="376257" cy="369332"/>
                  </a:xfrm>
                  <a:prstGeom prst="rect">
                    <a:avLst/>
                  </a:prstGeom>
                  <a:blipFill>
                    <a:blip r:embed="rId5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43" name="Straight Connector 442">
                <a:extLst>
                  <a:ext uri="{FF2B5EF4-FFF2-40B4-BE49-F238E27FC236}">
                    <a16:creationId xmlns:a16="http://schemas.microsoft.com/office/drawing/2014/main" id="{4FEFD566-BDEA-47DA-B5D3-091F28FB826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10090" y="518311"/>
                <a:ext cx="852692" cy="878686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4" name="Straight Connector 443">
                <a:extLst>
                  <a:ext uri="{FF2B5EF4-FFF2-40B4-BE49-F238E27FC236}">
                    <a16:creationId xmlns:a16="http://schemas.microsoft.com/office/drawing/2014/main" id="{12C49D8B-CCE6-44AA-BEBC-473319C13D7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98087" y="518311"/>
                <a:ext cx="1007172" cy="1020929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5" name="Rectangle 444">
                    <a:extLst>
                      <a:ext uri="{FF2B5EF4-FFF2-40B4-BE49-F238E27FC236}">
                        <a16:creationId xmlns:a16="http://schemas.microsoft.com/office/drawing/2014/main" id="{8802411E-0C64-4411-BFFE-9293115C6E74}"/>
                      </a:ext>
                    </a:extLst>
                  </p:cNvPr>
                  <p:cNvSpPr/>
                  <p:nvPr/>
                </p:nvSpPr>
                <p:spPr>
                  <a:xfrm>
                    <a:off x="1380973" y="1289910"/>
                    <a:ext cx="37625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45" name="Rectangle 444">
                    <a:extLst>
                      <a:ext uri="{FF2B5EF4-FFF2-40B4-BE49-F238E27FC236}">
                        <a16:creationId xmlns:a16="http://schemas.microsoft.com/office/drawing/2014/main" id="{8802411E-0C64-4411-BFFE-9293115C6E7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80973" y="1289910"/>
                    <a:ext cx="376257" cy="369332"/>
                  </a:xfrm>
                  <a:prstGeom prst="rect">
                    <a:avLst/>
                  </a:prstGeom>
                  <a:blipFill>
                    <a:blip r:embed="rId5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6" name="Rectangle 445">
                    <a:extLst>
                      <a:ext uri="{FF2B5EF4-FFF2-40B4-BE49-F238E27FC236}">
                        <a16:creationId xmlns:a16="http://schemas.microsoft.com/office/drawing/2014/main" id="{297E8C61-B7C5-4005-B4AD-86173BBE929E}"/>
                      </a:ext>
                    </a:extLst>
                  </p:cNvPr>
                  <p:cNvSpPr/>
                  <p:nvPr/>
                </p:nvSpPr>
                <p:spPr>
                  <a:xfrm>
                    <a:off x="1196025" y="1107230"/>
                    <a:ext cx="36420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46" name="Rectangle 445">
                    <a:extLst>
                      <a:ext uri="{FF2B5EF4-FFF2-40B4-BE49-F238E27FC236}">
                        <a16:creationId xmlns:a16="http://schemas.microsoft.com/office/drawing/2014/main" id="{297E8C61-B7C5-4005-B4AD-86173BBE929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6025" y="1107230"/>
                    <a:ext cx="364202" cy="369332"/>
                  </a:xfrm>
                  <a:prstGeom prst="rect">
                    <a:avLst/>
                  </a:prstGeom>
                  <a:blipFill>
                    <a:blip r:embed="rId5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37" name="Group 436">
              <a:extLst>
                <a:ext uri="{FF2B5EF4-FFF2-40B4-BE49-F238E27FC236}">
                  <a16:creationId xmlns:a16="http://schemas.microsoft.com/office/drawing/2014/main" id="{240E0ABE-7BA3-40B2-A8CE-B19BF1718B27}"/>
                </a:ext>
              </a:extLst>
            </p:cNvPr>
            <p:cNvGrpSpPr/>
            <p:nvPr/>
          </p:nvGrpSpPr>
          <p:grpSpPr>
            <a:xfrm>
              <a:off x="9767833" y="-1109075"/>
              <a:ext cx="475424" cy="473826"/>
              <a:chOff x="6621404" y="1486349"/>
              <a:chExt cx="698514" cy="696167"/>
            </a:xfrm>
          </p:grpSpPr>
          <p:cxnSp>
            <p:nvCxnSpPr>
              <p:cNvPr id="438" name="Straight Connector 437">
                <a:extLst>
                  <a:ext uri="{FF2B5EF4-FFF2-40B4-BE49-F238E27FC236}">
                    <a16:creationId xmlns:a16="http://schemas.microsoft.com/office/drawing/2014/main" id="{B34DFDDA-7357-4C21-9F48-ACAC7E1DA4C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621404" y="1493475"/>
                <a:ext cx="689041" cy="689041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39" name="Oval 438">
                <a:extLst>
                  <a:ext uri="{FF2B5EF4-FFF2-40B4-BE49-F238E27FC236}">
                    <a16:creationId xmlns:a16="http://schemas.microsoft.com/office/drawing/2014/main" id="{F8B64834-8F6B-483A-9591-43AD333A6C3E}"/>
                  </a:ext>
                </a:extLst>
              </p:cNvPr>
              <p:cNvSpPr/>
              <p:nvPr/>
            </p:nvSpPr>
            <p:spPr>
              <a:xfrm>
                <a:off x="6807759" y="1688051"/>
                <a:ext cx="316329" cy="316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40" name="Straight Connector 439">
                <a:extLst>
                  <a:ext uri="{FF2B5EF4-FFF2-40B4-BE49-F238E27FC236}">
                    <a16:creationId xmlns:a16="http://schemas.microsoft.com/office/drawing/2014/main" id="{BCDE6661-121B-48EA-BD07-A429595D517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30877" y="1486349"/>
                <a:ext cx="689041" cy="689041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B593411-F7D9-454C-9574-349B926BCA4E}"/>
                  </a:ext>
                </a:extLst>
              </p:cNvPr>
              <p:cNvSpPr/>
              <p:nvPr/>
            </p:nvSpPr>
            <p:spPr>
              <a:xfrm>
                <a:off x="-4680838" y="1992598"/>
                <a:ext cx="6274603" cy="31722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36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600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sz="3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ctrlPr>
                                          <a:rPr lang="en-US" altLang="zh-CN" sz="3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3600" i="1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zh-CN" sz="3600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3600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altLang="zh-CN" sz="3600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sz="3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ctrlPr>
                                          <a:rPr lang="en-US" altLang="zh-CN" sz="3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3600" i="1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zh-CN" sz="3600" i="1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sub>
                                  <m:sup>
                                    <m:r>
                                      <a:rPr lang="en-US" altLang="zh-CN" sz="3600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altLang="zh-CN" sz="3600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600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sz="3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ctrlPr>
                                          <a:rPr lang="en-US" altLang="zh-CN" sz="3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3600" i="1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zh-CN" sz="3600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3600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altLang="zh-CN" sz="3600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sz="3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ctrlPr>
                                          <a:rPr lang="en-US" altLang="zh-CN" sz="3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3600" i="1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zh-CN" sz="3600" i="1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sub>
                                  <m:sup>
                                    <m:r>
                                      <a:rPr lang="en-US" altLang="zh-CN" sz="3600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sz="3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ctrlPr>
                                          <a:rPr lang="en-US" altLang="zh-CN" sz="3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3600" i="1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zh-CN" sz="3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3600" i="1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altLang="zh-CN" sz="3600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sz="3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ctrlPr>
                                          <a:rPr lang="en-US" altLang="zh-CN" sz="3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3600" i="1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zh-CN" sz="3600" i="1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sub>
                                  <m:sup>
                                    <m:r>
                                      <a:rPr lang="en-US" altLang="zh-CN" sz="3600" i="1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altLang="zh-CN" sz="3600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600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sz="3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ctrlPr>
                                          <a:rPr lang="en-US" altLang="zh-CN" sz="3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3600" i="1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zh-CN" sz="3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3600" i="1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altLang="zh-CN" sz="3600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sz="3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ctrlPr>
                                          <a:rPr lang="en-US" altLang="zh-CN" sz="3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3600" i="1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zh-CN" sz="3600" i="1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sub>
                                  <m:sup>
                                    <m:r>
                                      <a:rPr lang="en-US" altLang="zh-CN" sz="3600" i="1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B593411-F7D9-454C-9574-349B926BCA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680838" y="1992598"/>
                <a:ext cx="6274603" cy="3172215"/>
              </a:xfrm>
              <a:prstGeom prst="rect">
                <a:avLst/>
              </a:prstGeom>
              <a:blipFill>
                <a:blip r:embed="rId5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7" name="Rectangle 456">
                <a:extLst>
                  <a:ext uri="{FF2B5EF4-FFF2-40B4-BE49-F238E27FC236}">
                    <a16:creationId xmlns:a16="http://schemas.microsoft.com/office/drawing/2014/main" id="{89769A56-8D24-40A2-BA4C-99C8E3C0769D}"/>
                  </a:ext>
                </a:extLst>
              </p:cNvPr>
              <p:cNvSpPr/>
              <p:nvPr/>
            </p:nvSpPr>
            <p:spPr>
              <a:xfrm>
                <a:off x="8233552" y="-893193"/>
                <a:ext cx="3715761" cy="92590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36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phant>
                                <m:phantPr>
                                  <m:show m:val="off"/>
                                  <m:ctrlP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phantPr>
                                <m:e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phant>
                            </m:e>
                            <m:e>
                              <m:eqArr>
                                <m:eqArrPr>
                                  <m:ctrlPr>
                                    <a:rPr lang="en-US" altLang="zh-CN" sz="36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phant>
                                    <m:phantPr>
                                      <m:show m:val="off"/>
                                      <m:ctrlP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phantPr>
                                    <m:e>
                                      <m:eqArr>
                                        <m:eqArrPr>
                                          <m:ctrlP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  <m:e/>
                                        <m:e/>
                                        <m:e>
                                          <m:r>
                                            <a:rPr lang="en-US" altLang="zh-CN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                           </m:t>
                                          </m:r>
                                        </m:e>
                                        <m:e/>
                                      </m:eqArr>
                                    </m:e>
                                  </m:phant>
                                </m:e>
                                <m:e>
                                  <m:eqArr>
                                    <m:eqArrPr>
                                      <m:ctrlP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phant>
                                        <m:phantPr>
                                          <m:show m:val="off"/>
                                          <m:ctrlP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phantPr>
                                        <m:e>
                                          <m: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phant>
                                    </m:e>
                                    <m:e>
                                      <m:r>
                                        <a:rPr lang="en-US" altLang="zh-CN" sz="36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  <m:e>
                                      <m:r>
                                        <a:rPr lang="en-US" altLang="zh-CN" sz="36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  <m:e>
                                      <m:r>
                                        <a:rPr lang="en-US" altLang="zh-CN" sz="36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  <m:e>
                                      <m:eqArr>
                                        <m:eqArrPr>
                                          <m:ctrlP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phant>
                                            <m:phantPr>
                                              <m:show m:val="off"/>
                                              <m:ctrlP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phantPr>
                                            <m:e>
                                              <m: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</m:phant>
                                        </m:e>
                                        <m:e>
                                          <m:eqArr>
                                            <m:eqArrPr>
                                              <m:ctrlP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eqArrPr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  <m:r>
                                                <a:rPr lang="en-US" altLang="zh-CN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              </m:t>
                                              </m:r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eqArr>
                                                <m:eqArrPr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eqArrPr>
                                                <m:e>
                                                  <m:phant>
                                                    <m:phantPr>
                                                      <m:show m:val="off"/>
                                                      <m:ctrlP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phantPr>
                                                    <m:e>
                                                      <m: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e>
                                                  </m:phant>
                                                </m:e>
                                                <m:e>
                                                  <m:phant>
                                                    <m:phantPr>
                                                      <m:show m:val="off"/>
                                                      <m:ctrlP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phantPr>
                                                    <m:e>
                                                      <m: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e>
                                                  </m:phant>
                                                  <m:r>
                                                    <a:rPr lang="en-US" altLang="zh-CN" sz="3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      </m:t>
                                                  </m:r>
                                                </m:e>
                                              </m:eqArr>
                                            </m:e>
                                          </m:eqArr>
                                        </m:e>
                                      </m:eqArr>
                                    </m:e>
                                  </m:eqArr>
                                </m:e>
                              </m:eqAr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457" name="Rectangle 456">
                <a:extLst>
                  <a:ext uri="{FF2B5EF4-FFF2-40B4-BE49-F238E27FC236}">
                    <a16:creationId xmlns:a16="http://schemas.microsoft.com/office/drawing/2014/main" id="{89769A56-8D24-40A2-BA4C-99C8E3C076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3552" y="-893193"/>
                <a:ext cx="3715761" cy="9259010"/>
              </a:xfrm>
              <a:prstGeom prst="rect">
                <a:avLst/>
              </a:prstGeom>
              <a:blipFill>
                <a:blip r:embed="rId5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66533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5C6E1BD-4AE8-4844-83CD-BD8E552F99F4}"/>
              </a:ext>
            </a:extLst>
          </p:cNvPr>
          <p:cNvGrpSpPr/>
          <p:nvPr/>
        </p:nvGrpSpPr>
        <p:grpSpPr>
          <a:xfrm>
            <a:off x="9217454" y="-1199276"/>
            <a:ext cx="2959072" cy="1944996"/>
            <a:chOff x="8455454" y="-1199276"/>
            <a:chExt cx="2959072" cy="1944996"/>
          </a:xfrm>
        </p:grpSpPr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33B360E0-7CD6-4110-A9D7-200C6A6C36EB}"/>
                </a:ext>
              </a:extLst>
            </p:cNvPr>
            <p:cNvCxnSpPr>
              <a:cxnSpLocks/>
            </p:cNvCxnSpPr>
            <p:nvPr/>
          </p:nvCxnSpPr>
          <p:spPr>
            <a:xfrm>
              <a:off x="8901367" y="-835531"/>
              <a:ext cx="252000" cy="252000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8E85278F-7F50-43B2-A964-712B61A5F4DD}"/>
                </a:ext>
              </a:extLst>
            </p:cNvPr>
            <p:cNvCxnSpPr>
              <a:cxnSpLocks/>
            </p:cNvCxnSpPr>
            <p:nvPr/>
          </p:nvCxnSpPr>
          <p:spPr>
            <a:xfrm>
              <a:off x="9779081" y="-844767"/>
              <a:ext cx="252000" cy="252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939D14C5-78D3-4E39-94E4-197CD329A061}"/>
                    </a:ext>
                  </a:extLst>
                </p:cNvPr>
                <p:cNvSpPr txBox="1"/>
                <p:nvPr/>
              </p:nvSpPr>
              <p:spPr>
                <a:xfrm>
                  <a:off x="8455454" y="-1199276"/>
                  <a:ext cx="2959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    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939D14C5-78D3-4E39-94E4-197CD329A0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5454" y="-1199276"/>
                  <a:ext cx="2959072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Rectangle 146">
                  <a:extLst>
                    <a:ext uri="{FF2B5EF4-FFF2-40B4-BE49-F238E27FC236}">
                      <a16:creationId xmlns:a16="http://schemas.microsoft.com/office/drawing/2014/main" id="{F5083643-2090-4583-8747-B99440DEA402}"/>
                    </a:ext>
                  </a:extLst>
                </p:cNvPr>
                <p:cNvSpPr/>
                <p:nvPr/>
              </p:nvSpPr>
              <p:spPr>
                <a:xfrm>
                  <a:off x="9871054" y="376388"/>
                  <a:ext cx="408997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47" name="Rectangle 146">
                  <a:extLst>
                    <a:ext uri="{FF2B5EF4-FFF2-40B4-BE49-F238E27FC236}">
                      <a16:creationId xmlns:a16="http://schemas.microsoft.com/office/drawing/2014/main" id="{F5083643-2090-4583-8747-B99440DEA40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71054" y="376388"/>
                  <a:ext cx="408997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Rectangle 147">
                  <a:extLst>
                    <a:ext uri="{FF2B5EF4-FFF2-40B4-BE49-F238E27FC236}">
                      <a16:creationId xmlns:a16="http://schemas.microsoft.com/office/drawing/2014/main" id="{DADA6CF9-820D-47A6-A7DF-F5410BBF525C}"/>
                    </a:ext>
                  </a:extLst>
                </p:cNvPr>
                <p:cNvSpPr/>
                <p:nvPr/>
              </p:nvSpPr>
              <p:spPr>
                <a:xfrm>
                  <a:off x="9560775" y="-732784"/>
                  <a:ext cx="36420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48" name="Rectangle 147">
                  <a:extLst>
                    <a:ext uri="{FF2B5EF4-FFF2-40B4-BE49-F238E27FC236}">
                      <a16:creationId xmlns:a16="http://schemas.microsoft.com/office/drawing/2014/main" id="{DADA6CF9-820D-47A6-A7DF-F5410BBF52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60775" y="-732784"/>
                  <a:ext cx="364202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F0CA40F6-9F53-426F-9E1B-1D8BE195F5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0775" y="-852906"/>
              <a:ext cx="696433" cy="70299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29975405-C35C-41D3-895E-0EC698AF9E7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550668" y="-170857"/>
              <a:ext cx="396000" cy="396000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B5921C20-F94E-4A57-98A4-677D6917210E}"/>
                </a:ext>
              </a:extLst>
            </p:cNvPr>
            <p:cNvCxnSpPr>
              <a:cxnSpLocks/>
            </p:cNvCxnSpPr>
            <p:nvPr/>
          </p:nvCxnSpPr>
          <p:spPr>
            <a:xfrm>
              <a:off x="9934990" y="195794"/>
              <a:ext cx="0" cy="475423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Rectangle 137">
                  <a:extLst>
                    <a:ext uri="{FF2B5EF4-FFF2-40B4-BE49-F238E27FC236}">
                      <a16:creationId xmlns:a16="http://schemas.microsoft.com/office/drawing/2014/main" id="{968DAFC0-9B22-48B6-B73F-E31C520CCEE5}"/>
                    </a:ext>
                  </a:extLst>
                </p:cNvPr>
                <p:cNvSpPr/>
                <p:nvPr/>
              </p:nvSpPr>
              <p:spPr>
                <a:xfrm>
                  <a:off x="8875368" y="-708151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38" name="Rectangle 137">
                  <a:extLst>
                    <a:ext uri="{FF2B5EF4-FFF2-40B4-BE49-F238E27FC236}">
                      <a16:creationId xmlns:a16="http://schemas.microsoft.com/office/drawing/2014/main" id="{968DAFC0-9B22-48B6-B73F-E31C520CCEE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75368" y="-708151"/>
                  <a:ext cx="376257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C4E64893-B390-4E5B-8C55-4CF7C6F226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46993" y="-838049"/>
              <a:ext cx="852692" cy="878686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CFE07B07-B4E6-49F5-BE1D-D550A21C0E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34990" y="-838049"/>
              <a:ext cx="1007172" cy="1020929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025BD5E7-1943-4DCC-AD58-02D95667C02C}"/>
                    </a:ext>
                  </a:extLst>
                </p:cNvPr>
                <p:cNvSpPr/>
                <p:nvPr/>
              </p:nvSpPr>
              <p:spPr>
                <a:xfrm>
                  <a:off x="9417876" y="-66450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025BD5E7-1943-4DCC-AD58-02D95667C02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17876" y="-66450"/>
                  <a:ext cx="376257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Rectangle 141">
                  <a:extLst>
                    <a:ext uri="{FF2B5EF4-FFF2-40B4-BE49-F238E27FC236}">
                      <a16:creationId xmlns:a16="http://schemas.microsoft.com/office/drawing/2014/main" id="{0298CC57-A089-48D6-BDFF-96C6D11C9755}"/>
                    </a:ext>
                  </a:extLst>
                </p:cNvPr>
                <p:cNvSpPr/>
                <p:nvPr/>
              </p:nvSpPr>
              <p:spPr>
                <a:xfrm>
                  <a:off x="9232928" y="-249130"/>
                  <a:ext cx="36420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42" name="Rectangle 141">
                  <a:extLst>
                    <a:ext uri="{FF2B5EF4-FFF2-40B4-BE49-F238E27FC236}">
                      <a16:creationId xmlns:a16="http://schemas.microsoft.com/office/drawing/2014/main" id="{0298CC57-A089-48D6-BDFF-96C6D11C975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32928" y="-249130"/>
                  <a:ext cx="364202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C55CFD3A-5723-46CF-9450-AC8D26FF36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19783" y="-840748"/>
              <a:ext cx="252000" cy="252000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AF6BDB63-714F-4F48-8B31-F6C24150EFB6}"/>
                </a:ext>
              </a:extLst>
            </p:cNvPr>
            <p:cNvCxnSpPr>
              <a:cxnSpLocks/>
            </p:cNvCxnSpPr>
            <p:nvPr/>
          </p:nvCxnSpPr>
          <p:spPr>
            <a:xfrm>
              <a:off x="9120123" y="-612263"/>
              <a:ext cx="612000" cy="612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0CC60DB-2C93-4C58-81A1-E2273A8008E4}"/>
              </a:ext>
            </a:extLst>
          </p:cNvPr>
          <p:cNvGrpSpPr/>
          <p:nvPr/>
        </p:nvGrpSpPr>
        <p:grpSpPr>
          <a:xfrm>
            <a:off x="0" y="-1199276"/>
            <a:ext cx="2959072" cy="1944996"/>
            <a:chOff x="0" y="-1199276"/>
            <a:chExt cx="2959072" cy="1944996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4768FE3-C419-45DD-9770-F20E0E2E3A0A}"/>
                </a:ext>
              </a:extLst>
            </p:cNvPr>
            <p:cNvCxnSpPr>
              <a:cxnSpLocks/>
              <a:endCxn id="27" idx="3"/>
            </p:cNvCxnSpPr>
            <p:nvPr/>
          </p:nvCxnSpPr>
          <p:spPr>
            <a:xfrm>
              <a:off x="445913" y="-835531"/>
              <a:ext cx="252000" cy="252000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EBE75E7-4C82-43E5-95BC-7A93D3E4C9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1335" y="-835531"/>
              <a:ext cx="475423" cy="475423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7A83D1D-5426-44D7-8772-FFA576FAC7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9613" y="-835531"/>
              <a:ext cx="237711" cy="237711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8340CC4B-DFBE-4B26-9FD4-DD857BA2AF4F}"/>
                    </a:ext>
                  </a:extLst>
                </p:cNvPr>
                <p:cNvSpPr txBox="1"/>
                <p:nvPr/>
              </p:nvSpPr>
              <p:spPr>
                <a:xfrm>
                  <a:off x="0" y="-1199276"/>
                  <a:ext cx="2959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    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8340CC4B-DFBE-4B26-9FD4-DD857BA2AF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-1199276"/>
                  <a:ext cx="2959072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6D388A2E-42B6-4F6C-8BA0-CA5E90AA67DA}"/>
                    </a:ext>
                  </a:extLst>
                </p:cNvPr>
                <p:cNvSpPr/>
                <p:nvPr/>
              </p:nvSpPr>
              <p:spPr>
                <a:xfrm>
                  <a:off x="1415600" y="376388"/>
                  <a:ext cx="408997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6D388A2E-42B6-4F6C-8BA0-CA5E90AA67D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5600" y="376388"/>
                  <a:ext cx="408997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8F0E54E5-AC23-43FE-AE25-3204D9EF2C0D}"/>
                    </a:ext>
                  </a:extLst>
                </p:cNvPr>
                <p:cNvSpPr/>
                <p:nvPr/>
              </p:nvSpPr>
              <p:spPr>
                <a:xfrm>
                  <a:off x="359192" y="-724355"/>
                  <a:ext cx="36420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8F0E54E5-AC23-43FE-AE25-3204D9EF2C0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192" y="-724355"/>
                  <a:ext cx="364202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E3E9C48E-F7B6-4657-8C13-5373908022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5321" y="-852906"/>
              <a:ext cx="696433" cy="70299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F354C472-330F-4EFA-8D98-8246F59C79D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7379" y="-373865"/>
              <a:ext cx="576000" cy="576000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E2F1A3-D5AA-4077-9D93-89A57C9B3C49}"/>
                </a:ext>
              </a:extLst>
            </p:cNvPr>
            <p:cNvCxnSpPr>
              <a:cxnSpLocks/>
            </p:cNvCxnSpPr>
            <p:nvPr/>
          </p:nvCxnSpPr>
          <p:spPr>
            <a:xfrm>
              <a:off x="1479536" y="195794"/>
              <a:ext cx="0" cy="475423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3F43B972-E5C6-4173-AA48-7278A183154A}"/>
                    </a:ext>
                  </a:extLst>
                </p:cNvPr>
                <p:cNvSpPr/>
                <p:nvPr/>
              </p:nvSpPr>
              <p:spPr>
                <a:xfrm>
                  <a:off x="583318" y="-500639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3F43B972-E5C6-4173-AA48-7278A183154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318" y="-500639"/>
                  <a:ext cx="376257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E76536F8-C0B7-42EB-9AA0-5A0BF44850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91539" y="-838049"/>
              <a:ext cx="852692" cy="878686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2B40E5C6-A1B3-446D-85F4-CF3B76B6EF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79536" y="-838049"/>
              <a:ext cx="1007172" cy="1020929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2324C013-233A-47C9-973A-A4F5EE44876A}"/>
                    </a:ext>
                  </a:extLst>
                </p:cNvPr>
                <p:cNvSpPr/>
                <p:nvPr/>
              </p:nvSpPr>
              <p:spPr>
                <a:xfrm>
                  <a:off x="962422" y="-66450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2324C013-233A-47C9-973A-A4F5EE44876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2422" y="-66450"/>
                  <a:ext cx="376257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E24325DE-E054-4E1E-8446-6E8BE3121B58}"/>
                    </a:ext>
                  </a:extLst>
                </p:cNvPr>
                <p:cNvSpPr/>
                <p:nvPr/>
              </p:nvSpPr>
              <p:spPr>
                <a:xfrm>
                  <a:off x="777474" y="-249130"/>
                  <a:ext cx="36420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E24325DE-E054-4E1E-8446-6E8BE3121B5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7474" y="-249130"/>
                  <a:ext cx="364202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4DFFD5EB-3051-4373-9C62-71087DEF5C3A}"/>
                </a:ext>
              </a:extLst>
            </p:cNvPr>
            <p:cNvCxnSpPr>
              <a:cxnSpLocks/>
            </p:cNvCxnSpPr>
            <p:nvPr/>
          </p:nvCxnSpPr>
          <p:spPr>
            <a:xfrm>
              <a:off x="696082" y="-573545"/>
              <a:ext cx="576000" cy="576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1918AC4B-25E4-48C0-8D6C-0798B4565FA8}"/>
              </a:ext>
            </a:extLst>
          </p:cNvPr>
          <p:cNvGrpSpPr/>
          <p:nvPr/>
        </p:nvGrpSpPr>
        <p:grpSpPr>
          <a:xfrm>
            <a:off x="9113596" y="5429677"/>
            <a:ext cx="2959072" cy="1944996"/>
            <a:chOff x="8455454" y="-1199276"/>
            <a:chExt cx="2959072" cy="1944996"/>
          </a:xfrm>
        </p:grpSpPr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A2D8C2F8-38F1-4A26-AC2B-FE83D0D24DAB}"/>
                </a:ext>
              </a:extLst>
            </p:cNvPr>
            <p:cNvCxnSpPr>
              <a:cxnSpLocks/>
            </p:cNvCxnSpPr>
            <p:nvPr/>
          </p:nvCxnSpPr>
          <p:spPr>
            <a:xfrm>
              <a:off x="8901367" y="-835531"/>
              <a:ext cx="252000" cy="252000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18478626-C337-4061-B9E3-CFE938E1220B}"/>
                </a:ext>
              </a:extLst>
            </p:cNvPr>
            <p:cNvCxnSpPr>
              <a:cxnSpLocks/>
            </p:cNvCxnSpPr>
            <p:nvPr/>
          </p:nvCxnSpPr>
          <p:spPr>
            <a:xfrm>
              <a:off x="9779081" y="-844767"/>
              <a:ext cx="252000" cy="252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754258C4-3D5D-4902-93E2-650349D3328B}"/>
                    </a:ext>
                  </a:extLst>
                </p:cNvPr>
                <p:cNvSpPr txBox="1"/>
                <p:nvPr/>
              </p:nvSpPr>
              <p:spPr>
                <a:xfrm>
                  <a:off x="8455454" y="-1199276"/>
                  <a:ext cx="2959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    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754258C4-3D5D-4902-93E2-650349D332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5454" y="-1199276"/>
                  <a:ext cx="2959072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" name="Rectangle 158">
                  <a:extLst>
                    <a:ext uri="{FF2B5EF4-FFF2-40B4-BE49-F238E27FC236}">
                      <a16:creationId xmlns:a16="http://schemas.microsoft.com/office/drawing/2014/main" id="{84BDAE48-3B4A-4F23-A9D6-9F346C4B1656}"/>
                    </a:ext>
                  </a:extLst>
                </p:cNvPr>
                <p:cNvSpPr/>
                <p:nvPr/>
              </p:nvSpPr>
              <p:spPr>
                <a:xfrm>
                  <a:off x="9871054" y="376388"/>
                  <a:ext cx="408997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59" name="Rectangle 158">
                  <a:extLst>
                    <a:ext uri="{FF2B5EF4-FFF2-40B4-BE49-F238E27FC236}">
                      <a16:creationId xmlns:a16="http://schemas.microsoft.com/office/drawing/2014/main" id="{84BDAE48-3B4A-4F23-A9D6-9F346C4B165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71054" y="376388"/>
                  <a:ext cx="408997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Rectangle 159">
                  <a:extLst>
                    <a:ext uri="{FF2B5EF4-FFF2-40B4-BE49-F238E27FC236}">
                      <a16:creationId xmlns:a16="http://schemas.microsoft.com/office/drawing/2014/main" id="{D5F18BD0-AA57-448D-91A4-F0AB17B163FB}"/>
                    </a:ext>
                  </a:extLst>
                </p:cNvPr>
                <p:cNvSpPr/>
                <p:nvPr/>
              </p:nvSpPr>
              <p:spPr>
                <a:xfrm>
                  <a:off x="9560775" y="-732784"/>
                  <a:ext cx="36420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60" name="Rectangle 159">
                  <a:extLst>
                    <a:ext uri="{FF2B5EF4-FFF2-40B4-BE49-F238E27FC236}">
                      <a16:creationId xmlns:a16="http://schemas.microsoft.com/office/drawing/2014/main" id="{D5F18BD0-AA57-448D-91A4-F0AB17B163F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60775" y="-732784"/>
                  <a:ext cx="364202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5D379C5A-9B33-40E3-ABD8-ECBF4DE721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0775" y="-852906"/>
              <a:ext cx="696433" cy="70299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D9479EB6-227F-4E60-9381-927590AFE2E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550668" y="-170857"/>
              <a:ext cx="396000" cy="396000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B4CF89B3-9633-4224-9794-3773063B7704}"/>
                </a:ext>
              </a:extLst>
            </p:cNvPr>
            <p:cNvCxnSpPr>
              <a:cxnSpLocks/>
            </p:cNvCxnSpPr>
            <p:nvPr/>
          </p:nvCxnSpPr>
          <p:spPr>
            <a:xfrm>
              <a:off x="9934990" y="195794"/>
              <a:ext cx="0" cy="475423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Rectangle 163">
                  <a:extLst>
                    <a:ext uri="{FF2B5EF4-FFF2-40B4-BE49-F238E27FC236}">
                      <a16:creationId xmlns:a16="http://schemas.microsoft.com/office/drawing/2014/main" id="{F628884E-2E37-48A0-BC14-28E5B8B49C90}"/>
                    </a:ext>
                  </a:extLst>
                </p:cNvPr>
                <p:cNvSpPr/>
                <p:nvPr/>
              </p:nvSpPr>
              <p:spPr>
                <a:xfrm>
                  <a:off x="8875368" y="-708151"/>
                  <a:ext cx="40126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64" name="Rectangle 163">
                  <a:extLst>
                    <a:ext uri="{FF2B5EF4-FFF2-40B4-BE49-F238E27FC236}">
                      <a16:creationId xmlns:a16="http://schemas.microsoft.com/office/drawing/2014/main" id="{F628884E-2E37-48A0-BC14-28E5B8B49C9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75368" y="-708151"/>
                  <a:ext cx="401264" cy="369332"/>
                </a:xfrm>
                <a:prstGeom prst="rect">
                  <a:avLst/>
                </a:prstGeom>
                <a:blipFill>
                  <a:blip r:embed="rId17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63435A08-A55B-4EA8-BC72-30D30BD11B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46993" y="-838049"/>
              <a:ext cx="852692" cy="878686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926562F7-E0EE-45B6-8B3E-B17EF75FFB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34990" y="-838049"/>
              <a:ext cx="1007172" cy="1020929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Rectangle 166">
                  <a:extLst>
                    <a:ext uri="{FF2B5EF4-FFF2-40B4-BE49-F238E27FC236}">
                      <a16:creationId xmlns:a16="http://schemas.microsoft.com/office/drawing/2014/main" id="{7938485A-9588-4802-B9C1-2FFAC1CE05FD}"/>
                    </a:ext>
                  </a:extLst>
                </p:cNvPr>
                <p:cNvSpPr/>
                <p:nvPr/>
              </p:nvSpPr>
              <p:spPr>
                <a:xfrm>
                  <a:off x="9417876" y="-66450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67" name="Rectangle 166">
                  <a:extLst>
                    <a:ext uri="{FF2B5EF4-FFF2-40B4-BE49-F238E27FC236}">
                      <a16:creationId xmlns:a16="http://schemas.microsoft.com/office/drawing/2014/main" id="{7938485A-9588-4802-B9C1-2FFAC1CE05F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17876" y="-66450"/>
                  <a:ext cx="376257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8" name="Rectangle 167">
                  <a:extLst>
                    <a:ext uri="{FF2B5EF4-FFF2-40B4-BE49-F238E27FC236}">
                      <a16:creationId xmlns:a16="http://schemas.microsoft.com/office/drawing/2014/main" id="{84266DD4-39F3-4C47-923D-2BBBA9551B32}"/>
                    </a:ext>
                  </a:extLst>
                </p:cNvPr>
                <p:cNvSpPr/>
                <p:nvPr/>
              </p:nvSpPr>
              <p:spPr>
                <a:xfrm>
                  <a:off x="9232928" y="-249130"/>
                  <a:ext cx="40126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68" name="Rectangle 167">
                  <a:extLst>
                    <a:ext uri="{FF2B5EF4-FFF2-40B4-BE49-F238E27FC236}">
                      <a16:creationId xmlns:a16="http://schemas.microsoft.com/office/drawing/2014/main" id="{84266DD4-39F3-4C47-923D-2BBBA9551B3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32928" y="-249130"/>
                  <a:ext cx="401264" cy="369332"/>
                </a:xfrm>
                <a:prstGeom prst="rect">
                  <a:avLst/>
                </a:prstGeom>
                <a:blipFill>
                  <a:blip r:embed="rId19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36C89850-033B-4FAF-8EF4-6DB9963205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19783" y="-840748"/>
              <a:ext cx="252000" cy="252000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D6302FD2-430B-4609-AAA8-B49326F6467E}"/>
                </a:ext>
              </a:extLst>
            </p:cNvPr>
            <p:cNvCxnSpPr>
              <a:cxnSpLocks/>
            </p:cNvCxnSpPr>
            <p:nvPr/>
          </p:nvCxnSpPr>
          <p:spPr>
            <a:xfrm>
              <a:off x="9120123" y="-612263"/>
              <a:ext cx="612000" cy="612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698B8545-486C-4D3C-BE38-46BFBB5A92ED}"/>
              </a:ext>
            </a:extLst>
          </p:cNvPr>
          <p:cNvGrpSpPr/>
          <p:nvPr/>
        </p:nvGrpSpPr>
        <p:grpSpPr>
          <a:xfrm>
            <a:off x="9143505" y="3236491"/>
            <a:ext cx="2959072" cy="1944996"/>
            <a:chOff x="8455454" y="-1199276"/>
            <a:chExt cx="2959072" cy="1944996"/>
          </a:xfrm>
        </p:grpSpPr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881E5CC3-D5EA-4075-8CFE-42543AE56997}"/>
                </a:ext>
              </a:extLst>
            </p:cNvPr>
            <p:cNvCxnSpPr>
              <a:cxnSpLocks/>
            </p:cNvCxnSpPr>
            <p:nvPr/>
          </p:nvCxnSpPr>
          <p:spPr>
            <a:xfrm>
              <a:off x="8901367" y="-835531"/>
              <a:ext cx="252000" cy="252000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C3995E67-8639-4A33-B4CF-50C69A1E81EC}"/>
                </a:ext>
              </a:extLst>
            </p:cNvPr>
            <p:cNvCxnSpPr>
              <a:cxnSpLocks/>
            </p:cNvCxnSpPr>
            <p:nvPr/>
          </p:nvCxnSpPr>
          <p:spPr>
            <a:xfrm>
              <a:off x="9779081" y="-844767"/>
              <a:ext cx="252000" cy="252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" name="TextBox 173">
                  <a:extLst>
                    <a:ext uri="{FF2B5EF4-FFF2-40B4-BE49-F238E27FC236}">
                      <a16:creationId xmlns:a16="http://schemas.microsoft.com/office/drawing/2014/main" id="{9D3D587D-42C3-421F-99F3-A845B30810A2}"/>
                    </a:ext>
                  </a:extLst>
                </p:cNvPr>
                <p:cNvSpPr txBox="1"/>
                <p:nvPr/>
              </p:nvSpPr>
              <p:spPr>
                <a:xfrm>
                  <a:off x="8455454" y="-1199276"/>
                  <a:ext cx="2959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    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74" name="TextBox 173">
                  <a:extLst>
                    <a:ext uri="{FF2B5EF4-FFF2-40B4-BE49-F238E27FC236}">
                      <a16:creationId xmlns:a16="http://schemas.microsoft.com/office/drawing/2014/main" id="{9D3D587D-42C3-421F-99F3-A845B30810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5454" y="-1199276"/>
                  <a:ext cx="2959072" cy="369332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5" name="Rectangle 174">
                  <a:extLst>
                    <a:ext uri="{FF2B5EF4-FFF2-40B4-BE49-F238E27FC236}">
                      <a16:creationId xmlns:a16="http://schemas.microsoft.com/office/drawing/2014/main" id="{593FBA35-639A-4071-928B-65BA3BFED97A}"/>
                    </a:ext>
                  </a:extLst>
                </p:cNvPr>
                <p:cNvSpPr/>
                <p:nvPr/>
              </p:nvSpPr>
              <p:spPr>
                <a:xfrm>
                  <a:off x="9871054" y="376388"/>
                  <a:ext cx="408997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75" name="Rectangle 174">
                  <a:extLst>
                    <a:ext uri="{FF2B5EF4-FFF2-40B4-BE49-F238E27FC236}">
                      <a16:creationId xmlns:a16="http://schemas.microsoft.com/office/drawing/2014/main" id="{593FBA35-639A-4071-928B-65BA3BFED97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71054" y="376388"/>
                  <a:ext cx="408997" cy="369332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6" name="Rectangle 175">
                  <a:extLst>
                    <a:ext uri="{FF2B5EF4-FFF2-40B4-BE49-F238E27FC236}">
                      <a16:creationId xmlns:a16="http://schemas.microsoft.com/office/drawing/2014/main" id="{AA98AF51-937E-4CBC-BC88-BF80DCFF6343}"/>
                    </a:ext>
                  </a:extLst>
                </p:cNvPr>
                <p:cNvSpPr/>
                <p:nvPr/>
              </p:nvSpPr>
              <p:spPr>
                <a:xfrm>
                  <a:off x="9560775" y="-732784"/>
                  <a:ext cx="40126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76" name="Rectangle 175">
                  <a:extLst>
                    <a:ext uri="{FF2B5EF4-FFF2-40B4-BE49-F238E27FC236}">
                      <a16:creationId xmlns:a16="http://schemas.microsoft.com/office/drawing/2014/main" id="{AA98AF51-937E-4CBC-BC88-BF80DCFF634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60775" y="-732784"/>
                  <a:ext cx="401264" cy="369332"/>
                </a:xfrm>
                <a:prstGeom prst="rect">
                  <a:avLst/>
                </a:prstGeom>
                <a:blipFill>
                  <a:blip r:embed="rId22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48ADBC4A-24DC-4A93-BCC7-EF7A911483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0775" y="-852906"/>
              <a:ext cx="696433" cy="70299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3DCE112F-A038-4F50-A160-0575E7EB02B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550668" y="-170857"/>
              <a:ext cx="396000" cy="396000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1240AD4F-8147-41F3-A03C-093D84FE573D}"/>
                </a:ext>
              </a:extLst>
            </p:cNvPr>
            <p:cNvCxnSpPr>
              <a:cxnSpLocks/>
            </p:cNvCxnSpPr>
            <p:nvPr/>
          </p:nvCxnSpPr>
          <p:spPr>
            <a:xfrm>
              <a:off x="9934990" y="195794"/>
              <a:ext cx="0" cy="475423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0" name="Rectangle 179">
                  <a:extLst>
                    <a:ext uri="{FF2B5EF4-FFF2-40B4-BE49-F238E27FC236}">
                      <a16:creationId xmlns:a16="http://schemas.microsoft.com/office/drawing/2014/main" id="{41DD254E-2638-4680-A105-5BF336BB5C7A}"/>
                    </a:ext>
                  </a:extLst>
                </p:cNvPr>
                <p:cNvSpPr/>
                <p:nvPr/>
              </p:nvSpPr>
              <p:spPr>
                <a:xfrm>
                  <a:off x="8875368" y="-708151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80" name="Rectangle 179">
                  <a:extLst>
                    <a:ext uri="{FF2B5EF4-FFF2-40B4-BE49-F238E27FC236}">
                      <a16:creationId xmlns:a16="http://schemas.microsoft.com/office/drawing/2014/main" id="{41DD254E-2638-4680-A105-5BF336BB5C7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75368" y="-708151"/>
                  <a:ext cx="376257" cy="369332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93D3FEA0-93A0-4876-9514-C53EA09768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46993" y="-838049"/>
              <a:ext cx="852692" cy="878686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E61A9725-1417-4099-9D42-9C336AF688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34990" y="-838049"/>
              <a:ext cx="1007172" cy="1020929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3" name="Rectangle 182">
                  <a:extLst>
                    <a:ext uri="{FF2B5EF4-FFF2-40B4-BE49-F238E27FC236}">
                      <a16:creationId xmlns:a16="http://schemas.microsoft.com/office/drawing/2014/main" id="{A9885376-C3F9-40F4-87D4-6308BDC8D143}"/>
                    </a:ext>
                  </a:extLst>
                </p:cNvPr>
                <p:cNvSpPr/>
                <p:nvPr/>
              </p:nvSpPr>
              <p:spPr>
                <a:xfrm>
                  <a:off x="9417876" y="-66450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83" name="Rectangle 182">
                  <a:extLst>
                    <a:ext uri="{FF2B5EF4-FFF2-40B4-BE49-F238E27FC236}">
                      <a16:creationId xmlns:a16="http://schemas.microsoft.com/office/drawing/2014/main" id="{A9885376-C3F9-40F4-87D4-6308BDC8D14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17876" y="-66450"/>
                  <a:ext cx="376257" cy="369332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6" name="Rectangle 235">
                  <a:extLst>
                    <a:ext uri="{FF2B5EF4-FFF2-40B4-BE49-F238E27FC236}">
                      <a16:creationId xmlns:a16="http://schemas.microsoft.com/office/drawing/2014/main" id="{DAC7EEE7-CF66-408C-9051-DBBA01881CF1}"/>
                    </a:ext>
                  </a:extLst>
                </p:cNvPr>
                <p:cNvSpPr/>
                <p:nvPr/>
              </p:nvSpPr>
              <p:spPr>
                <a:xfrm>
                  <a:off x="9232928" y="-249130"/>
                  <a:ext cx="40126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36" name="Rectangle 235">
                  <a:extLst>
                    <a:ext uri="{FF2B5EF4-FFF2-40B4-BE49-F238E27FC236}">
                      <a16:creationId xmlns:a16="http://schemas.microsoft.com/office/drawing/2014/main" id="{DAC7EEE7-CF66-408C-9051-DBBA01881CF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32928" y="-249130"/>
                  <a:ext cx="401264" cy="369332"/>
                </a:xfrm>
                <a:prstGeom prst="rect">
                  <a:avLst/>
                </a:prstGeom>
                <a:blipFill>
                  <a:blip r:embed="rId25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553546D2-4FEB-4462-A402-FE3E16659E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19783" y="-840748"/>
              <a:ext cx="252000" cy="252000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5BDB4C2B-806E-49AD-B0FD-019DBDC1C21D}"/>
                </a:ext>
              </a:extLst>
            </p:cNvPr>
            <p:cNvCxnSpPr>
              <a:cxnSpLocks/>
            </p:cNvCxnSpPr>
            <p:nvPr/>
          </p:nvCxnSpPr>
          <p:spPr>
            <a:xfrm>
              <a:off x="9120123" y="-612263"/>
              <a:ext cx="612000" cy="612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88376A30-F88A-4FAE-AD21-2167EB64CC37}"/>
              </a:ext>
            </a:extLst>
          </p:cNvPr>
          <p:cNvGrpSpPr/>
          <p:nvPr/>
        </p:nvGrpSpPr>
        <p:grpSpPr>
          <a:xfrm>
            <a:off x="9153518" y="1073814"/>
            <a:ext cx="2959072" cy="1944996"/>
            <a:chOff x="8455454" y="-1199276"/>
            <a:chExt cx="2959072" cy="1944996"/>
          </a:xfrm>
        </p:grpSpPr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463E32B3-255C-4755-B2F2-22E50A73FA07}"/>
                </a:ext>
              </a:extLst>
            </p:cNvPr>
            <p:cNvCxnSpPr>
              <a:cxnSpLocks/>
            </p:cNvCxnSpPr>
            <p:nvPr/>
          </p:nvCxnSpPr>
          <p:spPr>
            <a:xfrm>
              <a:off x="8901367" y="-835531"/>
              <a:ext cx="252000" cy="252000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987D9E0C-ECFB-4297-8E64-1863C565A69F}"/>
                </a:ext>
              </a:extLst>
            </p:cNvPr>
            <p:cNvCxnSpPr>
              <a:cxnSpLocks/>
            </p:cNvCxnSpPr>
            <p:nvPr/>
          </p:nvCxnSpPr>
          <p:spPr>
            <a:xfrm>
              <a:off x="9779081" y="-844767"/>
              <a:ext cx="252000" cy="252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2" name="TextBox 241">
                  <a:extLst>
                    <a:ext uri="{FF2B5EF4-FFF2-40B4-BE49-F238E27FC236}">
                      <a16:creationId xmlns:a16="http://schemas.microsoft.com/office/drawing/2014/main" id="{B8A88E9F-CFE3-41A2-B76C-BFEB82D4D371}"/>
                    </a:ext>
                  </a:extLst>
                </p:cNvPr>
                <p:cNvSpPr txBox="1"/>
                <p:nvPr/>
              </p:nvSpPr>
              <p:spPr>
                <a:xfrm>
                  <a:off x="8455454" y="-1199276"/>
                  <a:ext cx="2959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    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42" name="TextBox 241">
                  <a:extLst>
                    <a:ext uri="{FF2B5EF4-FFF2-40B4-BE49-F238E27FC236}">
                      <a16:creationId xmlns:a16="http://schemas.microsoft.com/office/drawing/2014/main" id="{B8A88E9F-CFE3-41A2-B76C-BFEB82D4D3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5454" y="-1199276"/>
                  <a:ext cx="2959072" cy="369332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3" name="Rectangle 242">
                  <a:extLst>
                    <a:ext uri="{FF2B5EF4-FFF2-40B4-BE49-F238E27FC236}">
                      <a16:creationId xmlns:a16="http://schemas.microsoft.com/office/drawing/2014/main" id="{C7A602BA-0BBC-46DC-A152-B3DCCAC8BE08}"/>
                    </a:ext>
                  </a:extLst>
                </p:cNvPr>
                <p:cNvSpPr/>
                <p:nvPr/>
              </p:nvSpPr>
              <p:spPr>
                <a:xfrm>
                  <a:off x="9871054" y="376388"/>
                  <a:ext cx="408997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43" name="Rectangle 242">
                  <a:extLst>
                    <a:ext uri="{FF2B5EF4-FFF2-40B4-BE49-F238E27FC236}">
                      <a16:creationId xmlns:a16="http://schemas.microsoft.com/office/drawing/2014/main" id="{C7A602BA-0BBC-46DC-A152-B3DCCAC8BE0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71054" y="376388"/>
                  <a:ext cx="408997" cy="369332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4" name="Rectangle 243">
                  <a:extLst>
                    <a:ext uri="{FF2B5EF4-FFF2-40B4-BE49-F238E27FC236}">
                      <a16:creationId xmlns:a16="http://schemas.microsoft.com/office/drawing/2014/main" id="{67A65908-4F26-47BA-AD32-580FA54959C4}"/>
                    </a:ext>
                  </a:extLst>
                </p:cNvPr>
                <p:cNvSpPr/>
                <p:nvPr/>
              </p:nvSpPr>
              <p:spPr>
                <a:xfrm>
                  <a:off x="9560775" y="-732784"/>
                  <a:ext cx="40126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44" name="Rectangle 243">
                  <a:extLst>
                    <a:ext uri="{FF2B5EF4-FFF2-40B4-BE49-F238E27FC236}">
                      <a16:creationId xmlns:a16="http://schemas.microsoft.com/office/drawing/2014/main" id="{67A65908-4F26-47BA-AD32-580FA54959C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60775" y="-732784"/>
                  <a:ext cx="401264" cy="369332"/>
                </a:xfrm>
                <a:prstGeom prst="rect">
                  <a:avLst/>
                </a:prstGeom>
                <a:blipFill>
                  <a:blip r:embed="rId28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F3C1CB9C-1B19-4E0E-BEAC-201B4D948E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0775" y="-852906"/>
              <a:ext cx="696433" cy="70299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D4228E53-DCF6-44B5-B21B-01A9A745C2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550668" y="-170857"/>
              <a:ext cx="396000" cy="396000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8E2642C3-7DE6-4605-B222-187C6FE8D339}"/>
                </a:ext>
              </a:extLst>
            </p:cNvPr>
            <p:cNvCxnSpPr>
              <a:cxnSpLocks/>
            </p:cNvCxnSpPr>
            <p:nvPr/>
          </p:nvCxnSpPr>
          <p:spPr>
            <a:xfrm>
              <a:off x="9934990" y="195794"/>
              <a:ext cx="0" cy="475423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8" name="Rectangle 247">
                  <a:extLst>
                    <a:ext uri="{FF2B5EF4-FFF2-40B4-BE49-F238E27FC236}">
                      <a16:creationId xmlns:a16="http://schemas.microsoft.com/office/drawing/2014/main" id="{4EE52BB4-0DC7-4B23-84D5-FFA3BED3B85B}"/>
                    </a:ext>
                  </a:extLst>
                </p:cNvPr>
                <p:cNvSpPr/>
                <p:nvPr/>
              </p:nvSpPr>
              <p:spPr>
                <a:xfrm>
                  <a:off x="8875368" y="-708151"/>
                  <a:ext cx="40126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48" name="Rectangle 247">
                  <a:extLst>
                    <a:ext uri="{FF2B5EF4-FFF2-40B4-BE49-F238E27FC236}">
                      <a16:creationId xmlns:a16="http://schemas.microsoft.com/office/drawing/2014/main" id="{4EE52BB4-0DC7-4B23-84D5-FFA3BED3B85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75368" y="-708151"/>
                  <a:ext cx="401264" cy="369332"/>
                </a:xfrm>
                <a:prstGeom prst="rect">
                  <a:avLst/>
                </a:prstGeom>
                <a:blipFill>
                  <a:blip r:embed="rId29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231AAF92-2D94-462E-9041-B5116FC353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46993" y="-838049"/>
              <a:ext cx="852692" cy="878686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21384E1D-FBE3-414F-B5F0-3755B2187D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34990" y="-838049"/>
              <a:ext cx="1007172" cy="1020929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1" name="Rectangle 250">
                  <a:extLst>
                    <a:ext uri="{FF2B5EF4-FFF2-40B4-BE49-F238E27FC236}">
                      <a16:creationId xmlns:a16="http://schemas.microsoft.com/office/drawing/2014/main" id="{E16478F6-709E-488D-B60E-D3262559DC96}"/>
                    </a:ext>
                  </a:extLst>
                </p:cNvPr>
                <p:cNvSpPr/>
                <p:nvPr/>
              </p:nvSpPr>
              <p:spPr>
                <a:xfrm>
                  <a:off x="9417876" y="-66450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51" name="Rectangle 250">
                  <a:extLst>
                    <a:ext uri="{FF2B5EF4-FFF2-40B4-BE49-F238E27FC236}">
                      <a16:creationId xmlns:a16="http://schemas.microsoft.com/office/drawing/2014/main" id="{E16478F6-709E-488D-B60E-D3262559DC9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17876" y="-66450"/>
                  <a:ext cx="376257" cy="3693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2" name="Rectangle 251">
                  <a:extLst>
                    <a:ext uri="{FF2B5EF4-FFF2-40B4-BE49-F238E27FC236}">
                      <a16:creationId xmlns:a16="http://schemas.microsoft.com/office/drawing/2014/main" id="{AE1DCA28-F793-4504-B30E-C94C646B0AAE}"/>
                    </a:ext>
                  </a:extLst>
                </p:cNvPr>
                <p:cNvSpPr/>
                <p:nvPr/>
              </p:nvSpPr>
              <p:spPr>
                <a:xfrm>
                  <a:off x="9232928" y="-249130"/>
                  <a:ext cx="36420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52" name="Rectangle 251">
                  <a:extLst>
                    <a:ext uri="{FF2B5EF4-FFF2-40B4-BE49-F238E27FC236}">
                      <a16:creationId xmlns:a16="http://schemas.microsoft.com/office/drawing/2014/main" id="{AE1DCA28-F793-4504-B30E-C94C646B0AA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32928" y="-249130"/>
                  <a:ext cx="364202" cy="369332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AC540E1F-B136-4F48-BFD8-6127121A7C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19783" y="-840748"/>
              <a:ext cx="252000" cy="252000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DED5B986-4F5E-44A2-8227-E5673FF5368C}"/>
                </a:ext>
              </a:extLst>
            </p:cNvPr>
            <p:cNvCxnSpPr>
              <a:cxnSpLocks/>
            </p:cNvCxnSpPr>
            <p:nvPr/>
          </p:nvCxnSpPr>
          <p:spPr>
            <a:xfrm>
              <a:off x="9120123" y="-612263"/>
              <a:ext cx="612000" cy="612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203DA73B-CDC3-4582-9A9D-52FCD0AF6A1D}"/>
              </a:ext>
            </a:extLst>
          </p:cNvPr>
          <p:cNvGrpSpPr/>
          <p:nvPr/>
        </p:nvGrpSpPr>
        <p:grpSpPr>
          <a:xfrm>
            <a:off x="-63936" y="1011883"/>
            <a:ext cx="2959072" cy="1944996"/>
            <a:chOff x="0" y="-1199276"/>
            <a:chExt cx="2959072" cy="1944996"/>
          </a:xfrm>
        </p:grpSpPr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AC13956B-1451-4C91-8736-288F692C3245}"/>
                </a:ext>
              </a:extLst>
            </p:cNvPr>
            <p:cNvCxnSpPr>
              <a:cxnSpLocks/>
              <a:endCxn id="261" idx="3"/>
            </p:cNvCxnSpPr>
            <p:nvPr/>
          </p:nvCxnSpPr>
          <p:spPr>
            <a:xfrm>
              <a:off x="445913" y="-835531"/>
              <a:ext cx="314543" cy="295842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76E01858-D34F-49DB-AA74-93BB0E5CA9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1335" y="-835531"/>
              <a:ext cx="475423" cy="475423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1FD1097C-6197-42ED-A942-419FA0125C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9613" y="-835531"/>
              <a:ext cx="237711" cy="237711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9" name="TextBox 258">
                  <a:extLst>
                    <a:ext uri="{FF2B5EF4-FFF2-40B4-BE49-F238E27FC236}">
                      <a16:creationId xmlns:a16="http://schemas.microsoft.com/office/drawing/2014/main" id="{9F5EC641-18E7-489D-8460-EF3B60859EA8}"/>
                    </a:ext>
                  </a:extLst>
                </p:cNvPr>
                <p:cNvSpPr txBox="1"/>
                <p:nvPr/>
              </p:nvSpPr>
              <p:spPr>
                <a:xfrm>
                  <a:off x="0" y="-1199276"/>
                  <a:ext cx="2959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    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59" name="TextBox 258">
                  <a:extLst>
                    <a:ext uri="{FF2B5EF4-FFF2-40B4-BE49-F238E27FC236}">
                      <a16:creationId xmlns:a16="http://schemas.microsoft.com/office/drawing/2014/main" id="{9F5EC641-18E7-489D-8460-EF3B60859E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-1199276"/>
                  <a:ext cx="2959072" cy="369332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0" name="Rectangle 259">
                  <a:extLst>
                    <a:ext uri="{FF2B5EF4-FFF2-40B4-BE49-F238E27FC236}">
                      <a16:creationId xmlns:a16="http://schemas.microsoft.com/office/drawing/2014/main" id="{5DF0F9B9-146B-4ED8-8BD5-836E200D0575}"/>
                    </a:ext>
                  </a:extLst>
                </p:cNvPr>
                <p:cNvSpPr/>
                <p:nvPr/>
              </p:nvSpPr>
              <p:spPr>
                <a:xfrm>
                  <a:off x="1415600" y="376388"/>
                  <a:ext cx="408997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60" name="Rectangle 259">
                  <a:extLst>
                    <a:ext uri="{FF2B5EF4-FFF2-40B4-BE49-F238E27FC236}">
                      <a16:creationId xmlns:a16="http://schemas.microsoft.com/office/drawing/2014/main" id="{5DF0F9B9-146B-4ED8-8BD5-836E200D057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5600" y="376388"/>
                  <a:ext cx="408997" cy="369332"/>
                </a:xfrm>
                <a:prstGeom prst="rect">
                  <a:avLst/>
                </a:prstGeom>
                <a:blipFill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1" name="Rectangle 260">
                  <a:extLst>
                    <a:ext uri="{FF2B5EF4-FFF2-40B4-BE49-F238E27FC236}">
                      <a16:creationId xmlns:a16="http://schemas.microsoft.com/office/drawing/2014/main" id="{06B128BF-D0A7-4158-A05F-96A807A09AAC}"/>
                    </a:ext>
                  </a:extLst>
                </p:cNvPr>
                <p:cNvSpPr/>
                <p:nvPr/>
              </p:nvSpPr>
              <p:spPr>
                <a:xfrm>
                  <a:off x="359192" y="-724355"/>
                  <a:ext cx="40126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61" name="Rectangle 260">
                  <a:extLst>
                    <a:ext uri="{FF2B5EF4-FFF2-40B4-BE49-F238E27FC236}">
                      <a16:creationId xmlns:a16="http://schemas.microsoft.com/office/drawing/2014/main" id="{06B128BF-D0A7-4158-A05F-96A807A09AA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192" y="-724355"/>
                  <a:ext cx="401264" cy="369332"/>
                </a:xfrm>
                <a:prstGeom prst="rect">
                  <a:avLst/>
                </a:prstGeom>
                <a:blipFill>
                  <a:blip r:embed="rId34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983D0886-7A23-4784-94AE-7BDEA4CF3A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5321" y="-852906"/>
              <a:ext cx="696433" cy="70299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4F5527B1-B0D6-4DBE-8B1F-5BF5B3AE6E5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7379" y="-373865"/>
              <a:ext cx="576000" cy="576000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C40A0155-42D1-4924-B850-5E71A40734CE}"/>
                </a:ext>
              </a:extLst>
            </p:cNvPr>
            <p:cNvCxnSpPr>
              <a:cxnSpLocks/>
            </p:cNvCxnSpPr>
            <p:nvPr/>
          </p:nvCxnSpPr>
          <p:spPr>
            <a:xfrm>
              <a:off x="1479536" y="195794"/>
              <a:ext cx="0" cy="475423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5" name="Rectangle 264">
                  <a:extLst>
                    <a:ext uri="{FF2B5EF4-FFF2-40B4-BE49-F238E27FC236}">
                      <a16:creationId xmlns:a16="http://schemas.microsoft.com/office/drawing/2014/main" id="{AD20C491-0342-491F-AF6E-F562F0952BBD}"/>
                    </a:ext>
                  </a:extLst>
                </p:cNvPr>
                <p:cNvSpPr/>
                <p:nvPr/>
              </p:nvSpPr>
              <p:spPr>
                <a:xfrm>
                  <a:off x="583318" y="-500639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65" name="Rectangle 264">
                  <a:extLst>
                    <a:ext uri="{FF2B5EF4-FFF2-40B4-BE49-F238E27FC236}">
                      <a16:creationId xmlns:a16="http://schemas.microsoft.com/office/drawing/2014/main" id="{AD20C491-0342-491F-AF6E-F562F0952BB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318" y="-500639"/>
                  <a:ext cx="376257" cy="369332"/>
                </a:xfrm>
                <a:prstGeom prst="rect">
                  <a:avLst/>
                </a:prstGeom>
                <a:blipFill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48B2627A-29C8-475B-9960-2067DA1F2B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91539" y="-838049"/>
              <a:ext cx="852692" cy="878686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D6833AD0-C870-4034-A414-499558E366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79536" y="-838049"/>
              <a:ext cx="1007172" cy="1020929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8" name="Rectangle 267">
                  <a:extLst>
                    <a:ext uri="{FF2B5EF4-FFF2-40B4-BE49-F238E27FC236}">
                      <a16:creationId xmlns:a16="http://schemas.microsoft.com/office/drawing/2014/main" id="{661313B2-C9B4-410B-9EA6-D6AB8A869E2A}"/>
                    </a:ext>
                  </a:extLst>
                </p:cNvPr>
                <p:cNvSpPr/>
                <p:nvPr/>
              </p:nvSpPr>
              <p:spPr>
                <a:xfrm>
                  <a:off x="962422" y="-66450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68" name="Rectangle 267">
                  <a:extLst>
                    <a:ext uri="{FF2B5EF4-FFF2-40B4-BE49-F238E27FC236}">
                      <a16:creationId xmlns:a16="http://schemas.microsoft.com/office/drawing/2014/main" id="{661313B2-C9B4-410B-9EA6-D6AB8A869E2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2422" y="-66450"/>
                  <a:ext cx="376257" cy="369332"/>
                </a:xfrm>
                <a:prstGeom prst="rect">
                  <a:avLst/>
                </a:prstGeom>
                <a:blipFill>
                  <a:blip r:embed="rId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9" name="Rectangle 268">
                  <a:extLst>
                    <a:ext uri="{FF2B5EF4-FFF2-40B4-BE49-F238E27FC236}">
                      <a16:creationId xmlns:a16="http://schemas.microsoft.com/office/drawing/2014/main" id="{3F3997A5-3F69-4646-AF87-E381C047AD91}"/>
                    </a:ext>
                  </a:extLst>
                </p:cNvPr>
                <p:cNvSpPr/>
                <p:nvPr/>
              </p:nvSpPr>
              <p:spPr>
                <a:xfrm>
                  <a:off x="777474" y="-249130"/>
                  <a:ext cx="36420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69" name="Rectangle 268">
                  <a:extLst>
                    <a:ext uri="{FF2B5EF4-FFF2-40B4-BE49-F238E27FC236}">
                      <a16:creationId xmlns:a16="http://schemas.microsoft.com/office/drawing/2014/main" id="{3F3997A5-3F69-4646-AF87-E381C047AD9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7474" y="-249130"/>
                  <a:ext cx="364202" cy="369332"/>
                </a:xfrm>
                <a:prstGeom prst="rect">
                  <a:avLst/>
                </a:prstGeom>
                <a:blipFill>
                  <a:blip r:embed="rId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7942165E-C752-45C7-B34C-6036BEF4C4AF}"/>
                </a:ext>
              </a:extLst>
            </p:cNvPr>
            <p:cNvCxnSpPr>
              <a:cxnSpLocks/>
            </p:cNvCxnSpPr>
            <p:nvPr/>
          </p:nvCxnSpPr>
          <p:spPr>
            <a:xfrm>
              <a:off x="696082" y="-573545"/>
              <a:ext cx="612000" cy="612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E7AC5B8C-F767-443A-9F4E-16424E7D0746}"/>
              </a:ext>
            </a:extLst>
          </p:cNvPr>
          <p:cNvGrpSpPr/>
          <p:nvPr/>
        </p:nvGrpSpPr>
        <p:grpSpPr>
          <a:xfrm>
            <a:off x="0" y="3372399"/>
            <a:ext cx="2959072" cy="1944996"/>
            <a:chOff x="0" y="-1199276"/>
            <a:chExt cx="2959072" cy="1944996"/>
          </a:xfrm>
        </p:grpSpPr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8332E63E-EF83-4A75-B10A-0B68F211DA03}"/>
                </a:ext>
              </a:extLst>
            </p:cNvPr>
            <p:cNvCxnSpPr>
              <a:cxnSpLocks/>
              <a:endCxn id="277" idx="3"/>
            </p:cNvCxnSpPr>
            <p:nvPr/>
          </p:nvCxnSpPr>
          <p:spPr>
            <a:xfrm>
              <a:off x="445913" y="-835531"/>
              <a:ext cx="252000" cy="252000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3E81811A-F6FF-4E7C-A4B3-E1052D7CB0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1335" y="-835531"/>
              <a:ext cx="475423" cy="475423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14287051-0D9C-4967-9409-9382219F82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9613" y="-835531"/>
              <a:ext cx="237711" cy="237711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5" name="TextBox 274">
                  <a:extLst>
                    <a:ext uri="{FF2B5EF4-FFF2-40B4-BE49-F238E27FC236}">
                      <a16:creationId xmlns:a16="http://schemas.microsoft.com/office/drawing/2014/main" id="{C3077583-3772-4E8B-991F-EB9D19F9C763}"/>
                    </a:ext>
                  </a:extLst>
                </p:cNvPr>
                <p:cNvSpPr txBox="1"/>
                <p:nvPr/>
              </p:nvSpPr>
              <p:spPr>
                <a:xfrm>
                  <a:off x="0" y="-1199276"/>
                  <a:ext cx="2959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    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75" name="TextBox 274">
                  <a:extLst>
                    <a:ext uri="{FF2B5EF4-FFF2-40B4-BE49-F238E27FC236}">
                      <a16:creationId xmlns:a16="http://schemas.microsoft.com/office/drawing/2014/main" id="{C3077583-3772-4E8B-991F-EB9D19F9C7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-1199276"/>
                  <a:ext cx="2959072" cy="369332"/>
                </a:xfrm>
                <a:prstGeom prst="rect">
                  <a:avLst/>
                </a:prstGeom>
                <a:blipFill>
                  <a:blip r:embed="rId3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6" name="Rectangle 275">
                  <a:extLst>
                    <a:ext uri="{FF2B5EF4-FFF2-40B4-BE49-F238E27FC236}">
                      <a16:creationId xmlns:a16="http://schemas.microsoft.com/office/drawing/2014/main" id="{7C4A64E7-194C-4046-86C8-04F0415CFAF7}"/>
                    </a:ext>
                  </a:extLst>
                </p:cNvPr>
                <p:cNvSpPr/>
                <p:nvPr/>
              </p:nvSpPr>
              <p:spPr>
                <a:xfrm>
                  <a:off x="1415600" y="376388"/>
                  <a:ext cx="408997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76" name="Rectangle 275">
                  <a:extLst>
                    <a:ext uri="{FF2B5EF4-FFF2-40B4-BE49-F238E27FC236}">
                      <a16:creationId xmlns:a16="http://schemas.microsoft.com/office/drawing/2014/main" id="{7C4A64E7-194C-4046-86C8-04F0415CFAF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5600" y="376388"/>
                  <a:ext cx="408997" cy="369332"/>
                </a:xfrm>
                <a:prstGeom prst="rect">
                  <a:avLst/>
                </a:prstGeom>
                <a:blipFill>
                  <a:blip r:embed="rId3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7" name="Rectangle 276">
                  <a:extLst>
                    <a:ext uri="{FF2B5EF4-FFF2-40B4-BE49-F238E27FC236}">
                      <a16:creationId xmlns:a16="http://schemas.microsoft.com/office/drawing/2014/main" id="{ABBCBEF7-7013-418F-8163-37F0C9D57575}"/>
                    </a:ext>
                  </a:extLst>
                </p:cNvPr>
                <p:cNvSpPr/>
                <p:nvPr/>
              </p:nvSpPr>
              <p:spPr>
                <a:xfrm>
                  <a:off x="359192" y="-724355"/>
                  <a:ext cx="36420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77" name="Rectangle 276">
                  <a:extLst>
                    <a:ext uri="{FF2B5EF4-FFF2-40B4-BE49-F238E27FC236}">
                      <a16:creationId xmlns:a16="http://schemas.microsoft.com/office/drawing/2014/main" id="{ABBCBEF7-7013-418F-8163-37F0C9D5757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192" y="-724355"/>
                  <a:ext cx="364202" cy="369332"/>
                </a:xfrm>
                <a:prstGeom prst="rect">
                  <a:avLst/>
                </a:prstGeom>
                <a:blipFill>
                  <a:blip r:embed="rId4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CBC30C79-6D2D-4208-94AA-D94B066592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5321" y="-852906"/>
              <a:ext cx="696433" cy="70299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1F6634D4-A967-412F-AD65-BD2347C7687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7379" y="-373865"/>
              <a:ext cx="576000" cy="576000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ADACED3C-609A-4D11-B30A-D8926F2BB80B}"/>
                </a:ext>
              </a:extLst>
            </p:cNvPr>
            <p:cNvCxnSpPr>
              <a:cxnSpLocks/>
            </p:cNvCxnSpPr>
            <p:nvPr/>
          </p:nvCxnSpPr>
          <p:spPr>
            <a:xfrm>
              <a:off x="1479536" y="195794"/>
              <a:ext cx="0" cy="475423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1" name="Rectangle 280">
                  <a:extLst>
                    <a:ext uri="{FF2B5EF4-FFF2-40B4-BE49-F238E27FC236}">
                      <a16:creationId xmlns:a16="http://schemas.microsoft.com/office/drawing/2014/main" id="{3AF71959-3FE3-4F36-B59F-4BD856004F19}"/>
                    </a:ext>
                  </a:extLst>
                </p:cNvPr>
                <p:cNvSpPr/>
                <p:nvPr/>
              </p:nvSpPr>
              <p:spPr>
                <a:xfrm>
                  <a:off x="583318" y="-500639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81" name="Rectangle 280">
                  <a:extLst>
                    <a:ext uri="{FF2B5EF4-FFF2-40B4-BE49-F238E27FC236}">
                      <a16:creationId xmlns:a16="http://schemas.microsoft.com/office/drawing/2014/main" id="{3AF71959-3FE3-4F36-B59F-4BD856004F1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318" y="-500639"/>
                  <a:ext cx="376257" cy="369332"/>
                </a:xfrm>
                <a:prstGeom prst="rect">
                  <a:avLst/>
                </a:prstGeom>
                <a:blipFill>
                  <a:blip r:embed="rId4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71F9F229-FA46-4DE2-9563-D81F794A84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91539" y="-838049"/>
              <a:ext cx="852692" cy="878686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7BB401B7-4530-4055-8288-40E9A143E4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79536" y="-838049"/>
              <a:ext cx="1007172" cy="1020929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4" name="Rectangle 283">
                  <a:extLst>
                    <a:ext uri="{FF2B5EF4-FFF2-40B4-BE49-F238E27FC236}">
                      <a16:creationId xmlns:a16="http://schemas.microsoft.com/office/drawing/2014/main" id="{A8B17FB7-0501-45F3-9FD3-B8F21170455A}"/>
                    </a:ext>
                  </a:extLst>
                </p:cNvPr>
                <p:cNvSpPr/>
                <p:nvPr/>
              </p:nvSpPr>
              <p:spPr>
                <a:xfrm>
                  <a:off x="962422" y="-66450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84" name="Rectangle 283">
                  <a:extLst>
                    <a:ext uri="{FF2B5EF4-FFF2-40B4-BE49-F238E27FC236}">
                      <a16:creationId xmlns:a16="http://schemas.microsoft.com/office/drawing/2014/main" id="{A8B17FB7-0501-45F3-9FD3-B8F21170455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2422" y="-66450"/>
                  <a:ext cx="376257" cy="369332"/>
                </a:xfrm>
                <a:prstGeom prst="rect">
                  <a:avLst/>
                </a:prstGeom>
                <a:blipFill>
                  <a:blip r:embed="rId4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5" name="Rectangle 284">
                  <a:extLst>
                    <a:ext uri="{FF2B5EF4-FFF2-40B4-BE49-F238E27FC236}">
                      <a16:creationId xmlns:a16="http://schemas.microsoft.com/office/drawing/2014/main" id="{81F91075-6E7E-4266-8A72-5FAC93BCBA45}"/>
                    </a:ext>
                  </a:extLst>
                </p:cNvPr>
                <p:cNvSpPr/>
                <p:nvPr/>
              </p:nvSpPr>
              <p:spPr>
                <a:xfrm>
                  <a:off x="777474" y="-249130"/>
                  <a:ext cx="40126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85" name="Rectangle 284">
                  <a:extLst>
                    <a:ext uri="{FF2B5EF4-FFF2-40B4-BE49-F238E27FC236}">
                      <a16:creationId xmlns:a16="http://schemas.microsoft.com/office/drawing/2014/main" id="{81F91075-6E7E-4266-8A72-5FAC93BCBA4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7474" y="-249130"/>
                  <a:ext cx="401264" cy="369332"/>
                </a:xfrm>
                <a:prstGeom prst="rect">
                  <a:avLst/>
                </a:prstGeom>
                <a:blipFill>
                  <a:blip r:embed="rId43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87F09673-8701-4799-AD6E-B621BC27839B}"/>
                </a:ext>
              </a:extLst>
            </p:cNvPr>
            <p:cNvCxnSpPr>
              <a:cxnSpLocks/>
            </p:cNvCxnSpPr>
            <p:nvPr/>
          </p:nvCxnSpPr>
          <p:spPr>
            <a:xfrm>
              <a:off x="696082" y="-573545"/>
              <a:ext cx="612000" cy="612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87" name="Group 286">
            <a:extLst>
              <a:ext uri="{FF2B5EF4-FFF2-40B4-BE49-F238E27FC236}">
                <a16:creationId xmlns:a16="http://schemas.microsoft.com/office/drawing/2014/main" id="{22B14E63-3454-4DD6-A518-65C5108B0FE0}"/>
              </a:ext>
            </a:extLst>
          </p:cNvPr>
          <p:cNvGrpSpPr/>
          <p:nvPr/>
        </p:nvGrpSpPr>
        <p:grpSpPr>
          <a:xfrm>
            <a:off x="69622" y="5669442"/>
            <a:ext cx="2959072" cy="1944996"/>
            <a:chOff x="0" y="-1199276"/>
            <a:chExt cx="2959072" cy="1944996"/>
          </a:xfrm>
        </p:grpSpPr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72CC4AC7-49EA-47CA-B1D5-ECD93040185A}"/>
                </a:ext>
              </a:extLst>
            </p:cNvPr>
            <p:cNvCxnSpPr>
              <a:cxnSpLocks/>
              <a:endCxn id="293" idx="3"/>
            </p:cNvCxnSpPr>
            <p:nvPr/>
          </p:nvCxnSpPr>
          <p:spPr>
            <a:xfrm>
              <a:off x="427625" y="-829435"/>
              <a:ext cx="314543" cy="295842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EC344642-1ACD-4480-B60C-821BCD7341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1335" y="-835531"/>
              <a:ext cx="475423" cy="475423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401AE914-AE5D-4A35-84FF-A53182D910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9613" y="-835531"/>
              <a:ext cx="237711" cy="237711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1" name="TextBox 290">
                  <a:extLst>
                    <a:ext uri="{FF2B5EF4-FFF2-40B4-BE49-F238E27FC236}">
                      <a16:creationId xmlns:a16="http://schemas.microsoft.com/office/drawing/2014/main" id="{70492CFC-C87C-4B98-8C64-C46A08BE5D04}"/>
                    </a:ext>
                  </a:extLst>
                </p:cNvPr>
                <p:cNvSpPr txBox="1"/>
                <p:nvPr/>
              </p:nvSpPr>
              <p:spPr>
                <a:xfrm>
                  <a:off x="0" y="-1199276"/>
                  <a:ext cx="2959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    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91" name="TextBox 290">
                  <a:extLst>
                    <a:ext uri="{FF2B5EF4-FFF2-40B4-BE49-F238E27FC236}">
                      <a16:creationId xmlns:a16="http://schemas.microsoft.com/office/drawing/2014/main" id="{70492CFC-C87C-4B98-8C64-C46A08BE5D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-1199276"/>
                  <a:ext cx="2959072" cy="369332"/>
                </a:xfrm>
                <a:prstGeom prst="rect">
                  <a:avLst/>
                </a:prstGeom>
                <a:blipFill>
                  <a:blip r:embed="rId4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2" name="Rectangle 291">
                  <a:extLst>
                    <a:ext uri="{FF2B5EF4-FFF2-40B4-BE49-F238E27FC236}">
                      <a16:creationId xmlns:a16="http://schemas.microsoft.com/office/drawing/2014/main" id="{65697CBA-5BDE-4346-80FF-2AD4AB935D0C}"/>
                    </a:ext>
                  </a:extLst>
                </p:cNvPr>
                <p:cNvSpPr/>
                <p:nvPr/>
              </p:nvSpPr>
              <p:spPr>
                <a:xfrm>
                  <a:off x="1415600" y="376388"/>
                  <a:ext cx="408997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92" name="Rectangle 291">
                  <a:extLst>
                    <a:ext uri="{FF2B5EF4-FFF2-40B4-BE49-F238E27FC236}">
                      <a16:creationId xmlns:a16="http://schemas.microsoft.com/office/drawing/2014/main" id="{65697CBA-5BDE-4346-80FF-2AD4AB935D0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5600" y="376388"/>
                  <a:ext cx="408997" cy="369332"/>
                </a:xfrm>
                <a:prstGeom prst="rect">
                  <a:avLst/>
                </a:prstGeom>
                <a:blipFill>
                  <a:blip r:embed="rId4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3" name="Rectangle 292">
                  <a:extLst>
                    <a:ext uri="{FF2B5EF4-FFF2-40B4-BE49-F238E27FC236}">
                      <a16:creationId xmlns:a16="http://schemas.microsoft.com/office/drawing/2014/main" id="{31C4E842-6C47-4E39-A106-6871B95EE7CA}"/>
                    </a:ext>
                  </a:extLst>
                </p:cNvPr>
                <p:cNvSpPr/>
                <p:nvPr/>
              </p:nvSpPr>
              <p:spPr>
                <a:xfrm>
                  <a:off x="340904" y="-718259"/>
                  <a:ext cx="40126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93" name="Rectangle 292">
                  <a:extLst>
                    <a:ext uri="{FF2B5EF4-FFF2-40B4-BE49-F238E27FC236}">
                      <a16:creationId xmlns:a16="http://schemas.microsoft.com/office/drawing/2014/main" id="{31C4E842-6C47-4E39-A106-6871B95EE7C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904" y="-718259"/>
                  <a:ext cx="401264" cy="369332"/>
                </a:xfrm>
                <a:prstGeom prst="rect">
                  <a:avLst/>
                </a:prstGeom>
                <a:blipFill>
                  <a:blip r:embed="rId46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3245C279-9637-49F2-A546-6DF435DD19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5321" y="-852906"/>
              <a:ext cx="696433" cy="70299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55513087-67D6-4B9E-BD98-158550D4FE9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7379" y="-373865"/>
              <a:ext cx="576000" cy="576000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88BCDC1A-A1C9-4826-B485-FD63B918299A}"/>
                </a:ext>
              </a:extLst>
            </p:cNvPr>
            <p:cNvCxnSpPr>
              <a:cxnSpLocks/>
            </p:cNvCxnSpPr>
            <p:nvPr/>
          </p:nvCxnSpPr>
          <p:spPr>
            <a:xfrm>
              <a:off x="1479536" y="195794"/>
              <a:ext cx="0" cy="475423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7" name="Rectangle 296">
                  <a:extLst>
                    <a:ext uri="{FF2B5EF4-FFF2-40B4-BE49-F238E27FC236}">
                      <a16:creationId xmlns:a16="http://schemas.microsoft.com/office/drawing/2014/main" id="{53B8D362-F49E-445F-853F-2DC5CADDA2F1}"/>
                    </a:ext>
                  </a:extLst>
                </p:cNvPr>
                <p:cNvSpPr/>
                <p:nvPr/>
              </p:nvSpPr>
              <p:spPr>
                <a:xfrm>
                  <a:off x="583318" y="-500639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97" name="Rectangle 296">
                  <a:extLst>
                    <a:ext uri="{FF2B5EF4-FFF2-40B4-BE49-F238E27FC236}">
                      <a16:creationId xmlns:a16="http://schemas.microsoft.com/office/drawing/2014/main" id="{53B8D362-F49E-445F-853F-2DC5CADDA2F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318" y="-500639"/>
                  <a:ext cx="376257" cy="369332"/>
                </a:xfrm>
                <a:prstGeom prst="rect">
                  <a:avLst/>
                </a:prstGeom>
                <a:blipFill>
                  <a:blip r:embed="rId4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C7D652BF-CE78-43C3-B658-E363827061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91539" y="-838049"/>
              <a:ext cx="852692" cy="878686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2AC1E36B-EBB1-40CE-93EC-A5303393F9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79536" y="-838049"/>
              <a:ext cx="1007172" cy="1020929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0" name="Rectangle 299">
                  <a:extLst>
                    <a:ext uri="{FF2B5EF4-FFF2-40B4-BE49-F238E27FC236}">
                      <a16:creationId xmlns:a16="http://schemas.microsoft.com/office/drawing/2014/main" id="{B11E2ED8-85DD-4465-A0DF-4343729382F6}"/>
                    </a:ext>
                  </a:extLst>
                </p:cNvPr>
                <p:cNvSpPr/>
                <p:nvPr/>
              </p:nvSpPr>
              <p:spPr>
                <a:xfrm>
                  <a:off x="962422" y="-66450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00" name="Rectangle 299">
                  <a:extLst>
                    <a:ext uri="{FF2B5EF4-FFF2-40B4-BE49-F238E27FC236}">
                      <a16:creationId xmlns:a16="http://schemas.microsoft.com/office/drawing/2014/main" id="{B11E2ED8-85DD-4465-A0DF-4343729382F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2422" y="-66450"/>
                  <a:ext cx="376257" cy="369332"/>
                </a:xfrm>
                <a:prstGeom prst="rect">
                  <a:avLst/>
                </a:prstGeom>
                <a:blipFill>
                  <a:blip r:embed="rId4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1" name="Rectangle 300">
                  <a:extLst>
                    <a:ext uri="{FF2B5EF4-FFF2-40B4-BE49-F238E27FC236}">
                      <a16:creationId xmlns:a16="http://schemas.microsoft.com/office/drawing/2014/main" id="{D0D47FC0-9EED-4A3D-9A89-FA5F904F54F3}"/>
                    </a:ext>
                  </a:extLst>
                </p:cNvPr>
                <p:cNvSpPr/>
                <p:nvPr/>
              </p:nvSpPr>
              <p:spPr>
                <a:xfrm>
                  <a:off x="777474" y="-249130"/>
                  <a:ext cx="40126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01" name="Rectangle 300">
                  <a:extLst>
                    <a:ext uri="{FF2B5EF4-FFF2-40B4-BE49-F238E27FC236}">
                      <a16:creationId xmlns:a16="http://schemas.microsoft.com/office/drawing/2014/main" id="{D0D47FC0-9EED-4A3D-9A89-FA5F904F54F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7474" y="-249130"/>
                  <a:ext cx="401264" cy="369332"/>
                </a:xfrm>
                <a:prstGeom prst="rect">
                  <a:avLst/>
                </a:prstGeom>
                <a:blipFill>
                  <a:blip r:embed="rId49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B4B74147-1663-4A79-807B-C4A566270804}"/>
                </a:ext>
              </a:extLst>
            </p:cNvPr>
            <p:cNvCxnSpPr>
              <a:cxnSpLocks/>
            </p:cNvCxnSpPr>
            <p:nvPr/>
          </p:nvCxnSpPr>
          <p:spPr>
            <a:xfrm>
              <a:off x="696082" y="-573545"/>
              <a:ext cx="612000" cy="612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3" name="Rectangle 302">
                <a:extLst>
                  <a:ext uri="{FF2B5EF4-FFF2-40B4-BE49-F238E27FC236}">
                    <a16:creationId xmlns:a16="http://schemas.microsoft.com/office/drawing/2014/main" id="{1E2713EF-5C6F-411B-916E-0A55081209BB}"/>
                  </a:ext>
                </a:extLst>
              </p:cNvPr>
              <p:cNvSpPr/>
              <p:nvPr/>
            </p:nvSpPr>
            <p:spPr>
              <a:xfrm>
                <a:off x="-416538" y="-1393014"/>
                <a:ext cx="3715761" cy="92590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36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phant>
                                <m:phantPr>
                                  <m:show m:val="off"/>
                                  <m:ctrlP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phantPr>
                                <m:e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phant>
                            </m:e>
                            <m:e>
                              <m:eqArr>
                                <m:eqArrPr>
                                  <m:ctrlPr>
                                    <a:rPr lang="en-US" altLang="zh-CN" sz="36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phant>
                                    <m:phantPr>
                                      <m:show m:val="off"/>
                                      <m:ctrlP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phantPr>
                                    <m:e>
                                      <m:eqArr>
                                        <m:eqArrPr>
                                          <m:ctrlP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  <m:e/>
                                        <m:e/>
                                        <m:e>
                                          <m:r>
                                            <a:rPr lang="en-US" altLang="zh-CN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                           </m:t>
                                          </m:r>
                                        </m:e>
                                        <m:e/>
                                      </m:eqArr>
                                    </m:e>
                                  </m:phant>
                                </m:e>
                                <m:e>
                                  <m:eqArr>
                                    <m:eqArrPr>
                                      <m:ctrlP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phant>
                                        <m:phantPr>
                                          <m:show m:val="off"/>
                                          <m:ctrlP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phantPr>
                                        <m:e>
                                          <m: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phant>
                                    </m:e>
                                    <m:e>
                                      <m:r>
                                        <a:rPr lang="en-US" altLang="zh-CN" sz="36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  <m:e>
                                      <m:r>
                                        <a:rPr lang="en-US" altLang="zh-CN" sz="36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  <m:e>
                                      <m:r>
                                        <a:rPr lang="en-US" altLang="zh-CN" sz="36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  <m:e>
                                      <m:eqArr>
                                        <m:eqArrPr>
                                          <m:ctrlP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phant>
                                            <m:phantPr>
                                              <m:show m:val="off"/>
                                              <m:ctrlP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phantPr>
                                            <m:e>
                                              <m: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</m:phant>
                                        </m:e>
                                        <m:e>
                                          <m:eqArr>
                                            <m:eqArrPr>
                                              <m:ctrlP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eqArrPr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  <m:r>
                                                <a:rPr lang="en-US" altLang="zh-CN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              </m:t>
                                              </m:r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eqArr>
                                                <m:eqArrPr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eqArrPr>
                                                <m:e>
                                                  <m:phant>
                                                    <m:phantPr>
                                                      <m:show m:val="off"/>
                                                      <m:ctrlP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phantPr>
                                                    <m:e>
                                                      <m: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e>
                                                  </m:phant>
                                                </m:e>
                                                <m:e>
                                                  <m:phant>
                                                    <m:phantPr>
                                                      <m:show m:val="off"/>
                                                      <m:ctrlP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phantPr>
                                                    <m:e>
                                                      <m: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e>
                                                  </m:phant>
                                                  <m:r>
                                                    <a:rPr lang="en-US" altLang="zh-CN" sz="3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      </m:t>
                                                  </m:r>
                                                </m:e>
                                              </m:eqArr>
                                            </m:e>
                                          </m:eqArr>
                                        </m:e>
                                      </m:eqArr>
                                    </m:e>
                                  </m:eqArr>
                                </m:e>
                              </m:eqAr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303" name="Rectangle 302">
                <a:extLst>
                  <a:ext uri="{FF2B5EF4-FFF2-40B4-BE49-F238E27FC236}">
                    <a16:creationId xmlns:a16="http://schemas.microsoft.com/office/drawing/2014/main" id="{1E2713EF-5C6F-411B-916E-0A55081209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16538" y="-1393014"/>
                <a:ext cx="3715761" cy="9259010"/>
              </a:xfrm>
              <a:prstGeom prst="rect">
                <a:avLst/>
              </a:prstGeom>
              <a:blipFill>
                <a:blip r:embed="rId5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4" name="Rectangle 303">
                <a:extLst>
                  <a:ext uri="{FF2B5EF4-FFF2-40B4-BE49-F238E27FC236}">
                    <a16:creationId xmlns:a16="http://schemas.microsoft.com/office/drawing/2014/main" id="{3352B700-96F6-45E9-B29A-BC12EA2B5C94}"/>
                  </a:ext>
                </a:extLst>
              </p:cNvPr>
              <p:cNvSpPr/>
              <p:nvPr/>
            </p:nvSpPr>
            <p:spPr>
              <a:xfrm>
                <a:off x="3042299" y="1997606"/>
                <a:ext cx="5969005" cy="21379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ctrlP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  <m: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zh-CN" sz="28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2800" b="0" i="1" dirty="0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altLang="zh-CN" sz="280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ctrlP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  <m: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sub>
                                  <m:sup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ctrlP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  <m: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  <m:t>′′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sub>
                                  <m:sup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ctrlP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  <m: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  <m: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⋅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04" name="Rectangle 303">
                <a:extLst>
                  <a:ext uri="{FF2B5EF4-FFF2-40B4-BE49-F238E27FC236}">
                    <a16:creationId xmlns:a16="http://schemas.microsoft.com/office/drawing/2014/main" id="{3352B700-96F6-45E9-B29A-BC12EA2B5C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2299" y="1997606"/>
                <a:ext cx="5969005" cy="2137958"/>
              </a:xfrm>
              <a:prstGeom prst="rect">
                <a:avLst/>
              </a:prstGeom>
              <a:blipFill>
                <a:blip r:embed="rId5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5" name="Rectangle 304">
                <a:extLst>
                  <a:ext uri="{FF2B5EF4-FFF2-40B4-BE49-F238E27FC236}">
                    <a16:creationId xmlns:a16="http://schemas.microsoft.com/office/drawing/2014/main" id="{CBEC59CE-1629-46AF-8DD7-0B4CE27ADBF5}"/>
                  </a:ext>
                </a:extLst>
              </p:cNvPr>
              <p:cNvSpPr/>
              <p:nvPr/>
            </p:nvSpPr>
            <p:spPr>
              <a:xfrm>
                <a:off x="8765160" y="-1393014"/>
                <a:ext cx="3715761" cy="92590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36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phant>
                                <m:phantPr>
                                  <m:show m:val="off"/>
                                  <m:ctrlP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phantPr>
                                <m:e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phant>
                            </m:e>
                            <m:e>
                              <m:eqArr>
                                <m:eqArrPr>
                                  <m:ctrlPr>
                                    <a:rPr lang="en-US" altLang="zh-CN" sz="36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phant>
                                    <m:phantPr>
                                      <m:show m:val="off"/>
                                      <m:ctrlP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phantPr>
                                    <m:e>
                                      <m:eqArr>
                                        <m:eqArrPr>
                                          <m:ctrlP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  <m:e/>
                                        <m:e/>
                                        <m:e>
                                          <m:r>
                                            <a:rPr lang="en-US" altLang="zh-CN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                           </m:t>
                                          </m:r>
                                        </m:e>
                                        <m:e/>
                                      </m:eqArr>
                                    </m:e>
                                  </m:phant>
                                </m:e>
                                <m:e>
                                  <m:eqArr>
                                    <m:eqArrPr>
                                      <m:ctrlP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phant>
                                        <m:phantPr>
                                          <m:show m:val="off"/>
                                          <m:ctrlP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phantPr>
                                        <m:e>
                                          <m: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phant>
                                    </m:e>
                                    <m:e>
                                      <m:r>
                                        <a:rPr lang="en-US" altLang="zh-CN" sz="36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  <m:e>
                                      <m:r>
                                        <a:rPr lang="en-US" altLang="zh-CN" sz="36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  <m:e>
                                      <m:r>
                                        <a:rPr lang="en-US" altLang="zh-CN" sz="36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  <m:e>
                                      <m:eqArr>
                                        <m:eqArrPr>
                                          <m:ctrlP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phant>
                                            <m:phantPr>
                                              <m:show m:val="off"/>
                                              <m:ctrlP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phantPr>
                                            <m:e>
                                              <m: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</m:phant>
                                        </m:e>
                                        <m:e>
                                          <m:eqArr>
                                            <m:eqArrPr>
                                              <m:ctrlP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eqArrPr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  <m:r>
                                                <a:rPr lang="en-US" altLang="zh-CN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              </m:t>
                                              </m:r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eqArr>
                                                <m:eqArrPr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eqArrPr>
                                                <m:e>
                                                  <m:phant>
                                                    <m:phantPr>
                                                      <m:show m:val="off"/>
                                                      <m:ctrlP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phantPr>
                                                    <m:e>
                                                      <m: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e>
                                                  </m:phant>
                                                </m:e>
                                                <m:e>
                                                  <m:phant>
                                                    <m:phantPr>
                                                      <m:show m:val="off"/>
                                                      <m:ctrlP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phantPr>
                                                    <m:e>
                                                      <m: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e>
                                                  </m:phant>
                                                  <m:r>
                                                    <a:rPr lang="en-US" altLang="zh-CN" sz="3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      </m:t>
                                                  </m:r>
                                                </m:e>
                                              </m:eqArr>
                                            </m:e>
                                          </m:eqArr>
                                        </m:e>
                                      </m:eqArr>
                                    </m:e>
                                  </m:eqArr>
                                </m:e>
                              </m:eqAr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305" name="Rectangle 304">
                <a:extLst>
                  <a:ext uri="{FF2B5EF4-FFF2-40B4-BE49-F238E27FC236}">
                    <a16:creationId xmlns:a16="http://schemas.microsoft.com/office/drawing/2014/main" id="{CBEC59CE-1629-46AF-8DD7-0B4CE27ADB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5160" y="-1393014"/>
                <a:ext cx="3715761" cy="9259010"/>
              </a:xfrm>
              <a:prstGeom prst="rect">
                <a:avLst/>
              </a:prstGeom>
              <a:blipFill>
                <a:blip r:embed="rId5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427661F-1A8A-424B-A310-528226C62938}"/>
                  </a:ext>
                </a:extLst>
              </p:cNvPr>
              <p:cNvSpPr/>
              <p:nvPr/>
            </p:nvSpPr>
            <p:spPr>
              <a:xfrm>
                <a:off x="3813999" y="4783017"/>
                <a:ext cx="2294794" cy="5920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𝜎𝜎</m:t>
                          </m:r>
                        </m:sub>
                        <m:sup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427661F-1A8A-424B-A310-528226C629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3999" y="4783017"/>
                <a:ext cx="2294794" cy="592022"/>
              </a:xfrm>
              <a:prstGeom prst="rect">
                <a:avLst/>
              </a:prstGeom>
              <a:blipFill>
                <a:blip r:embed="rId5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6" name="Rectangle 305">
                <a:extLst>
                  <a:ext uri="{FF2B5EF4-FFF2-40B4-BE49-F238E27FC236}">
                    <a16:creationId xmlns:a16="http://schemas.microsoft.com/office/drawing/2014/main" id="{B5205E09-6276-454E-B01B-497218420792}"/>
                  </a:ext>
                </a:extLst>
              </p:cNvPr>
              <p:cNvSpPr/>
              <p:nvPr/>
            </p:nvSpPr>
            <p:spPr>
              <a:xfrm>
                <a:off x="3739875" y="5411936"/>
                <a:ext cx="2474202" cy="7738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𝜓𝜎𝜎</m:t>
                          </m:r>
                        </m:sub>
                        <m:sup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sup>
                      </m:sSubSup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306" name="Rectangle 305">
                <a:extLst>
                  <a:ext uri="{FF2B5EF4-FFF2-40B4-BE49-F238E27FC236}">
                    <a16:creationId xmlns:a16="http://schemas.microsoft.com/office/drawing/2014/main" id="{B5205E09-6276-454E-B01B-4972184207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9875" y="5411936"/>
                <a:ext cx="2474202" cy="773802"/>
              </a:xfrm>
              <a:prstGeom prst="rect">
                <a:avLst/>
              </a:prstGeom>
              <a:blipFill>
                <a:blip r:embed="rId5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60979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roup 135">
            <a:extLst>
              <a:ext uri="{FF2B5EF4-FFF2-40B4-BE49-F238E27FC236}">
                <a16:creationId xmlns:a16="http://schemas.microsoft.com/office/drawing/2014/main" id="{4006A06F-EC01-4493-9AC8-B4A53E8A9555}"/>
              </a:ext>
            </a:extLst>
          </p:cNvPr>
          <p:cNvGrpSpPr/>
          <p:nvPr/>
        </p:nvGrpSpPr>
        <p:grpSpPr>
          <a:xfrm>
            <a:off x="-508217" y="-1070515"/>
            <a:ext cx="2959072" cy="1944996"/>
            <a:chOff x="418551" y="157084"/>
            <a:chExt cx="2959072" cy="1944996"/>
          </a:xfrm>
        </p:grpSpPr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9ADEB765-7AF4-4583-A68D-CD9393EF9A16}"/>
                </a:ext>
              </a:extLst>
            </p:cNvPr>
            <p:cNvGrpSpPr/>
            <p:nvPr/>
          </p:nvGrpSpPr>
          <p:grpSpPr>
            <a:xfrm>
              <a:off x="418551" y="157084"/>
              <a:ext cx="2959072" cy="1944996"/>
              <a:chOff x="602010" y="2987942"/>
              <a:chExt cx="2959072" cy="1944996"/>
            </a:xfrm>
          </p:grpSpPr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33B360E0-7CD6-4110-A9D7-200C6A6C36EB}"/>
                  </a:ext>
                </a:extLst>
              </p:cNvPr>
              <p:cNvCxnSpPr/>
              <p:nvPr/>
            </p:nvCxnSpPr>
            <p:spPr>
              <a:xfrm>
                <a:off x="1047923" y="3351687"/>
                <a:ext cx="475423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D426BC8E-849B-4153-A1E6-091836E44F2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23345" y="3351687"/>
                <a:ext cx="475423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8E85278F-7F50-43B2-A964-712B61A5F4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19334" y="3351686"/>
                <a:ext cx="252000" cy="252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6" name="TextBox 145">
                    <a:extLst>
                      <a:ext uri="{FF2B5EF4-FFF2-40B4-BE49-F238E27FC236}">
                        <a16:creationId xmlns:a16="http://schemas.microsoft.com/office/drawing/2014/main" id="{939D14C5-78D3-4E39-94E4-197CD329A061}"/>
                      </a:ext>
                    </a:extLst>
                  </p:cNvPr>
                  <p:cNvSpPr txBox="1"/>
                  <p:nvPr/>
                </p:nvSpPr>
                <p:spPr>
                  <a:xfrm>
                    <a:off x="602010" y="2987942"/>
                    <a:ext cx="295907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46" name="TextBox 145">
                    <a:extLst>
                      <a:ext uri="{FF2B5EF4-FFF2-40B4-BE49-F238E27FC236}">
                        <a16:creationId xmlns:a16="http://schemas.microsoft.com/office/drawing/2014/main" id="{939D14C5-78D3-4E39-94E4-197CD329A06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2010" y="2987942"/>
                    <a:ext cx="2959072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7" name="Rectangle 146">
                    <a:extLst>
                      <a:ext uri="{FF2B5EF4-FFF2-40B4-BE49-F238E27FC236}">
                        <a16:creationId xmlns:a16="http://schemas.microsoft.com/office/drawing/2014/main" id="{F5083643-2090-4583-8747-B99440DEA402}"/>
                      </a:ext>
                    </a:extLst>
                  </p:cNvPr>
                  <p:cNvSpPr/>
                  <p:nvPr/>
                </p:nvSpPr>
                <p:spPr>
                  <a:xfrm>
                    <a:off x="2017610" y="4563606"/>
                    <a:ext cx="408997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47" name="Rectangle 146">
                    <a:extLst>
                      <a:ext uri="{FF2B5EF4-FFF2-40B4-BE49-F238E27FC236}">
                        <a16:creationId xmlns:a16="http://schemas.microsoft.com/office/drawing/2014/main" id="{F5083643-2090-4583-8747-B99440DEA40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17610" y="4563606"/>
                    <a:ext cx="408997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8" name="Rectangle 147">
                    <a:extLst>
                      <a:ext uri="{FF2B5EF4-FFF2-40B4-BE49-F238E27FC236}">
                        <a16:creationId xmlns:a16="http://schemas.microsoft.com/office/drawing/2014/main" id="{DADA6CF9-820D-47A6-A7DF-F5410BBF525C}"/>
                      </a:ext>
                    </a:extLst>
                  </p:cNvPr>
                  <p:cNvSpPr/>
                  <p:nvPr/>
                </p:nvSpPr>
                <p:spPr>
                  <a:xfrm>
                    <a:off x="1707331" y="3454434"/>
                    <a:ext cx="36420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48" name="Rectangle 147">
                    <a:extLst>
                      <a:ext uri="{FF2B5EF4-FFF2-40B4-BE49-F238E27FC236}">
                        <a16:creationId xmlns:a16="http://schemas.microsoft.com/office/drawing/2014/main" id="{DADA6CF9-820D-47A6-A7DF-F5410BBF525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7331" y="3454434"/>
                    <a:ext cx="364202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F0CA40F6-9F53-426F-9E1B-1D8BE195F56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07331" y="3334312"/>
                <a:ext cx="696433" cy="702994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29975405-C35C-41D3-895E-0EC698AF9E7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09389" y="3813353"/>
                <a:ext cx="576000" cy="576000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B5921C20-F94E-4A57-98A4-677D691721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81546" y="4383012"/>
                <a:ext cx="0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Rectangle 137">
                  <a:extLst>
                    <a:ext uri="{FF2B5EF4-FFF2-40B4-BE49-F238E27FC236}">
                      <a16:creationId xmlns:a16="http://schemas.microsoft.com/office/drawing/2014/main" id="{968DAFC0-9B22-48B6-B73F-E31C520CCEE5}"/>
                    </a:ext>
                  </a:extLst>
                </p:cNvPr>
                <p:cNvSpPr/>
                <p:nvPr/>
              </p:nvSpPr>
              <p:spPr>
                <a:xfrm>
                  <a:off x="1001869" y="855721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38" name="Rectangle 137">
                  <a:extLst>
                    <a:ext uri="{FF2B5EF4-FFF2-40B4-BE49-F238E27FC236}">
                      <a16:creationId xmlns:a16="http://schemas.microsoft.com/office/drawing/2014/main" id="{968DAFC0-9B22-48B6-B73F-E31C520CCEE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1869" y="855721"/>
                  <a:ext cx="376257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C4E64893-B390-4E5B-8C55-4CF7C6F226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0090" y="518311"/>
              <a:ext cx="852692" cy="878686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CFE07B07-B4E6-49F5-BE1D-D550A21C0E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98087" y="518311"/>
              <a:ext cx="1007172" cy="1020929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025BD5E7-1943-4DCC-AD58-02D95667C02C}"/>
                    </a:ext>
                  </a:extLst>
                </p:cNvPr>
                <p:cNvSpPr/>
                <p:nvPr/>
              </p:nvSpPr>
              <p:spPr>
                <a:xfrm>
                  <a:off x="1380973" y="1289910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025BD5E7-1943-4DCC-AD58-02D95667C02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0973" y="1289910"/>
                  <a:ext cx="376257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Rectangle 141">
                  <a:extLst>
                    <a:ext uri="{FF2B5EF4-FFF2-40B4-BE49-F238E27FC236}">
                      <a16:creationId xmlns:a16="http://schemas.microsoft.com/office/drawing/2014/main" id="{0298CC57-A089-48D6-BDFF-96C6D11C9755}"/>
                    </a:ext>
                  </a:extLst>
                </p:cNvPr>
                <p:cNvSpPr/>
                <p:nvPr/>
              </p:nvSpPr>
              <p:spPr>
                <a:xfrm>
                  <a:off x="1196025" y="1107230"/>
                  <a:ext cx="36420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42" name="Rectangle 141">
                  <a:extLst>
                    <a:ext uri="{FF2B5EF4-FFF2-40B4-BE49-F238E27FC236}">
                      <a16:creationId xmlns:a16="http://schemas.microsoft.com/office/drawing/2014/main" id="{0298CC57-A089-48D6-BDFF-96C6D11C975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6025" y="1107230"/>
                  <a:ext cx="364202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AD403CF3-1A86-4650-8012-869D6E00CF27}"/>
              </a:ext>
            </a:extLst>
          </p:cNvPr>
          <p:cNvGrpSpPr/>
          <p:nvPr/>
        </p:nvGrpSpPr>
        <p:grpSpPr>
          <a:xfrm>
            <a:off x="-534216" y="1313834"/>
            <a:ext cx="2959072" cy="1944996"/>
            <a:chOff x="418551" y="157084"/>
            <a:chExt cx="2959072" cy="1944996"/>
          </a:xfrm>
        </p:grpSpPr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920CE874-BB39-4B68-A3C0-C487490942CE}"/>
                </a:ext>
              </a:extLst>
            </p:cNvPr>
            <p:cNvGrpSpPr/>
            <p:nvPr/>
          </p:nvGrpSpPr>
          <p:grpSpPr>
            <a:xfrm>
              <a:off x="418551" y="157084"/>
              <a:ext cx="2959072" cy="1944996"/>
              <a:chOff x="602010" y="2987942"/>
              <a:chExt cx="2959072" cy="1944996"/>
            </a:xfrm>
          </p:grpSpPr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9CD87E17-47EF-4385-B6A6-596CEDEEF7CC}"/>
                  </a:ext>
                </a:extLst>
              </p:cNvPr>
              <p:cNvCxnSpPr/>
              <p:nvPr/>
            </p:nvCxnSpPr>
            <p:spPr>
              <a:xfrm>
                <a:off x="1047923" y="3351687"/>
                <a:ext cx="475423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4C8A451F-22A3-4D4C-B882-60EC57432F5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23345" y="3351687"/>
                <a:ext cx="475423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B773EF8A-EA87-4574-98AF-288BD5C488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19334" y="3351686"/>
                <a:ext cx="252000" cy="252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4" name="TextBox 193">
                    <a:extLst>
                      <a:ext uri="{FF2B5EF4-FFF2-40B4-BE49-F238E27FC236}">
                        <a16:creationId xmlns:a16="http://schemas.microsoft.com/office/drawing/2014/main" id="{9F4AA3F8-F98C-4D67-B419-68449994D30C}"/>
                      </a:ext>
                    </a:extLst>
                  </p:cNvPr>
                  <p:cNvSpPr txBox="1"/>
                  <p:nvPr/>
                </p:nvSpPr>
                <p:spPr>
                  <a:xfrm>
                    <a:off x="602010" y="2987942"/>
                    <a:ext cx="295907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94" name="TextBox 193">
                    <a:extLst>
                      <a:ext uri="{FF2B5EF4-FFF2-40B4-BE49-F238E27FC236}">
                        <a16:creationId xmlns:a16="http://schemas.microsoft.com/office/drawing/2014/main" id="{9F4AA3F8-F98C-4D67-B419-68449994D30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2010" y="2987942"/>
                    <a:ext cx="2959072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5" name="Rectangle 194">
                    <a:extLst>
                      <a:ext uri="{FF2B5EF4-FFF2-40B4-BE49-F238E27FC236}">
                        <a16:creationId xmlns:a16="http://schemas.microsoft.com/office/drawing/2014/main" id="{12EA9812-1356-41C4-A518-DB89A1D61DB2}"/>
                      </a:ext>
                    </a:extLst>
                  </p:cNvPr>
                  <p:cNvSpPr/>
                  <p:nvPr/>
                </p:nvSpPr>
                <p:spPr>
                  <a:xfrm>
                    <a:off x="2017610" y="4563606"/>
                    <a:ext cx="408997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95" name="Rectangle 194">
                    <a:extLst>
                      <a:ext uri="{FF2B5EF4-FFF2-40B4-BE49-F238E27FC236}">
                        <a16:creationId xmlns:a16="http://schemas.microsoft.com/office/drawing/2014/main" id="{12EA9812-1356-41C4-A518-DB89A1D61DB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17610" y="4563606"/>
                    <a:ext cx="408997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6" name="Rectangle 195">
                    <a:extLst>
                      <a:ext uri="{FF2B5EF4-FFF2-40B4-BE49-F238E27FC236}">
                        <a16:creationId xmlns:a16="http://schemas.microsoft.com/office/drawing/2014/main" id="{238F8282-1D60-4497-8AC5-0C0EC620CE45}"/>
                      </a:ext>
                    </a:extLst>
                  </p:cNvPr>
                  <p:cNvSpPr/>
                  <p:nvPr/>
                </p:nvSpPr>
                <p:spPr>
                  <a:xfrm>
                    <a:off x="1707331" y="3454434"/>
                    <a:ext cx="36420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96" name="Rectangle 195">
                    <a:extLst>
                      <a:ext uri="{FF2B5EF4-FFF2-40B4-BE49-F238E27FC236}">
                        <a16:creationId xmlns:a16="http://schemas.microsoft.com/office/drawing/2014/main" id="{238F8282-1D60-4497-8AC5-0C0EC620CE4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7331" y="3454434"/>
                    <a:ext cx="364202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E576141F-7032-4E94-A331-999B7071653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07331" y="3334312"/>
                <a:ext cx="696433" cy="702994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BE9EB04D-020B-4B9C-8D0D-6EA717C233C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09389" y="3813353"/>
                <a:ext cx="576000" cy="576000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D96A866F-944E-4692-9BDF-DB6EB192B1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81546" y="4383012"/>
                <a:ext cx="0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Rectangle 185">
                  <a:extLst>
                    <a:ext uri="{FF2B5EF4-FFF2-40B4-BE49-F238E27FC236}">
                      <a16:creationId xmlns:a16="http://schemas.microsoft.com/office/drawing/2014/main" id="{FC94C092-B207-4F49-A120-F75C7E12AE8F}"/>
                    </a:ext>
                  </a:extLst>
                </p:cNvPr>
                <p:cNvSpPr/>
                <p:nvPr/>
              </p:nvSpPr>
              <p:spPr>
                <a:xfrm>
                  <a:off x="1001869" y="855721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86" name="Rectangle 185">
                  <a:extLst>
                    <a:ext uri="{FF2B5EF4-FFF2-40B4-BE49-F238E27FC236}">
                      <a16:creationId xmlns:a16="http://schemas.microsoft.com/office/drawing/2014/main" id="{FC94C092-B207-4F49-A120-F75C7E12AE8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1869" y="855721"/>
                  <a:ext cx="376257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670ED782-6DBF-4406-B188-BBA86ABBF0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0090" y="518311"/>
              <a:ext cx="852692" cy="878686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667396A0-6499-41B0-8A9A-FBD0FEC279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98087" y="518311"/>
              <a:ext cx="1007172" cy="1020929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9" name="Rectangle 188">
                  <a:extLst>
                    <a:ext uri="{FF2B5EF4-FFF2-40B4-BE49-F238E27FC236}">
                      <a16:creationId xmlns:a16="http://schemas.microsoft.com/office/drawing/2014/main" id="{2BDD5D5E-5472-4E35-815F-7FB2F83F1497}"/>
                    </a:ext>
                  </a:extLst>
                </p:cNvPr>
                <p:cNvSpPr/>
                <p:nvPr/>
              </p:nvSpPr>
              <p:spPr>
                <a:xfrm>
                  <a:off x="1380973" y="1289910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89" name="Rectangle 188">
                  <a:extLst>
                    <a:ext uri="{FF2B5EF4-FFF2-40B4-BE49-F238E27FC236}">
                      <a16:creationId xmlns:a16="http://schemas.microsoft.com/office/drawing/2014/main" id="{2BDD5D5E-5472-4E35-815F-7FB2F83F149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0973" y="1289910"/>
                  <a:ext cx="376257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Rectangle 189">
                  <a:extLst>
                    <a:ext uri="{FF2B5EF4-FFF2-40B4-BE49-F238E27FC236}">
                      <a16:creationId xmlns:a16="http://schemas.microsoft.com/office/drawing/2014/main" id="{A025C5C8-1D10-4347-B8E4-AAAB70184D99}"/>
                    </a:ext>
                  </a:extLst>
                </p:cNvPr>
                <p:cNvSpPr/>
                <p:nvPr/>
              </p:nvSpPr>
              <p:spPr>
                <a:xfrm>
                  <a:off x="1196025" y="1107230"/>
                  <a:ext cx="40126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90" name="Rectangle 189">
                  <a:extLst>
                    <a:ext uri="{FF2B5EF4-FFF2-40B4-BE49-F238E27FC236}">
                      <a16:creationId xmlns:a16="http://schemas.microsoft.com/office/drawing/2014/main" id="{A025C5C8-1D10-4347-B8E4-AAAB70184D9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6025" y="1107230"/>
                  <a:ext cx="401264" cy="369332"/>
                </a:xfrm>
                <a:prstGeom prst="rect">
                  <a:avLst/>
                </a:prstGeom>
                <a:blipFill>
                  <a:blip r:embed="rId13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883FE0B5-0967-4D49-BB3E-E812DE537B4A}"/>
              </a:ext>
            </a:extLst>
          </p:cNvPr>
          <p:cNvGrpSpPr/>
          <p:nvPr/>
        </p:nvGrpSpPr>
        <p:grpSpPr>
          <a:xfrm>
            <a:off x="-508217" y="3698184"/>
            <a:ext cx="2959072" cy="1944996"/>
            <a:chOff x="418551" y="157084"/>
            <a:chExt cx="2959072" cy="1944996"/>
          </a:xfrm>
        </p:grpSpPr>
        <p:grpSp>
          <p:nvGrpSpPr>
            <p:cNvPr id="201" name="Group 200">
              <a:extLst>
                <a:ext uri="{FF2B5EF4-FFF2-40B4-BE49-F238E27FC236}">
                  <a16:creationId xmlns:a16="http://schemas.microsoft.com/office/drawing/2014/main" id="{3C1B840B-ECFE-41A3-B3AC-94C3F5BF24F5}"/>
                </a:ext>
              </a:extLst>
            </p:cNvPr>
            <p:cNvGrpSpPr/>
            <p:nvPr/>
          </p:nvGrpSpPr>
          <p:grpSpPr>
            <a:xfrm>
              <a:off x="418551" y="157084"/>
              <a:ext cx="2959072" cy="1944996"/>
              <a:chOff x="602010" y="2987942"/>
              <a:chExt cx="2959072" cy="1944996"/>
            </a:xfrm>
          </p:grpSpPr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6FB0095B-70D5-41BC-ADDF-009ABFFE42A4}"/>
                  </a:ext>
                </a:extLst>
              </p:cNvPr>
              <p:cNvCxnSpPr/>
              <p:nvPr/>
            </p:nvCxnSpPr>
            <p:spPr>
              <a:xfrm>
                <a:off x="1047923" y="3351687"/>
                <a:ext cx="475423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26894A15-96CB-447A-9C28-D5E0BA42641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23345" y="3351687"/>
                <a:ext cx="475423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F42250AF-E8E6-4600-B2DD-94F9CEE9E9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19334" y="3351686"/>
                <a:ext cx="252000" cy="252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0" name="TextBox 209">
                    <a:extLst>
                      <a:ext uri="{FF2B5EF4-FFF2-40B4-BE49-F238E27FC236}">
                        <a16:creationId xmlns:a16="http://schemas.microsoft.com/office/drawing/2014/main" id="{6A4BA2B1-A1B5-4E65-A0D3-BF7C358D1AE9}"/>
                      </a:ext>
                    </a:extLst>
                  </p:cNvPr>
                  <p:cNvSpPr txBox="1"/>
                  <p:nvPr/>
                </p:nvSpPr>
                <p:spPr>
                  <a:xfrm>
                    <a:off x="602010" y="2987942"/>
                    <a:ext cx="295907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10" name="TextBox 209">
                    <a:extLst>
                      <a:ext uri="{FF2B5EF4-FFF2-40B4-BE49-F238E27FC236}">
                        <a16:creationId xmlns:a16="http://schemas.microsoft.com/office/drawing/2014/main" id="{6A4BA2B1-A1B5-4E65-A0D3-BF7C358D1AE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2010" y="2987942"/>
                    <a:ext cx="2959072" cy="36933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1" name="Rectangle 210">
                    <a:extLst>
                      <a:ext uri="{FF2B5EF4-FFF2-40B4-BE49-F238E27FC236}">
                        <a16:creationId xmlns:a16="http://schemas.microsoft.com/office/drawing/2014/main" id="{1E1CDACD-B579-454C-BADB-E7449B9BC08B}"/>
                      </a:ext>
                    </a:extLst>
                  </p:cNvPr>
                  <p:cNvSpPr/>
                  <p:nvPr/>
                </p:nvSpPr>
                <p:spPr>
                  <a:xfrm>
                    <a:off x="2017610" y="4563606"/>
                    <a:ext cx="408997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11" name="Rectangle 210">
                    <a:extLst>
                      <a:ext uri="{FF2B5EF4-FFF2-40B4-BE49-F238E27FC236}">
                        <a16:creationId xmlns:a16="http://schemas.microsoft.com/office/drawing/2014/main" id="{1E1CDACD-B579-454C-BADB-E7449B9BC08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17610" y="4563606"/>
                    <a:ext cx="408997" cy="36933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2" name="Rectangle 211">
                    <a:extLst>
                      <a:ext uri="{FF2B5EF4-FFF2-40B4-BE49-F238E27FC236}">
                        <a16:creationId xmlns:a16="http://schemas.microsoft.com/office/drawing/2014/main" id="{555584C1-D914-44C0-8D64-55345DF7DD0C}"/>
                      </a:ext>
                    </a:extLst>
                  </p:cNvPr>
                  <p:cNvSpPr/>
                  <p:nvPr/>
                </p:nvSpPr>
                <p:spPr>
                  <a:xfrm>
                    <a:off x="1707331" y="3454434"/>
                    <a:ext cx="40126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12" name="Rectangle 211">
                    <a:extLst>
                      <a:ext uri="{FF2B5EF4-FFF2-40B4-BE49-F238E27FC236}">
                        <a16:creationId xmlns:a16="http://schemas.microsoft.com/office/drawing/2014/main" id="{555584C1-D914-44C0-8D64-55345DF7DD0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7331" y="3454434"/>
                    <a:ext cx="401264" cy="369332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b="-1475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2EE1C313-B7ED-4BE3-A5AA-F30DFEC1C0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07331" y="3334312"/>
                <a:ext cx="696433" cy="702994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B86884F6-6321-4D84-AA2D-FD5A8FB6F4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09389" y="3813353"/>
                <a:ext cx="576000" cy="576000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D68F16F2-FE9A-40EE-A0DC-66BA6B9695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81546" y="4383012"/>
                <a:ext cx="0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2" name="Rectangle 201">
                  <a:extLst>
                    <a:ext uri="{FF2B5EF4-FFF2-40B4-BE49-F238E27FC236}">
                      <a16:creationId xmlns:a16="http://schemas.microsoft.com/office/drawing/2014/main" id="{F2F16D77-9F52-4C3A-8D8E-BF8418AA0474}"/>
                    </a:ext>
                  </a:extLst>
                </p:cNvPr>
                <p:cNvSpPr/>
                <p:nvPr/>
              </p:nvSpPr>
              <p:spPr>
                <a:xfrm>
                  <a:off x="1001869" y="855721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02" name="Rectangle 201">
                  <a:extLst>
                    <a:ext uri="{FF2B5EF4-FFF2-40B4-BE49-F238E27FC236}">
                      <a16:creationId xmlns:a16="http://schemas.microsoft.com/office/drawing/2014/main" id="{F2F16D77-9F52-4C3A-8D8E-BF8418AA047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1869" y="855721"/>
                  <a:ext cx="376257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41A17BEF-6248-499F-920D-E95BD70F7D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0090" y="518311"/>
              <a:ext cx="852692" cy="878686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ACFCE049-F2E8-4EB0-801E-CD325FBA41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98087" y="518311"/>
              <a:ext cx="1007172" cy="1020929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5" name="Rectangle 204">
                  <a:extLst>
                    <a:ext uri="{FF2B5EF4-FFF2-40B4-BE49-F238E27FC236}">
                      <a16:creationId xmlns:a16="http://schemas.microsoft.com/office/drawing/2014/main" id="{13B09E63-3DC6-4712-B3D4-9970FF636826}"/>
                    </a:ext>
                  </a:extLst>
                </p:cNvPr>
                <p:cNvSpPr/>
                <p:nvPr/>
              </p:nvSpPr>
              <p:spPr>
                <a:xfrm>
                  <a:off x="1380973" y="1289910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05" name="Rectangle 204">
                  <a:extLst>
                    <a:ext uri="{FF2B5EF4-FFF2-40B4-BE49-F238E27FC236}">
                      <a16:creationId xmlns:a16="http://schemas.microsoft.com/office/drawing/2014/main" id="{13B09E63-3DC6-4712-B3D4-9970FF63682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0973" y="1289910"/>
                  <a:ext cx="376257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6" name="Rectangle 205">
                  <a:extLst>
                    <a:ext uri="{FF2B5EF4-FFF2-40B4-BE49-F238E27FC236}">
                      <a16:creationId xmlns:a16="http://schemas.microsoft.com/office/drawing/2014/main" id="{A2F5B549-E9D5-4FDF-9C5C-A8EB56A7FA6C}"/>
                    </a:ext>
                  </a:extLst>
                </p:cNvPr>
                <p:cNvSpPr/>
                <p:nvPr/>
              </p:nvSpPr>
              <p:spPr>
                <a:xfrm>
                  <a:off x="1196025" y="1107230"/>
                  <a:ext cx="36420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06" name="Rectangle 205">
                  <a:extLst>
                    <a:ext uri="{FF2B5EF4-FFF2-40B4-BE49-F238E27FC236}">
                      <a16:creationId xmlns:a16="http://schemas.microsoft.com/office/drawing/2014/main" id="{A2F5B549-E9D5-4FDF-9C5C-A8EB56A7FA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6025" y="1107230"/>
                  <a:ext cx="364202" cy="36933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BA3AFCFD-FF98-4282-91FF-576F595057E2}"/>
              </a:ext>
            </a:extLst>
          </p:cNvPr>
          <p:cNvGrpSpPr/>
          <p:nvPr/>
        </p:nvGrpSpPr>
        <p:grpSpPr>
          <a:xfrm>
            <a:off x="-481168" y="6128416"/>
            <a:ext cx="2959072" cy="1944996"/>
            <a:chOff x="418551" y="157084"/>
            <a:chExt cx="2959072" cy="1944996"/>
          </a:xfrm>
        </p:grpSpPr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F35F0786-C053-4770-AB53-E44587C47A0F}"/>
                </a:ext>
              </a:extLst>
            </p:cNvPr>
            <p:cNvGrpSpPr/>
            <p:nvPr/>
          </p:nvGrpSpPr>
          <p:grpSpPr>
            <a:xfrm>
              <a:off x="418551" y="157084"/>
              <a:ext cx="2959072" cy="1944996"/>
              <a:chOff x="602010" y="2987942"/>
              <a:chExt cx="2959072" cy="1944996"/>
            </a:xfrm>
          </p:grpSpPr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4CEB3921-F1E2-4067-8C42-B723E7D51296}"/>
                  </a:ext>
                </a:extLst>
              </p:cNvPr>
              <p:cNvCxnSpPr/>
              <p:nvPr/>
            </p:nvCxnSpPr>
            <p:spPr>
              <a:xfrm>
                <a:off x="1047923" y="3351687"/>
                <a:ext cx="475423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597DE6A3-D458-4DAA-90F1-5CD3EDC011D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23345" y="3351687"/>
                <a:ext cx="475423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80EDDA77-A7A2-488C-80D1-DF45DEB367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19334" y="3351686"/>
                <a:ext cx="252000" cy="252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6" name="TextBox 225">
                    <a:extLst>
                      <a:ext uri="{FF2B5EF4-FFF2-40B4-BE49-F238E27FC236}">
                        <a16:creationId xmlns:a16="http://schemas.microsoft.com/office/drawing/2014/main" id="{5182E905-EA19-4ED5-B1DF-35F2399FBB29}"/>
                      </a:ext>
                    </a:extLst>
                  </p:cNvPr>
                  <p:cNvSpPr txBox="1"/>
                  <p:nvPr/>
                </p:nvSpPr>
                <p:spPr>
                  <a:xfrm>
                    <a:off x="602010" y="2987942"/>
                    <a:ext cx="295907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26" name="TextBox 225">
                    <a:extLst>
                      <a:ext uri="{FF2B5EF4-FFF2-40B4-BE49-F238E27FC236}">
                        <a16:creationId xmlns:a16="http://schemas.microsoft.com/office/drawing/2014/main" id="{5182E905-EA19-4ED5-B1DF-35F2399FBB2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2010" y="2987942"/>
                    <a:ext cx="2959072" cy="369332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7" name="Rectangle 226">
                    <a:extLst>
                      <a:ext uri="{FF2B5EF4-FFF2-40B4-BE49-F238E27FC236}">
                        <a16:creationId xmlns:a16="http://schemas.microsoft.com/office/drawing/2014/main" id="{DDA8C2C6-A6F8-4B0C-9F49-FFC586626E00}"/>
                      </a:ext>
                    </a:extLst>
                  </p:cNvPr>
                  <p:cNvSpPr/>
                  <p:nvPr/>
                </p:nvSpPr>
                <p:spPr>
                  <a:xfrm>
                    <a:off x="2017610" y="4563606"/>
                    <a:ext cx="408997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27" name="Rectangle 226">
                    <a:extLst>
                      <a:ext uri="{FF2B5EF4-FFF2-40B4-BE49-F238E27FC236}">
                        <a16:creationId xmlns:a16="http://schemas.microsoft.com/office/drawing/2014/main" id="{DDA8C2C6-A6F8-4B0C-9F49-FFC586626E0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17610" y="4563606"/>
                    <a:ext cx="408997" cy="369332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8" name="Rectangle 227">
                    <a:extLst>
                      <a:ext uri="{FF2B5EF4-FFF2-40B4-BE49-F238E27FC236}">
                        <a16:creationId xmlns:a16="http://schemas.microsoft.com/office/drawing/2014/main" id="{C60C6849-C4C7-407F-8A48-20E8C5455D22}"/>
                      </a:ext>
                    </a:extLst>
                  </p:cNvPr>
                  <p:cNvSpPr/>
                  <p:nvPr/>
                </p:nvSpPr>
                <p:spPr>
                  <a:xfrm>
                    <a:off x="1707331" y="3454434"/>
                    <a:ext cx="40126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28" name="Rectangle 227">
                    <a:extLst>
                      <a:ext uri="{FF2B5EF4-FFF2-40B4-BE49-F238E27FC236}">
                        <a16:creationId xmlns:a16="http://schemas.microsoft.com/office/drawing/2014/main" id="{C60C6849-C4C7-407F-8A48-20E8C5455D2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7331" y="3454434"/>
                    <a:ext cx="401264" cy="369332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b="-15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BA435930-A538-4409-B678-E38A769E7A6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07331" y="3334312"/>
                <a:ext cx="696433" cy="702994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2915FE62-9C0F-418E-93F2-AFAD466A83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09389" y="3813353"/>
                <a:ext cx="576000" cy="576000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BA3CFD95-FFAB-4569-AECE-D48B5C3F19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81546" y="4383012"/>
                <a:ext cx="0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8" name="Rectangle 217">
                  <a:extLst>
                    <a:ext uri="{FF2B5EF4-FFF2-40B4-BE49-F238E27FC236}">
                      <a16:creationId xmlns:a16="http://schemas.microsoft.com/office/drawing/2014/main" id="{53EDDAE4-D002-4508-9C67-D3087E8E24BB}"/>
                    </a:ext>
                  </a:extLst>
                </p:cNvPr>
                <p:cNvSpPr/>
                <p:nvPr/>
              </p:nvSpPr>
              <p:spPr>
                <a:xfrm>
                  <a:off x="1001869" y="855721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18" name="Rectangle 217">
                  <a:extLst>
                    <a:ext uri="{FF2B5EF4-FFF2-40B4-BE49-F238E27FC236}">
                      <a16:creationId xmlns:a16="http://schemas.microsoft.com/office/drawing/2014/main" id="{53EDDAE4-D002-4508-9C67-D3087E8E24B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1869" y="855721"/>
                  <a:ext cx="376257" cy="369332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E5F440DB-4C74-4DD3-9B6C-C753A40DD7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0090" y="518311"/>
              <a:ext cx="852692" cy="878686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01C695BE-B50D-466D-84CE-E3C9BBAF4A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98087" y="518311"/>
              <a:ext cx="1007172" cy="1020929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1" name="Rectangle 220">
                  <a:extLst>
                    <a:ext uri="{FF2B5EF4-FFF2-40B4-BE49-F238E27FC236}">
                      <a16:creationId xmlns:a16="http://schemas.microsoft.com/office/drawing/2014/main" id="{407D0D77-D02E-4533-9DE9-D7D7556D5D06}"/>
                    </a:ext>
                  </a:extLst>
                </p:cNvPr>
                <p:cNvSpPr/>
                <p:nvPr/>
              </p:nvSpPr>
              <p:spPr>
                <a:xfrm>
                  <a:off x="1380973" y="1289910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21" name="Rectangle 220">
                  <a:extLst>
                    <a:ext uri="{FF2B5EF4-FFF2-40B4-BE49-F238E27FC236}">
                      <a16:creationId xmlns:a16="http://schemas.microsoft.com/office/drawing/2014/main" id="{407D0D77-D02E-4533-9DE9-D7D7556D5D0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0973" y="1289910"/>
                  <a:ext cx="376257" cy="369332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2" name="Rectangle 221">
                  <a:extLst>
                    <a:ext uri="{FF2B5EF4-FFF2-40B4-BE49-F238E27FC236}">
                      <a16:creationId xmlns:a16="http://schemas.microsoft.com/office/drawing/2014/main" id="{056F1D58-B592-4947-A77E-DB608E45DDFA}"/>
                    </a:ext>
                  </a:extLst>
                </p:cNvPr>
                <p:cNvSpPr/>
                <p:nvPr/>
              </p:nvSpPr>
              <p:spPr>
                <a:xfrm>
                  <a:off x="1196025" y="1107230"/>
                  <a:ext cx="40126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22" name="Rectangle 221">
                  <a:extLst>
                    <a:ext uri="{FF2B5EF4-FFF2-40B4-BE49-F238E27FC236}">
                      <a16:creationId xmlns:a16="http://schemas.microsoft.com/office/drawing/2014/main" id="{056F1D58-B592-4947-A77E-DB608E45DDF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6025" y="1107230"/>
                  <a:ext cx="401264" cy="369332"/>
                </a:xfrm>
                <a:prstGeom prst="rect">
                  <a:avLst/>
                </a:prstGeom>
                <a:blipFill>
                  <a:blip r:embed="rId25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2" name="Rectangle 231">
                <a:extLst>
                  <a:ext uri="{FF2B5EF4-FFF2-40B4-BE49-F238E27FC236}">
                    <a16:creationId xmlns:a16="http://schemas.microsoft.com/office/drawing/2014/main" id="{BAAF5BF2-6A65-4072-85FF-4AEC64C726AA}"/>
                  </a:ext>
                </a:extLst>
              </p:cNvPr>
              <p:cNvSpPr/>
              <p:nvPr/>
            </p:nvSpPr>
            <p:spPr>
              <a:xfrm>
                <a:off x="3129736" y="1843715"/>
                <a:ext cx="4894160" cy="21592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sz="28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800" i="1" dirty="0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zh-CN" sz="2800" b="0" i="1" dirty="0" smtClean="0">
                                        <a:latin typeface="Cambria Math" panose="02040503050406030204" pitchFamily="18" charset="0"/>
                                      </a:rPr>
                                      <m:t>𝜎𝜎</m:t>
                                    </m:r>
                                  </m:sub>
                                  <m:sup>
                                    <m:r>
                                      <a:rPr lang="en-US" altLang="zh-CN" sz="28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800" i="1" dirty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zh-CN" sz="2800" i="1" dirty="0">
                                        <a:latin typeface="Cambria Math" panose="02040503050406030204" pitchFamily="18" charset="0"/>
                                      </a:rPr>
                                      <m:t>𝜎𝜎</m:t>
                                    </m:r>
                                  </m:sub>
                                  <m:sup>
                                    <m:r>
                                      <a:rPr lang="en-US" altLang="zh-CN" sz="2800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800" i="1" dirty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zh-CN" sz="2800" i="1" dirty="0">
                                        <a:latin typeface="Cambria Math" panose="02040503050406030204" pitchFamily="18" charset="0"/>
                                      </a:rPr>
                                      <m:t>𝜎𝜎</m:t>
                                    </m:r>
                                  </m:sub>
                                  <m:sup>
                                    <m:r>
                                      <a:rPr lang="en-US" altLang="zh-CN" sz="2800" b="0" i="1" dirty="0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800" i="1" dirty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zh-CN" sz="2800" i="1" dirty="0">
                                        <a:latin typeface="Cambria Math" panose="02040503050406030204" pitchFamily="18" charset="0"/>
                                      </a:rPr>
                                      <m:t>𝜎𝜎</m:t>
                                    </m:r>
                                  </m:sub>
                                  <m:sup>
                                    <m:r>
                                      <a:rPr lang="en-US" altLang="zh-CN" sz="2800" b="0" i="1" dirty="0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 ⋅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32" name="Rectangle 231">
                <a:extLst>
                  <a:ext uri="{FF2B5EF4-FFF2-40B4-BE49-F238E27FC236}">
                    <a16:creationId xmlns:a16="http://schemas.microsoft.com/office/drawing/2014/main" id="{BAAF5BF2-6A65-4072-85FF-4AEC64C726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9736" y="1843715"/>
                <a:ext cx="4894160" cy="2159245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CF2752A4-DA71-4BEE-AA95-BDD986E9BFFB}"/>
                  </a:ext>
                </a:extLst>
              </p:cNvPr>
              <p:cNvSpPr/>
              <p:nvPr/>
            </p:nvSpPr>
            <p:spPr>
              <a:xfrm>
                <a:off x="4443295" y="4854067"/>
                <a:ext cx="2753318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4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4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4400" b="0" i="1" dirty="0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4400" b="0" i="1" dirty="0" smtClean="0">
                                  <a:latin typeface="Cambria Math" panose="02040503050406030204" pitchFamily="18" charset="0"/>
                                </a:rPr>
                                <m:t>𝜎𝜎</m:t>
                              </m:r>
                            </m:sub>
                          </m:sSub>
                          <m:r>
                            <a:rPr lang="en-US" altLang="zh-CN" sz="4400" i="1" dirty="0">
                              <a:latin typeface="Cambria Math" panose="02040503050406030204" pitchFamily="18" charset="0"/>
                            </a:rPr>
                            <m:t>⊗</m:t>
                          </m:r>
                          <m:r>
                            <a:rPr lang="zh-CN" altLang="en-US" sz="4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𝕀</m:t>
                          </m:r>
                        </m:e>
                      </m:d>
                    </m:oMath>
                  </m:oMathPara>
                </a14:m>
                <a:endParaRPr lang="zh-CN" altLang="en-US" sz="4400" dirty="0"/>
              </a:p>
            </p:txBody>
          </p:sp>
        </mc:Choice>
        <mc:Fallback xmlns=""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CF2752A4-DA71-4BEE-AA95-BDD986E9BF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3295" y="4854067"/>
                <a:ext cx="2753318" cy="769441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A39F3D8B-27F6-48C4-A6B3-B156C2A1F01E}"/>
              </a:ext>
            </a:extLst>
          </p:cNvPr>
          <p:cNvGrpSpPr/>
          <p:nvPr/>
        </p:nvGrpSpPr>
        <p:grpSpPr>
          <a:xfrm>
            <a:off x="9130345" y="3573353"/>
            <a:ext cx="2959072" cy="2361740"/>
            <a:chOff x="8866992" y="-1430825"/>
            <a:chExt cx="2959072" cy="2361740"/>
          </a:xfrm>
        </p:grpSpPr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547B89E4-265D-47C8-8E81-F005E22C3A30}"/>
                </a:ext>
              </a:extLst>
            </p:cNvPr>
            <p:cNvGrpSpPr/>
            <p:nvPr/>
          </p:nvGrpSpPr>
          <p:grpSpPr>
            <a:xfrm>
              <a:off x="8866992" y="-1430825"/>
              <a:ext cx="2959072" cy="2361740"/>
              <a:chOff x="409535" y="-259660"/>
              <a:chExt cx="2959072" cy="2361740"/>
            </a:xfrm>
          </p:grpSpPr>
          <p:grpSp>
            <p:nvGrpSpPr>
              <p:cNvPr id="153" name="Group 152">
                <a:extLst>
                  <a:ext uri="{FF2B5EF4-FFF2-40B4-BE49-F238E27FC236}">
                    <a16:creationId xmlns:a16="http://schemas.microsoft.com/office/drawing/2014/main" id="{1F889A0A-01A7-43CB-A6EB-38EED12922AE}"/>
                  </a:ext>
                </a:extLst>
              </p:cNvPr>
              <p:cNvGrpSpPr/>
              <p:nvPr/>
            </p:nvGrpSpPr>
            <p:grpSpPr>
              <a:xfrm>
                <a:off x="409535" y="-259660"/>
                <a:ext cx="2959072" cy="2361740"/>
                <a:chOff x="592994" y="2571198"/>
                <a:chExt cx="2959072" cy="2361740"/>
              </a:xfrm>
            </p:grpSpPr>
            <p:cxnSp>
              <p:nvCxnSpPr>
                <p:cNvPr id="159" name="Straight Connector 158">
                  <a:extLst>
                    <a:ext uri="{FF2B5EF4-FFF2-40B4-BE49-F238E27FC236}">
                      <a16:creationId xmlns:a16="http://schemas.microsoft.com/office/drawing/2014/main" id="{F774C6C9-2B5C-499C-A392-324AA3018EB9}"/>
                    </a:ext>
                  </a:extLst>
                </p:cNvPr>
                <p:cNvCxnSpPr/>
                <p:nvPr/>
              </p:nvCxnSpPr>
              <p:spPr>
                <a:xfrm>
                  <a:off x="1047923" y="3351687"/>
                  <a:ext cx="475423" cy="47542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Connector 159">
                  <a:extLst>
                    <a:ext uri="{FF2B5EF4-FFF2-40B4-BE49-F238E27FC236}">
                      <a16:creationId xmlns:a16="http://schemas.microsoft.com/office/drawing/2014/main" id="{837D5919-8A9E-417E-8A9C-7742F05145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523345" y="3351687"/>
                  <a:ext cx="475423" cy="47542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Connector 160">
                  <a:extLst>
                    <a:ext uri="{FF2B5EF4-FFF2-40B4-BE49-F238E27FC236}">
                      <a16:creationId xmlns:a16="http://schemas.microsoft.com/office/drawing/2014/main" id="{B0E6C138-CB7A-43B8-BE5B-06015EA1A9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19334" y="3351686"/>
                  <a:ext cx="252000" cy="252000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2" name="TextBox 161">
                      <a:extLst>
                        <a:ext uri="{FF2B5EF4-FFF2-40B4-BE49-F238E27FC236}">
                          <a16:creationId xmlns:a16="http://schemas.microsoft.com/office/drawing/2014/main" id="{C02643E3-9927-4902-8F66-5A44854A88A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92994" y="2571198"/>
                      <a:ext cx="295907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 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 xmlns="">
                <p:sp>
                  <p:nvSpPr>
                    <p:cNvPr id="162" name="TextBox 161">
                      <a:extLst>
                        <a:ext uri="{FF2B5EF4-FFF2-40B4-BE49-F238E27FC236}">
                          <a16:creationId xmlns:a16="http://schemas.microsoft.com/office/drawing/2014/main" id="{C02643E3-9927-4902-8F66-5A44854A88A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92994" y="2571198"/>
                      <a:ext cx="2959072" cy="369332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3" name="Rectangle 162">
                      <a:extLst>
                        <a:ext uri="{FF2B5EF4-FFF2-40B4-BE49-F238E27FC236}">
                          <a16:creationId xmlns:a16="http://schemas.microsoft.com/office/drawing/2014/main" id="{C8D84E5F-1869-43F1-B190-1DD5080862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17610" y="4563606"/>
                      <a:ext cx="408997" cy="369332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zh-CN" altLang="en-US" i="1" dirty="0"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63" name="Rectangle 162">
                      <a:extLst>
                        <a:ext uri="{FF2B5EF4-FFF2-40B4-BE49-F238E27FC236}">
                          <a16:creationId xmlns:a16="http://schemas.microsoft.com/office/drawing/2014/main" id="{C8D84E5F-1869-43F1-B190-1DD508086203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17610" y="4563606"/>
                      <a:ext cx="408997" cy="369332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4" name="Rectangle 163">
                      <a:extLst>
                        <a:ext uri="{FF2B5EF4-FFF2-40B4-BE49-F238E27FC236}">
                          <a16:creationId xmlns:a16="http://schemas.microsoft.com/office/drawing/2014/main" id="{0CC41D86-B82E-4E7B-98D6-A8A083D1AE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07331" y="3454434"/>
                      <a:ext cx="40126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oMath>
                        </m:oMathPara>
                      </a14:m>
                      <a:endParaRPr lang="zh-CN" altLang="en-US" i="1" dirty="0"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64" name="Rectangle 163">
                      <a:extLst>
                        <a:ext uri="{FF2B5EF4-FFF2-40B4-BE49-F238E27FC236}">
                          <a16:creationId xmlns:a16="http://schemas.microsoft.com/office/drawing/2014/main" id="{0CC41D86-B82E-4E7B-98D6-A8A083D1AE1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07331" y="3454434"/>
                      <a:ext cx="401264" cy="369332"/>
                    </a:xfrm>
                    <a:prstGeom prst="rect">
                      <a:avLst/>
                    </a:prstGeom>
                    <a:blipFill>
                      <a:blip r:embed="rId30"/>
                      <a:stretch>
                        <a:fillRect b="-1475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65" name="Straight Connector 164">
                  <a:extLst>
                    <a:ext uri="{FF2B5EF4-FFF2-40B4-BE49-F238E27FC236}">
                      <a16:creationId xmlns:a16="http://schemas.microsoft.com/office/drawing/2014/main" id="{CCC336B3-15B8-4D52-B36A-35EE93FEF2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707331" y="3334312"/>
                  <a:ext cx="696433" cy="702994"/>
                </a:xfrm>
                <a:prstGeom prst="line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Connector 165">
                  <a:extLst>
                    <a:ext uri="{FF2B5EF4-FFF2-40B4-BE49-F238E27FC236}">
                      <a16:creationId xmlns:a16="http://schemas.microsoft.com/office/drawing/2014/main" id="{5B63BBFC-0C39-4A20-AC43-762E228E15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509389" y="3813353"/>
                  <a:ext cx="576000" cy="576000"/>
                </a:xfrm>
                <a:prstGeom prst="line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Straight Connector 166">
                  <a:extLst>
                    <a:ext uri="{FF2B5EF4-FFF2-40B4-BE49-F238E27FC236}">
                      <a16:creationId xmlns:a16="http://schemas.microsoft.com/office/drawing/2014/main" id="{4F87178D-2E1E-48AD-B2C0-F2F42662AD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81546" y="4383012"/>
                  <a:ext cx="0" cy="47542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4" name="Rectangle 153">
                    <a:extLst>
                      <a:ext uri="{FF2B5EF4-FFF2-40B4-BE49-F238E27FC236}">
                        <a16:creationId xmlns:a16="http://schemas.microsoft.com/office/drawing/2014/main" id="{47CD61BE-AF3C-4DBE-B78F-201B0CEC088C}"/>
                      </a:ext>
                    </a:extLst>
                  </p:cNvPr>
                  <p:cNvSpPr/>
                  <p:nvPr/>
                </p:nvSpPr>
                <p:spPr>
                  <a:xfrm>
                    <a:off x="1001869" y="855721"/>
                    <a:ext cx="37625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54" name="Rectangle 153">
                    <a:extLst>
                      <a:ext uri="{FF2B5EF4-FFF2-40B4-BE49-F238E27FC236}">
                        <a16:creationId xmlns:a16="http://schemas.microsoft.com/office/drawing/2014/main" id="{47CD61BE-AF3C-4DBE-B78F-201B0CEC088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1869" y="855721"/>
                    <a:ext cx="376257" cy="369332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CA7ECE39-65B1-476D-919B-73469F06165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10090" y="518311"/>
                <a:ext cx="852692" cy="878686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EC77697F-5519-48FD-B476-404D89E6F9B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98087" y="518311"/>
                <a:ext cx="1007172" cy="1020929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7" name="Rectangle 156">
                    <a:extLst>
                      <a:ext uri="{FF2B5EF4-FFF2-40B4-BE49-F238E27FC236}">
                        <a16:creationId xmlns:a16="http://schemas.microsoft.com/office/drawing/2014/main" id="{C5C4A10A-798A-482E-AE57-6439FABED0A9}"/>
                      </a:ext>
                    </a:extLst>
                  </p:cNvPr>
                  <p:cNvSpPr/>
                  <p:nvPr/>
                </p:nvSpPr>
                <p:spPr>
                  <a:xfrm>
                    <a:off x="1380973" y="1289910"/>
                    <a:ext cx="37625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57" name="Rectangle 156">
                    <a:extLst>
                      <a:ext uri="{FF2B5EF4-FFF2-40B4-BE49-F238E27FC236}">
                        <a16:creationId xmlns:a16="http://schemas.microsoft.com/office/drawing/2014/main" id="{C5C4A10A-798A-482E-AE57-6439FABED0A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80973" y="1289910"/>
                    <a:ext cx="376257" cy="369332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8" name="Rectangle 157">
                    <a:extLst>
                      <a:ext uri="{FF2B5EF4-FFF2-40B4-BE49-F238E27FC236}">
                        <a16:creationId xmlns:a16="http://schemas.microsoft.com/office/drawing/2014/main" id="{FB57E528-6EF6-4328-8273-6A97ACFF5199}"/>
                      </a:ext>
                    </a:extLst>
                  </p:cNvPr>
                  <p:cNvSpPr/>
                  <p:nvPr/>
                </p:nvSpPr>
                <p:spPr>
                  <a:xfrm>
                    <a:off x="1196025" y="1107230"/>
                    <a:ext cx="36420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58" name="Rectangle 157">
                    <a:extLst>
                      <a:ext uri="{FF2B5EF4-FFF2-40B4-BE49-F238E27FC236}">
                        <a16:creationId xmlns:a16="http://schemas.microsoft.com/office/drawing/2014/main" id="{FB57E528-6EF6-4328-8273-6A97ACFF519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6025" y="1107230"/>
                    <a:ext cx="364202" cy="369332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83" name="Group 282">
              <a:extLst>
                <a:ext uri="{FF2B5EF4-FFF2-40B4-BE49-F238E27FC236}">
                  <a16:creationId xmlns:a16="http://schemas.microsoft.com/office/drawing/2014/main" id="{0F12FA25-5D9B-46D2-8092-452813DD9B57}"/>
                </a:ext>
              </a:extLst>
            </p:cNvPr>
            <p:cNvGrpSpPr/>
            <p:nvPr/>
          </p:nvGrpSpPr>
          <p:grpSpPr>
            <a:xfrm>
              <a:off x="9767833" y="-1109075"/>
              <a:ext cx="475424" cy="473826"/>
              <a:chOff x="6621404" y="1486349"/>
              <a:chExt cx="698514" cy="696167"/>
            </a:xfrm>
          </p:grpSpPr>
          <p:cxnSp>
            <p:nvCxnSpPr>
              <p:cNvPr id="287" name="Straight Connector 286">
                <a:extLst>
                  <a:ext uri="{FF2B5EF4-FFF2-40B4-BE49-F238E27FC236}">
                    <a16:creationId xmlns:a16="http://schemas.microsoft.com/office/drawing/2014/main" id="{45637D8A-3ADE-49C3-9DCF-8B5EEEBBCA0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621404" y="1493475"/>
                <a:ext cx="689041" cy="689041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8" name="Oval 287">
                <a:extLst>
                  <a:ext uri="{FF2B5EF4-FFF2-40B4-BE49-F238E27FC236}">
                    <a16:creationId xmlns:a16="http://schemas.microsoft.com/office/drawing/2014/main" id="{C107783C-5B24-4DB2-889B-C6EF82104C5C}"/>
                  </a:ext>
                </a:extLst>
              </p:cNvPr>
              <p:cNvSpPr/>
              <p:nvPr/>
            </p:nvSpPr>
            <p:spPr>
              <a:xfrm>
                <a:off x="6807759" y="1688051"/>
                <a:ext cx="316329" cy="316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89" name="Straight Connector 288">
                <a:extLst>
                  <a:ext uri="{FF2B5EF4-FFF2-40B4-BE49-F238E27FC236}">
                    <a16:creationId xmlns:a16="http://schemas.microsoft.com/office/drawing/2014/main" id="{ECF20B72-4A81-44C6-8065-A84DA6BA7B6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30877" y="1486349"/>
                <a:ext cx="689041" cy="689041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71" name="Group 370">
            <a:extLst>
              <a:ext uri="{FF2B5EF4-FFF2-40B4-BE49-F238E27FC236}">
                <a16:creationId xmlns:a16="http://schemas.microsoft.com/office/drawing/2014/main" id="{C1E45E0C-C072-4172-BF8C-187F0D6A703F}"/>
              </a:ext>
            </a:extLst>
          </p:cNvPr>
          <p:cNvGrpSpPr/>
          <p:nvPr/>
        </p:nvGrpSpPr>
        <p:grpSpPr>
          <a:xfrm>
            <a:off x="9130345" y="1052989"/>
            <a:ext cx="2959072" cy="2361740"/>
            <a:chOff x="8866992" y="-1430825"/>
            <a:chExt cx="2959072" cy="2361740"/>
          </a:xfrm>
        </p:grpSpPr>
        <p:grpSp>
          <p:nvGrpSpPr>
            <p:cNvPr id="372" name="Group 371">
              <a:extLst>
                <a:ext uri="{FF2B5EF4-FFF2-40B4-BE49-F238E27FC236}">
                  <a16:creationId xmlns:a16="http://schemas.microsoft.com/office/drawing/2014/main" id="{6802923F-F164-4105-A676-313BB7AF64D1}"/>
                </a:ext>
              </a:extLst>
            </p:cNvPr>
            <p:cNvGrpSpPr/>
            <p:nvPr/>
          </p:nvGrpSpPr>
          <p:grpSpPr>
            <a:xfrm>
              <a:off x="8866992" y="-1430825"/>
              <a:ext cx="2959072" cy="2361740"/>
              <a:chOff x="409535" y="-259660"/>
              <a:chExt cx="2959072" cy="2361740"/>
            </a:xfrm>
          </p:grpSpPr>
          <p:grpSp>
            <p:nvGrpSpPr>
              <p:cNvPr id="377" name="Group 376">
                <a:extLst>
                  <a:ext uri="{FF2B5EF4-FFF2-40B4-BE49-F238E27FC236}">
                    <a16:creationId xmlns:a16="http://schemas.microsoft.com/office/drawing/2014/main" id="{55F34668-2ED2-4D17-A0E8-9B351C22CB0B}"/>
                  </a:ext>
                </a:extLst>
              </p:cNvPr>
              <p:cNvGrpSpPr/>
              <p:nvPr/>
            </p:nvGrpSpPr>
            <p:grpSpPr>
              <a:xfrm>
                <a:off x="409535" y="-259660"/>
                <a:ext cx="2959072" cy="2361740"/>
                <a:chOff x="592994" y="2571198"/>
                <a:chExt cx="2959072" cy="2361740"/>
              </a:xfrm>
            </p:grpSpPr>
            <p:cxnSp>
              <p:nvCxnSpPr>
                <p:cNvPr id="383" name="Straight Connector 382">
                  <a:extLst>
                    <a:ext uri="{FF2B5EF4-FFF2-40B4-BE49-F238E27FC236}">
                      <a16:creationId xmlns:a16="http://schemas.microsoft.com/office/drawing/2014/main" id="{0E054EB2-69C5-4980-B8C2-43D953D439EB}"/>
                    </a:ext>
                  </a:extLst>
                </p:cNvPr>
                <p:cNvCxnSpPr/>
                <p:nvPr/>
              </p:nvCxnSpPr>
              <p:spPr>
                <a:xfrm>
                  <a:off x="1047923" y="3351687"/>
                  <a:ext cx="475423" cy="47542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84" name="Straight Connector 383">
                  <a:extLst>
                    <a:ext uri="{FF2B5EF4-FFF2-40B4-BE49-F238E27FC236}">
                      <a16:creationId xmlns:a16="http://schemas.microsoft.com/office/drawing/2014/main" id="{CABAFA14-25EF-47E0-B4A4-4C32C89C6A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523345" y="3351687"/>
                  <a:ext cx="475423" cy="47542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85" name="Straight Connector 384">
                  <a:extLst>
                    <a:ext uri="{FF2B5EF4-FFF2-40B4-BE49-F238E27FC236}">
                      <a16:creationId xmlns:a16="http://schemas.microsoft.com/office/drawing/2014/main" id="{174835F4-F042-4D8E-8496-87121A18D5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19334" y="3351686"/>
                  <a:ext cx="252000" cy="252000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86" name="TextBox 385">
                      <a:extLst>
                        <a:ext uri="{FF2B5EF4-FFF2-40B4-BE49-F238E27FC236}">
                          <a16:creationId xmlns:a16="http://schemas.microsoft.com/office/drawing/2014/main" id="{57EA2C79-BB4C-4698-B43E-9810D2CC18D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92994" y="2571198"/>
                      <a:ext cx="295907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 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 xmlns="">
                <p:sp>
                  <p:nvSpPr>
                    <p:cNvPr id="386" name="TextBox 385">
                      <a:extLst>
                        <a:ext uri="{FF2B5EF4-FFF2-40B4-BE49-F238E27FC236}">
                          <a16:creationId xmlns:a16="http://schemas.microsoft.com/office/drawing/2014/main" id="{57EA2C79-BB4C-4698-B43E-9810D2CC18D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92994" y="2571198"/>
                      <a:ext cx="2959072" cy="369332"/>
                    </a:xfrm>
                    <a:prstGeom prst="rect">
                      <a:avLst/>
                    </a:prstGeom>
                    <a:blipFill>
                      <a:blip r:embed="rId3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87" name="Rectangle 386">
                      <a:extLst>
                        <a:ext uri="{FF2B5EF4-FFF2-40B4-BE49-F238E27FC236}">
                          <a16:creationId xmlns:a16="http://schemas.microsoft.com/office/drawing/2014/main" id="{2E683DDE-81C4-4449-A3F8-90D03585DA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17610" y="4563606"/>
                      <a:ext cx="408997" cy="369332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zh-CN" altLang="en-US" i="1" dirty="0"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87" name="Rectangle 386">
                      <a:extLst>
                        <a:ext uri="{FF2B5EF4-FFF2-40B4-BE49-F238E27FC236}">
                          <a16:creationId xmlns:a16="http://schemas.microsoft.com/office/drawing/2014/main" id="{2E683DDE-81C4-4449-A3F8-90D03585DA5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17610" y="4563606"/>
                      <a:ext cx="408997" cy="369332"/>
                    </a:xfrm>
                    <a:prstGeom prst="rect">
                      <a:avLst/>
                    </a:prstGeom>
                    <a:blipFill>
                      <a:blip r:embed="rId3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88" name="Rectangle 387">
                      <a:extLst>
                        <a:ext uri="{FF2B5EF4-FFF2-40B4-BE49-F238E27FC236}">
                          <a16:creationId xmlns:a16="http://schemas.microsoft.com/office/drawing/2014/main" id="{14A81087-C323-4EAA-A2FC-E2D0A498A0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07331" y="3454434"/>
                      <a:ext cx="364202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zh-CN" altLang="en-US" i="1" dirty="0"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88" name="Rectangle 387">
                      <a:extLst>
                        <a:ext uri="{FF2B5EF4-FFF2-40B4-BE49-F238E27FC236}">
                          <a16:creationId xmlns:a16="http://schemas.microsoft.com/office/drawing/2014/main" id="{14A81087-C323-4EAA-A2FC-E2D0A498A0E3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07331" y="3454434"/>
                      <a:ext cx="364202" cy="369332"/>
                    </a:xfrm>
                    <a:prstGeom prst="rect">
                      <a:avLst/>
                    </a:prstGeom>
                    <a:blipFill>
                      <a:blip r:embed="rId3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89" name="Straight Connector 388">
                  <a:extLst>
                    <a:ext uri="{FF2B5EF4-FFF2-40B4-BE49-F238E27FC236}">
                      <a16:creationId xmlns:a16="http://schemas.microsoft.com/office/drawing/2014/main" id="{F263A423-3D40-46F7-8F2E-AC727B8A58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707331" y="3334312"/>
                  <a:ext cx="696433" cy="702994"/>
                </a:xfrm>
                <a:prstGeom prst="line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90" name="Straight Connector 389">
                  <a:extLst>
                    <a:ext uri="{FF2B5EF4-FFF2-40B4-BE49-F238E27FC236}">
                      <a16:creationId xmlns:a16="http://schemas.microsoft.com/office/drawing/2014/main" id="{294F10F8-83E8-49DA-B719-D902FAB683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509389" y="3813353"/>
                  <a:ext cx="576000" cy="576000"/>
                </a:xfrm>
                <a:prstGeom prst="line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91" name="Straight Connector 390">
                  <a:extLst>
                    <a:ext uri="{FF2B5EF4-FFF2-40B4-BE49-F238E27FC236}">
                      <a16:creationId xmlns:a16="http://schemas.microsoft.com/office/drawing/2014/main" id="{CC17DF82-DBD5-46CB-89E0-EB7C31589B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81546" y="4383012"/>
                  <a:ext cx="0" cy="47542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8" name="Rectangle 377">
                    <a:extLst>
                      <a:ext uri="{FF2B5EF4-FFF2-40B4-BE49-F238E27FC236}">
                        <a16:creationId xmlns:a16="http://schemas.microsoft.com/office/drawing/2014/main" id="{3C89B704-D34F-49E0-924C-347D7BB7EC79}"/>
                      </a:ext>
                    </a:extLst>
                  </p:cNvPr>
                  <p:cNvSpPr/>
                  <p:nvPr/>
                </p:nvSpPr>
                <p:spPr>
                  <a:xfrm>
                    <a:off x="1001869" y="855721"/>
                    <a:ext cx="37625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78" name="Rectangle 377">
                    <a:extLst>
                      <a:ext uri="{FF2B5EF4-FFF2-40B4-BE49-F238E27FC236}">
                        <a16:creationId xmlns:a16="http://schemas.microsoft.com/office/drawing/2014/main" id="{3C89B704-D34F-49E0-924C-347D7BB7EC7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1869" y="855721"/>
                    <a:ext cx="376257" cy="369332"/>
                  </a:xfrm>
                  <a:prstGeom prst="rect">
                    <a:avLst/>
                  </a:prstGeom>
                  <a:blipFill>
                    <a:blip r:embed="rId3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79" name="Straight Connector 378">
                <a:extLst>
                  <a:ext uri="{FF2B5EF4-FFF2-40B4-BE49-F238E27FC236}">
                    <a16:creationId xmlns:a16="http://schemas.microsoft.com/office/drawing/2014/main" id="{2DCB0E6F-4620-4822-81F3-06021FDA323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10090" y="518311"/>
                <a:ext cx="852692" cy="878686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0" name="Straight Connector 379">
                <a:extLst>
                  <a:ext uri="{FF2B5EF4-FFF2-40B4-BE49-F238E27FC236}">
                    <a16:creationId xmlns:a16="http://schemas.microsoft.com/office/drawing/2014/main" id="{0BDBB20E-D330-4E7E-A02E-881C9705F61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98087" y="518311"/>
                <a:ext cx="1007172" cy="1020929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1" name="Rectangle 380">
                    <a:extLst>
                      <a:ext uri="{FF2B5EF4-FFF2-40B4-BE49-F238E27FC236}">
                        <a16:creationId xmlns:a16="http://schemas.microsoft.com/office/drawing/2014/main" id="{76C00F72-2AA7-4285-B32A-307CCD92D887}"/>
                      </a:ext>
                    </a:extLst>
                  </p:cNvPr>
                  <p:cNvSpPr/>
                  <p:nvPr/>
                </p:nvSpPr>
                <p:spPr>
                  <a:xfrm>
                    <a:off x="1380973" y="1289910"/>
                    <a:ext cx="37625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81" name="Rectangle 380">
                    <a:extLst>
                      <a:ext uri="{FF2B5EF4-FFF2-40B4-BE49-F238E27FC236}">
                        <a16:creationId xmlns:a16="http://schemas.microsoft.com/office/drawing/2014/main" id="{76C00F72-2AA7-4285-B32A-307CCD92D88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80973" y="1289910"/>
                    <a:ext cx="376257" cy="369332"/>
                  </a:xfrm>
                  <a:prstGeom prst="rect">
                    <a:avLst/>
                  </a:prstGeom>
                  <a:blipFill>
                    <a:blip r:embed="rId3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2" name="Rectangle 381">
                    <a:extLst>
                      <a:ext uri="{FF2B5EF4-FFF2-40B4-BE49-F238E27FC236}">
                        <a16:creationId xmlns:a16="http://schemas.microsoft.com/office/drawing/2014/main" id="{26C170CA-3D62-44B1-87F8-9C77604AA06F}"/>
                      </a:ext>
                    </a:extLst>
                  </p:cNvPr>
                  <p:cNvSpPr/>
                  <p:nvPr/>
                </p:nvSpPr>
                <p:spPr>
                  <a:xfrm>
                    <a:off x="1196025" y="1107230"/>
                    <a:ext cx="36420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82" name="Rectangle 381">
                    <a:extLst>
                      <a:ext uri="{FF2B5EF4-FFF2-40B4-BE49-F238E27FC236}">
                        <a16:creationId xmlns:a16="http://schemas.microsoft.com/office/drawing/2014/main" id="{26C170CA-3D62-44B1-87F8-9C77604AA06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6025" y="1107230"/>
                    <a:ext cx="364202" cy="369332"/>
                  </a:xfrm>
                  <a:prstGeom prst="rect">
                    <a:avLst/>
                  </a:prstGeom>
                  <a:blipFill>
                    <a:blip r:embed="rId3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73" name="Group 372">
              <a:extLst>
                <a:ext uri="{FF2B5EF4-FFF2-40B4-BE49-F238E27FC236}">
                  <a16:creationId xmlns:a16="http://schemas.microsoft.com/office/drawing/2014/main" id="{3B6BB4BF-ACD8-4702-A017-BE726A6A7664}"/>
                </a:ext>
              </a:extLst>
            </p:cNvPr>
            <p:cNvGrpSpPr/>
            <p:nvPr/>
          </p:nvGrpSpPr>
          <p:grpSpPr>
            <a:xfrm>
              <a:off x="9767833" y="-1109075"/>
              <a:ext cx="475424" cy="473826"/>
              <a:chOff x="6621404" y="1486349"/>
              <a:chExt cx="698514" cy="696167"/>
            </a:xfrm>
          </p:grpSpPr>
          <p:cxnSp>
            <p:nvCxnSpPr>
              <p:cNvPr id="374" name="Straight Connector 373">
                <a:extLst>
                  <a:ext uri="{FF2B5EF4-FFF2-40B4-BE49-F238E27FC236}">
                    <a16:creationId xmlns:a16="http://schemas.microsoft.com/office/drawing/2014/main" id="{7430EDAC-A0E4-4E6F-9886-17DBD38CA4C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621404" y="1493475"/>
                <a:ext cx="689041" cy="689041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75" name="Oval 374">
                <a:extLst>
                  <a:ext uri="{FF2B5EF4-FFF2-40B4-BE49-F238E27FC236}">
                    <a16:creationId xmlns:a16="http://schemas.microsoft.com/office/drawing/2014/main" id="{2C1AF2F3-6498-454E-A5A8-4B3C2EACD72B}"/>
                  </a:ext>
                </a:extLst>
              </p:cNvPr>
              <p:cNvSpPr/>
              <p:nvPr/>
            </p:nvSpPr>
            <p:spPr>
              <a:xfrm>
                <a:off x="6807759" y="1688051"/>
                <a:ext cx="316329" cy="316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76" name="Straight Connector 375">
                <a:extLst>
                  <a:ext uri="{FF2B5EF4-FFF2-40B4-BE49-F238E27FC236}">
                    <a16:creationId xmlns:a16="http://schemas.microsoft.com/office/drawing/2014/main" id="{00A6EFE0-AD6E-4156-A46F-7748478FB5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30877" y="1486349"/>
                <a:ext cx="689041" cy="689041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2" name="Group 391">
            <a:extLst>
              <a:ext uri="{FF2B5EF4-FFF2-40B4-BE49-F238E27FC236}">
                <a16:creationId xmlns:a16="http://schemas.microsoft.com/office/drawing/2014/main" id="{52167036-D64C-4641-9805-EC4736511FB0}"/>
              </a:ext>
            </a:extLst>
          </p:cNvPr>
          <p:cNvGrpSpPr/>
          <p:nvPr/>
        </p:nvGrpSpPr>
        <p:grpSpPr>
          <a:xfrm>
            <a:off x="9130345" y="-1278425"/>
            <a:ext cx="2959072" cy="2361740"/>
            <a:chOff x="8866992" y="-1430825"/>
            <a:chExt cx="2959072" cy="2361740"/>
          </a:xfrm>
        </p:grpSpPr>
        <p:grpSp>
          <p:nvGrpSpPr>
            <p:cNvPr id="393" name="Group 392">
              <a:extLst>
                <a:ext uri="{FF2B5EF4-FFF2-40B4-BE49-F238E27FC236}">
                  <a16:creationId xmlns:a16="http://schemas.microsoft.com/office/drawing/2014/main" id="{EF6CE006-92A9-4C51-9865-BB7399431A1F}"/>
                </a:ext>
              </a:extLst>
            </p:cNvPr>
            <p:cNvGrpSpPr/>
            <p:nvPr/>
          </p:nvGrpSpPr>
          <p:grpSpPr>
            <a:xfrm>
              <a:off x="8866992" y="-1430825"/>
              <a:ext cx="2959072" cy="2361740"/>
              <a:chOff x="409535" y="-259660"/>
              <a:chExt cx="2959072" cy="2361740"/>
            </a:xfrm>
          </p:grpSpPr>
          <p:grpSp>
            <p:nvGrpSpPr>
              <p:cNvPr id="398" name="Group 397">
                <a:extLst>
                  <a:ext uri="{FF2B5EF4-FFF2-40B4-BE49-F238E27FC236}">
                    <a16:creationId xmlns:a16="http://schemas.microsoft.com/office/drawing/2014/main" id="{7BF44AC0-8670-46C8-AA0C-0CA0218099DB}"/>
                  </a:ext>
                </a:extLst>
              </p:cNvPr>
              <p:cNvGrpSpPr/>
              <p:nvPr/>
            </p:nvGrpSpPr>
            <p:grpSpPr>
              <a:xfrm>
                <a:off x="409535" y="-259660"/>
                <a:ext cx="2959072" cy="2361740"/>
                <a:chOff x="592994" y="2571198"/>
                <a:chExt cx="2959072" cy="2361740"/>
              </a:xfrm>
            </p:grpSpPr>
            <p:cxnSp>
              <p:nvCxnSpPr>
                <p:cNvPr id="404" name="Straight Connector 403">
                  <a:extLst>
                    <a:ext uri="{FF2B5EF4-FFF2-40B4-BE49-F238E27FC236}">
                      <a16:creationId xmlns:a16="http://schemas.microsoft.com/office/drawing/2014/main" id="{F7CF43FE-487D-474E-ADD3-91ABD363E669}"/>
                    </a:ext>
                  </a:extLst>
                </p:cNvPr>
                <p:cNvCxnSpPr/>
                <p:nvPr/>
              </p:nvCxnSpPr>
              <p:spPr>
                <a:xfrm>
                  <a:off x="1047923" y="3351687"/>
                  <a:ext cx="475423" cy="47542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05" name="Straight Connector 404">
                  <a:extLst>
                    <a:ext uri="{FF2B5EF4-FFF2-40B4-BE49-F238E27FC236}">
                      <a16:creationId xmlns:a16="http://schemas.microsoft.com/office/drawing/2014/main" id="{90D4CC0E-F2CD-4A05-9A0B-55B32931B6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523345" y="3351687"/>
                  <a:ext cx="475423" cy="47542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06" name="Straight Connector 405">
                  <a:extLst>
                    <a:ext uri="{FF2B5EF4-FFF2-40B4-BE49-F238E27FC236}">
                      <a16:creationId xmlns:a16="http://schemas.microsoft.com/office/drawing/2014/main" id="{9F435C77-AC6D-41F1-9DE4-30D8D51BC1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19334" y="3351686"/>
                  <a:ext cx="252000" cy="252000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7" name="TextBox 406">
                      <a:extLst>
                        <a:ext uri="{FF2B5EF4-FFF2-40B4-BE49-F238E27FC236}">
                          <a16:creationId xmlns:a16="http://schemas.microsoft.com/office/drawing/2014/main" id="{7B8EDA31-5614-4F26-AD36-47B4D9A0C14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92994" y="2571198"/>
                      <a:ext cx="295907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 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 xmlns="">
                <p:sp>
                  <p:nvSpPr>
                    <p:cNvPr id="407" name="TextBox 406">
                      <a:extLst>
                        <a:ext uri="{FF2B5EF4-FFF2-40B4-BE49-F238E27FC236}">
                          <a16:creationId xmlns:a16="http://schemas.microsoft.com/office/drawing/2014/main" id="{7B8EDA31-5614-4F26-AD36-47B4D9A0C14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92994" y="2571198"/>
                      <a:ext cx="2959072" cy="369332"/>
                    </a:xfrm>
                    <a:prstGeom prst="rect">
                      <a:avLst/>
                    </a:prstGeom>
                    <a:blipFill>
                      <a:blip r:embed="rId4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8" name="Rectangle 407">
                      <a:extLst>
                        <a:ext uri="{FF2B5EF4-FFF2-40B4-BE49-F238E27FC236}">
                          <a16:creationId xmlns:a16="http://schemas.microsoft.com/office/drawing/2014/main" id="{F1A91616-A519-4848-A787-82A77FB74F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17610" y="4563606"/>
                      <a:ext cx="408997" cy="369332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zh-CN" altLang="en-US" i="1" dirty="0"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08" name="Rectangle 407">
                      <a:extLst>
                        <a:ext uri="{FF2B5EF4-FFF2-40B4-BE49-F238E27FC236}">
                          <a16:creationId xmlns:a16="http://schemas.microsoft.com/office/drawing/2014/main" id="{F1A91616-A519-4848-A787-82A77FB74FAC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17610" y="4563606"/>
                      <a:ext cx="408997" cy="369332"/>
                    </a:xfrm>
                    <a:prstGeom prst="rect">
                      <a:avLst/>
                    </a:prstGeom>
                    <a:blipFill>
                      <a:blip r:embed="rId4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9" name="Rectangle 408">
                      <a:extLst>
                        <a:ext uri="{FF2B5EF4-FFF2-40B4-BE49-F238E27FC236}">
                          <a16:creationId xmlns:a16="http://schemas.microsoft.com/office/drawing/2014/main" id="{C34AE675-F7FC-4296-92EA-38C48601B1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07331" y="3454434"/>
                      <a:ext cx="364202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zh-CN" altLang="en-US" i="1" dirty="0"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09" name="Rectangle 408">
                      <a:extLst>
                        <a:ext uri="{FF2B5EF4-FFF2-40B4-BE49-F238E27FC236}">
                          <a16:creationId xmlns:a16="http://schemas.microsoft.com/office/drawing/2014/main" id="{C34AE675-F7FC-4296-92EA-38C48601B13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07331" y="3454434"/>
                      <a:ext cx="364202" cy="369332"/>
                    </a:xfrm>
                    <a:prstGeom prst="rect">
                      <a:avLst/>
                    </a:prstGeom>
                    <a:blipFill>
                      <a:blip r:embed="rId4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10" name="Straight Connector 409">
                  <a:extLst>
                    <a:ext uri="{FF2B5EF4-FFF2-40B4-BE49-F238E27FC236}">
                      <a16:creationId xmlns:a16="http://schemas.microsoft.com/office/drawing/2014/main" id="{30D16106-7D93-418A-8267-7C2D337F81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707331" y="3334312"/>
                  <a:ext cx="696433" cy="702994"/>
                </a:xfrm>
                <a:prstGeom prst="line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11" name="Straight Connector 410">
                  <a:extLst>
                    <a:ext uri="{FF2B5EF4-FFF2-40B4-BE49-F238E27FC236}">
                      <a16:creationId xmlns:a16="http://schemas.microsoft.com/office/drawing/2014/main" id="{5114A9F7-B0AB-482A-8C27-BA7BFF38D8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509389" y="3813353"/>
                  <a:ext cx="576000" cy="576000"/>
                </a:xfrm>
                <a:prstGeom prst="line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12" name="Straight Connector 411">
                  <a:extLst>
                    <a:ext uri="{FF2B5EF4-FFF2-40B4-BE49-F238E27FC236}">
                      <a16:creationId xmlns:a16="http://schemas.microsoft.com/office/drawing/2014/main" id="{C2E75021-532E-4EB2-A295-FB74F83185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81546" y="4383012"/>
                  <a:ext cx="0" cy="47542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9" name="Rectangle 398">
                    <a:extLst>
                      <a:ext uri="{FF2B5EF4-FFF2-40B4-BE49-F238E27FC236}">
                        <a16:creationId xmlns:a16="http://schemas.microsoft.com/office/drawing/2014/main" id="{4D483928-F6EE-4499-98D2-E9F235F0E8BC}"/>
                      </a:ext>
                    </a:extLst>
                  </p:cNvPr>
                  <p:cNvSpPr/>
                  <p:nvPr/>
                </p:nvSpPr>
                <p:spPr>
                  <a:xfrm>
                    <a:off x="1001869" y="855721"/>
                    <a:ext cx="37625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99" name="Rectangle 398">
                    <a:extLst>
                      <a:ext uri="{FF2B5EF4-FFF2-40B4-BE49-F238E27FC236}">
                        <a16:creationId xmlns:a16="http://schemas.microsoft.com/office/drawing/2014/main" id="{4D483928-F6EE-4499-98D2-E9F235F0E8B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1869" y="855721"/>
                    <a:ext cx="376257" cy="369332"/>
                  </a:xfrm>
                  <a:prstGeom prst="rect">
                    <a:avLst/>
                  </a:prstGeom>
                  <a:blipFill>
                    <a:blip r:embed="rId4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00" name="Straight Connector 399">
                <a:extLst>
                  <a:ext uri="{FF2B5EF4-FFF2-40B4-BE49-F238E27FC236}">
                    <a16:creationId xmlns:a16="http://schemas.microsoft.com/office/drawing/2014/main" id="{DA67C606-C09F-4B83-AC36-2E0437E44C6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10090" y="518311"/>
                <a:ext cx="852692" cy="878686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1" name="Straight Connector 400">
                <a:extLst>
                  <a:ext uri="{FF2B5EF4-FFF2-40B4-BE49-F238E27FC236}">
                    <a16:creationId xmlns:a16="http://schemas.microsoft.com/office/drawing/2014/main" id="{4EFFA76D-47F2-4972-8AAD-3043FE69259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98087" y="518311"/>
                <a:ext cx="1007172" cy="1020929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2" name="Rectangle 401">
                    <a:extLst>
                      <a:ext uri="{FF2B5EF4-FFF2-40B4-BE49-F238E27FC236}">
                        <a16:creationId xmlns:a16="http://schemas.microsoft.com/office/drawing/2014/main" id="{E3942105-AEF7-44F5-9A93-02678A884CF0}"/>
                      </a:ext>
                    </a:extLst>
                  </p:cNvPr>
                  <p:cNvSpPr/>
                  <p:nvPr/>
                </p:nvSpPr>
                <p:spPr>
                  <a:xfrm>
                    <a:off x="1380973" y="1289910"/>
                    <a:ext cx="37625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02" name="Rectangle 401">
                    <a:extLst>
                      <a:ext uri="{FF2B5EF4-FFF2-40B4-BE49-F238E27FC236}">
                        <a16:creationId xmlns:a16="http://schemas.microsoft.com/office/drawing/2014/main" id="{E3942105-AEF7-44F5-9A93-02678A884CF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80973" y="1289910"/>
                    <a:ext cx="376257" cy="369332"/>
                  </a:xfrm>
                  <a:prstGeom prst="rect">
                    <a:avLst/>
                  </a:prstGeom>
                  <a:blipFill>
                    <a:blip r:embed="rId4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3" name="Rectangle 402">
                    <a:extLst>
                      <a:ext uri="{FF2B5EF4-FFF2-40B4-BE49-F238E27FC236}">
                        <a16:creationId xmlns:a16="http://schemas.microsoft.com/office/drawing/2014/main" id="{20B52E44-FB8C-491B-AD02-D85CFE006A6C}"/>
                      </a:ext>
                    </a:extLst>
                  </p:cNvPr>
                  <p:cNvSpPr/>
                  <p:nvPr/>
                </p:nvSpPr>
                <p:spPr>
                  <a:xfrm>
                    <a:off x="1196025" y="1107230"/>
                    <a:ext cx="36420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03" name="Rectangle 402">
                    <a:extLst>
                      <a:ext uri="{FF2B5EF4-FFF2-40B4-BE49-F238E27FC236}">
                        <a16:creationId xmlns:a16="http://schemas.microsoft.com/office/drawing/2014/main" id="{20B52E44-FB8C-491B-AD02-D85CFE006A6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6025" y="1107230"/>
                    <a:ext cx="364202" cy="369332"/>
                  </a:xfrm>
                  <a:prstGeom prst="rect">
                    <a:avLst/>
                  </a:prstGeom>
                  <a:blipFill>
                    <a:blip r:embed="rId4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94" name="Group 393">
              <a:extLst>
                <a:ext uri="{FF2B5EF4-FFF2-40B4-BE49-F238E27FC236}">
                  <a16:creationId xmlns:a16="http://schemas.microsoft.com/office/drawing/2014/main" id="{ACBCF679-3A2D-40A7-BF0C-ADC5D3FD6B26}"/>
                </a:ext>
              </a:extLst>
            </p:cNvPr>
            <p:cNvGrpSpPr/>
            <p:nvPr/>
          </p:nvGrpSpPr>
          <p:grpSpPr>
            <a:xfrm>
              <a:off x="9767833" y="-1109075"/>
              <a:ext cx="475424" cy="473826"/>
              <a:chOff x="6621404" y="1486349"/>
              <a:chExt cx="698514" cy="696167"/>
            </a:xfrm>
          </p:grpSpPr>
          <p:cxnSp>
            <p:nvCxnSpPr>
              <p:cNvPr id="395" name="Straight Connector 394">
                <a:extLst>
                  <a:ext uri="{FF2B5EF4-FFF2-40B4-BE49-F238E27FC236}">
                    <a16:creationId xmlns:a16="http://schemas.microsoft.com/office/drawing/2014/main" id="{22F4C8F1-29C6-4BA4-813E-E3DCDE8B903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621404" y="1493475"/>
                <a:ext cx="689041" cy="689041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96" name="Oval 395">
                <a:extLst>
                  <a:ext uri="{FF2B5EF4-FFF2-40B4-BE49-F238E27FC236}">
                    <a16:creationId xmlns:a16="http://schemas.microsoft.com/office/drawing/2014/main" id="{098310C9-E269-4A49-8462-6A44D44328E8}"/>
                  </a:ext>
                </a:extLst>
              </p:cNvPr>
              <p:cNvSpPr/>
              <p:nvPr/>
            </p:nvSpPr>
            <p:spPr>
              <a:xfrm>
                <a:off x="6807759" y="1688051"/>
                <a:ext cx="316329" cy="316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97" name="Straight Connector 396">
                <a:extLst>
                  <a:ext uri="{FF2B5EF4-FFF2-40B4-BE49-F238E27FC236}">
                    <a16:creationId xmlns:a16="http://schemas.microsoft.com/office/drawing/2014/main" id="{8B7868F4-A9B0-4FFB-B970-5B2D5F658AA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30877" y="1486349"/>
                <a:ext cx="689041" cy="689041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13" name="Group 412">
            <a:extLst>
              <a:ext uri="{FF2B5EF4-FFF2-40B4-BE49-F238E27FC236}">
                <a16:creationId xmlns:a16="http://schemas.microsoft.com/office/drawing/2014/main" id="{1DDCCD76-128E-4D48-B3E6-F6E621B98E41}"/>
              </a:ext>
            </a:extLst>
          </p:cNvPr>
          <p:cNvGrpSpPr/>
          <p:nvPr/>
        </p:nvGrpSpPr>
        <p:grpSpPr>
          <a:xfrm>
            <a:off x="9166410" y="5996910"/>
            <a:ext cx="2959072" cy="2361740"/>
            <a:chOff x="8866992" y="-1430825"/>
            <a:chExt cx="2959072" cy="2361740"/>
          </a:xfrm>
        </p:grpSpPr>
        <p:grpSp>
          <p:nvGrpSpPr>
            <p:cNvPr id="414" name="Group 413">
              <a:extLst>
                <a:ext uri="{FF2B5EF4-FFF2-40B4-BE49-F238E27FC236}">
                  <a16:creationId xmlns:a16="http://schemas.microsoft.com/office/drawing/2014/main" id="{8EE94023-D18F-45AE-B429-8FCBB3BF486F}"/>
                </a:ext>
              </a:extLst>
            </p:cNvPr>
            <p:cNvGrpSpPr/>
            <p:nvPr/>
          </p:nvGrpSpPr>
          <p:grpSpPr>
            <a:xfrm>
              <a:off x="8866992" y="-1430825"/>
              <a:ext cx="2959072" cy="2361740"/>
              <a:chOff x="409535" y="-259660"/>
              <a:chExt cx="2959072" cy="2361740"/>
            </a:xfrm>
          </p:grpSpPr>
          <p:grpSp>
            <p:nvGrpSpPr>
              <p:cNvPr id="419" name="Group 418">
                <a:extLst>
                  <a:ext uri="{FF2B5EF4-FFF2-40B4-BE49-F238E27FC236}">
                    <a16:creationId xmlns:a16="http://schemas.microsoft.com/office/drawing/2014/main" id="{7AA97B8C-A2A4-49A8-9BB3-E740ED4E6B71}"/>
                  </a:ext>
                </a:extLst>
              </p:cNvPr>
              <p:cNvGrpSpPr/>
              <p:nvPr/>
            </p:nvGrpSpPr>
            <p:grpSpPr>
              <a:xfrm>
                <a:off x="409535" y="-259660"/>
                <a:ext cx="2959072" cy="2361740"/>
                <a:chOff x="592994" y="2571198"/>
                <a:chExt cx="2959072" cy="2361740"/>
              </a:xfrm>
            </p:grpSpPr>
            <p:cxnSp>
              <p:nvCxnSpPr>
                <p:cNvPr id="425" name="Straight Connector 424">
                  <a:extLst>
                    <a:ext uri="{FF2B5EF4-FFF2-40B4-BE49-F238E27FC236}">
                      <a16:creationId xmlns:a16="http://schemas.microsoft.com/office/drawing/2014/main" id="{25E1B751-D5FA-4670-B246-23718B8609B3}"/>
                    </a:ext>
                  </a:extLst>
                </p:cNvPr>
                <p:cNvCxnSpPr/>
                <p:nvPr/>
              </p:nvCxnSpPr>
              <p:spPr>
                <a:xfrm>
                  <a:off x="1047923" y="3351687"/>
                  <a:ext cx="475423" cy="47542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26" name="Straight Connector 425">
                  <a:extLst>
                    <a:ext uri="{FF2B5EF4-FFF2-40B4-BE49-F238E27FC236}">
                      <a16:creationId xmlns:a16="http://schemas.microsoft.com/office/drawing/2014/main" id="{D1DD6BBF-E4A4-4ECA-91A0-D388C899C7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523345" y="3351687"/>
                  <a:ext cx="475423" cy="47542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27" name="Straight Connector 426">
                  <a:extLst>
                    <a:ext uri="{FF2B5EF4-FFF2-40B4-BE49-F238E27FC236}">
                      <a16:creationId xmlns:a16="http://schemas.microsoft.com/office/drawing/2014/main" id="{35E652D9-2790-4F2D-9E5F-74303FE50C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19334" y="3351686"/>
                  <a:ext cx="252000" cy="252000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8" name="TextBox 427">
                      <a:extLst>
                        <a:ext uri="{FF2B5EF4-FFF2-40B4-BE49-F238E27FC236}">
                          <a16:creationId xmlns:a16="http://schemas.microsoft.com/office/drawing/2014/main" id="{94259D14-8A0F-45E2-B91E-CD16F3F364C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92994" y="2571198"/>
                      <a:ext cx="295907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 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 xmlns="">
                <p:sp>
                  <p:nvSpPr>
                    <p:cNvPr id="428" name="TextBox 427">
                      <a:extLst>
                        <a:ext uri="{FF2B5EF4-FFF2-40B4-BE49-F238E27FC236}">
                          <a16:creationId xmlns:a16="http://schemas.microsoft.com/office/drawing/2014/main" id="{94259D14-8A0F-45E2-B91E-CD16F3F364C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92994" y="2571198"/>
                      <a:ext cx="2959072" cy="369332"/>
                    </a:xfrm>
                    <a:prstGeom prst="rect">
                      <a:avLst/>
                    </a:prstGeom>
                    <a:blipFill>
                      <a:blip r:embed="rId4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9" name="Rectangle 428">
                      <a:extLst>
                        <a:ext uri="{FF2B5EF4-FFF2-40B4-BE49-F238E27FC236}">
                          <a16:creationId xmlns:a16="http://schemas.microsoft.com/office/drawing/2014/main" id="{CE4834EE-2A63-4D0A-B72D-D9B4C1157D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17610" y="4563606"/>
                      <a:ext cx="408997" cy="369332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zh-CN" altLang="en-US" i="1" dirty="0"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29" name="Rectangle 428">
                      <a:extLst>
                        <a:ext uri="{FF2B5EF4-FFF2-40B4-BE49-F238E27FC236}">
                          <a16:creationId xmlns:a16="http://schemas.microsoft.com/office/drawing/2014/main" id="{CE4834EE-2A63-4D0A-B72D-D9B4C1157DAA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17610" y="4563606"/>
                      <a:ext cx="408997" cy="369332"/>
                    </a:xfrm>
                    <a:prstGeom prst="rect">
                      <a:avLst/>
                    </a:prstGeom>
                    <a:blipFill>
                      <a:blip r:embed="rId4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0" name="Rectangle 429">
                      <a:extLst>
                        <a:ext uri="{FF2B5EF4-FFF2-40B4-BE49-F238E27FC236}">
                          <a16:creationId xmlns:a16="http://schemas.microsoft.com/office/drawing/2014/main" id="{0A20FE29-E1C2-405F-87F1-C690F5D6BC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07331" y="3454434"/>
                      <a:ext cx="40126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oMath>
                        </m:oMathPara>
                      </a14:m>
                      <a:endParaRPr lang="zh-CN" altLang="en-US" i="1" dirty="0"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30" name="Rectangle 429">
                      <a:extLst>
                        <a:ext uri="{FF2B5EF4-FFF2-40B4-BE49-F238E27FC236}">
                          <a16:creationId xmlns:a16="http://schemas.microsoft.com/office/drawing/2014/main" id="{0A20FE29-E1C2-405F-87F1-C690F5D6BC00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07331" y="3454434"/>
                      <a:ext cx="401264" cy="369332"/>
                    </a:xfrm>
                    <a:prstGeom prst="rect">
                      <a:avLst/>
                    </a:prstGeom>
                    <a:blipFill>
                      <a:blip r:embed="rId48"/>
                      <a:stretch>
                        <a:fillRect b="-1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31" name="Straight Connector 430">
                  <a:extLst>
                    <a:ext uri="{FF2B5EF4-FFF2-40B4-BE49-F238E27FC236}">
                      <a16:creationId xmlns:a16="http://schemas.microsoft.com/office/drawing/2014/main" id="{1969FC02-842C-4A72-867E-B90FF6281F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707331" y="3334312"/>
                  <a:ext cx="696433" cy="702994"/>
                </a:xfrm>
                <a:prstGeom prst="line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32" name="Straight Connector 431">
                  <a:extLst>
                    <a:ext uri="{FF2B5EF4-FFF2-40B4-BE49-F238E27FC236}">
                      <a16:creationId xmlns:a16="http://schemas.microsoft.com/office/drawing/2014/main" id="{CD6B297E-8956-4B44-8CF5-7A81C97CF9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509389" y="3813353"/>
                  <a:ext cx="576000" cy="576000"/>
                </a:xfrm>
                <a:prstGeom prst="line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33" name="Straight Connector 432">
                  <a:extLst>
                    <a:ext uri="{FF2B5EF4-FFF2-40B4-BE49-F238E27FC236}">
                      <a16:creationId xmlns:a16="http://schemas.microsoft.com/office/drawing/2014/main" id="{8868C9F2-758A-4D80-A457-A8D946DAC7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81546" y="4383012"/>
                  <a:ext cx="0" cy="47542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0" name="Rectangle 419">
                    <a:extLst>
                      <a:ext uri="{FF2B5EF4-FFF2-40B4-BE49-F238E27FC236}">
                        <a16:creationId xmlns:a16="http://schemas.microsoft.com/office/drawing/2014/main" id="{34FFA46C-DF2C-428D-912A-C46EB580EA5F}"/>
                      </a:ext>
                    </a:extLst>
                  </p:cNvPr>
                  <p:cNvSpPr/>
                  <p:nvPr/>
                </p:nvSpPr>
                <p:spPr>
                  <a:xfrm>
                    <a:off x="1001869" y="855721"/>
                    <a:ext cx="37625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20" name="Rectangle 419">
                    <a:extLst>
                      <a:ext uri="{FF2B5EF4-FFF2-40B4-BE49-F238E27FC236}">
                        <a16:creationId xmlns:a16="http://schemas.microsoft.com/office/drawing/2014/main" id="{34FFA46C-DF2C-428D-912A-C46EB580EA5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1869" y="855721"/>
                    <a:ext cx="376257" cy="369332"/>
                  </a:xfrm>
                  <a:prstGeom prst="rect">
                    <a:avLst/>
                  </a:prstGeom>
                  <a:blipFill>
                    <a:blip r:embed="rId4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21" name="Straight Connector 420">
                <a:extLst>
                  <a:ext uri="{FF2B5EF4-FFF2-40B4-BE49-F238E27FC236}">
                    <a16:creationId xmlns:a16="http://schemas.microsoft.com/office/drawing/2014/main" id="{AFC24010-54D0-4977-B750-12ADACE0DAE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10090" y="518311"/>
                <a:ext cx="852692" cy="878686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2" name="Straight Connector 421">
                <a:extLst>
                  <a:ext uri="{FF2B5EF4-FFF2-40B4-BE49-F238E27FC236}">
                    <a16:creationId xmlns:a16="http://schemas.microsoft.com/office/drawing/2014/main" id="{A610192C-CBB2-467F-B2C1-54FEB5402E0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98087" y="518311"/>
                <a:ext cx="1007172" cy="1020929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3" name="Rectangle 422">
                    <a:extLst>
                      <a:ext uri="{FF2B5EF4-FFF2-40B4-BE49-F238E27FC236}">
                        <a16:creationId xmlns:a16="http://schemas.microsoft.com/office/drawing/2014/main" id="{264457B9-F17F-43C1-AEAA-11E84CDE659B}"/>
                      </a:ext>
                    </a:extLst>
                  </p:cNvPr>
                  <p:cNvSpPr/>
                  <p:nvPr/>
                </p:nvSpPr>
                <p:spPr>
                  <a:xfrm>
                    <a:off x="1380973" y="1289910"/>
                    <a:ext cx="37625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23" name="Rectangle 422">
                    <a:extLst>
                      <a:ext uri="{FF2B5EF4-FFF2-40B4-BE49-F238E27FC236}">
                        <a16:creationId xmlns:a16="http://schemas.microsoft.com/office/drawing/2014/main" id="{264457B9-F17F-43C1-AEAA-11E84CDE659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80973" y="1289910"/>
                    <a:ext cx="376257" cy="369332"/>
                  </a:xfrm>
                  <a:prstGeom prst="rect">
                    <a:avLst/>
                  </a:prstGeom>
                  <a:blipFill>
                    <a:blip r:embed="rId5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4" name="Rectangle 423">
                    <a:extLst>
                      <a:ext uri="{FF2B5EF4-FFF2-40B4-BE49-F238E27FC236}">
                        <a16:creationId xmlns:a16="http://schemas.microsoft.com/office/drawing/2014/main" id="{EA5A1DDF-5B68-494B-B434-611209FD88C2}"/>
                      </a:ext>
                    </a:extLst>
                  </p:cNvPr>
                  <p:cNvSpPr/>
                  <p:nvPr/>
                </p:nvSpPr>
                <p:spPr>
                  <a:xfrm>
                    <a:off x="1196025" y="1107230"/>
                    <a:ext cx="36420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24" name="Rectangle 423">
                    <a:extLst>
                      <a:ext uri="{FF2B5EF4-FFF2-40B4-BE49-F238E27FC236}">
                        <a16:creationId xmlns:a16="http://schemas.microsoft.com/office/drawing/2014/main" id="{EA5A1DDF-5B68-494B-B434-611209FD88C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6025" y="1107230"/>
                    <a:ext cx="364202" cy="369332"/>
                  </a:xfrm>
                  <a:prstGeom prst="rect">
                    <a:avLst/>
                  </a:prstGeom>
                  <a:blipFill>
                    <a:blip r:embed="rId5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15" name="Group 414">
              <a:extLst>
                <a:ext uri="{FF2B5EF4-FFF2-40B4-BE49-F238E27FC236}">
                  <a16:creationId xmlns:a16="http://schemas.microsoft.com/office/drawing/2014/main" id="{8BEFC43A-5333-478E-B5EC-5D2FFED7DF91}"/>
                </a:ext>
              </a:extLst>
            </p:cNvPr>
            <p:cNvGrpSpPr/>
            <p:nvPr/>
          </p:nvGrpSpPr>
          <p:grpSpPr>
            <a:xfrm>
              <a:off x="9767833" y="-1109075"/>
              <a:ext cx="475424" cy="473826"/>
              <a:chOff x="6621404" y="1486349"/>
              <a:chExt cx="698514" cy="696167"/>
            </a:xfrm>
          </p:grpSpPr>
          <p:cxnSp>
            <p:nvCxnSpPr>
              <p:cNvPr id="416" name="Straight Connector 415">
                <a:extLst>
                  <a:ext uri="{FF2B5EF4-FFF2-40B4-BE49-F238E27FC236}">
                    <a16:creationId xmlns:a16="http://schemas.microsoft.com/office/drawing/2014/main" id="{F3DDAB6C-D063-4683-B011-BB98DF31EF2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621404" y="1493475"/>
                <a:ext cx="689041" cy="689041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17" name="Oval 416">
                <a:extLst>
                  <a:ext uri="{FF2B5EF4-FFF2-40B4-BE49-F238E27FC236}">
                    <a16:creationId xmlns:a16="http://schemas.microsoft.com/office/drawing/2014/main" id="{BD5A6BA1-1BE7-48F2-A573-097AEE3E0937}"/>
                  </a:ext>
                </a:extLst>
              </p:cNvPr>
              <p:cNvSpPr/>
              <p:nvPr/>
            </p:nvSpPr>
            <p:spPr>
              <a:xfrm>
                <a:off x="6807759" y="1688051"/>
                <a:ext cx="316329" cy="316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18" name="Straight Connector 417">
                <a:extLst>
                  <a:ext uri="{FF2B5EF4-FFF2-40B4-BE49-F238E27FC236}">
                    <a16:creationId xmlns:a16="http://schemas.microsoft.com/office/drawing/2014/main" id="{135E5C72-F208-45CC-9E98-DDCAA3182DD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30877" y="1486349"/>
                <a:ext cx="689041" cy="689041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345031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oup 117">
            <a:extLst>
              <a:ext uri="{FF2B5EF4-FFF2-40B4-BE49-F238E27FC236}">
                <a16:creationId xmlns:a16="http://schemas.microsoft.com/office/drawing/2014/main" id="{9EEFA759-7D71-41C7-BA84-92327A97B286}"/>
              </a:ext>
            </a:extLst>
          </p:cNvPr>
          <p:cNvGrpSpPr/>
          <p:nvPr/>
        </p:nvGrpSpPr>
        <p:grpSpPr>
          <a:xfrm>
            <a:off x="6957126" y="1463071"/>
            <a:ext cx="4535526" cy="3291133"/>
            <a:chOff x="6374464" y="1603286"/>
            <a:chExt cx="4535526" cy="32911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80B3714C-0233-40B0-BF05-5267ADBA6ACD}"/>
                    </a:ext>
                  </a:extLst>
                </p:cNvPr>
                <p:cNvSpPr txBox="1"/>
                <p:nvPr/>
              </p:nvSpPr>
              <p:spPr>
                <a:xfrm>
                  <a:off x="6374464" y="1603286"/>
                  <a:ext cx="2959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    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80B3714C-0233-40B0-BF05-5267ADBA6A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4464" y="1603286"/>
                  <a:ext cx="2959072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6397845A-2AED-4111-9145-65E797D94F40}"/>
                </a:ext>
              </a:extLst>
            </p:cNvPr>
            <p:cNvGrpSpPr/>
            <p:nvPr/>
          </p:nvGrpSpPr>
          <p:grpSpPr>
            <a:xfrm>
              <a:off x="6828499" y="1629341"/>
              <a:ext cx="4081491" cy="3265078"/>
              <a:chOff x="6828499" y="1629341"/>
              <a:chExt cx="4081491" cy="3265078"/>
            </a:xfrm>
          </p:grpSpPr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6CC18AF5-3AF7-406A-A883-C64C428CF2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40462" y="1979865"/>
                <a:ext cx="1991434" cy="199629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E958A989-DF11-46EA-B77E-454C9B708C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703897" y="1985429"/>
                <a:ext cx="224100" cy="22559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05CA652D-AA22-4E7F-B55B-163C5F7524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06634" y="1985429"/>
                <a:ext cx="269288" cy="251257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75E609EF-CF00-41A6-A940-27E9CCCAA414}"/>
                      </a:ext>
                    </a:extLst>
                  </p:cNvPr>
                  <p:cNvSpPr/>
                  <p:nvPr/>
                </p:nvSpPr>
                <p:spPr>
                  <a:xfrm>
                    <a:off x="8654075" y="4525087"/>
                    <a:ext cx="408997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75E609EF-CF00-41A6-A940-27E9CCCAA41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54075" y="4525087"/>
                    <a:ext cx="408997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37AF82E6-1E97-47B8-BEEF-B97E1C0DDA75}"/>
                      </a:ext>
                    </a:extLst>
                  </p:cNvPr>
                  <p:cNvSpPr/>
                  <p:nvPr/>
                </p:nvSpPr>
                <p:spPr>
                  <a:xfrm>
                    <a:off x="6828499" y="2130585"/>
                    <a:ext cx="46621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37AF82E6-1E97-47B8-BEEF-B97E1C0DDA7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28499" y="2130585"/>
                    <a:ext cx="466218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0AC8D546-1DAC-4F17-BBA3-67AF3F937DF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81690" y="1975711"/>
                <a:ext cx="676773" cy="67316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FD58FC75-7A25-4EC9-874E-9A9556EB7C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19820" y="3978427"/>
                <a:ext cx="0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20DF8F19-4C57-4716-867C-6B2891F0E87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409421" y="1984360"/>
                <a:ext cx="225617" cy="20774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A36FF5C0-18F4-4F57-A8D8-D8A503D2640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49234" y="1990569"/>
                <a:ext cx="994183" cy="100883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Rectangle 62">
                    <a:extLst>
                      <a:ext uri="{FF2B5EF4-FFF2-40B4-BE49-F238E27FC236}">
                        <a16:creationId xmlns:a16="http://schemas.microsoft.com/office/drawing/2014/main" id="{C42AB669-9FA6-4CD0-8879-971718320805}"/>
                      </a:ext>
                    </a:extLst>
                  </p:cNvPr>
                  <p:cNvSpPr/>
                  <p:nvPr/>
                </p:nvSpPr>
                <p:spPr>
                  <a:xfrm>
                    <a:off x="7385789" y="2150286"/>
                    <a:ext cx="46461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63" name="Rectangle 62">
                    <a:extLst>
                      <a:ext uri="{FF2B5EF4-FFF2-40B4-BE49-F238E27FC236}">
                        <a16:creationId xmlns:a16="http://schemas.microsoft.com/office/drawing/2014/main" id="{C42AB669-9FA6-4CD0-8879-97171832080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85789" y="2150286"/>
                    <a:ext cx="464614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Rectangle 63">
                    <a:extLst>
                      <a:ext uri="{FF2B5EF4-FFF2-40B4-BE49-F238E27FC236}">
                        <a16:creationId xmlns:a16="http://schemas.microsoft.com/office/drawing/2014/main" id="{559FA7E0-2A7C-4394-8E75-A8D35664DAC6}"/>
                      </a:ext>
                    </a:extLst>
                  </p:cNvPr>
                  <p:cNvSpPr/>
                  <p:nvPr/>
                </p:nvSpPr>
                <p:spPr>
                  <a:xfrm rot="2726282">
                    <a:off x="8483965" y="2288928"/>
                    <a:ext cx="408997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⋯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64" name="Rectangle 63">
                    <a:extLst>
                      <a:ext uri="{FF2B5EF4-FFF2-40B4-BE49-F238E27FC236}">
                        <a16:creationId xmlns:a16="http://schemas.microsoft.com/office/drawing/2014/main" id="{559FA7E0-2A7C-4394-8E75-A8D35664DAC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726282">
                    <a:off x="8483965" y="2288928"/>
                    <a:ext cx="408997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Rectangle 64">
                    <a:extLst>
                      <a:ext uri="{FF2B5EF4-FFF2-40B4-BE49-F238E27FC236}">
                        <a16:creationId xmlns:a16="http://schemas.microsoft.com/office/drawing/2014/main" id="{6AE98989-8709-4110-89BB-38B2C4A4C4A9}"/>
                      </a:ext>
                    </a:extLst>
                  </p:cNvPr>
                  <p:cNvSpPr/>
                  <p:nvPr/>
                </p:nvSpPr>
                <p:spPr>
                  <a:xfrm>
                    <a:off x="8989562" y="1640001"/>
                    <a:ext cx="408997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⋯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65" name="Rectangle 64">
                    <a:extLst>
                      <a:ext uri="{FF2B5EF4-FFF2-40B4-BE49-F238E27FC236}">
                        <a16:creationId xmlns:a16="http://schemas.microsoft.com/office/drawing/2014/main" id="{6AE98989-8709-4110-89BB-38B2C4A4C4A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89562" y="1640001"/>
                    <a:ext cx="408997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Rectangle 65">
                    <a:extLst>
                      <a:ext uri="{FF2B5EF4-FFF2-40B4-BE49-F238E27FC236}">
                        <a16:creationId xmlns:a16="http://schemas.microsoft.com/office/drawing/2014/main" id="{47437C3F-A38D-41A6-AD2E-CA35F29BBDC0}"/>
                      </a:ext>
                    </a:extLst>
                  </p:cNvPr>
                  <p:cNvSpPr/>
                  <p:nvPr/>
                </p:nvSpPr>
                <p:spPr>
                  <a:xfrm>
                    <a:off x="9290508" y="1629341"/>
                    <a:ext cx="161948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   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66" name="Rectangle 65">
                    <a:extLst>
                      <a:ext uri="{FF2B5EF4-FFF2-40B4-BE49-F238E27FC236}">
                        <a16:creationId xmlns:a16="http://schemas.microsoft.com/office/drawing/2014/main" id="{47437C3F-A38D-41A6-AD2E-CA35F29BBDC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90508" y="1629341"/>
                    <a:ext cx="1619482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1D733BFA-1410-44A7-9F98-F1FD11249F7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28477" y="2007757"/>
                <a:ext cx="1556897" cy="158480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Rectangle 67">
                    <a:extLst>
                      <a:ext uri="{FF2B5EF4-FFF2-40B4-BE49-F238E27FC236}">
                        <a16:creationId xmlns:a16="http://schemas.microsoft.com/office/drawing/2014/main" id="{2B880349-D13C-42A4-9D3C-8B2D4E75FAD0}"/>
                      </a:ext>
                    </a:extLst>
                  </p:cNvPr>
                  <p:cNvSpPr/>
                  <p:nvPr/>
                </p:nvSpPr>
                <p:spPr>
                  <a:xfrm>
                    <a:off x="8233580" y="3663801"/>
                    <a:ext cx="48564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68" name="Rectangle 67">
                    <a:extLst>
                      <a:ext uri="{FF2B5EF4-FFF2-40B4-BE49-F238E27FC236}">
                        <a16:creationId xmlns:a16="http://schemas.microsoft.com/office/drawing/2014/main" id="{2B880349-D13C-42A4-9D3C-8B2D4E75FAD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33580" y="3663801"/>
                    <a:ext cx="485646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75A17D79-95B1-49CE-83AC-B63F5F0B86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302639" y="1985429"/>
                <a:ext cx="228912" cy="20667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4381E482-E22C-4A33-9312-CB11449BBB6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815331" y="1989940"/>
                <a:ext cx="1902660" cy="198472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Rectangle 72">
                    <a:extLst>
                      <a:ext uri="{FF2B5EF4-FFF2-40B4-BE49-F238E27FC236}">
                        <a16:creationId xmlns:a16="http://schemas.microsoft.com/office/drawing/2014/main" id="{7DF7FCFD-3142-48DC-89BF-25DEF6AC6B69}"/>
                      </a:ext>
                    </a:extLst>
                  </p:cNvPr>
                  <p:cNvSpPr/>
                  <p:nvPr/>
                </p:nvSpPr>
                <p:spPr>
                  <a:xfrm rot="2726282">
                    <a:off x="7726705" y="3092734"/>
                    <a:ext cx="408997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⋯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73" name="Rectangle 72">
                    <a:extLst>
                      <a:ext uri="{FF2B5EF4-FFF2-40B4-BE49-F238E27FC236}">
                        <a16:creationId xmlns:a16="http://schemas.microsoft.com/office/drawing/2014/main" id="{7DF7FCFD-3142-48DC-89BF-25DEF6AC6B6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726282">
                    <a:off x="7726705" y="3092734"/>
                    <a:ext cx="408997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211B9582-203F-4F62-BAC0-1BB0AA45AA1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40202" y="3380661"/>
                <a:ext cx="69423" cy="6942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B1F70F40-25C3-4D56-AFA0-4A129B7E11D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562515" y="3707122"/>
                <a:ext cx="69423" cy="6942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Rectangle 89">
                    <a:extLst>
                      <a:ext uri="{FF2B5EF4-FFF2-40B4-BE49-F238E27FC236}">
                        <a16:creationId xmlns:a16="http://schemas.microsoft.com/office/drawing/2014/main" id="{75D09C31-384F-42FF-8BA5-518EEACF55E8}"/>
                      </a:ext>
                    </a:extLst>
                  </p:cNvPr>
                  <p:cNvSpPr/>
                  <p:nvPr/>
                </p:nvSpPr>
                <p:spPr>
                  <a:xfrm>
                    <a:off x="7339383" y="2669046"/>
                    <a:ext cx="471539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0" name="Rectangle 89">
                    <a:extLst>
                      <a:ext uri="{FF2B5EF4-FFF2-40B4-BE49-F238E27FC236}">
                        <a16:creationId xmlns:a16="http://schemas.microsoft.com/office/drawing/2014/main" id="{75D09C31-384F-42FF-8BA5-518EEACF55E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39383" y="2669046"/>
                    <a:ext cx="471539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1" name="Rectangle 90">
                    <a:extLst>
                      <a:ext uri="{FF2B5EF4-FFF2-40B4-BE49-F238E27FC236}">
                        <a16:creationId xmlns:a16="http://schemas.microsoft.com/office/drawing/2014/main" id="{64B8ED23-39D3-48D3-9C37-01B5708E929B}"/>
                      </a:ext>
                    </a:extLst>
                  </p:cNvPr>
                  <p:cNvSpPr/>
                  <p:nvPr/>
                </p:nvSpPr>
                <p:spPr>
                  <a:xfrm>
                    <a:off x="8091214" y="2125766"/>
                    <a:ext cx="46102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1" name="Rectangle 90">
                    <a:extLst>
                      <a:ext uri="{FF2B5EF4-FFF2-40B4-BE49-F238E27FC236}">
                        <a16:creationId xmlns:a16="http://schemas.microsoft.com/office/drawing/2014/main" id="{64B8ED23-39D3-48D3-9C37-01B5708E929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91214" y="2125766"/>
                    <a:ext cx="461024" cy="3693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10F68DCD-34F3-48C1-8935-5C49589704A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39953" y="2778514"/>
                <a:ext cx="55443" cy="516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A4DD5609-498D-40FD-84E4-1FDD09F9AFF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66995" y="2410341"/>
                <a:ext cx="55443" cy="516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5" name="Rectangle 94">
                    <a:extLst>
                      <a:ext uri="{FF2B5EF4-FFF2-40B4-BE49-F238E27FC236}">
                        <a16:creationId xmlns:a16="http://schemas.microsoft.com/office/drawing/2014/main" id="{BE3CB247-E876-4166-990C-2BBE77B8401F}"/>
                      </a:ext>
                    </a:extLst>
                  </p:cNvPr>
                  <p:cNvSpPr/>
                  <p:nvPr/>
                </p:nvSpPr>
                <p:spPr>
                  <a:xfrm>
                    <a:off x="9960479" y="2115575"/>
                    <a:ext cx="47513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5" name="Rectangle 94">
                    <a:extLst>
                      <a:ext uri="{FF2B5EF4-FFF2-40B4-BE49-F238E27FC236}">
                        <a16:creationId xmlns:a16="http://schemas.microsoft.com/office/drawing/2014/main" id="{BE3CB247-E876-4166-990C-2BBE77B8401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960479" y="2115575"/>
                    <a:ext cx="475130" cy="36933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6" name="Rectangle 95">
                    <a:extLst>
                      <a:ext uri="{FF2B5EF4-FFF2-40B4-BE49-F238E27FC236}">
                        <a16:creationId xmlns:a16="http://schemas.microsoft.com/office/drawing/2014/main" id="{FDF514F3-8F3F-45D5-B655-FF344767CAF5}"/>
                      </a:ext>
                    </a:extLst>
                  </p:cNvPr>
                  <p:cNvSpPr/>
                  <p:nvPr/>
                </p:nvSpPr>
                <p:spPr>
                  <a:xfrm>
                    <a:off x="7790074" y="3336934"/>
                    <a:ext cx="70525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6" name="Rectangle 95">
                    <a:extLst>
                      <a:ext uri="{FF2B5EF4-FFF2-40B4-BE49-F238E27FC236}">
                        <a16:creationId xmlns:a16="http://schemas.microsoft.com/office/drawing/2014/main" id="{FDF514F3-8F3F-45D5-B655-FF344767CAF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90074" y="3336934"/>
                    <a:ext cx="705258" cy="36933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F5A0D81B-3EFF-4E1D-859B-EF756A629C9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545427" y="1999429"/>
                <a:ext cx="228912" cy="20667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8" name="Rectangle 97">
                    <a:extLst>
                      <a:ext uri="{FF2B5EF4-FFF2-40B4-BE49-F238E27FC236}">
                        <a16:creationId xmlns:a16="http://schemas.microsoft.com/office/drawing/2014/main" id="{2DF2B7EC-681C-4DE4-B9C1-4410C13A48A4}"/>
                      </a:ext>
                    </a:extLst>
                  </p:cNvPr>
                  <p:cNvSpPr/>
                  <p:nvPr/>
                </p:nvSpPr>
                <p:spPr>
                  <a:xfrm>
                    <a:off x="9131400" y="2104262"/>
                    <a:ext cx="69474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8" name="Rectangle 97">
                    <a:extLst>
                      <a:ext uri="{FF2B5EF4-FFF2-40B4-BE49-F238E27FC236}">
                        <a16:creationId xmlns:a16="http://schemas.microsoft.com/office/drawing/2014/main" id="{2DF2B7EC-681C-4DE4-B9C1-4410C13A48A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31400" y="2104262"/>
                    <a:ext cx="694742" cy="36933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65C9607-48B1-47CD-85F9-79FCF4E45ADC}"/>
              </a:ext>
            </a:extLst>
          </p:cNvPr>
          <p:cNvGrpSpPr/>
          <p:nvPr/>
        </p:nvGrpSpPr>
        <p:grpSpPr>
          <a:xfrm>
            <a:off x="693294" y="1489126"/>
            <a:ext cx="4756181" cy="3271996"/>
            <a:chOff x="1857462" y="1622423"/>
            <a:chExt cx="4756181" cy="3271996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2E7F98F-789E-4E22-A1FE-BA83AC547928}"/>
                </a:ext>
              </a:extLst>
            </p:cNvPr>
            <p:cNvCxnSpPr>
              <a:cxnSpLocks/>
            </p:cNvCxnSpPr>
            <p:nvPr/>
          </p:nvCxnSpPr>
          <p:spPr>
            <a:xfrm>
              <a:off x="2341215" y="1979865"/>
              <a:ext cx="2088957" cy="210636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34E5E2-CB8D-4757-AD53-F694F75696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83771" y="1984616"/>
              <a:ext cx="436491" cy="429893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4A84126-9241-487D-A33D-D884A95158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76313" y="1972618"/>
              <a:ext cx="269288" cy="251257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B015C579-C6F9-49D1-859B-3E68D4C3999F}"/>
                    </a:ext>
                  </a:extLst>
                </p:cNvPr>
                <p:cNvSpPr txBox="1"/>
                <p:nvPr/>
              </p:nvSpPr>
              <p:spPr>
                <a:xfrm>
                  <a:off x="1857462" y="1629341"/>
                  <a:ext cx="2959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    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B015C579-C6F9-49D1-859B-3E68D4C399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7462" y="1629341"/>
                  <a:ext cx="2959072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616BAE0E-5367-403A-B926-DEFE47FBF0EB}"/>
                    </a:ext>
                  </a:extLst>
                </p:cNvPr>
                <p:cNvSpPr/>
                <p:nvPr/>
              </p:nvSpPr>
              <p:spPr>
                <a:xfrm>
                  <a:off x="4154828" y="4525087"/>
                  <a:ext cx="408997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616BAE0E-5367-403A-B926-DEFE47FBF0E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4828" y="4525087"/>
                  <a:ext cx="408997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2CE1EB5E-FBB6-4E9B-8D44-94E0F1FE3DC3}"/>
                    </a:ext>
                  </a:extLst>
                </p:cNvPr>
                <p:cNvSpPr/>
                <p:nvPr/>
              </p:nvSpPr>
              <p:spPr>
                <a:xfrm>
                  <a:off x="2365467" y="2252539"/>
                  <a:ext cx="46621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2CE1EB5E-FBB6-4E9B-8D44-94E0F1FE3DC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5467" y="2252539"/>
                  <a:ext cx="466218" cy="369332"/>
                </a:xfrm>
                <a:prstGeom prst="rect">
                  <a:avLst/>
                </a:prstGeom>
                <a:blipFill>
                  <a:blip r:embed="rId18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033CA00-59C6-452F-BF1F-D6C93DA163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82443" y="1975711"/>
              <a:ext cx="676773" cy="67316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4805869-78DC-45BF-B1AB-544944FCC6D1}"/>
                </a:ext>
              </a:extLst>
            </p:cNvPr>
            <p:cNvCxnSpPr>
              <a:cxnSpLocks/>
            </p:cNvCxnSpPr>
            <p:nvPr/>
          </p:nvCxnSpPr>
          <p:spPr>
            <a:xfrm>
              <a:off x="4416852" y="4066057"/>
              <a:ext cx="0" cy="475423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A1AF8D5E-585D-4935-AD6D-FA1C1275C6AF}"/>
                    </a:ext>
                  </a:extLst>
                </p:cNvPr>
                <p:cNvSpPr/>
                <p:nvPr/>
              </p:nvSpPr>
              <p:spPr>
                <a:xfrm>
                  <a:off x="2589562" y="2484380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A1AF8D5E-585D-4935-AD6D-FA1C1275C6A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9562" y="2484380"/>
                  <a:ext cx="376257" cy="36933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99463792-9D14-40AD-9236-2E172A81AD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78459" y="1990568"/>
              <a:ext cx="823234" cy="8395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ED24FCA-6A3B-4DF5-89A2-FECC76C6FE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49987" y="1990569"/>
              <a:ext cx="994183" cy="1008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FEF70B6F-361E-4B97-88F5-B1386A185F5D}"/>
                    </a:ext>
                  </a:extLst>
                </p:cNvPr>
                <p:cNvSpPr/>
                <p:nvPr/>
              </p:nvSpPr>
              <p:spPr>
                <a:xfrm>
                  <a:off x="2938996" y="2886392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FEF70B6F-361E-4B97-88F5-B1386A185F5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8996" y="2886392"/>
                  <a:ext cx="376257" cy="369332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F1F38057-D100-4CE7-B42A-661A14435F30}"/>
                    </a:ext>
                  </a:extLst>
                </p:cNvPr>
                <p:cNvSpPr/>
                <p:nvPr/>
              </p:nvSpPr>
              <p:spPr>
                <a:xfrm>
                  <a:off x="2760420" y="2687995"/>
                  <a:ext cx="47153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F1F38057-D100-4CE7-B42A-661A14435F3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60420" y="2687995"/>
                  <a:ext cx="471539" cy="369332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326AAB33-6EB6-44C8-92E7-318E78DF0D88}"/>
                    </a:ext>
                  </a:extLst>
                </p:cNvPr>
                <p:cNvSpPr/>
                <p:nvPr/>
              </p:nvSpPr>
              <p:spPr>
                <a:xfrm rot="2726282">
                  <a:off x="3984718" y="2288928"/>
                  <a:ext cx="408997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326AAB33-6EB6-44C8-92E7-318E78DF0D8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726282">
                  <a:off x="3984718" y="2288928"/>
                  <a:ext cx="408997" cy="369332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3017CDE7-DC40-4856-9508-8FA61DD82AE8}"/>
                    </a:ext>
                  </a:extLst>
                </p:cNvPr>
                <p:cNvSpPr/>
                <p:nvPr/>
              </p:nvSpPr>
              <p:spPr>
                <a:xfrm>
                  <a:off x="4490315" y="1640001"/>
                  <a:ext cx="408997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3017CDE7-DC40-4856-9508-8FA61DD82A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0315" y="1640001"/>
                  <a:ext cx="408997" cy="369332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06C631B5-A183-49B9-A997-E8EA512EA71A}"/>
                    </a:ext>
                  </a:extLst>
                </p:cNvPr>
                <p:cNvSpPr/>
                <p:nvPr/>
              </p:nvSpPr>
              <p:spPr>
                <a:xfrm>
                  <a:off x="5045457" y="1622423"/>
                  <a:ext cx="156818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06C631B5-A183-49B9-A997-E8EA512EA71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5457" y="1622423"/>
                  <a:ext cx="1568186" cy="369332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4F68E28-4467-493B-B7D3-8EEC530FB9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08513" y="1985394"/>
              <a:ext cx="1611630" cy="16771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ED34A9EA-4263-40CA-A404-EA707FF49859}"/>
                    </a:ext>
                  </a:extLst>
                </p:cNvPr>
                <p:cNvSpPr/>
                <p:nvPr/>
              </p:nvSpPr>
              <p:spPr>
                <a:xfrm>
                  <a:off x="3769121" y="3669813"/>
                  <a:ext cx="48564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ED34A9EA-4263-40CA-A404-EA707FF4985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9121" y="3669813"/>
                  <a:ext cx="485646" cy="369332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78D5CD1-167B-4315-A021-A26D0C1E1D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05371" y="1984836"/>
              <a:ext cx="1803143" cy="18785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EB9872DC-480F-4FB1-A83A-D33C5686213A}"/>
                    </a:ext>
                  </a:extLst>
                </p:cNvPr>
                <p:cNvSpPr/>
                <p:nvPr/>
              </p:nvSpPr>
              <p:spPr>
                <a:xfrm>
                  <a:off x="3616008" y="3475942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EB9872DC-480F-4FB1-A83A-D33C5686213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6008" y="3475942"/>
                  <a:ext cx="376257" cy="369332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EA813386-B042-4459-80EE-0B1B558B29D4}"/>
                    </a:ext>
                  </a:extLst>
                </p:cNvPr>
                <p:cNvSpPr/>
                <p:nvPr/>
              </p:nvSpPr>
              <p:spPr>
                <a:xfrm>
                  <a:off x="4029676" y="3910666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EA813386-B042-4459-80EE-0B1B558B29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9676" y="3910666"/>
                  <a:ext cx="376257" cy="369332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9C22C50-D67F-415D-AB88-F0B60B9984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07294" y="1989940"/>
              <a:ext cx="1963850" cy="20962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27595F89-AF65-44D9-817B-8A5C99EA747A}"/>
                    </a:ext>
                  </a:extLst>
                </p:cNvPr>
                <p:cNvSpPr/>
                <p:nvPr/>
              </p:nvSpPr>
              <p:spPr>
                <a:xfrm rot="2726282">
                  <a:off x="3124251" y="3037834"/>
                  <a:ext cx="408997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27595F89-AF65-44D9-817B-8A5C99EA747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726282">
                  <a:off x="3124251" y="3037834"/>
                  <a:ext cx="408997" cy="369332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DBE0F3D-AF40-486B-9C8E-983968B0F4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2585" y="2300241"/>
              <a:ext cx="69423" cy="6942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B39AAA48-5042-424E-B52C-F9687C0784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60755" y="2498273"/>
              <a:ext cx="69423" cy="6942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608ED648-E9D5-47DA-A467-C23356B573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52721" y="2694471"/>
              <a:ext cx="69423" cy="6942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96E068CA-7842-4EF9-8644-ADCCA36A70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40411" y="2882944"/>
              <a:ext cx="69423" cy="6942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E512C355-67E6-46B2-83EA-7A4F0A88EE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72855" y="3526113"/>
              <a:ext cx="69423" cy="6942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4302266C-EEC3-4AA6-AE82-FFA7F89F8C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67326" y="3733803"/>
              <a:ext cx="69423" cy="6942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DD52BAF7-02D2-4D80-9346-9975569F9B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86403" y="3951185"/>
              <a:ext cx="69423" cy="6942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36D32B20-42BD-454D-B279-80C251080E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97478" y="1988042"/>
              <a:ext cx="1439347" cy="148030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Rectangle 101">
                  <a:extLst>
                    <a:ext uri="{FF2B5EF4-FFF2-40B4-BE49-F238E27FC236}">
                      <a16:creationId xmlns:a16="http://schemas.microsoft.com/office/drawing/2014/main" id="{E61F571A-740B-4153-A26E-EE3E5C0D7A5B}"/>
                    </a:ext>
                  </a:extLst>
                </p:cNvPr>
                <p:cNvSpPr/>
                <p:nvPr/>
              </p:nvSpPr>
              <p:spPr>
                <a:xfrm>
                  <a:off x="3252412" y="3223232"/>
                  <a:ext cx="55961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02" name="Rectangle 101">
                  <a:extLst>
                    <a:ext uri="{FF2B5EF4-FFF2-40B4-BE49-F238E27FC236}">
                      <a16:creationId xmlns:a16="http://schemas.microsoft.com/office/drawing/2014/main" id="{E61F571A-740B-4153-A26E-EE3E5C0D7A5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2412" y="3223232"/>
                  <a:ext cx="559615" cy="369332"/>
                </a:xfrm>
                <a:prstGeom prst="rect">
                  <a:avLst/>
                </a:prstGeom>
                <a:blipFill>
                  <a:blip r:embed="rId29"/>
                  <a:stretch>
                    <a:fillRect r="-8791" b="-1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6F296DB2-8AC1-497F-8B8A-452806A24E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26375" y="3275417"/>
              <a:ext cx="69423" cy="6942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Arrow: Left-Right 118">
            <a:extLst>
              <a:ext uri="{FF2B5EF4-FFF2-40B4-BE49-F238E27FC236}">
                <a16:creationId xmlns:a16="http://schemas.microsoft.com/office/drawing/2014/main" id="{2B861617-7FCB-47D6-82B8-01E18CA82A81}"/>
              </a:ext>
            </a:extLst>
          </p:cNvPr>
          <p:cNvSpPr/>
          <p:nvPr/>
        </p:nvSpPr>
        <p:spPr>
          <a:xfrm>
            <a:off x="4993358" y="2887156"/>
            <a:ext cx="2234452" cy="607297"/>
          </a:xfrm>
          <a:prstGeom prst="left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One-to-one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9BB086BB-774B-481A-A10C-DE88E11454EF}"/>
              </a:ext>
            </a:extLst>
          </p:cNvPr>
          <p:cNvGrpSpPr/>
          <p:nvPr/>
        </p:nvGrpSpPr>
        <p:grpSpPr>
          <a:xfrm>
            <a:off x="505675" y="5095680"/>
            <a:ext cx="5131419" cy="1185103"/>
            <a:chOff x="174166" y="5206516"/>
            <a:chExt cx="5911238" cy="1365203"/>
          </a:xfrm>
        </p:grpSpPr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4A7D08BA-0AF9-4FD9-9EF1-81F6BFC63FBE}"/>
                </a:ext>
              </a:extLst>
            </p:cNvPr>
            <p:cNvCxnSpPr>
              <a:cxnSpLocks/>
            </p:cNvCxnSpPr>
            <p:nvPr/>
          </p:nvCxnSpPr>
          <p:spPr>
            <a:xfrm>
              <a:off x="442804" y="6164295"/>
              <a:ext cx="562307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B855A2D9-4452-444E-A128-2DCF58A743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5902" y="5556929"/>
              <a:ext cx="0" cy="5987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B14C6EF4-225C-4F8B-9162-187761D968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08183" y="5556929"/>
              <a:ext cx="0" cy="5987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D9B1B713-641C-438B-8C40-9ADD3A1684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30464" y="5556929"/>
              <a:ext cx="0" cy="5987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F24C4557-CA2E-4E62-885E-B3201A1FDA90}"/>
                    </a:ext>
                  </a:extLst>
                </p:cNvPr>
                <p:cNvSpPr txBox="1"/>
                <p:nvPr/>
              </p:nvSpPr>
              <p:spPr>
                <a:xfrm>
                  <a:off x="703517" y="5206516"/>
                  <a:ext cx="2959072" cy="3900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altLang="zh-CN" sz="16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CN" sz="1600" i="1" dirty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CN" sz="16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16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altLang="zh-CN" sz="16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1600" i="1" dirty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en-US" altLang="zh-CN" sz="1600" i="1" dirty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F24C4557-CA2E-4E62-885E-B3201A1FDA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517" y="5206516"/>
                  <a:ext cx="2959072" cy="390004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Rectangle 144">
                  <a:extLst>
                    <a:ext uri="{FF2B5EF4-FFF2-40B4-BE49-F238E27FC236}">
                      <a16:creationId xmlns:a16="http://schemas.microsoft.com/office/drawing/2014/main" id="{53DA7A60-8F8A-4F54-9BC3-8D806077C126}"/>
                    </a:ext>
                  </a:extLst>
                </p:cNvPr>
                <p:cNvSpPr/>
                <p:nvPr/>
              </p:nvSpPr>
              <p:spPr>
                <a:xfrm>
                  <a:off x="174166" y="6155783"/>
                  <a:ext cx="462244" cy="39000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1600" i="1" dirty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145" name="Rectangle 144">
                  <a:extLst>
                    <a:ext uri="{FF2B5EF4-FFF2-40B4-BE49-F238E27FC236}">
                      <a16:creationId xmlns:a16="http://schemas.microsoft.com/office/drawing/2014/main" id="{53DA7A60-8F8A-4F54-9BC3-8D806077C12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166" y="6155783"/>
                  <a:ext cx="462244" cy="390004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Rectangle 146">
                  <a:extLst>
                    <a:ext uri="{FF2B5EF4-FFF2-40B4-BE49-F238E27FC236}">
                      <a16:creationId xmlns:a16="http://schemas.microsoft.com/office/drawing/2014/main" id="{C7F277DE-1A1B-4036-AD02-DCBDB4347969}"/>
                    </a:ext>
                  </a:extLst>
                </p:cNvPr>
                <p:cNvSpPr/>
                <p:nvPr/>
              </p:nvSpPr>
              <p:spPr>
                <a:xfrm>
                  <a:off x="4480593" y="6181715"/>
                  <a:ext cx="522812" cy="39000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147" name="Rectangle 146">
                  <a:extLst>
                    <a:ext uri="{FF2B5EF4-FFF2-40B4-BE49-F238E27FC236}">
                      <a16:creationId xmlns:a16="http://schemas.microsoft.com/office/drawing/2014/main" id="{C7F277DE-1A1B-4036-AD02-DCBDB434796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0593" y="6181715"/>
                  <a:ext cx="522812" cy="390004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Rectangle 147">
                  <a:extLst>
                    <a:ext uri="{FF2B5EF4-FFF2-40B4-BE49-F238E27FC236}">
                      <a16:creationId xmlns:a16="http://schemas.microsoft.com/office/drawing/2014/main" id="{8C7181CD-DFF2-443D-8507-6230E83DAAB7}"/>
                    </a:ext>
                  </a:extLst>
                </p:cNvPr>
                <p:cNvSpPr/>
                <p:nvPr/>
              </p:nvSpPr>
              <p:spPr>
                <a:xfrm>
                  <a:off x="1507818" y="6180421"/>
                  <a:ext cx="462244" cy="39000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1600" i="1" dirty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148" name="Rectangle 147">
                  <a:extLst>
                    <a:ext uri="{FF2B5EF4-FFF2-40B4-BE49-F238E27FC236}">
                      <a16:creationId xmlns:a16="http://schemas.microsoft.com/office/drawing/2014/main" id="{8C7181CD-DFF2-443D-8507-6230E83DAAB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7818" y="6180421"/>
                  <a:ext cx="462244" cy="390004"/>
                </a:xfrm>
                <a:prstGeom prst="rect">
                  <a:avLst/>
                </a:prstGeom>
                <a:blipFill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Rectangle 148">
                  <a:extLst>
                    <a:ext uri="{FF2B5EF4-FFF2-40B4-BE49-F238E27FC236}">
                      <a16:creationId xmlns:a16="http://schemas.microsoft.com/office/drawing/2014/main" id="{7FDD38B8-9D03-446C-9205-7835A4BBE466}"/>
                    </a:ext>
                  </a:extLst>
                </p:cNvPr>
                <p:cNvSpPr/>
                <p:nvPr/>
              </p:nvSpPr>
              <p:spPr>
                <a:xfrm>
                  <a:off x="959094" y="6167143"/>
                  <a:ext cx="553171" cy="39000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600" i="1" dirty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149" name="Rectangle 148">
                  <a:extLst>
                    <a:ext uri="{FF2B5EF4-FFF2-40B4-BE49-F238E27FC236}">
                      <a16:creationId xmlns:a16="http://schemas.microsoft.com/office/drawing/2014/main" id="{7FDD38B8-9D03-446C-9205-7835A4BBE4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9094" y="6167143"/>
                  <a:ext cx="553171" cy="390004"/>
                </a:xfrm>
                <a:prstGeom prst="rect">
                  <a:avLst/>
                </a:prstGeom>
                <a:blipFill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Rectangle 149">
                  <a:extLst>
                    <a:ext uri="{FF2B5EF4-FFF2-40B4-BE49-F238E27FC236}">
                      <a16:creationId xmlns:a16="http://schemas.microsoft.com/office/drawing/2014/main" id="{AA437845-D371-4E44-9CB2-3C0C064E0CAE}"/>
                    </a:ext>
                  </a:extLst>
                </p:cNvPr>
                <p:cNvSpPr/>
                <p:nvPr/>
              </p:nvSpPr>
              <p:spPr>
                <a:xfrm>
                  <a:off x="2041264" y="6164291"/>
                  <a:ext cx="506932" cy="39000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150" name="Rectangle 149">
                  <a:extLst>
                    <a:ext uri="{FF2B5EF4-FFF2-40B4-BE49-F238E27FC236}">
                      <a16:creationId xmlns:a16="http://schemas.microsoft.com/office/drawing/2014/main" id="{AA437845-D371-4E44-9CB2-3C0C064E0CA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41264" y="6164291"/>
                  <a:ext cx="506932" cy="390004"/>
                </a:xfrm>
                <a:prstGeom prst="rect">
                  <a:avLst/>
                </a:prstGeom>
                <a:blipFill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84DFB2DB-8CCD-4F77-8284-EB88B7045B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52745" y="5556929"/>
              <a:ext cx="0" cy="5987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A6C114C9-2052-426A-9034-64F923B8BF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75026" y="5556929"/>
              <a:ext cx="0" cy="5987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Rectangle 153">
                  <a:extLst>
                    <a:ext uri="{FF2B5EF4-FFF2-40B4-BE49-F238E27FC236}">
                      <a16:creationId xmlns:a16="http://schemas.microsoft.com/office/drawing/2014/main" id="{A765E259-7BA1-4C25-A721-C0BFC41BB1CA}"/>
                    </a:ext>
                  </a:extLst>
                </p:cNvPr>
                <p:cNvSpPr/>
                <p:nvPr/>
              </p:nvSpPr>
              <p:spPr>
                <a:xfrm>
                  <a:off x="2546892" y="6181653"/>
                  <a:ext cx="462244" cy="39000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1600" i="1" dirty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154" name="Rectangle 153">
                  <a:extLst>
                    <a:ext uri="{FF2B5EF4-FFF2-40B4-BE49-F238E27FC236}">
                      <a16:creationId xmlns:a16="http://schemas.microsoft.com/office/drawing/2014/main" id="{A765E259-7BA1-4C25-A721-C0BFC41BB1C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6892" y="6181653"/>
                  <a:ext cx="462244" cy="390004"/>
                </a:xfrm>
                <a:prstGeom prst="rect">
                  <a:avLst/>
                </a:prstGeom>
                <a:blipFill>
                  <a:blip r:embed="rId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5" name="Rectangle 154">
                  <a:extLst>
                    <a:ext uri="{FF2B5EF4-FFF2-40B4-BE49-F238E27FC236}">
                      <a16:creationId xmlns:a16="http://schemas.microsoft.com/office/drawing/2014/main" id="{DF6E94BB-08E5-4707-AE10-394925985803}"/>
                    </a:ext>
                  </a:extLst>
                </p:cNvPr>
                <p:cNvSpPr/>
                <p:nvPr/>
              </p:nvSpPr>
              <p:spPr>
                <a:xfrm>
                  <a:off x="3047966" y="5654811"/>
                  <a:ext cx="408996" cy="39000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zh-CN" altLang="en-US" sz="160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55" name="Rectangle 154">
                  <a:extLst>
                    <a:ext uri="{FF2B5EF4-FFF2-40B4-BE49-F238E27FC236}">
                      <a16:creationId xmlns:a16="http://schemas.microsoft.com/office/drawing/2014/main" id="{DF6E94BB-08E5-4707-AE10-39492598580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7966" y="5654811"/>
                  <a:ext cx="408996" cy="390004"/>
                </a:xfrm>
                <a:prstGeom prst="rect">
                  <a:avLst/>
                </a:prstGeom>
                <a:blipFill>
                  <a:blip r:embed="rId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7F88D6EC-4E58-45C2-AD3E-7E97F6BDAC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19996" y="5560827"/>
              <a:ext cx="0" cy="5987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3F6CBC38-DFCF-4B9B-8FDF-8BF1E393A2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42277" y="5560827"/>
              <a:ext cx="0" cy="5987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BE8CCBF5-6F41-4C66-91CC-F9A5FFC1E8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64558" y="5560827"/>
              <a:ext cx="0" cy="5987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544F883A-E40F-4EBD-B4E9-CC6CECFB148C}"/>
                    </a:ext>
                  </a:extLst>
                </p:cNvPr>
                <p:cNvSpPr txBox="1"/>
                <p:nvPr/>
              </p:nvSpPr>
              <p:spPr>
                <a:xfrm>
                  <a:off x="3837611" y="5210414"/>
                  <a:ext cx="1947354" cy="3900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altLang="zh-CN" sz="16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CN" sz="1600" i="1" dirty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CN" sz="16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1600" i="1" dirty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544F883A-E40F-4EBD-B4E9-CC6CECFB14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7611" y="5210414"/>
                  <a:ext cx="1947354" cy="390004"/>
                </a:xfrm>
                <a:prstGeom prst="rect">
                  <a:avLst/>
                </a:prstGeom>
                <a:blipFill>
                  <a:blip r:embed="rId3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28FD7692-6C23-4E82-81B3-3B09FBDF63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86839" y="5560827"/>
              <a:ext cx="0" cy="5987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Rectangle 163">
                  <a:extLst>
                    <a:ext uri="{FF2B5EF4-FFF2-40B4-BE49-F238E27FC236}">
                      <a16:creationId xmlns:a16="http://schemas.microsoft.com/office/drawing/2014/main" id="{3A664323-5896-4C88-83B9-1C07452E5A8B}"/>
                    </a:ext>
                  </a:extLst>
                </p:cNvPr>
                <p:cNvSpPr/>
                <p:nvPr/>
              </p:nvSpPr>
              <p:spPr>
                <a:xfrm>
                  <a:off x="3447200" y="6150509"/>
                  <a:ext cx="799804" cy="39000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1600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 sz="1600" i="1" dirty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164" name="Rectangle 163">
                  <a:extLst>
                    <a:ext uri="{FF2B5EF4-FFF2-40B4-BE49-F238E27FC236}">
                      <a16:creationId xmlns:a16="http://schemas.microsoft.com/office/drawing/2014/main" id="{3A664323-5896-4C88-83B9-1C07452E5A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7200" y="6150509"/>
                  <a:ext cx="799804" cy="390004"/>
                </a:xfrm>
                <a:prstGeom prst="rect">
                  <a:avLst/>
                </a:prstGeom>
                <a:blipFill>
                  <a:blip r:embed="rId3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Rectangle 164">
                  <a:extLst>
                    <a:ext uri="{FF2B5EF4-FFF2-40B4-BE49-F238E27FC236}">
                      <a16:creationId xmlns:a16="http://schemas.microsoft.com/office/drawing/2014/main" id="{F9BDFBBC-5B2C-40A0-AC83-EE694716E0C2}"/>
                    </a:ext>
                  </a:extLst>
                </p:cNvPr>
                <p:cNvSpPr/>
                <p:nvPr/>
              </p:nvSpPr>
              <p:spPr>
                <a:xfrm>
                  <a:off x="4107510" y="6168191"/>
                  <a:ext cx="462244" cy="39000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1600" i="1" dirty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165" name="Rectangle 164">
                  <a:extLst>
                    <a:ext uri="{FF2B5EF4-FFF2-40B4-BE49-F238E27FC236}">
                      <a16:creationId xmlns:a16="http://schemas.microsoft.com/office/drawing/2014/main" id="{F9BDFBBC-5B2C-40A0-AC83-EE694716E0C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7510" y="6168191"/>
                  <a:ext cx="462244" cy="390004"/>
                </a:xfrm>
                <a:prstGeom prst="rect">
                  <a:avLst/>
                </a:prstGeom>
                <a:blipFill>
                  <a:blip r:embed="rId4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Rectangle 165">
                  <a:extLst>
                    <a:ext uri="{FF2B5EF4-FFF2-40B4-BE49-F238E27FC236}">
                      <a16:creationId xmlns:a16="http://schemas.microsoft.com/office/drawing/2014/main" id="{20E9517A-0BB9-48FE-A636-8A6283461FBB}"/>
                    </a:ext>
                  </a:extLst>
                </p:cNvPr>
                <p:cNvSpPr/>
                <p:nvPr/>
              </p:nvSpPr>
              <p:spPr>
                <a:xfrm>
                  <a:off x="5092854" y="6181653"/>
                  <a:ext cx="410539" cy="39000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166" name="Rectangle 165">
                  <a:extLst>
                    <a:ext uri="{FF2B5EF4-FFF2-40B4-BE49-F238E27FC236}">
                      <a16:creationId xmlns:a16="http://schemas.microsoft.com/office/drawing/2014/main" id="{20E9517A-0BB9-48FE-A636-8A6283461FB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2854" y="6181653"/>
                  <a:ext cx="410539" cy="390004"/>
                </a:xfrm>
                <a:prstGeom prst="rect">
                  <a:avLst/>
                </a:prstGeom>
                <a:blipFill>
                  <a:blip r:embed="rId4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Rectangle 166">
                  <a:extLst>
                    <a:ext uri="{FF2B5EF4-FFF2-40B4-BE49-F238E27FC236}">
                      <a16:creationId xmlns:a16="http://schemas.microsoft.com/office/drawing/2014/main" id="{928BA577-2620-417D-9EAA-7BB9292A7DD1}"/>
                    </a:ext>
                  </a:extLst>
                </p:cNvPr>
                <p:cNvSpPr/>
                <p:nvPr/>
              </p:nvSpPr>
              <p:spPr>
                <a:xfrm>
                  <a:off x="5688014" y="6164291"/>
                  <a:ext cx="397390" cy="39000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167" name="Rectangle 166">
                  <a:extLst>
                    <a:ext uri="{FF2B5EF4-FFF2-40B4-BE49-F238E27FC236}">
                      <a16:creationId xmlns:a16="http://schemas.microsoft.com/office/drawing/2014/main" id="{928BA577-2620-417D-9EAA-7BB9292A7DD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8014" y="6164291"/>
                  <a:ext cx="397390" cy="390004"/>
                </a:xfrm>
                <a:prstGeom prst="rect">
                  <a:avLst/>
                </a:prstGeom>
                <a:blipFill>
                  <a:blip r:embed="rId4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D9325890-D027-4BEB-87D6-1D553ECDDA6A}"/>
              </a:ext>
            </a:extLst>
          </p:cNvPr>
          <p:cNvGrpSpPr/>
          <p:nvPr/>
        </p:nvGrpSpPr>
        <p:grpSpPr>
          <a:xfrm>
            <a:off x="6636689" y="5027499"/>
            <a:ext cx="5176400" cy="1310171"/>
            <a:chOff x="6541715" y="4847583"/>
            <a:chExt cx="6648046" cy="1682652"/>
          </a:xfrm>
        </p:grpSpPr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4B48E916-B5FA-4AB3-A7A1-B8DA0BD7AF92}"/>
                </a:ext>
              </a:extLst>
            </p:cNvPr>
            <p:cNvCxnSpPr>
              <a:cxnSpLocks/>
              <a:endCxn id="196" idx="0"/>
            </p:cNvCxnSpPr>
            <p:nvPr/>
          </p:nvCxnSpPr>
          <p:spPr>
            <a:xfrm>
              <a:off x="7077574" y="6151534"/>
              <a:ext cx="5928954" cy="3954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BDBB0DDB-9708-48FA-A739-C8C1666367FA}"/>
                </a:ext>
              </a:extLst>
            </p:cNvPr>
            <p:cNvGrpSpPr/>
            <p:nvPr/>
          </p:nvGrpSpPr>
          <p:grpSpPr>
            <a:xfrm>
              <a:off x="6718175" y="5232560"/>
              <a:ext cx="697272" cy="918974"/>
              <a:chOff x="6718175" y="5232560"/>
              <a:chExt cx="697272" cy="918974"/>
            </a:xfrm>
          </p:grpSpPr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E79CDF3B-7C3B-4007-8497-A098DBB7160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66637" y="5552746"/>
                <a:ext cx="0" cy="59878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AD5A74D0-093F-41D3-B382-11BE69FE45A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55447" y="5232560"/>
                <a:ext cx="360000" cy="36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7B687C89-EF95-4ADD-B922-261667953B9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718175" y="5232560"/>
                <a:ext cx="360000" cy="36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66E4256B-76C9-4FC4-84B1-58B73AA37E86}"/>
                </a:ext>
              </a:extLst>
            </p:cNvPr>
            <p:cNvGrpSpPr/>
            <p:nvPr/>
          </p:nvGrpSpPr>
          <p:grpSpPr>
            <a:xfrm>
              <a:off x="7913072" y="5232560"/>
              <a:ext cx="697272" cy="918974"/>
              <a:chOff x="6718175" y="5232560"/>
              <a:chExt cx="697272" cy="918974"/>
            </a:xfrm>
          </p:grpSpPr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B3468F74-089D-4440-9492-D13A91EFEB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66637" y="5552746"/>
                <a:ext cx="0" cy="59878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E7E748A0-889C-4D11-91DB-4C0E02754CF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55447" y="5232560"/>
                <a:ext cx="360000" cy="36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C22E2130-1FBB-402D-9CBD-36431FAC1F4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718175" y="5232560"/>
                <a:ext cx="360000" cy="36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2C3AD11B-7859-4369-B0F7-44B7A4D44AF4}"/>
                </a:ext>
              </a:extLst>
            </p:cNvPr>
            <p:cNvGrpSpPr/>
            <p:nvPr/>
          </p:nvGrpSpPr>
          <p:grpSpPr>
            <a:xfrm>
              <a:off x="9030574" y="5229434"/>
              <a:ext cx="697272" cy="918974"/>
              <a:chOff x="6718175" y="5232560"/>
              <a:chExt cx="697272" cy="918974"/>
            </a:xfrm>
          </p:grpSpPr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D410B2D1-F8DC-4BBC-8A16-23CAF64ED3F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66637" y="5552746"/>
                <a:ext cx="0" cy="59878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CAE3C7BE-CFCB-4CE2-96BC-41ED509ADBA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55447" y="5232560"/>
                <a:ext cx="360000" cy="36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36D68337-7294-4575-8649-32827CD1DC8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718175" y="5232560"/>
                <a:ext cx="360000" cy="36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2" name="TextBox 171">
                  <a:extLst>
                    <a:ext uri="{FF2B5EF4-FFF2-40B4-BE49-F238E27FC236}">
                      <a16:creationId xmlns:a16="http://schemas.microsoft.com/office/drawing/2014/main" id="{567AC21D-B763-48BB-A848-5993742FF671}"/>
                    </a:ext>
                  </a:extLst>
                </p:cNvPr>
                <p:cNvSpPr txBox="1"/>
                <p:nvPr/>
              </p:nvSpPr>
              <p:spPr>
                <a:xfrm>
                  <a:off x="6541715" y="4872609"/>
                  <a:ext cx="3270713" cy="4069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altLang="zh-CN" sz="16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CN" sz="1600" i="1" dirty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zh-CN" sz="16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16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      </m:t>
                        </m:r>
                        <m:r>
                          <a:rPr lang="en-US" altLang="zh-CN" sz="16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1600" i="1" dirty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en-US" altLang="zh-CN" sz="16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172" name="TextBox 171">
                  <a:extLst>
                    <a:ext uri="{FF2B5EF4-FFF2-40B4-BE49-F238E27FC236}">
                      <a16:creationId xmlns:a16="http://schemas.microsoft.com/office/drawing/2014/main" id="{567AC21D-B763-48BB-A848-5993742FF6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1715" y="4872609"/>
                  <a:ext cx="3270713" cy="406928"/>
                </a:xfrm>
                <a:prstGeom prst="rect">
                  <a:avLst/>
                </a:prstGeom>
                <a:blipFill>
                  <a:blip r:embed="rId43"/>
                  <a:stretch>
                    <a:fillRect r="-43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3" name="Rectangle 172">
                  <a:extLst>
                    <a:ext uri="{FF2B5EF4-FFF2-40B4-BE49-F238E27FC236}">
                      <a16:creationId xmlns:a16="http://schemas.microsoft.com/office/drawing/2014/main" id="{22227E10-0248-43E8-B3E5-0BEE40FCE515}"/>
                    </a:ext>
                  </a:extLst>
                </p:cNvPr>
                <p:cNvSpPr/>
                <p:nvPr/>
              </p:nvSpPr>
              <p:spPr>
                <a:xfrm>
                  <a:off x="7466931" y="6147124"/>
                  <a:ext cx="484074" cy="36993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140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73" name="Rectangle 172">
                  <a:extLst>
                    <a:ext uri="{FF2B5EF4-FFF2-40B4-BE49-F238E27FC236}">
                      <a16:creationId xmlns:a16="http://schemas.microsoft.com/office/drawing/2014/main" id="{22227E10-0248-43E8-B3E5-0BEE40FCE51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6931" y="6147124"/>
                  <a:ext cx="484074" cy="369935"/>
                </a:xfrm>
                <a:prstGeom prst="rect">
                  <a:avLst/>
                </a:prstGeom>
                <a:blipFill>
                  <a:blip r:embed="rId44"/>
                  <a:stretch>
                    <a:fillRect b="-212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" name="Rectangle 173">
                  <a:extLst>
                    <a:ext uri="{FF2B5EF4-FFF2-40B4-BE49-F238E27FC236}">
                      <a16:creationId xmlns:a16="http://schemas.microsoft.com/office/drawing/2014/main" id="{C0E72017-E1F7-4F23-AFF0-4EF8F8EA3A2A}"/>
                    </a:ext>
                  </a:extLst>
                </p:cNvPr>
                <p:cNvSpPr/>
                <p:nvPr/>
              </p:nvSpPr>
              <p:spPr>
                <a:xfrm>
                  <a:off x="8615215" y="6160300"/>
                  <a:ext cx="489084" cy="36993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140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74" name="Rectangle 173">
                  <a:extLst>
                    <a:ext uri="{FF2B5EF4-FFF2-40B4-BE49-F238E27FC236}">
                      <a16:creationId xmlns:a16="http://schemas.microsoft.com/office/drawing/2014/main" id="{C0E72017-E1F7-4F23-AFF0-4EF8F8EA3A2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15215" y="6160300"/>
                  <a:ext cx="489084" cy="369935"/>
                </a:xfrm>
                <a:prstGeom prst="rect">
                  <a:avLst/>
                </a:prstGeom>
                <a:blipFill>
                  <a:blip r:embed="rId45"/>
                  <a:stretch>
                    <a:fillRect b="-208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5" name="Rectangle 174">
                  <a:extLst>
                    <a:ext uri="{FF2B5EF4-FFF2-40B4-BE49-F238E27FC236}">
                      <a16:creationId xmlns:a16="http://schemas.microsoft.com/office/drawing/2014/main" id="{DD6948B3-88C8-4B39-92E9-1F06825FB20E}"/>
                    </a:ext>
                  </a:extLst>
                </p:cNvPr>
                <p:cNvSpPr/>
                <p:nvPr/>
              </p:nvSpPr>
              <p:spPr>
                <a:xfrm>
                  <a:off x="8237828" y="5560247"/>
                  <a:ext cx="473362" cy="36993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140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75" name="Rectangle 174">
                  <a:extLst>
                    <a:ext uri="{FF2B5EF4-FFF2-40B4-BE49-F238E27FC236}">
                      <a16:creationId xmlns:a16="http://schemas.microsoft.com/office/drawing/2014/main" id="{DD6948B3-88C8-4B39-92E9-1F06825FB20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37828" y="5560247"/>
                  <a:ext cx="473362" cy="369935"/>
                </a:xfrm>
                <a:prstGeom prst="rect">
                  <a:avLst/>
                </a:prstGeom>
                <a:blipFill>
                  <a:blip r:embed="rId46"/>
                  <a:stretch>
                    <a:fillRect b="-212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6" name="Rectangle 175">
                  <a:extLst>
                    <a:ext uri="{FF2B5EF4-FFF2-40B4-BE49-F238E27FC236}">
                      <a16:creationId xmlns:a16="http://schemas.microsoft.com/office/drawing/2014/main" id="{9FDDB9F6-0D89-4ACA-B2C5-DA0C38AE6A47}"/>
                    </a:ext>
                  </a:extLst>
                </p:cNvPr>
                <p:cNvSpPr/>
                <p:nvPr/>
              </p:nvSpPr>
              <p:spPr>
                <a:xfrm>
                  <a:off x="9381454" y="5549620"/>
                  <a:ext cx="478372" cy="36993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140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76" name="Rectangle 175">
                  <a:extLst>
                    <a:ext uri="{FF2B5EF4-FFF2-40B4-BE49-F238E27FC236}">
                      <a16:creationId xmlns:a16="http://schemas.microsoft.com/office/drawing/2014/main" id="{9FDDB9F6-0D89-4ACA-B2C5-DA0C38AE6A4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81454" y="5549620"/>
                  <a:ext cx="478372" cy="369935"/>
                </a:xfrm>
                <a:prstGeom prst="rect">
                  <a:avLst/>
                </a:prstGeom>
                <a:blipFill>
                  <a:blip r:embed="rId47"/>
                  <a:stretch>
                    <a:fillRect b="-208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887F17B3-6C92-4D00-893E-3FF78CDF7C95}"/>
                </a:ext>
              </a:extLst>
            </p:cNvPr>
            <p:cNvGrpSpPr/>
            <p:nvPr/>
          </p:nvGrpSpPr>
          <p:grpSpPr>
            <a:xfrm>
              <a:off x="10904273" y="5241326"/>
              <a:ext cx="697272" cy="918974"/>
              <a:chOff x="6718175" y="5232560"/>
              <a:chExt cx="697272" cy="918974"/>
            </a:xfrm>
          </p:grpSpPr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0E2C5332-3668-48BE-AC41-D30CEC48530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66637" y="5552746"/>
                <a:ext cx="0" cy="59878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07FA7B4C-EDF2-4F4A-BBAD-210FBCBA35E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55447" y="5232560"/>
                <a:ext cx="360000" cy="36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1F11704C-0016-4584-B577-0F6C81C3CD4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718175" y="5232560"/>
                <a:ext cx="360000" cy="36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1" name="Rectangle 180">
                  <a:extLst>
                    <a:ext uri="{FF2B5EF4-FFF2-40B4-BE49-F238E27FC236}">
                      <a16:creationId xmlns:a16="http://schemas.microsoft.com/office/drawing/2014/main" id="{10E08BAF-1289-43F8-B11D-93DD766CA49D}"/>
                    </a:ext>
                  </a:extLst>
                </p:cNvPr>
                <p:cNvSpPr/>
                <p:nvPr/>
              </p:nvSpPr>
              <p:spPr>
                <a:xfrm>
                  <a:off x="11255153" y="5561513"/>
                  <a:ext cx="696864" cy="36993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zh-CN" altLang="en-US" sz="140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81" name="Rectangle 180">
                  <a:extLst>
                    <a:ext uri="{FF2B5EF4-FFF2-40B4-BE49-F238E27FC236}">
                      <a16:creationId xmlns:a16="http://schemas.microsoft.com/office/drawing/2014/main" id="{10E08BAF-1289-43F8-B11D-93DD766CA49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55153" y="5561513"/>
                  <a:ext cx="696864" cy="369935"/>
                </a:xfrm>
                <a:prstGeom prst="rect">
                  <a:avLst/>
                </a:prstGeom>
                <a:blipFill>
                  <a:blip r:embed="rId48"/>
                  <a:stretch>
                    <a:fillRect b="-212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2" name="Rectangle 181">
                  <a:extLst>
                    <a:ext uri="{FF2B5EF4-FFF2-40B4-BE49-F238E27FC236}">
                      <a16:creationId xmlns:a16="http://schemas.microsoft.com/office/drawing/2014/main" id="{7F50D36B-5B9E-4CA4-9DEA-277202D99D6F}"/>
                    </a:ext>
                  </a:extLst>
                </p:cNvPr>
                <p:cNvSpPr/>
                <p:nvPr/>
              </p:nvSpPr>
              <p:spPr>
                <a:xfrm>
                  <a:off x="10115840" y="5268931"/>
                  <a:ext cx="355040" cy="33294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zh-CN" altLang="en-US" sz="120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82" name="Rectangle 181">
                  <a:extLst>
                    <a:ext uri="{FF2B5EF4-FFF2-40B4-BE49-F238E27FC236}">
                      <a16:creationId xmlns:a16="http://schemas.microsoft.com/office/drawing/2014/main" id="{7F50D36B-5B9E-4CA4-9DEA-277202D99D6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15840" y="5268931"/>
                  <a:ext cx="355040" cy="332941"/>
                </a:xfrm>
                <a:prstGeom prst="rect">
                  <a:avLst/>
                </a:prstGeom>
                <a:blipFill>
                  <a:blip r:embed="rId4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3" name="TextBox 182">
                  <a:extLst>
                    <a:ext uri="{FF2B5EF4-FFF2-40B4-BE49-F238E27FC236}">
                      <a16:creationId xmlns:a16="http://schemas.microsoft.com/office/drawing/2014/main" id="{A8E93089-8F7C-4548-9327-2084A627CA78}"/>
                    </a:ext>
                  </a:extLst>
                </p:cNvPr>
                <p:cNvSpPr txBox="1"/>
                <p:nvPr/>
              </p:nvSpPr>
              <p:spPr>
                <a:xfrm>
                  <a:off x="10761225" y="4847583"/>
                  <a:ext cx="2058483" cy="4069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      </m:t>
                        </m:r>
                        <m:r>
                          <a:rPr lang="en-US" altLang="zh-CN" sz="16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CN" sz="1600" i="1" dirty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183" name="TextBox 182">
                  <a:extLst>
                    <a:ext uri="{FF2B5EF4-FFF2-40B4-BE49-F238E27FC236}">
                      <a16:creationId xmlns:a16="http://schemas.microsoft.com/office/drawing/2014/main" id="{A8E93089-8F7C-4548-9327-2084A627CA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61225" y="4847583"/>
                  <a:ext cx="2058483" cy="406928"/>
                </a:xfrm>
                <a:prstGeom prst="rect">
                  <a:avLst/>
                </a:prstGeom>
                <a:blipFill>
                  <a:blip r:embed="rId50"/>
                  <a:stretch>
                    <a:fillRect r="-570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DF99CFA8-B102-4203-8C4E-44879BA77E25}"/>
                </a:ext>
              </a:extLst>
            </p:cNvPr>
            <p:cNvGrpSpPr/>
            <p:nvPr/>
          </p:nvGrpSpPr>
          <p:grpSpPr>
            <a:xfrm>
              <a:off x="12034590" y="5229434"/>
              <a:ext cx="697272" cy="918974"/>
              <a:chOff x="6718175" y="5232560"/>
              <a:chExt cx="697272" cy="918974"/>
            </a:xfrm>
          </p:grpSpPr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C0595954-F51B-49E4-9690-93AEE788896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66637" y="5552746"/>
                <a:ext cx="0" cy="59878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F9EEE10C-BAD1-496E-B4C0-49DF5395440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55447" y="5232560"/>
                <a:ext cx="360000" cy="36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CCAAC40D-7B00-4B0E-8552-6880497824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718175" y="5232560"/>
                <a:ext cx="360000" cy="36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2" name="Rectangle 191">
                  <a:extLst>
                    <a:ext uri="{FF2B5EF4-FFF2-40B4-BE49-F238E27FC236}">
                      <a16:creationId xmlns:a16="http://schemas.microsoft.com/office/drawing/2014/main" id="{C83DF9A1-CE95-417A-B1C4-93795A66EB4E}"/>
                    </a:ext>
                  </a:extLst>
                </p:cNvPr>
                <p:cNvSpPr/>
                <p:nvPr/>
              </p:nvSpPr>
              <p:spPr>
                <a:xfrm>
                  <a:off x="12344579" y="5571774"/>
                  <a:ext cx="492630" cy="36993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zh-CN" altLang="en-US" sz="140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92" name="Rectangle 191">
                  <a:extLst>
                    <a:ext uri="{FF2B5EF4-FFF2-40B4-BE49-F238E27FC236}">
                      <a16:creationId xmlns:a16="http://schemas.microsoft.com/office/drawing/2014/main" id="{C83DF9A1-CE95-417A-B1C4-93795A66EB4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44579" y="5571774"/>
                  <a:ext cx="492630" cy="369935"/>
                </a:xfrm>
                <a:prstGeom prst="rect">
                  <a:avLst/>
                </a:prstGeom>
                <a:blipFill>
                  <a:blip r:embed="rId5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4" name="Rectangle 193">
                  <a:extLst>
                    <a:ext uri="{FF2B5EF4-FFF2-40B4-BE49-F238E27FC236}">
                      <a16:creationId xmlns:a16="http://schemas.microsoft.com/office/drawing/2014/main" id="{40A2C838-99E8-4800-9817-A1DA022E56FD}"/>
                    </a:ext>
                  </a:extLst>
                </p:cNvPr>
                <p:cNvSpPr/>
                <p:nvPr/>
              </p:nvSpPr>
              <p:spPr>
                <a:xfrm>
                  <a:off x="11676187" y="6142771"/>
                  <a:ext cx="503342" cy="36993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zh-CN" altLang="en-US" sz="140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94" name="Rectangle 193">
                  <a:extLst>
                    <a:ext uri="{FF2B5EF4-FFF2-40B4-BE49-F238E27FC236}">
                      <a16:creationId xmlns:a16="http://schemas.microsoft.com/office/drawing/2014/main" id="{40A2C838-99E8-4800-9817-A1DA022E56F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76187" y="6142771"/>
                  <a:ext cx="503342" cy="369935"/>
                </a:xfrm>
                <a:prstGeom prst="rect">
                  <a:avLst/>
                </a:prstGeom>
                <a:blipFill>
                  <a:blip r:embed="rId5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5" name="Rectangle 194">
                  <a:extLst>
                    <a:ext uri="{FF2B5EF4-FFF2-40B4-BE49-F238E27FC236}">
                      <a16:creationId xmlns:a16="http://schemas.microsoft.com/office/drawing/2014/main" id="{9D2AC8BF-C60A-430F-85E1-E8FFB3027A34}"/>
                    </a:ext>
                  </a:extLst>
                </p:cNvPr>
                <p:cNvSpPr/>
                <p:nvPr/>
              </p:nvSpPr>
              <p:spPr>
                <a:xfrm>
                  <a:off x="10593514" y="6142771"/>
                  <a:ext cx="707577" cy="36993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zh-CN" altLang="en-US" sz="140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95" name="Rectangle 194">
                  <a:extLst>
                    <a:ext uri="{FF2B5EF4-FFF2-40B4-BE49-F238E27FC236}">
                      <a16:creationId xmlns:a16="http://schemas.microsoft.com/office/drawing/2014/main" id="{9D2AC8BF-C60A-430F-85E1-E8FFB3027A3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93514" y="6142771"/>
                  <a:ext cx="707577" cy="369935"/>
                </a:xfrm>
                <a:prstGeom prst="rect">
                  <a:avLst/>
                </a:prstGeom>
                <a:blipFill>
                  <a:blip r:embed="rId53"/>
                  <a:stretch>
                    <a:fillRect b="-425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Rectangle 195">
                  <a:extLst>
                    <a:ext uri="{FF2B5EF4-FFF2-40B4-BE49-F238E27FC236}">
                      <a16:creationId xmlns:a16="http://schemas.microsoft.com/office/drawing/2014/main" id="{79940298-055E-4B9A-BB1C-BF1DC82F64F4}"/>
                    </a:ext>
                  </a:extLst>
                </p:cNvPr>
                <p:cNvSpPr/>
                <p:nvPr/>
              </p:nvSpPr>
              <p:spPr>
                <a:xfrm>
                  <a:off x="12823295" y="6191078"/>
                  <a:ext cx="366466" cy="33294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196" name="Rectangle 195">
                  <a:extLst>
                    <a:ext uri="{FF2B5EF4-FFF2-40B4-BE49-F238E27FC236}">
                      <a16:creationId xmlns:a16="http://schemas.microsoft.com/office/drawing/2014/main" id="{79940298-055E-4B9A-BB1C-BF1DC82F64F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23295" y="6191078"/>
                  <a:ext cx="366466" cy="332941"/>
                </a:xfrm>
                <a:prstGeom prst="rect">
                  <a:avLst/>
                </a:prstGeom>
                <a:blipFill>
                  <a:blip r:embed="rId5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00083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DAFD96A-F4EF-4BE6-923E-ADC8F7058799}"/>
              </a:ext>
            </a:extLst>
          </p:cNvPr>
          <p:cNvCxnSpPr/>
          <p:nvPr/>
        </p:nvCxnSpPr>
        <p:spPr>
          <a:xfrm>
            <a:off x="187574" y="1411487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20D8542-9F88-427E-827F-8DD146F8B5F2}"/>
              </a:ext>
            </a:extLst>
          </p:cNvPr>
          <p:cNvCxnSpPr>
            <a:cxnSpLocks/>
          </p:cNvCxnSpPr>
          <p:nvPr/>
        </p:nvCxnSpPr>
        <p:spPr>
          <a:xfrm flipV="1">
            <a:off x="1627574" y="1411487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5116380-D932-4E23-848C-B80E181EF05E}"/>
              </a:ext>
            </a:extLst>
          </p:cNvPr>
          <p:cNvCxnSpPr>
            <a:cxnSpLocks/>
          </p:cNvCxnSpPr>
          <p:nvPr/>
        </p:nvCxnSpPr>
        <p:spPr>
          <a:xfrm>
            <a:off x="1627574" y="2851487"/>
            <a:ext cx="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8F17BA3-5C87-497F-BCC4-B830BFF13FDA}"/>
              </a:ext>
            </a:extLst>
          </p:cNvPr>
          <p:cNvCxnSpPr>
            <a:cxnSpLocks/>
          </p:cNvCxnSpPr>
          <p:nvPr/>
        </p:nvCxnSpPr>
        <p:spPr>
          <a:xfrm flipH="1">
            <a:off x="895425" y="1411487"/>
            <a:ext cx="720000" cy="72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844DF6A-7048-445F-969A-25B70A2228EA}"/>
              </a:ext>
            </a:extLst>
          </p:cNvPr>
          <p:cNvCxnSpPr/>
          <p:nvPr/>
        </p:nvCxnSpPr>
        <p:spPr>
          <a:xfrm>
            <a:off x="5072550" y="1337818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BAF31E-BE3E-4603-BCF0-CA92A2B49E3F}"/>
              </a:ext>
            </a:extLst>
          </p:cNvPr>
          <p:cNvCxnSpPr>
            <a:cxnSpLocks/>
          </p:cNvCxnSpPr>
          <p:nvPr/>
        </p:nvCxnSpPr>
        <p:spPr>
          <a:xfrm flipV="1">
            <a:off x="6512550" y="1337818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A564F38-1B45-4E98-97F9-B9985FD1BE6A}"/>
              </a:ext>
            </a:extLst>
          </p:cNvPr>
          <p:cNvCxnSpPr>
            <a:cxnSpLocks/>
          </p:cNvCxnSpPr>
          <p:nvPr/>
        </p:nvCxnSpPr>
        <p:spPr>
          <a:xfrm>
            <a:off x="6512550" y="2777818"/>
            <a:ext cx="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8EE7D5F-A1C2-4E28-9DFB-B6A8AD583A00}"/>
              </a:ext>
            </a:extLst>
          </p:cNvPr>
          <p:cNvCxnSpPr>
            <a:cxnSpLocks/>
          </p:cNvCxnSpPr>
          <p:nvPr/>
        </p:nvCxnSpPr>
        <p:spPr>
          <a:xfrm>
            <a:off x="6500401" y="1337818"/>
            <a:ext cx="720000" cy="72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C23E1E1-F5D5-4AFE-93A3-2ED838363756}"/>
                  </a:ext>
                </a:extLst>
              </p:cNvPr>
              <p:cNvSpPr txBox="1"/>
              <p:nvPr/>
            </p:nvSpPr>
            <p:spPr>
              <a:xfrm>
                <a:off x="2204027" y="2078376"/>
                <a:ext cx="4011702" cy="8417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4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48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4800" i="1">
                              <a:latin typeface="Cambria Math" panose="02040503050406030204" pitchFamily="18" charset="0"/>
                            </a:rPr>
                            <m:t>𝜎𝜎</m:t>
                          </m:r>
                          <m:r>
                            <a:rPr lang="en-US" altLang="zh-CN" sz="4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48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CN" altLang="en-US" sz="48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C23E1E1-F5D5-4AFE-93A3-2ED8383637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4027" y="2078376"/>
                <a:ext cx="4011702" cy="84170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35D4F98-279C-4EB7-A436-78F13EB66BCA}"/>
                  </a:ext>
                </a:extLst>
              </p:cNvPr>
              <p:cNvSpPr txBox="1"/>
              <p:nvPr/>
            </p:nvSpPr>
            <p:spPr>
              <a:xfrm>
                <a:off x="-13630" y="765154"/>
                <a:ext cx="344809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           1 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35D4F98-279C-4EB7-A436-78F13EB66B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630" y="765154"/>
                <a:ext cx="3448095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D561D1C-C81F-4E99-B507-37B2DAA7FF19}"/>
                  </a:ext>
                </a:extLst>
              </p:cNvPr>
              <p:cNvSpPr/>
              <p:nvPr/>
            </p:nvSpPr>
            <p:spPr>
              <a:xfrm>
                <a:off x="6329647" y="4217818"/>
                <a:ext cx="5052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 dirty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D561D1C-C81F-4E99-B507-37B2DAA7FF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9647" y="4217818"/>
                <a:ext cx="505267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E0E9E8C3-6A9F-4558-BC38-0EDEBBEDDFA6}"/>
                  </a:ext>
                </a:extLst>
              </p:cNvPr>
              <p:cNvSpPr/>
              <p:nvPr/>
            </p:nvSpPr>
            <p:spPr>
              <a:xfrm>
                <a:off x="1362791" y="4291486"/>
                <a:ext cx="5052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 dirty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E0E9E8C3-6A9F-4558-BC38-0EDEBBEDD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2791" y="4291486"/>
                <a:ext cx="505267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56ACF606-516E-4E21-BA1E-C1C2D7EA2B91}"/>
                  </a:ext>
                </a:extLst>
              </p:cNvPr>
              <p:cNvSpPr/>
              <p:nvPr/>
            </p:nvSpPr>
            <p:spPr>
              <a:xfrm>
                <a:off x="7162778" y="1984149"/>
                <a:ext cx="528093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56ACF606-516E-4E21-BA1E-C1C2D7EA2B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778" y="1984149"/>
                <a:ext cx="528093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06BF470A-A65E-48C0-9A83-D08EA9718363}"/>
                  </a:ext>
                </a:extLst>
              </p:cNvPr>
              <p:cNvSpPr/>
              <p:nvPr/>
            </p:nvSpPr>
            <p:spPr>
              <a:xfrm>
                <a:off x="494918" y="2057818"/>
                <a:ext cx="5052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 dirty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06BF470A-A65E-48C0-9A83-D08EA97183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918" y="2057818"/>
                <a:ext cx="505267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D69AB71-B834-4D52-A8AF-129C5988C7E2}"/>
                  </a:ext>
                </a:extLst>
              </p:cNvPr>
              <p:cNvSpPr txBox="1"/>
              <p:nvPr/>
            </p:nvSpPr>
            <p:spPr>
              <a:xfrm>
                <a:off x="4874465" y="691099"/>
                <a:ext cx="344809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           1 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D69AB71-B834-4D52-A8AF-129C5988C7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4465" y="691099"/>
                <a:ext cx="3448095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16B4087-A82B-42D8-B0E3-8719400545E2}"/>
              </a:ext>
            </a:extLst>
          </p:cNvPr>
          <p:cNvCxnSpPr/>
          <p:nvPr/>
        </p:nvCxnSpPr>
        <p:spPr>
          <a:xfrm>
            <a:off x="187574" y="6240570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9BE0781-0447-4BC1-A6F3-A8E28D410248}"/>
              </a:ext>
            </a:extLst>
          </p:cNvPr>
          <p:cNvCxnSpPr>
            <a:cxnSpLocks/>
          </p:cNvCxnSpPr>
          <p:nvPr/>
        </p:nvCxnSpPr>
        <p:spPr>
          <a:xfrm flipV="1">
            <a:off x="1627574" y="6240570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445C611-67A5-4510-BFFC-77ED8D2B9C88}"/>
              </a:ext>
            </a:extLst>
          </p:cNvPr>
          <p:cNvCxnSpPr>
            <a:cxnSpLocks/>
          </p:cNvCxnSpPr>
          <p:nvPr/>
        </p:nvCxnSpPr>
        <p:spPr>
          <a:xfrm>
            <a:off x="1627574" y="7680570"/>
            <a:ext cx="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EF747F2-3747-42A9-A57D-E3E070063003}"/>
              </a:ext>
            </a:extLst>
          </p:cNvPr>
          <p:cNvCxnSpPr>
            <a:cxnSpLocks/>
          </p:cNvCxnSpPr>
          <p:nvPr/>
        </p:nvCxnSpPr>
        <p:spPr>
          <a:xfrm flipH="1">
            <a:off x="895425" y="6240570"/>
            <a:ext cx="720000" cy="72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DD46DD0-B360-49FA-8C52-E72F2AD14E17}"/>
              </a:ext>
            </a:extLst>
          </p:cNvPr>
          <p:cNvCxnSpPr/>
          <p:nvPr/>
        </p:nvCxnSpPr>
        <p:spPr>
          <a:xfrm>
            <a:off x="5072550" y="6166901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854AD95-15F3-471F-AE7B-EAC3B5261CE4}"/>
              </a:ext>
            </a:extLst>
          </p:cNvPr>
          <p:cNvCxnSpPr>
            <a:cxnSpLocks/>
          </p:cNvCxnSpPr>
          <p:nvPr/>
        </p:nvCxnSpPr>
        <p:spPr>
          <a:xfrm flipV="1">
            <a:off x="6512550" y="6166901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30740DF-1DFC-4496-8E25-22B1CE16D01E}"/>
              </a:ext>
            </a:extLst>
          </p:cNvPr>
          <p:cNvCxnSpPr>
            <a:cxnSpLocks/>
          </p:cNvCxnSpPr>
          <p:nvPr/>
        </p:nvCxnSpPr>
        <p:spPr>
          <a:xfrm>
            <a:off x="6512550" y="7606901"/>
            <a:ext cx="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AD6166B-EF52-4927-8647-5A2C75EBB828}"/>
              </a:ext>
            </a:extLst>
          </p:cNvPr>
          <p:cNvCxnSpPr>
            <a:cxnSpLocks/>
          </p:cNvCxnSpPr>
          <p:nvPr/>
        </p:nvCxnSpPr>
        <p:spPr>
          <a:xfrm>
            <a:off x="6500401" y="6166901"/>
            <a:ext cx="720000" cy="72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108ABF8-AA4B-40DB-A455-8BAAD6AD7C29}"/>
                  </a:ext>
                </a:extLst>
              </p:cNvPr>
              <p:cNvSpPr txBox="1"/>
              <p:nvPr/>
            </p:nvSpPr>
            <p:spPr>
              <a:xfrm>
                <a:off x="2204027" y="6907459"/>
                <a:ext cx="4011702" cy="9635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4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48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4800" i="1">
                              <a:latin typeface="Cambria Math" panose="02040503050406030204" pitchFamily="18" charset="0"/>
                            </a:rPr>
                            <m:t>𝜎𝜎</m:t>
                          </m:r>
                          <m:r>
                            <a:rPr lang="en-US" altLang="zh-CN" sz="48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sub>
                        <m:sup>
                          <m:r>
                            <a:rPr lang="en-US" altLang="zh-CN" sz="48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CN" altLang="en-US" sz="48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108ABF8-AA4B-40DB-A455-8BAAD6AD7C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4027" y="6907459"/>
                <a:ext cx="4011702" cy="96353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5CB5987-B9C0-4FED-9AC1-BCF86819A9C9}"/>
                  </a:ext>
                </a:extLst>
              </p:cNvPr>
              <p:cNvSpPr txBox="1"/>
              <p:nvPr/>
            </p:nvSpPr>
            <p:spPr>
              <a:xfrm>
                <a:off x="-13630" y="5594237"/>
                <a:ext cx="344809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           1 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5CB5987-B9C0-4FED-9AC1-BCF86819A9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630" y="5594237"/>
                <a:ext cx="3448095" cy="6463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46732766-449F-4724-8AF9-F5916B417B1A}"/>
                  </a:ext>
                </a:extLst>
              </p:cNvPr>
              <p:cNvSpPr/>
              <p:nvPr/>
            </p:nvSpPr>
            <p:spPr>
              <a:xfrm>
                <a:off x="6329647" y="9046901"/>
                <a:ext cx="5052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 dirty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46732766-449F-4724-8AF9-F5916B417B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9647" y="9046901"/>
                <a:ext cx="505267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5737B4D9-D10B-4C0E-8C9D-F78BF8D9C79A}"/>
                  </a:ext>
                </a:extLst>
              </p:cNvPr>
              <p:cNvSpPr/>
              <p:nvPr/>
            </p:nvSpPr>
            <p:spPr>
              <a:xfrm>
                <a:off x="1362791" y="9120569"/>
                <a:ext cx="5052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 dirty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5737B4D9-D10B-4C0E-8C9D-F78BF8D9C7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2791" y="9120569"/>
                <a:ext cx="505267" cy="58477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D7B6D984-E871-4C10-A84A-FDD478BD630B}"/>
                  </a:ext>
                </a:extLst>
              </p:cNvPr>
              <p:cNvSpPr/>
              <p:nvPr/>
            </p:nvSpPr>
            <p:spPr>
              <a:xfrm>
                <a:off x="7162778" y="6813232"/>
                <a:ext cx="528093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D7B6D984-E871-4C10-A84A-FDD478BD63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778" y="6813232"/>
                <a:ext cx="528093" cy="58477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3F726807-139E-4373-9B94-E7DDC6AD9018}"/>
                  </a:ext>
                </a:extLst>
              </p:cNvPr>
              <p:cNvSpPr/>
              <p:nvPr/>
            </p:nvSpPr>
            <p:spPr>
              <a:xfrm>
                <a:off x="494918" y="6886901"/>
                <a:ext cx="5052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 dirty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3F726807-139E-4373-9B94-E7DDC6AD90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918" y="6886901"/>
                <a:ext cx="505267" cy="58477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6BC580C-D3C5-4C07-9E5F-C0B4FB973274}"/>
                  </a:ext>
                </a:extLst>
              </p:cNvPr>
              <p:cNvSpPr txBox="1"/>
              <p:nvPr/>
            </p:nvSpPr>
            <p:spPr>
              <a:xfrm>
                <a:off x="4874465" y="5520182"/>
                <a:ext cx="344809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           1 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6BC580C-D3C5-4C07-9E5F-C0B4FB9732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4465" y="5520182"/>
                <a:ext cx="3448095" cy="64633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74182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87E54E44-BE7C-4239-A5E8-3F663761A27D}"/>
              </a:ext>
            </a:extLst>
          </p:cNvPr>
          <p:cNvGrpSpPr/>
          <p:nvPr/>
        </p:nvGrpSpPr>
        <p:grpSpPr>
          <a:xfrm>
            <a:off x="3530290" y="252614"/>
            <a:ext cx="5131419" cy="1455367"/>
            <a:chOff x="-2930174" y="2475691"/>
            <a:chExt cx="5131419" cy="1455367"/>
          </a:xfrm>
        </p:grpSpPr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8DE99F86-D6A5-4746-A0A2-B9615E11E79C}"/>
                </a:ext>
              </a:extLst>
            </p:cNvPr>
            <p:cNvGrpSpPr/>
            <p:nvPr/>
          </p:nvGrpSpPr>
          <p:grpSpPr>
            <a:xfrm>
              <a:off x="-2930174" y="2611380"/>
              <a:ext cx="5131419" cy="1185103"/>
              <a:chOff x="174166" y="5206516"/>
              <a:chExt cx="5911238" cy="1365203"/>
            </a:xfrm>
          </p:grpSpPr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9EC1085A-D866-48EC-AF52-D264C6B4A0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2804" y="6164295"/>
                <a:ext cx="562307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C2981E62-5F10-4E81-B49B-40064D80CBB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85902" y="5556929"/>
                <a:ext cx="0" cy="59878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C1CD0B64-5CB3-45EF-A0C5-FFF6BE73E5B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08183" y="5556929"/>
                <a:ext cx="0" cy="59878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C3200408-1AE4-42AB-B155-F338D1C0870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30464" y="5556929"/>
                <a:ext cx="0" cy="59878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4" name="TextBox 163">
                    <a:extLst>
                      <a:ext uri="{FF2B5EF4-FFF2-40B4-BE49-F238E27FC236}">
                        <a16:creationId xmlns:a16="http://schemas.microsoft.com/office/drawing/2014/main" id="{AA8AEE14-C3E1-461D-BD9C-C06D641ED447}"/>
                      </a:ext>
                    </a:extLst>
                  </p:cNvPr>
                  <p:cNvSpPr txBox="1"/>
                  <p:nvPr/>
                </p:nvSpPr>
                <p:spPr>
                  <a:xfrm>
                    <a:off x="703517" y="5206516"/>
                    <a:ext cx="2959072" cy="39000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60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sz="160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sz="1600" i="1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sz="160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  <m:t>        </m:t>
                          </m:r>
                          <m:r>
                            <a:rPr lang="en-US" altLang="zh-CN" sz="1600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sz="1600" i="1" dirty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sz="16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1600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  <m:t>        </m:t>
                          </m:r>
                          <m:r>
                            <a:rPr lang="en-US" altLang="zh-CN" sz="1600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1600" i="1" dirty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  <m:t>    </m:t>
                          </m:r>
                          <m:r>
                            <a:rPr lang="en-US" altLang="zh-CN" sz="16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zh-CN" altLang="en-US" sz="1600" dirty="0"/>
                  </a:p>
                </p:txBody>
              </p:sp>
            </mc:Choice>
            <mc:Fallback xmlns="">
              <p:sp>
                <p:nvSpPr>
                  <p:cNvPr id="164" name="TextBox 163">
                    <a:extLst>
                      <a:ext uri="{FF2B5EF4-FFF2-40B4-BE49-F238E27FC236}">
                        <a16:creationId xmlns:a16="http://schemas.microsoft.com/office/drawing/2014/main" id="{AA8AEE14-C3E1-461D-BD9C-C06D641ED4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3517" y="5206516"/>
                    <a:ext cx="2959072" cy="390004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5" name="Rectangle 164">
                    <a:extLst>
                      <a:ext uri="{FF2B5EF4-FFF2-40B4-BE49-F238E27FC236}">
                        <a16:creationId xmlns:a16="http://schemas.microsoft.com/office/drawing/2014/main" id="{2EBCC5F1-21B9-4111-9592-E64B789749F4}"/>
                      </a:ext>
                    </a:extLst>
                  </p:cNvPr>
                  <p:cNvSpPr/>
                  <p:nvPr/>
                </p:nvSpPr>
                <p:spPr>
                  <a:xfrm>
                    <a:off x="174166" y="6155783"/>
                    <a:ext cx="462244" cy="39000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600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16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zh-CN" altLang="en-US" sz="1600" dirty="0"/>
                  </a:p>
                </p:txBody>
              </p:sp>
            </mc:Choice>
            <mc:Fallback xmlns="">
              <p:sp>
                <p:nvSpPr>
                  <p:cNvPr id="165" name="Rectangle 164">
                    <a:extLst>
                      <a:ext uri="{FF2B5EF4-FFF2-40B4-BE49-F238E27FC236}">
                        <a16:creationId xmlns:a16="http://schemas.microsoft.com/office/drawing/2014/main" id="{2EBCC5F1-21B9-4111-9592-E64B789749F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4166" y="6155783"/>
                    <a:ext cx="462244" cy="39000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6" name="Rectangle 165">
                    <a:extLst>
                      <a:ext uri="{FF2B5EF4-FFF2-40B4-BE49-F238E27FC236}">
                        <a16:creationId xmlns:a16="http://schemas.microsoft.com/office/drawing/2014/main" id="{F1729979-539F-434A-9A7B-9980F551C6FF}"/>
                      </a:ext>
                    </a:extLst>
                  </p:cNvPr>
                  <p:cNvSpPr/>
                  <p:nvPr/>
                </p:nvSpPr>
                <p:spPr>
                  <a:xfrm>
                    <a:off x="4480593" y="6181715"/>
                    <a:ext cx="522812" cy="39000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6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600" dirty="0"/>
                  </a:p>
                </p:txBody>
              </p:sp>
            </mc:Choice>
            <mc:Fallback xmlns="">
              <p:sp>
                <p:nvSpPr>
                  <p:cNvPr id="166" name="Rectangle 165">
                    <a:extLst>
                      <a:ext uri="{FF2B5EF4-FFF2-40B4-BE49-F238E27FC236}">
                        <a16:creationId xmlns:a16="http://schemas.microsoft.com/office/drawing/2014/main" id="{F1729979-539F-434A-9A7B-9980F551C6F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80593" y="6181715"/>
                    <a:ext cx="522812" cy="39000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7" name="Rectangle 166">
                    <a:extLst>
                      <a:ext uri="{FF2B5EF4-FFF2-40B4-BE49-F238E27FC236}">
                        <a16:creationId xmlns:a16="http://schemas.microsoft.com/office/drawing/2014/main" id="{8E06A863-ED6F-483A-A7EE-C0528E42F2E9}"/>
                      </a:ext>
                    </a:extLst>
                  </p:cNvPr>
                  <p:cNvSpPr/>
                  <p:nvPr/>
                </p:nvSpPr>
                <p:spPr>
                  <a:xfrm>
                    <a:off x="1507818" y="6180421"/>
                    <a:ext cx="462244" cy="39000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600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16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zh-CN" altLang="en-US" sz="1600" dirty="0"/>
                  </a:p>
                </p:txBody>
              </p:sp>
            </mc:Choice>
            <mc:Fallback xmlns="">
              <p:sp>
                <p:nvSpPr>
                  <p:cNvPr id="167" name="Rectangle 166">
                    <a:extLst>
                      <a:ext uri="{FF2B5EF4-FFF2-40B4-BE49-F238E27FC236}">
                        <a16:creationId xmlns:a16="http://schemas.microsoft.com/office/drawing/2014/main" id="{8E06A863-ED6F-483A-A7EE-C0528E42F2E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07818" y="6180421"/>
                    <a:ext cx="462244" cy="39000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8" name="Rectangle 167">
                    <a:extLst>
                      <a:ext uri="{FF2B5EF4-FFF2-40B4-BE49-F238E27FC236}">
                        <a16:creationId xmlns:a16="http://schemas.microsoft.com/office/drawing/2014/main" id="{8FE1AB17-8BEE-42E6-A50B-2BDB6F6F96DC}"/>
                      </a:ext>
                    </a:extLst>
                  </p:cNvPr>
                  <p:cNvSpPr/>
                  <p:nvPr/>
                </p:nvSpPr>
                <p:spPr>
                  <a:xfrm>
                    <a:off x="959094" y="6167143"/>
                    <a:ext cx="553171" cy="39000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6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6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zh-CN" altLang="en-US" sz="1600" dirty="0"/>
                  </a:p>
                </p:txBody>
              </p:sp>
            </mc:Choice>
            <mc:Fallback xmlns="">
              <p:sp>
                <p:nvSpPr>
                  <p:cNvPr id="168" name="Rectangle 167">
                    <a:extLst>
                      <a:ext uri="{FF2B5EF4-FFF2-40B4-BE49-F238E27FC236}">
                        <a16:creationId xmlns:a16="http://schemas.microsoft.com/office/drawing/2014/main" id="{8FE1AB17-8BEE-42E6-A50B-2BDB6F6F96D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9094" y="6167143"/>
                    <a:ext cx="553171" cy="39000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9" name="Rectangle 168">
                    <a:extLst>
                      <a:ext uri="{FF2B5EF4-FFF2-40B4-BE49-F238E27FC236}">
                        <a16:creationId xmlns:a16="http://schemas.microsoft.com/office/drawing/2014/main" id="{A1281B09-7B1C-4399-BB47-0D14CD7866AA}"/>
                      </a:ext>
                    </a:extLst>
                  </p:cNvPr>
                  <p:cNvSpPr/>
                  <p:nvPr/>
                </p:nvSpPr>
                <p:spPr>
                  <a:xfrm>
                    <a:off x="2041264" y="6164291"/>
                    <a:ext cx="506932" cy="39000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6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600" dirty="0"/>
                  </a:p>
                </p:txBody>
              </p:sp>
            </mc:Choice>
            <mc:Fallback xmlns="">
              <p:sp>
                <p:nvSpPr>
                  <p:cNvPr id="169" name="Rectangle 168">
                    <a:extLst>
                      <a:ext uri="{FF2B5EF4-FFF2-40B4-BE49-F238E27FC236}">
                        <a16:creationId xmlns:a16="http://schemas.microsoft.com/office/drawing/2014/main" id="{A1281B09-7B1C-4399-BB47-0D14CD7866A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41264" y="6164291"/>
                    <a:ext cx="506932" cy="39000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5E2DA618-40CD-404E-B284-B4CCABAEA85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52745" y="5556929"/>
                <a:ext cx="0" cy="59878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FAC80CEE-80BF-404E-A121-AFB85B6B00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75026" y="5556929"/>
                <a:ext cx="0" cy="59878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2" name="Rectangle 171">
                    <a:extLst>
                      <a:ext uri="{FF2B5EF4-FFF2-40B4-BE49-F238E27FC236}">
                        <a16:creationId xmlns:a16="http://schemas.microsoft.com/office/drawing/2014/main" id="{6F2CC8D9-DC45-4101-947C-70495A68368D}"/>
                      </a:ext>
                    </a:extLst>
                  </p:cNvPr>
                  <p:cNvSpPr/>
                  <p:nvPr/>
                </p:nvSpPr>
                <p:spPr>
                  <a:xfrm>
                    <a:off x="2546892" y="6181653"/>
                    <a:ext cx="462244" cy="39000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600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16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zh-CN" altLang="en-US" sz="1600" dirty="0"/>
                  </a:p>
                </p:txBody>
              </p:sp>
            </mc:Choice>
            <mc:Fallback xmlns="">
              <p:sp>
                <p:nvSpPr>
                  <p:cNvPr id="172" name="Rectangle 171">
                    <a:extLst>
                      <a:ext uri="{FF2B5EF4-FFF2-40B4-BE49-F238E27FC236}">
                        <a16:creationId xmlns:a16="http://schemas.microsoft.com/office/drawing/2014/main" id="{6F2CC8D9-DC45-4101-947C-70495A68368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46892" y="6181653"/>
                    <a:ext cx="462244" cy="390004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3" name="Rectangle 172">
                    <a:extLst>
                      <a:ext uri="{FF2B5EF4-FFF2-40B4-BE49-F238E27FC236}">
                        <a16:creationId xmlns:a16="http://schemas.microsoft.com/office/drawing/2014/main" id="{CBA39057-3FFD-47D1-AC71-CB63025BBA9D}"/>
                      </a:ext>
                    </a:extLst>
                  </p:cNvPr>
                  <p:cNvSpPr/>
                  <p:nvPr/>
                </p:nvSpPr>
                <p:spPr>
                  <a:xfrm>
                    <a:off x="3047966" y="5654811"/>
                    <a:ext cx="408996" cy="390004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⋯</m:t>
                          </m:r>
                        </m:oMath>
                      </m:oMathPara>
                    </a14:m>
                    <a:endParaRPr lang="zh-CN" altLang="en-US" sz="1600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73" name="Rectangle 172">
                    <a:extLst>
                      <a:ext uri="{FF2B5EF4-FFF2-40B4-BE49-F238E27FC236}">
                        <a16:creationId xmlns:a16="http://schemas.microsoft.com/office/drawing/2014/main" id="{CBA39057-3FFD-47D1-AC71-CB63025BBA9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7966" y="5654811"/>
                    <a:ext cx="408996" cy="390004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3C83F949-90D3-46D5-B614-61E46E912EA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19996" y="5560827"/>
                <a:ext cx="0" cy="59878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>
                <a:extLst>
                  <a:ext uri="{FF2B5EF4-FFF2-40B4-BE49-F238E27FC236}">
                    <a16:creationId xmlns:a16="http://schemas.microsoft.com/office/drawing/2014/main" id="{7E3777D8-D355-4552-8E38-1DE05AB1A81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42277" y="5560827"/>
                <a:ext cx="0" cy="59878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F2AFD184-86FC-4150-9895-F04F73C9BC0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64558" y="5560827"/>
                <a:ext cx="0" cy="59878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7" name="TextBox 176">
                    <a:extLst>
                      <a:ext uri="{FF2B5EF4-FFF2-40B4-BE49-F238E27FC236}">
                        <a16:creationId xmlns:a16="http://schemas.microsoft.com/office/drawing/2014/main" id="{9268D583-8C12-473E-BBF3-E26370CD4803}"/>
                      </a:ext>
                    </a:extLst>
                  </p:cNvPr>
                  <p:cNvSpPr txBox="1"/>
                  <p:nvPr/>
                </p:nvSpPr>
                <p:spPr>
                  <a:xfrm>
                    <a:off x="3837611" y="5210414"/>
                    <a:ext cx="1947354" cy="39000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60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sz="160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sz="1600" i="1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sz="160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  <m:t>        </m:t>
                          </m:r>
                          <m:r>
                            <a:rPr lang="en-US" altLang="zh-CN" sz="1600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sz="1600" i="1" dirty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sz="16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1600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sz="1600" dirty="0"/>
                  </a:p>
                </p:txBody>
              </p:sp>
            </mc:Choice>
            <mc:Fallback xmlns="">
              <p:sp>
                <p:nvSpPr>
                  <p:cNvPr id="177" name="TextBox 176">
                    <a:extLst>
                      <a:ext uri="{FF2B5EF4-FFF2-40B4-BE49-F238E27FC236}">
                        <a16:creationId xmlns:a16="http://schemas.microsoft.com/office/drawing/2014/main" id="{9268D583-8C12-473E-BBF3-E26370CD480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37611" y="5210414"/>
                    <a:ext cx="1947354" cy="39000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7AC51350-C5F8-4C5E-AEB9-01D91AA03F0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86839" y="5560827"/>
                <a:ext cx="0" cy="59878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9" name="Rectangle 178">
                    <a:extLst>
                      <a:ext uri="{FF2B5EF4-FFF2-40B4-BE49-F238E27FC236}">
                        <a16:creationId xmlns:a16="http://schemas.microsoft.com/office/drawing/2014/main" id="{05CF4478-7F67-4DDB-8234-963436269EAD}"/>
                      </a:ext>
                    </a:extLst>
                  </p:cNvPr>
                  <p:cNvSpPr/>
                  <p:nvPr/>
                </p:nvSpPr>
                <p:spPr>
                  <a:xfrm>
                    <a:off x="3447200" y="6150509"/>
                    <a:ext cx="799804" cy="39000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6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1600" b="0" i="1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sz="16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zh-CN" altLang="en-US" sz="1600" dirty="0"/>
                  </a:p>
                </p:txBody>
              </p:sp>
            </mc:Choice>
            <mc:Fallback xmlns="">
              <p:sp>
                <p:nvSpPr>
                  <p:cNvPr id="179" name="Rectangle 178">
                    <a:extLst>
                      <a:ext uri="{FF2B5EF4-FFF2-40B4-BE49-F238E27FC236}">
                        <a16:creationId xmlns:a16="http://schemas.microsoft.com/office/drawing/2014/main" id="{05CF4478-7F67-4DDB-8234-963436269EA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47200" y="6150509"/>
                    <a:ext cx="799804" cy="39000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0" name="Rectangle 179">
                    <a:extLst>
                      <a:ext uri="{FF2B5EF4-FFF2-40B4-BE49-F238E27FC236}">
                        <a16:creationId xmlns:a16="http://schemas.microsoft.com/office/drawing/2014/main" id="{176B3650-0241-4E19-9D39-7D86A601C83D}"/>
                      </a:ext>
                    </a:extLst>
                  </p:cNvPr>
                  <p:cNvSpPr/>
                  <p:nvPr/>
                </p:nvSpPr>
                <p:spPr>
                  <a:xfrm>
                    <a:off x="4107510" y="6168191"/>
                    <a:ext cx="462244" cy="39000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600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16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zh-CN" altLang="en-US" sz="1600" dirty="0"/>
                  </a:p>
                </p:txBody>
              </p:sp>
            </mc:Choice>
            <mc:Fallback xmlns="">
              <p:sp>
                <p:nvSpPr>
                  <p:cNvPr id="180" name="Rectangle 179">
                    <a:extLst>
                      <a:ext uri="{FF2B5EF4-FFF2-40B4-BE49-F238E27FC236}">
                        <a16:creationId xmlns:a16="http://schemas.microsoft.com/office/drawing/2014/main" id="{176B3650-0241-4E19-9D39-7D86A601C83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07510" y="6168191"/>
                    <a:ext cx="462244" cy="39000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1" name="Rectangle 180">
                    <a:extLst>
                      <a:ext uri="{FF2B5EF4-FFF2-40B4-BE49-F238E27FC236}">
                        <a16:creationId xmlns:a16="http://schemas.microsoft.com/office/drawing/2014/main" id="{991F5524-2D47-4415-88C9-4BE189B22138}"/>
                      </a:ext>
                    </a:extLst>
                  </p:cNvPr>
                  <p:cNvSpPr/>
                  <p:nvPr/>
                </p:nvSpPr>
                <p:spPr>
                  <a:xfrm>
                    <a:off x="5092854" y="6181653"/>
                    <a:ext cx="410539" cy="39000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sz="1600" dirty="0"/>
                  </a:p>
                </p:txBody>
              </p:sp>
            </mc:Choice>
            <mc:Fallback xmlns="">
              <p:sp>
                <p:nvSpPr>
                  <p:cNvPr id="181" name="Rectangle 180">
                    <a:extLst>
                      <a:ext uri="{FF2B5EF4-FFF2-40B4-BE49-F238E27FC236}">
                        <a16:creationId xmlns:a16="http://schemas.microsoft.com/office/drawing/2014/main" id="{991F5524-2D47-4415-88C9-4BE189B2213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92854" y="6181653"/>
                    <a:ext cx="410539" cy="39000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2" name="Rectangle 181">
                    <a:extLst>
                      <a:ext uri="{FF2B5EF4-FFF2-40B4-BE49-F238E27FC236}">
                        <a16:creationId xmlns:a16="http://schemas.microsoft.com/office/drawing/2014/main" id="{CF9A8193-4A97-422A-B71B-47BE6664D601}"/>
                      </a:ext>
                    </a:extLst>
                  </p:cNvPr>
                  <p:cNvSpPr/>
                  <p:nvPr/>
                </p:nvSpPr>
                <p:spPr>
                  <a:xfrm>
                    <a:off x="5688014" y="6164291"/>
                    <a:ext cx="397390" cy="39000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sz="1600" dirty="0"/>
                  </a:p>
                </p:txBody>
              </p:sp>
            </mc:Choice>
            <mc:Fallback xmlns="">
              <p:sp>
                <p:nvSpPr>
                  <p:cNvPr id="182" name="Rectangle 181">
                    <a:extLst>
                      <a:ext uri="{FF2B5EF4-FFF2-40B4-BE49-F238E27FC236}">
                        <a16:creationId xmlns:a16="http://schemas.microsoft.com/office/drawing/2014/main" id="{CF9A8193-4A97-422A-B71B-47BE6664D60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88014" y="6164291"/>
                    <a:ext cx="397390" cy="39000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BBDC882-14D8-4DA5-84B3-91ED5C557D62}"/>
                </a:ext>
              </a:extLst>
            </p:cNvPr>
            <p:cNvSpPr/>
            <p:nvPr/>
          </p:nvSpPr>
          <p:spPr>
            <a:xfrm>
              <a:off x="-2059529" y="2475691"/>
              <a:ext cx="837555" cy="1455367"/>
            </a:xfrm>
            <a:prstGeom prst="rect">
              <a:avLst/>
            </a:prstGeom>
            <a:noFill/>
            <a:ln w="57150">
              <a:solidFill>
                <a:srgbClr val="00B0F0">
                  <a:alpha val="4902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EED4F8F0-851A-4CE4-898A-55F92F02F523}"/>
                </a:ext>
              </a:extLst>
            </p:cNvPr>
            <p:cNvSpPr/>
            <p:nvPr/>
          </p:nvSpPr>
          <p:spPr>
            <a:xfrm>
              <a:off x="-1585045" y="2638943"/>
              <a:ext cx="837555" cy="1200778"/>
            </a:xfrm>
            <a:prstGeom prst="rect">
              <a:avLst/>
            </a:prstGeom>
            <a:noFill/>
            <a:ln w="57150">
              <a:solidFill>
                <a:srgbClr val="FF0000">
                  <a:alpha val="4902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52758C2-44A8-403F-8E8C-E458315D18A2}"/>
              </a:ext>
            </a:extLst>
          </p:cNvPr>
          <p:cNvGrpSpPr/>
          <p:nvPr/>
        </p:nvGrpSpPr>
        <p:grpSpPr>
          <a:xfrm>
            <a:off x="1479915" y="4567188"/>
            <a:ext cx="9669171" cy="2244783"/>
            <a:chOff x="1435883" y="1969321"/>
            <a:chExt cx="9669171" cy="2244783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2E92D5AC-DA1E-4574-B74C-E74E57244526}"/>
                </a:ext>
              </a:extLst>
            </p:cNvPr>
            <p:cNvGrpSpPr/>
            <p:nvPr/>
          </p:nvGrpSpPr>
          <p:grpSpPr>
            <a:xfrm>
              <a:off x="1643731" y="2086031"/>
              <a:ext cx="9129268" cy="2128073"/>
              <a:chOff x="1429759" y="1529258"/>
              <a:chExt cx="9129268" cy="2128073"/>
            </a:xfrm>
          </p:grpSpPr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393B426B-AC09-428C-AEF6-B4C9F8C64DB2}"/>
                  </a:ext>
                </a:extLst>
              </p:cNvPr>
              <p:cNvCxnSpPr/>
              <p:nvPr/>
            </p:nvCxnSpPr>
            <p:spPr>
              <a:xfrm rot="18923752">
                <a:off x="1539318" y="2742032"/>
                <a:ext cx="888804" cy="888804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FC334616-444D-42FD-93F1-305554AC759F}"/>
                  </a:ext>
                </a:extLst>
              </p:cNvPr>
              <p:cNvCxnSpPr>
                <a:cxnSpLocks/>
              </p:cNvCxnSpPr>
              <p:nvPr/>
            </p:nvCxnSpPr>
            <p:spPr>
              <a:xfrm rot="18923752" flipV="1">
                <a:off x="2378311" y="2655267"/>
                <a:ext cx="444402" cy="44440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7276D021-608D-487D-9785-9E8841929400}"/>
                  </a:ext>
                </a:extLst>
              </p:cNvPr>
              <p:cNvCxnSpPr>
                <a:cxnSpLocks/>
              </p:cNvCxnSpPr>
              <p:nvPr/>
            </p:nvCxnSpPr>
            <p:spPr>
              <a:xfrm rot="18923752">
                <a:off x="2704215" y="2970747"/>
                <a:ext cx="444402" cy="44440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32AF6ED3-0C9D-47A1-A441-AAB96740F932}"/>
                  </a:ext>
                </a:extLst>
              </p:cNvPr>
              <p:cNvCxnSpPr>
                <a:cxnSpLocks/>
              </p:cNvCxnSpPr>
              <p:nvPr/>
            </p:nvCxnSpPr>
            <p:spPr>
              <a:xfrm rot="18923752" flipH="1">
                <a:off x="1758351" y="2655267"/>
                <a:ext cx="444402" cy="44440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TextBox 75">
                    <a:extLst>
                      <a:ext uri="{FF2B5EF4-FFF2-40B4-BE49-F238E27FC236}">
                        <a16:creationId xmlns:a16="http://schemas.microsoft.com/office/drawing/2014/main" id="{A95B8514-E292-4DA9-A67C-336964DA0D2C}"/>
                      </a:ext>
                    </a:extLst>
                  </p:cNvPr>
                  <p:cNvSpPr txBox="1"/>
                  <p:nvPr/>
                </p:nvSpPr>
                <p:spPr>
                  <a:xfrm>
                    <a:off x="1429759" y="3165993"/>
                    <a:ext cx="35817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76" name="TextBox 75">
                    <a:extLst>
                      <a:ext uri="{FF2B5EF4-FFF2-40B4-BE49-F238E27FC236}">
                        <a16:creationId xmlns:a16="http://schemas.microsoft.com/office/drawing/2014/main" id="{A95B8514-E292-4DA9-A67C-336964DA0D2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29759" y="3165993"/>
                    <a:ext cx="358171" cy="461665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TextBox 79">
                    <a:extLst>
                      <a:ext uri="{FF2B5EF4-FFF2-40B4-BE49-F238E27FC236}">
                        <a16:creationId xmlns:a16="http://schemas.microsoft.com/office/drawing/2014/main" id="{F23D67D6-F18D-4AD4-BA2F-62D43302DC30}"/>
                      </a:ext>
                    </a:extLst>
                  </p:cNvPr>
                  <p:cNvSpPr txBox="1"/>
                  <p:nvPr/>
                </p:nvSpPr>
                <p:spPr>
                  <a:xfrm>
                    <a:off x="2848745" y="3186434"/>
                    <a:ext cx="35817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80" name="TextBox 79">
                    <a:extLst>
                      <a:ext uri="{FF2B5EF4-FFF2-40B4-BE49-F238E27FC236}">
                        <a16:creationId xmlns:a16="http://schemas.microsoft.com/office/drawing/2014/main" id="{F23D67D6-F18D-4AD4-BA2F-62D43302DC3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48745" y="3186434"/>
                    <a:ext cx="358171" cy="461665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2468EDBD-3FBD-409D-8F3B-2474F605B2D4}"/>
                      </a:ext>
                    </a:extLst>
                  </p:cNvPr>
                  <p:cNvSpPr txBox="1"/>
                  <p:nvPr/>
                </p:nvSpPr>
                <p:spPr>
                  <a:xfrm>
                    <a:off x="2157881" y="3167126"/>
                    <a:ext cx="35817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2468EDBD-3FBD-409D-8F3B-2474F605B2D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57881" y="3167126"/>
                    <a:ext cx="358171" cy="461665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r="-18966" b="-263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8" name="TextBox 87">
                    <a:extLst>
                      <a:ext uri="{FF2B5EF4-FFF2-40B4-BE49-F238E27FC236}">
                        <a16:creationId xmlns:a16="http://schemas.microsoft.com/office/drawing/2014/main" id="{C80F5195-5294-4463-BD1D-DD4766E13B37}"/>
                      </a:ext>
                    </a:extLst>
                  </p:cNvPr>
                  <p:cNvSpPr txBox="1"/>
                  <p:nvPr/>
                </p:nvSpPr>
                <p:spPr>
                  <a:xfrm>
                    <a:off x="1809828" y="2096304"/>
                    <a:ext cx="35817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88" name="TextBox 87">
                    <a:extLst>
                      <a:ext uri="{FF2B5EF4-FFF2-40B4-BE49-F238E27FC236}">
                        <a16:creationId xmlns:a16="http://schemas.microsoft.com/office/drawing/2014/main" id="{C80F5195-5294-4463-BD1D-DD4766E13B3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09828" y="2096304"/>
                    <a:ext cx="358171" cy="461665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TextBox 88">
                    <a:extLst>
                      <a:ext uri="{FF2B5EF4-FFF2-40B4-BE49-F238E27FC236}">
                        <a16:creationId xmlns:a16="http://schemas.microsoft.com/office/drawing/2014/main" id="{E4DCBEA2-9A62-4CE8-B8CC-4F5FB1F239AB}"/>
                      </a:ext>
                    </a:extLst>
                  </p:cNvPr>
                  <p:cNvSpPr txBox="1"/>
                  <p:nvPr/>
                </p:nvSpPr>
                <p:spPr>
                  <a:xfrm>
                    <a:off x="2433097" y="2088372"/>
                    <a:ext cx="35817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89" name="TextBox 88">
                    <a:extLst>
                      <a:ext uri="{FF2B5EF4-FFF2-40B4-BE49-F238E27FC236}">
                        <a16:creationId xmlns:a16="http://schemas.microsoft.com/office/drawing/2014/main" id="{E4DCBEA2-9A62-4CE8-B8CC-4F5FB1F239A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33097" y="2088372"/>
                    <a:ext cx="358171" cy="461665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DCD46BE9-BE3C-4AAE-A10E-D29DA71861F9}"/>
                  </a:ext>
                </a:extLst>
              </p:cNvPr>
              <p:cNvGrpSpPr/>
              <p:nvPr/>
            </p:nvGrpSpPr>
            <p:grpSpPr>
              <a:xfrm>
                <a:off x="3746239" y="2097604"/>
                <a:ext cx="1777157" cy="1559727"/>
                <a:chOff x="2814220" y="2476825"/>
                <a:chExt cx="1777157" cy="1559727"/>
              </a:xfrm>
            </p:grpSpPr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5FBA6736-FC06-4FC8-93DD-A40AB52A2360}"/>
                    </a:ext>
                  </a:extLst>
                </p:cNvPr>
                <p:cNvCxnSpPr/>
                <p:nvPr/>
              </p:nvCxnSpPr>
              <p:spPr>
                <a:xfrm rot="18923752">
                  <a:off x="2923779" y="3130485"/>
                  <a:ext cx="888804" cy="888804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2A3B6132-8581-40A4-A5E4-6E5B8BB1F8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694084" y="2951689"/>
                  <a:ext cx="293060" cy="284558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4E30CD37-BC36-4ECC-8CA3-EA175F9118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923752">
                  <a:off x="4088676" y="3359200"/>
                  <a:ext cx="444402" cy="444402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6248F6C8-8C0A-424B-803A-CC1732746D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67184" y="2951689"/>
                  <a:ext cx="326900" cy="284558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4" name="TextBox 103">
                      <a:extLst>
                        <a:ext uri="{FF2B5EF4-FFF2-40B4-BE49-F238E27FC236}">
                          <a16:creationId xmlns:a16="http://schemas.microsoft.com/office/drawing/2014/main" id="{BC4F4158-FF1F-4B29-B9ED-DFE9152F8DF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14220" y="3554446"/>
                      <a:ext cx="35817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oMath>
                        </m:oMathPara>
                      </a14:m>
                      <a:endParaRPr lang="zh-CN" altLang="en-US" sz="2400" dirty="0"/>
                    </a:p>
                  </p:txBody>
                </p:sp>
              </mc:Choice>
              <mc:Fallback xmlns="">
                <p:sp>
                  <p:nvSpPr>
                    <p:cNvPr id="104" name="TextBox 103">
                      <a:extLst>
                        <a:ext uri="{FF2B5EF4-FFF2-40B4-BE49-F238E27FC236}">
                          <a16:creationId xmlns:a16="http://schemas.microsoft.com/office/drawing/2014/main" id="{BC4F4158-FF1F-4B29-B9ED-DFE9152F8DF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14220" y="3554446"/>
                      <a:ext cx="358171" cy="461665"/>
                    </a:xfrm>
                    <a:prstGeom prst="rect">
                      <a:avLst/>
                    </a:prstGeom>
                    <a:blipFill>
                      <a:blip r:embed="rId2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5" name="TextBox 104">
                      <a:extLst>
                        <a:ext uri="{FF2B5EF4-FFF2-40B4-BE49-F238E27FC236}">
                          <a16:creationId xmlns:a16="http://schemas.microsoft.com/office/drawing/2014/main" id="{D869E66C-33DD-49F7-8EFC-D7E0C3257E3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233206" y="3574887"/>
                      <a:ext cx="35817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oMath>
                        </m:oMathPara>
                      </a14:m>
                      <a:endParaRPr lang="zh-CN" altLang="en-US" sz="2400" dirty="0"/>
                    </a:p>
                  </p:txBody>
                </p:sp>
              </mc:Choice>
              <mc:Fallback xmlns="">
                <p:sp>
                  <p:nvSpPr>
                    <p:cNvPr id="105" name="TextBox 104">
                      <a:extLst>
                        <a:ext uri="{FF2B5EF4-FFF2-40B4-BE49-F238E27FC236}">
                          <a16:creationId xmlns:a16="http://schemas.microsoft.com/office/drawing/2014/main" id="{D869E66C-33DD-49F7-8EFC-D7E0C3257E3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33206" y="3574887"/>
                      <a:ext cx="358171" cy="461665"/>
                    </a:xfrm>
                    <a:prstGeom prst="rect">
                      <a:avLst/>
                    </a:prstGeom>
                    <a:blipFill>
                      <a:blip r:embed="rId2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6" name="TextBox 105">
                      <a:extLst>
                        <a:ext uri="{FF2B5EF4-FFF2-40B4-BE49-F238E27FC236}">
                          <a16:creationId xmlns:a16="http://schemas.microsoft.com/office/drawing/2014/main" id="{38D0E0EE-B0DF-4DDA-94D8-AB360D3951B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07380" y="3126250"/>
                      <a:ext cx="35817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24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2400" dirty="0"/>
                    </a:p>
                  </p:txBody>
                </p:sp>
              </mc:Choice>
              <mc:Fallback xmlns="">
                <p:sp>
                  <p:nvSpPr>
                    <p:cNvPr id="106" name="TextBox 105">
                      <a:extLst>
                        <a:ext uri="{FF2B5EF4-FFF2-40B4-BE49-F238E27FC236}">
                          <a16:creationId xmlns:a16="http://schemas.microsoft.com/office/drawing/2014/main" id="{38D0E0EE-B0DF-4DDA-94D8-AB360D3951B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07380" y="3126250"/>
                      <a:ext cx="358171" cy="461665"/>
                    </a:xfrm>
                    <a:prstGeom prst="rect">
                      <a:avLst/>
                    </a:prstGeom>
                    <a:blipFill>
                      <a:blip r:embed="rId22"/>
                      <a:stretch>
                        <a:fillRect l="-5085" r="-11864" b="-263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7" name="TextBox 106">
                      <a:extLst>
                        <a:ext uri="{FF2B5EF4-FFF2-40B4-BE49-F238E27FC236}">
                          <a16:creationId xmlns:a16="http://schemas.microsoft.com/office/drawing/2014/main" id="{C0EA6C74-3DE2-4443-9779-8D14A0F885C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194289" y="2484757"/>
                      <a:ext cx="35817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oMath>
                        </m:oMathPara>
                      </a14:m>
                      <a:endParaRPr lang="zh-CN" altLang="en-US" sz="2400" dirty="0"/>
                    </a:p>
                  </p:txBody>
                </p:sp>
              </mc:Choice>
              <mc:Fallback xmlns="">
                <p:sp>
                  <p:nvSpPr>
                    <p:cNvPr id="107" name="TextBox 106">
                      <a:extLst>
                        <a:ext uri="{FF2B5EF4-FFF2-40B4-BE49-F238E27FC236}">
                          <a16:creationId xmlns:a16="http://schemas.microsoft.com/office/drawing/2014/main" id="{C0EA6C74-3DE2-4443-9779-8D14A0F885C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94289" y="2484757"/>
                      <a:ext cx="358171" cy="461665"/>
                    </a:xfrm>
                    <a:prstGeom prst="rect">
                      <a:avLst/>
                    </a:prstGeom>
                    <a:blipFill>
                      <a:blip r:embed="rId2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8" name="TextBox 107">
                      <a:extLst>
                        <a:ext uri="{FF2B5EF4-FFF2-40B4-BE49-F238E27FC236}">
                          <a16:creationId xmlns:a16="http://schemas.microsoft.com/office/drawing/2014/main" id="{D163B8D1-5E3F-45F4-B4D0-DA58A0F4CC2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817558" y="2476825"/>
                      <a:ext cx="35817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oMath>
                        </m:oMathPara>
                      </a14:m>
                      <a:endParaRPr lang="zh-CN" altLang="en-US" sz="2400" dirty="0"/>
                    </a:p>
                  </p:txBody>
                </p:sp>
              </mc:Choice>
              <mc:Fallback xmlns="">
                <p:sp>
                  <p:nvSpPr>
                    <p:cNvPr id="108" name="TextBox 107">
                      <a:extLst>
                        <a:ext uri="{FF2B5EF4-FFF2-40B4-BE49-F238E27FC236}">
                          <a16:creationId xmlns:a16="http://schemas.microsoft.com/office/drawing/2014/main" id="{D163B8D1-5E3F-45F4-B4D0-DA58A0F4CC2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17558" y="2476825"/>
                      <a:ext cx="358171" cy="461665"/>
                    </a:xfrm>
                    <a:prstGeom prst="rect">
                      <a:avLst/>
                    </a:prstGeom>
                    <a:blipFill>
                      <a:blip r:embed="rId2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E684EA02-67ED-4420-BF9C-93C7C95A3F3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28538" y="2850755"/>
                <a:ext cx="0" cy="351425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1657263D-CFEF-4F89-B16B-87C4B84A4A56}"/>
                  </a:ext>
                </a:extLst>
              </p:cNvPr>
              <p:cNvCxnSpPr/>
              <p:nvPr/>
            </p:nvCxnSpPr>
            <p:spPr>
              <a:xfrm rot="18923752">
                <a:off x="6193095" y="2751264"/>
                <a:ext cx="888804" cy="888804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043C50EA-BE04-4113-BA5E-C7635F5CD0B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963400" y="2572468"/>
                <a:ext cx="293060" cy="284558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B870B0D5-DA8C-4905-B4E5-95D3258B0886}"/>
                  </a:ext>
                </a:extLst>
              </p:cNvPr>
              <p:cNvCxnSpPr>
                <a:cxnSpLocks/>
              </p:cNvCxnSpPr>
              <p:nvPr/>
            </p:nvCxnSpPr>
            <p:spPr>
              <a:xfrm rot="18923752">
                <a:off x="7357992" y="2979979"/>
                <a:ext cx="444402" cy="44440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91A1A0E7-CFE1-4DA9-92F6-1EBC9BADA0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36500" y="2572468"/>
                <a:ext cx="326900" cy="284558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0" name="TextBox 119">
                    <a:extLst>
                      <a:ext uri="{FF2B5EF4-FFF2-40B4-BE49-F238E27FC236}">
                        <a16:creationId xmlns:a16="http://schemas.microsoft.com/office/drawing/2014/main" id="{0BE7C8BB-8EB0-42A2-9793-081B661C4AB4}"/>
                      </a:ext>
                    </a:extLst>
                  </p:cNvPr>
                  <p:cNvSpPr txBox="1"/>
                  <p:nvPr/>
                </p:nvSpPr>
                <p:spPr>
                  <a:xfrm>
                    <a:off x="6083536" y="3175225"/>
                    <a:ext cx="35817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120" name="TextBox 119">
                    <a:extLst>
                      <a:ext uri="{FF2B5EF4-FFF2-40B4-BE49-F238E27FC236}">
                        <a16:creationId xmlns:a16="http://schemas.microsoft.com/office/drawing/2014/main" id="{0BE7C8BB-8EB0-42A2-9793-081B661C4AB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83536" y="3175225"/>
                    <a:ext cx="358171" cy="461665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1" name="TextBox 120">
                    <a:extLst>
                      <a:ext uri="{FF2B5EF4-FFF2-40B4-BE49-F238E27FC236}">
                        <a16:creationId xmlns:a16="http://schemas.microsoft.com/office/drawing/2014/main" id="{D1ECC287-8720-4F6B-A537-B1D69F201D8C}"/>
                      </a:ext>
                    </a:extLst>
                  </p:cNvPr>
                  <p:cNvSpPr txBox="1"/>
                  <p:nvPr/>
                </p:nvSpPr>
                <p:spPr>
                  <a:xfrm>
                    <a:off x="7502522" y="3195666"/>
                    <a:ext cx="35817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121" name="TextBox 120">
                    <a:extLst>
                      <a:ext uri="{FF2B5EF4-FFF2-40B4-BE49-F238E27FC236}">
                        <a16:creationId xmlns:a16="http://schemas.microsoft.com/office/drawing/2014/main" id="{D1ECC287-8720-4F6B-A537-B1D69F201D8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02522" y="3195666"/>
                    <a:ext cx="358171" cy="461665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2" name="TextBox 121">
                    <a:extLst>
                      <a:ext uri="{FF2B5EF4-FFF2-40B4-BE49-F238E27FC236}">
                        <a16:creationId xmlns:a16="http://schemas.microsoft.com/office/drawing/2014/main" id="{E8D3D210-1034-4FF7-8887-21F3E5E69722}"/>
                      </a:ext>
                    </a:extLst>
                  </p:cNvPr>
                  <p:cNvSpPr txBox="1"/>
                  <p:nvPr/>
                </p:nvSpPr>
                <p:spPr>
                  <a:xfrm>
                    <a:off x="6976696" y="2747029"/>
                    <a:ext cx="35817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122" name="TextBox 121">
                    <a:extLst>
                      <a:ext uri="{FF2B5EF4-FFF2-40B4-BE49-F238E27FC236}">
                        <a16:creationId xmlns:a16="http://schemas.microsoft.com/office/drawing/2014/main" id="{E8D3D210-1034-4FF7-8887-21F3E5E6972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76696" y="2747029"/>
                    <a:ext cx="358171" cy="461665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l="-5085" r="-11864" b="-263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3" name="TextBox 122">
                    <a:extLst>
                      <a:ext uri="{FF2B5EF4-FFF2-40B4-BE49-F238E27FC236}">
                        <a16:creationId xmlns:a16="http://schemas.microsoft.com/office/drawing/2014/main" id="{0314ABD3-54BE-4EE3-8498-F6DEB4A096BF}"/>
                      </a:ext>
                    </a:extLst>
                  </p:cNvPr>
                  <p:cNvSpPr txBox="1"/>
                  <p:nvPr/>
                </p:nvSpPr>
                <p:spPr>
                  <a:xfrm>
                    <a:off x="6454105" y="1579938"/>
                    <a:ext cx="35817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123" name="TextBox 122">
                    <a:extLst>
                      <a:ext uri="{FF2B5EF4-FFF2-40B4-BE49-F238E27FC236}">
                        <a16:creationId xmlns:a16="http://schemas.microsoft.com/office/drawing/2014/main" id="{0314ABD3-54BE-4EE3-8498-F6DEB4A096B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54105" y="1579938"/>
                    <a:ext cx="358171" cy="461665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4" name="TextBox 123">
                    <a:extLst>
                      <a:ext uri="{FF2B5EF4-FFF2-40B4-BE49-F238E27FC236}">
                        <a16:creationId xmlns:a16="http://schemas.microsoft.com/office/drawing/2014/main" id="{3A2A0452-5BB2-48A5-98CB-674675593562}"/>
                      </a:ext>
                    </a:extLst>
                  </p:cNvPr>
                  <p:cNvSpPr txBox="1"/>
                  <p:nvPr/>
                </p:nvSpPr>
                <p:spPr>
                  <a:xfrm>
                    <a:off x="7077374" y="1572006"/>
                    <a:ext cx="35817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124" name="TextBox 123">
                    <a:extLst>
                      <a:ext uri="{FF2B5EF4-FFF2-40B4-BE49-F238E27FC236}">
                        <a16:creationId xmlns:a16="http://schemas.microsoft.com/office/drawing/2014/main" id="{3A2A0452-5BB2-48A5-98CB-67467559356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77374" y="1572006"/>
                    <a:ext cx="358171" cy="461665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BF18CFA5-6191-47D8-B02C-8B374793E52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963400" y="2841522"/>
                <a:ext cx="0" cy="351425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11EFD111-2846-48AF-A089-7A4323490AB4}"/>
                  </a:ext>
                </a:extLst>
              </p:cNvPr>
              <p:cNvGrpSpPr/>
              <p:nvPr/>
            </p:nvGrpSpPr>
            <p:grpSpPr>
              <a:xfrm>
                <a:off x="6638255" y="1982191"/>
                <a:ext cx="622163" cy="616332"/>
                <a:chOff x="3340423" y="4934695"/>
                <a:chExt cx="622163" cy="616332"/>
              </a:xfrm>
            </p:grpSpPr>
            <p:cxnSp>
              <p:nvCxnSpPr>
                <p:cNvPr id="128" name="Straight Connector 127">
                  <a:extLst>
                    <a:ext uri="{FF2B5EF4-FFF2-40B4-BE49-F238E27FC236}">
                      <a16:creationId xmlns:a16="http://schemas.microsoft.com/office/drawing/2014/main" id="{07C73EDB-9F72-4EB2-8F4D-432A47C7BE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60070" y="4934695"/>
                  <a:ext cx="602516" cy="60844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29" name="Oval 128">
                  <a:extLst>
                    <a:ext uri="{FF2B5EF4-FFF2-40B4-BE49-F238E27FC236}">
                      <a16:creationId xmlns:a16="http://schemas.microsoft.com/office/drawing/2014/main" id="{178268DC-C81D-4455-81A4-A3102C9E678E}"/>
                    </a:ext>
                  </a:extLst>
                </p:cNvPr>
                <p:cNvSpPr/>
                <p:nvPr/>
              </p:nvSpPr>
              <p:spPr>
                <a:xfrm>
                  <a:off x="3583073" y="5153528"/>
                  <a:ext cx="146671" cy="14811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/>
                </a:p>
              </p:txBody>
            </p:sp>
            <p:cxnSp>
              <p:nvCxnSpPr>
                <p:cNvPr id="130" name="Straight Connector 129">
                  <a:extLst>
                    <a:ext uri="{FF2B5EF4-FFF2-40B4-BE49-F238E27FC236}">
                      <a16:creationId xmlns:a16="http://schemas.microsoft.com/office/drawing/2014/main" id="{232E48EE-EDE3-4870-92FE-6BCCFF00B4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340423" y="4942584"/>
                  <a:ext cx="602516" cy="60844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BFD50956-643C-4ECB-9B99-A9E4D005D0F8}"/>
                  </a:ext>
                </a:extLst>
              </p:cNvPr>
              <p:cNvCxnSpPr>
                <a:cxnSpLocks/>
              </p:cNvCxnSpPr>
              <p:nvPr/>
            </p:nvCxnSpPr>
            <p:spPr>
              <a:xfrm rot="18923752" flipV="1">
                <a:off x="9591742" y="2637544"/>
                <a:ext cx="444402" cy="44440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D0FC1FB7-3F42-4283-8AE7-1FC59437E4F6}"/>
                  </a:ext>
                </a:extLst>
              </p:cNvPr>
              <p:cNvCxnSpPr>
                <a:cxnSpLocks/>
              </p:cNvCxnSpPr>
              <p:nvPr/>
            </p:nvCxnSpPr>
            <p:spPr>
              <a:xfrm rot="18923752">
                <a:off x="9917646" y="2953024"/>
                <a:ext cx="444402" cy="44440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47EFA184-6FF4-4836-9A56-2905645A2799}"/>
                  </a:ext>
                </a:extLst>
              </p:cNvPr>
              <p:cNvCxnSpPr>
                <a:cxnSpLocks/>
              </p:cNvCxnSpPr>
              <p:nvPr/>
            </p:nvCxnSpPr>
            <p:spPr>
              <a:xfrm rot="18923752" flipH="1">
                <a:off x="8971782" y="2637544"/>
                <a:ext cx="444402" cy="44440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8" name="TextBox 147">
                    <a:extLst>
                      <a:ext uri="{FF2B5EF4-FFF2-40B4-BE49-F238E27FC236}">
                        <a16:creationId xmlns:a16="http://schemas.microsoft.com/office/drawing/2014/main" id="{311796CF-34CB-46AA-AE2D-67A2EA9CF14E}"/>
                      </a:ext>
                    </a:extLst>
                  </p:cNvPr>
                  <p:cNvSpPr txBox="1"/>
                  <p:nvPr/>
                </p:nvSpPr>
                <p:spPr>
                  <a:xfrm>
                    <a:off x="8505853" y="3155254"/>
                    <a:ext cx="35817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148" name="TextBox 147">
                    <a:extLst>
                      <a:ext uri="{FF2B5EF4-FFF2-40B4-BE49-F238E27FC236}">
                        <a16:creationId xmlns:a16="http://schemas.microsoft.com/office/drawing/2014/main" id="{311796CF-34CB-46AA-AE2D-67A2EA9CF14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05853" y="3155254"/>
                    <a:ext cx="358171" cy="461665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0" name="TextBox 149">
                    <a:extLst>
                      <a:ext uri="{FF2B5EF4-FFF2-40B4-BE49-F238E27FC236}">
                        <a16:creationId xmlns:a16="http://schemas.microsoft.com/office/drawing/2014/main" id="{8F468D03-C3F1-4546-B0B3-BDAFCAB6C91C}"/>
                      </a:ext>
                    </a:extLst>
                  </p:cNvPr>
                  <p:cNvSpPr txBox="1"/>
                  <p:nvPr/>
                </p:nvSpPr>
                <p:spPr>
                  <a:xfrm>
                    <a:off x="10200856" y="3149402"/>
                    <a:ext cx="35817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150" name="TextBox 149">
                    <a:extLst>
                      <a:ext uri="{FF2B5EF4-FFF2-40B4-BE49-F238E27FC236}">
                        <a16:creationId xmlns:a16="http://schemas.microsoft.com/office/drawing/2014/main" id="{8F468D03-C3F1-4546-B0B3-BDAFCAB6C91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00856" y="3149402"/>
                    <a:ext cx="358171" cy="461665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1" name="TextBox 150">
                    <a:extLst>
                      <a:ext uri="{FF2B5EF4-FFF2-40B4-BE49-F238E27FC236}">
                        <a16:creationId xmlns:a16="http://schemas.microsoft.com/office/drawing/2014/main" id="{CE896493-04EE-4529-B0B5-15B68E4B0CEB}"/>
                      </a:ext>
                    </a:extLst>
                  </p:cNvPr>
                  <p:cNvSpPr txBox="1"/>
                  <p:nvPr/>
                </p:nvSpPr>
                <p:spPr>
                  <a:xfrm>
                    <a:off x="9371312" y="3149403"/>
                    <a:ext cx="35817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151" name="TextBox 150">
                    <a:extLst>
                      <a:ext uri="{FF2B5EF4-FFF2-40B4-BE49-F238E27FC236}">
                        <a16:creationId xmlns:a16="http://schemas.microsoft.com/office/drawing/2014/main" id="{CE896493-04EE-4529-B0B5-15B68E4B0CE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71312" y="3149403"/>
                    <a:ext cx="358171" cy="461665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 r="-55932" b="-263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0AC223C6-FAA0-4FBE-AC64-AB04C9F2A0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09360" y="1943308"/>
                <a:ext cx="602516" cy="60844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82B55042-3B42-43CB-97CB-5A24963C585D}"/>
                  </a:ext>
                </a:extLst>
              </p:cNvPr>
              <p:cNvSpPr/>
              <p:nvPr/>
            </p:nvSpPr>
            <p:spPr>
              <a:xfrm>
                <a:off x="9432363" y="2162141"/>
                <a:ext cx="146671" cy="14811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0DB11C03-14CE-4704-A069-9BB630B8E57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89713" y="1951197"/>
                <a:ext cx="602516" cy="60844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3608BCD2-D058-481E-8598-A53317F7ADDF}"/>
                  </a:ext>
                </a:extLst>
              </p:cNvPr>
              <p:cNvCxnSpPr/>
              <p:nvPr/>
            </p:nvCxnSpPr>
            <p:spPr>
              <a:xfrm rot="18923752">
                <a:off x="8749278" y="2729307"/>
                <a:ext cx="888804" cy="888804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7" name="TextBox 156">
                    <a:extLst>
                      <a:ext uri="{FF2B5EF4-FFF2-40B4-BE49-F238E27FC236}">
                        <a16:creationId xmlns:a16="http://schemas.microsoft.com/office/drawing/2014/main" id="{59BD5F8D-9238-4C72-9724-08D37E5566BB}"/>
                      </a:ext>
                    </a:extLst>
                  </p:cNvPr>
                  <p:cNvSpPr txBox="1"/>
                  <p:nvPr/>
                </p:nvSpPr>
                <p:spPr>
                  <a:xfrm>
                    <a:off x="9019790" y="1537190"/>
                    <a:ext cx="35817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157" name="TextBox 156">
                    <a:extLst>
                      <a:ext uri="{FF2B5EF4-FFF2-40B4-BE49-F238E27FC236}">
                        <a16:creationId xmlns:a16="http://schemas.microsoft.com/office/drawing/2014/main" id="{59BD5F8D-9238-4C72-9724-08D37E5566B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19790" y="1537190"/>
                    <a:ext cx="358171" cy="461665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8" name="TextBox 157">
                    <a:extLst>
                      <a:ext uri="{FF2B5EF4-FFF2-40B4-BE49-F238E27FC236}">
                        <a16:creationId xmlns:a16="http://schemas.microsoft.com/office/drawing/2014/main" id="{6C9EEF2B-3092-4AE5-A424-AE60BB73F2D5}"/>
                      </a:ext>
                    </a:extLst>
                  </p:cNvPr>
                  <p:cNvSpPr txBox="1"/>
                  <p:nvPr/>
                </p:nvSpPr>
                <p:spPr>
                  <a:xfrm>
                    <a:off x="9643059" y="1529258"/>
                    <a:ext cx="35817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158" name="TextBox 157">
                    <a:extLst>
                      <a:ext uri="{FF2B5EF4-FFF2-40B4-BE49-F238E27FC236}">
                        <a16:creationId xmlns:a16="http://schemas.microsoft.com/office/drawing/2014/main" id="{6C9EEF2B-3092-4AE5-A424-AE60BB73F2D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43059" y="1529258"/>
                    <a:ext cx="358171" cy="461665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65" name="Rectangle 264">
              <a:extLst>
                <a:ext uri="{FF2B5EF4-FFF2-40B4-BE49-F238E27FC236}">
                  <a16:creationId xmlns:a16="http://schemas.microsoft.com/office/drawing/2014/main" id="{8CAB39CC-4AAD-4ED9-8C74-0AEB67B94DB6}"/>
                </a:ext>
              </a:extLst>
            </p:cNvPr>
            <p:cNvSpPr/>
            <p:nvPr/>
          </p:nvSpPr>
          <p:spPr>
            <a:xfrm>
              <a:off x="1435883" y="1969321"/>
              <a:ext cx="9669171" cy="2206078"/>
            </a:xfrm>
            <a:prstGeom prst="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115337D-1F0C-453C-8428-73E092E75285}"/>
              </a:ext>
            </a:extLst>
          </p:cNvPr>
          <p:cNvGrpSpPr/>
          <p:nvPr/>
        </p:nvGrpSpPr>
        <p:grpSpPr>
          <a:xfrm>
            <a:off x="1477136" y="2137877"/>
            <a:ext cx="9671951" cy="2228035"/>
            <a:chOff x="1430324" y="4612858"/>
            <a:chExt cx="9671951" cy="2228035"/>
          </a:xfrm>
        </p:grpSpPr>
        <p:grpSp>
          <p:nvGrpSpPr>
            <p:cNvPr id="218" name="Group 217">
              <a:extLst>
                <a:ext uri="{FF2B5EF4-FFF2-40B4-BE49-F238E27FC236}">
                  <a16:creationId xmlns:a16="http://schemas.microsoft.com/office/drawing/2014/main" id="{2ACED1AE-AC8E-4472-BC9D-7A8E26BE921F}"/>
                </a:ext>
              </a:extLst>
            </p:cNvPr>
            <p:cNvGrpSpPr/>
            <p:nvPr/>
          </p:nvGrpSpPr>
          <p:grpSpPr>
            <a:xfrm>
              <a:off x="1643731" y="4612858"/>
              <a:ext cx="9129268" cy="2128073"/>
              <a:chOff x="1429759" y="1529258"/>
              <a:chExt cx="9129268" cy="2128073"/>
            </a:xfrm>
          </p:grpSpPr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76BDB442-2C45-40E3-A572-A11E922D1490}"/>
                  </a:ext>
                </a:extLst>
              </p:cNvPr>
              <p:cNvCxnSpPr/>
              <p:nvPr/>
            </p:nvCxnSpPr>
            <p:spPr>
              <a:xfrm rot="18923752">
                <a:off x="1539318" y="2742032"/>
                <a:ext cx="888804" cy="888804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585E4B22-7A75-409F-BF18-D5CF453E2553}"/>
                  </a:ext>
                </a:extLst>
              </p:cNvPr>
              <p:cNvCxnSpPr>
                <a:cxnSpLocks/>
              </p:cNvCxnSpPr>
              <p:nvPr/>
            </p:nvCxnSpPr>
            <p:spPr>
              <a:xfrm rot="18923752" flipV="1">
                <a:off x="2378311" y="2655267"/>
                <a:ext cx="444402" cy="44440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FBB543E2-31A8-43EC-AF66-B49F87F6B2E7}"/>
                  </a:ext>
                </a:extLst>
              </p:cNvPr>
              <p:cNvCxnSpPr>
                <a:cxnSpLocks/>
              </p:cNvCxnSpPr>
              <p:nvPr/>
            </p:nvCxnSpPr>
            <p:spPr>
              <a:xfrm rot="18923752">
                <a:off x="2704215" y="2970747"/>
                <a:ext cx="444402" cy="44440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172C9E5C-F426-4B9E-AC74-77F9CF8AD133}"/>
                  </a:ext>
                </a:extLst>
              </p:cNvPr>
              <p:cNvCxnSpPr>
                <a:cxnSpLocks/>
              </p:cNvCxnSpPr>
              <p:nvPr/>
            </p:nvCxnSpPr>
            <p:spPr>
              <a:xfrm rot="18923752" flipH="1">
                <a:off x="1758351" y="2655267"/>
                <a:ext cx="444402" cy="44440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3" name="TextBox 222">
                    <a:extLst>
                      <a:ext uri="{FF2B5EF4-FFF2-40B4-BE49-F238E27FC236}">
                        <a16:creationId xmlns:a16="http://schemas.microsoft.com/office/drawing/2014/main" id="{41067002-984D-4F47-A2BC-4AA41D96550D}"/>
                      </a:ext>
                    </a:extLst>
                  </p:cNvPr>
                  <p:cNvSpPr txBox="1"/>
                  <p:nvPr/>
                </p:nvSpPr>
                <p:spPr>
                  <a:xfrm>
                    <a:off x="1429759" y="3165993"/>
                    <a:ext cx="35817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223" name="TextBox 222">
                    <a:extLst>
                      <a:ext uri="{FF2B5EF4-FFF2-40B4-BE49-F238E27FC236}">
                        <a16:creationId xmlns:a16="http://schemas.microsoft.com/office/drawing/2014/main" id="{41067002-984D-4F47-A2BC-4AA41D96550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29759" y="3165993"/>
                    <a:ext cx="358171" cy="461665"/>
                  </a:xfrm>
                  <a:prstGeom prst="rect">
                    <a:avLst/>
                  </a:prstGeom>
                  <a:blipFill>
                    <a:blip r:embed="rId35"/>
                    <a:stretch>
                      <a:fillRect r="-18966" b="-263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4" name="TextBox 223">
                    <a:extLst>
                      <a:ext uri="{FF2B5EF4-FFF2-40B4-BE49-F238E27FC236}">
                        <a16:creationId xmlns:a16="http://schemas.microsoft.com/office/drawing/2014/main" id="{717DA95E-52BD-4728-A40B-5FB30A83757C}"/>
                      </a:ext>
                    </a:extLst>
                  </p:cNvPr>
                  <p:cNvSpPr txBox="1"/>
                  <p:nvPr/>
                </p:nvSpPr>
                <p:spPr>
                  <a:xfrm>
                    <a:off x="2848745" y="3186434"/>
                    <a:ext cx="646266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224" name="TextBox 223">
                    <a:extLst>
                      <a:ext uri="{FF2B5EF4-FFF2-40B4-BE49-F238E27FC236}">
                        <a16:creationId xmlns:a16="http://schemas.microsoft.com/office/drawing/2014/main" id="{717DA95E-52BD-4728-A40B-5FB30A83757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48745" y="3186434"/>
                    <a:ext cx="646266" cy="461665"/>
                  </a:xfrm>
                  <a:prstGeom prst="rect">
                    <a:avLst/>
                  </a:prstGeom>
                  <a:blipFill>
                    <a:blip r:embed="rId36"/>
                    <a:stretch>
                      <a:fillRect r="-9346" b="-2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5" name="TextBox 224">
                    <a:extLst>
                      <a:ext uri="{FF2B5EF4-FFF2-40B4-BE49-F238E27FC236}">
                        <a16:creationId xmlns:a16="http://schemas.microsoft.com/office/drawing/2014/main" id="{C88EBF76-36D9-4F9E-8594-AF4D1E4CC8E6}"/>
                      </a:ext>
                    </a:extLst>
                  </p:cNvPr>
                  <p:cNvSpPr txBox="1"/>
                  <p:nvPr/>
                </p:nvSpPr>
                <p:spPr>
                  <a:xfrm>
                    <a:off x="2157881" y="3167126"/>
                    <a:ext cx="35817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225" name="TextBox 224">
                    <a:extLst>
                      <a:ext uri="{FF2B5EF4-FFF2-40B4-BE49-F238E27FC236}">
                        <a16:creationId xmlns:a16="http://schemas.microsoft.com/office/drawing/2014/main" id="{C88EBF76-36D9-4F9E-8594-AF4D1E4CC8E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57881" y="3167126"/>
                    <a:ext cx="358171" cy="461665"/>
                  </a:xfrm>
                  <a:prstGeom prst="rect">
                    <a:avLst/>
                  </a:prstGeom>
                  <a:blipFill>
                    <a:blip r:embed="rId3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6" name="TextBox 225">
                    <a:extLst>
                      <a:ext uri="{FF2B5EF4-FFF2-40B4-BE49-F238E27FC236}">
                        <a16:creationId xmlns:a16="http://schemas.microsoft.com/office/drawing/2014/main" id="{959B7CF9-8D42-412E-826E-B53CE57C644F}"/>
                      </a:ext>
                    </a:extLst>
                  </p:cNvPr>
                  <p:cNvSpPr txBox="1"/>
                  <p:nvPr/>
                </p:nvSpPr>
                <p:spPr>
                  <a:xfrm>
                    <a:off x="1809828" y="2096304"/>
                    <a:ext cx="35817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226" name="TextBox 225">
                    <a:extLst>
                      <a:ext uri="{FF2B5EF4-FFF2-40B4-BE49-F238E27FC236}">
                        <a16:creationId xmlns:a16="http://schemas.microsoft.com/office/drawing/2014/main" id="{959B7CF9-8D42-412E-826E-B53CE57C644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09828" y="2096304"/>
                    <a:ext cx="358171" cy="461665"/>
                  </a:xfrm>
                  <a:prstGeom prst="rect">
                    <a:avLst/>
                  </a:prstGeom>
                  <a:blipFill>
                    <a:blip r:embed="rId3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7" name="TextBox 226">
                    <a:extLst>
                      <a:ext uri="{FF2B5EF4-FFF2-40B4-BE49-F238E27FC236}">
                        <a16:creationId xmlns:a16="http://schemas.microsoft.com/office/drawing/2014/main" id="{DF1246B4-4134-46D0-8712-9AE4508ECFA4}"/>
                      </a:ext>
                    </a:extLst>
                  </p:cNvPr>
                  <p:cNvSpPr txBox="1"/>
                  <p:nvPr/>
                </p:nvSpPr>
                <p:spPr>
                  <a:xfrm>
                    <a:off x="2433097" y="2088372"/>
                    <a:ext cx="35817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227" name="TextBox 226">
                    <a:extLst>
                      <a:ext uri="{FF2B5EF4-FFF2-40B4-BE49-F238E27FC236}">
                        <a16:creationId xmlns:a16="http://schemas.microsoft.com/office/drawing/2014/main" id="{DF1246B4-4134-46D0-8712-9AE4508ECFA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33097" y="2088372"/>
                    <a:ext cx="358171" cy="461665"/>
                  </a:xfrm>
                  <a:prstGeom prst="rect">
                    <a:avLst/>
                  </a:prstGeom>
                  <a:blipFill>
                    <a:blip r:embed="rId3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28" name="Group 227">
                <a:extLst>
                  <a:ext uri="{FF2B5EF4-FFF2-40B4-BE49-F238E27FC236}">
                    <a16:creationId xmlns:a16="http://schemas.microsoft.com/office/drawing/2014/main" id="{2950472B-E479-4461-ABF4-76B80052DEAC}"/>
                  </a:ext>
                </a:extLst>
              </p:cNvPr>
              <p:cNvGrpSpPr/>
              <p:nvPr/>
            </p:nvGrpSpPr>
            <p:grpSpPr>
              <a:xfrm>
                <a:off x="3746239" y="2097604"/>
                <a:ext cx="1777157" cy="1559727"/>
                <a:chOff x="2814220" y="2476825"/>
                <a:chExt cx="1777157" cy="1559727"/>
              </a:xfrm>
            </p:grpSpPr>
            <p:cxnSp>
              <p:nvCxnSpPr>
                <p:cNvPr id="256" name="Straight Connector 255">
                  <a:extLst>
                    <a:ext uri="{FF2B5EF4-FFF2-40B4-BE49-F238E27FC236}">
                      <a16:creationId xmlns:a16="http://schemas.microsoft.com/office/drawing/2014/main" id="{3A95B414-6255-454D-8D6D-EB173801AC18}"/>
                    </a:ext>
                  </a:extLst>
                </p:cNvPr>
                <p:cNvCxnSpPr/>
                <p:nvPr/>
              </p:nvCxnSpPr>
              <p:spPr>
                <a:xfrm rot="18923752">
                  <a:off x="2923779" y="3130485"/>
                  <a:ext cx="888804" cy="888804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Straight Connector 256">
                  <a:extLst>
                    <a:ext uri="{FF2B5EF4-FFF2-40B4-BE49-F238E27FC236}">
                      <a16:creationId xmlns:a16="http://schemas.microsoft.com/office/drawing/2014/main" id="{3B818D9E-CE52-448E-AA6B-E5270032EC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694084" y="2951689"/>
                  <a:ext cx="293060" cy="284558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8" name="Straight Connector 257">
                  <a:extLst>
                    <a:ext uri="{FF2B5EF4-FFF2-40B4-BE49-F238E27FC236}">
                      <a16:creationId xmlns:a16="http://schemas.microsoft.com/office/drawing/2014/main" id="{3469BF39-FEC9-48BB-8245-4D10296673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923752">
                  <a:off x="4088676" y="3359200"/>
                  <a:ext cx="444402" cy="444402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Straight Connector 258">
                  <a:extLst>
                    <a:ext uri="{FF2B5EF4-FFF2-40B4-BE49-F238E27FC236}">
                      <a16:creationId xmlns:a16="http://schemas.microsoft.com/office/drawing/2014/main" id="{17D66C9C-4A34-49D6-9451-9E3BBD14D1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67184" y="2951689"/>
                  <a:ext cx="326900" cy="284558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0" name="TextBox 259">
                      <a:extLst>
                        <a:ext uri="{FF2B5EF4-FFF2-40B4-BE49-F238E27FC236}">
                          <a16:creationId xmlns:a16="http://schemas.microsoft.com/office/drawing/2014/main" id="{57096243-5BDD-482C-A576-4AB58C4F127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14220" y="3554446"/>
                      <a:ext cx="35817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2400" dirty="0"/>
                    </a:p>
                  </p:txBody>
                </p:sp>
              </mc:Choice>
              <mc:Fallback xmlns="">
                <p:sp>
                  <p:nvSpPr>
                    <p:cNvPr id="260" name="TextBox 259">
                      <a:extLst>
                        <a:ext uri="{FF2B5EF4-FFF2-40B4-BE49-F238E27FC236}">
                          <a16:creationId xmlns:a16="http://schemas.microsoft.com/office/drawing/2014/main" id="{57096243-5BDD-482C-A576-4AB58C4F127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14220" y="3554446"/>
                      <a:ext cx="358171" cy="461665"/>
                    </a:xfrm>
                    <a:prstGeom prst="rect">
                      <a:avLst/>
                    </a:prstGeom>
                    <a:blipFill>
                      <a:blip r:embed="rId40"/>
                      <a:stretch>
                        <a:fillRect r="-18966" b="-131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1" name="TextBox 260">
                      <a:extLst>
                        <a:ext uri="{FF2B5EF4-FFF2-40B4-BE49-F238E27FC236}">
                          <a16:creationId xmlns:a16="http://schemas.microsoft.com/office/drawing/2014/main" id="{5382B0EA-70F2-4FA3-A05C-04572F9820A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233206" y="3574887"/>
                      <a:ext cx="35817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2400" dirty="0"/>
                    </a:p>
                  </p:txBody>
                </p:sp>
              </mc:Choice>
              <mc:Fallback xmlns="">
                <p:sp>
                  <p:nvSpPr>
                    <p:cNvPr id="261" name="TextBox 260">
                      <a:extLst>
                        <a:ext uri="{FF2B5EF4-FFF2-40B4-BE49-F238E27FC236}">
                          <a16:creationId xmlns:a16="http://schemas.microsoft.com/office/drawing/2014/main" id="{5382B0EA-70F2-4FA3-A05C-04572F9820A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33206" y="3574887"/>
                      <a:ext cx="358171" cy="461665"/>
                    </a:xfrm>
                    <a:prstGeom prst="rect">
                      <a:avLst/>
                    </a:prstGeom>
                    <a:blipFill>
                      <a:blip r:embed="rId41"/>
                      <a:stretch>
                        <a:fillRect r="-98305" b="-263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2" name="TextBox 261">
                      <a:extLst>
                        <a:ext uri="{FF2B5EF4-FFF2-40B4-BE49-F238E27FC236}">
                          <a16:creationId xmlns:a16="http://schemas.microsoft.com/office/drawing/2014/main" id="{D85FC890-D511-4680-B83C-50D31E0FE58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07380" y="3126250"/>
                      <a:ext cx="35817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240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oMath>
                        </m:oMathPara>
                      </a14:m>
                      <a:endParaRPr lang="zh-CN" altLang="en-US" sz="2400" dirty="0"/>
                    </a:p>
                  </p:txBody>
                </p:sp>
              </mc:Choice>
              <mc:Fallback xmlns="">
                <p:sp>
                  <p:nvSpPr>
                    <p:cNvPr id="262" name="TextBox 261">
                      <a:extLst>
                        <a:ext uri="{FF2B5EF4-FFF2-40B4-BE49-F238E27FC236}">
                          <a16:creationId xmlns:a16="http://schemas.microsoft.com/office/drawing/2014/main" id="{D85FC890-D511-4680-B83C-50D31E0FE58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07380" y="3126250"/>
                      <a:ext cx="358171" cy="461665"/>
                    </a:xfrm>
                    <a:prstGeom prst="rect">
                      <a:avLst/>
                    </a:prstGeom>
                    <a:blipFill>
                      <a:blip r:embed="rId4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3" name="TextBox 262">
                      <a:extLst>
                        <a:ext uri="{FF2B5EF4-FFF2-40B4-BE49-F238E27FC236}">
                          <a16:creationId xmlns:a16="http://schemas.microsoft.com/office/drawing/2014/main" id="{3E472E20-2219-464E-98CA-96431200868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194289" y="2484757"/>
                      <a:ext cx="35817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oMath>
                        </m:oMathPara>
                      </a14:m>
                      <a:endParaRPr lang="zh-CN" altLang="en-US" sz="2400" dirty="0"/>
                    </a:p>
                  </p:txBody>
                </p:sp>
              </mc:Choice>
              <mc:Fallback xmlns="">
                <p:sp>
                  <p:nvSpPr>
                    <p:cNvPr id="263" name="TextBox 262">
                      <a:extLst>
                        <a:ext uri="{FF2B5EF4-FFF2-40B4-BE49-F238E27FC236}">
                          <a16:creationId xmlns:a16="http://schemas.microsoft.com/office/drawing/2014/main" id="{3E472E20-2219-464E-98CA-96431200868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94289" y="2484757"/>
                      <a:ext cx="358171" cy="461665"/>
                    </a:xfrm>
                    <a:prstGeom prst="rect">
                      <a:avLst/>
                    </a:prstGeom>
                    <a:blipFill>
                      <a:blip r:embed="rId4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4" name="TextBox 263">
                      <a:extLst>
                        <a:ext uri="{FF2B5EF4-FFF2-40B4-BE49-F238E27FC236}">
                          <a16:creationId xmlns:a16="http://schemas.microsoft.com/office/drawing/2014/main" id="{4C2A3F0C-276F-4289-A4DF-12F924390D6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817558" y="2476825"/>
                      <a:ext cx="35817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oMath>
                        </m:oMathPara>
                      </a14:m>
                      <a:endParaRPr lang="zh-CN" altLang="en-US" sz="2400" dirty="0"/>
                    </a:p>
                  </p:txBody>
                </p:sp>
              </mc:Choice>
              <mc:Fallback xmlns="">
                <p:sp>
                  <p:nvSpPr>
                    <p:cNvPr id="264" name="TextBox 263">
                      <a:extLst>
                        <a:ext uri="{FF2B5EF4-FFF2-40B4-BE49-F238E27FC236}">
                          <a16:creationId xmlns:a16="http://schemas.microsoft.com/office/drawing/2014/main" id="{4C2A3F0C-276F-4289-A4DF-12F924390D6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17558" y="2476825"/>
                      <a:ext cx="358171" cy="461665"/>
                    </a:xfrm>
                    <a:prstGeom prst="rect">
                      <a:avLst/>
                    </a:prstGeom>
                    <a:blipFill>
                      <a:blip r:embed="rId4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DA16CE91-FE5B-40FA-8F89-72839E520C5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28538" y="2850755"/>
                <a:ext cx="0" cy="351425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F3E2F3D3-A992-4D0B-8ACB-132FDB327364}"/>
                  </a:ext>
                </a:extLst>
              </p:cNvPr>
              <p:cNvCxnSpPr/>
              <p:nvPr/>
            </p:nvCxnSpPr>
            <p:spPr>
              <a:xfrm rot="18923752">
                <a:off x="6193095" y="2751264"/>
                <a:ext cx="888804" cy="888804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AC4E5EE5-41CA-43CA-9BAF-A71D8E3F6E8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963400" y="2572468"/>
                <a:ext cx="293060" cy="284558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D1793BC3-9BBF-4D41-9C04-5252E5FA4EAC}"/>
                  </a:ext>
                </a:extLst>
              </p:cNvPr>
              <p:cNvCxnSpPr>
                <a:cxnSpLocks/>
              </p:cNvCxnSpPr>
              <p:nvPr/>
            </p:nvCxnSpPr>
            <p:spPr>
              <a:xfrm rot="18923752">
                <a:off x="7357992" y="2979979"/>
                <a:ext cx="444402" cy="44440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AF04AECE-F42E-4E7C-88DC-78EE05094E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36500" y="2572468"/>
                <a:ext cx="326900" cy="284558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4" name="TextBox 233">
                    <a:extLst>
                      <a:ext uri="{FF2B5EF4-FFF2-40B4-BE49-F238E27FC236}">
                        <a16:creationId xmlns:a16="http://schemas.microsoft.com/office/drawing/2014/main" id="{F1162EB2-55C0-457C-B84A-DC3B09C6AB85}"/>
                      </a:ext>
                    </a:extLst>
                  </p:cNvPr>
                  <p:cNvSpPr txBox="1"/>
                  <p:nvPr/>
                </p:nvSpPr>
                <p:spPr>
                  <a:xfrm>
                    <a:off x="6083536" y="3175225"/>
                    <a:ext cx="35817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234" name="TextBox 233">
                    <a:extLst>
                      <a:ext uri="{FF2B5EF4-FFF2-40B4-BE49-F238E27FC236}">
                        <a16:creationId xmlns:a16="http://schemas.microsoft.com/office/drawing/2014/main" id="{F1162EB2-55C0-457C-B84A-DC3B09C6AB8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83536" y="3175225"/>
                    <a:ext cx="358171" cy="461665"/>
                  </a:xfrm>
                  <a:prstGeom prst="rect">
                    <a:avLst/>
                  </a:prstGeom>
                  <a:blipFill>
                    <a:blip r:embed="rId45"/>
                    <a:stretch>
                      <a:fillRect r="-16949" b="-131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5" name="TextBox 234">
                    <a:extLst>
                      <a:ext uri="{FF2B5EF4-FFF2-40B4-BE49-F238E27FC236}">
                        <a16:creationId xmlns:a16="http://schemas.microsoft.com/office/drawing/2014/main" id="{6483D975-0E3E-4442-AE17-C8C922F39BA8}"/>
                      </a:ext>
                    </a:extLst>
                  </p:cNvPr>
                  <p:cNvSpPr txBox="1"/>
                  <p:nvPr/>
                </p:nvSpPr>
                <p:spPr>
                  <a:xfrm>
                    <a:off x="7502522" y="3195666"/>
                    <a:ext cx="35817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235" name="TextBox 234">
                    <a:extLst>
                      <a:ext uri="{FF2B5EF4-FFF2-40B4-BE49-F238E27FC236}">
                        <a16:creationId xmlns:a16="http://schemas.microsoft.com/office/drawing/2014/main" id="{6483D975-0E3E-4442-AE17-C8C922F39BA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02522" y="3195666"/>
                    <a:ext cx="358171" cy="461665"/>
                  </a:xfrm>
                  <a:prstGeom prst="rect">
                    <a:avLst/>
                  </a:prstGeom>
                  <a:blipFill>
                    <a:blip r:embed="rId46"/>
                    <a:stretch>
                      <a:fillRect r="-98305" b="-263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6" name="TextBox 235">
                    <a:extLst>
                      <a:ext uri="{FF2B5EF4-FFF2-40B4-BE49-F238E27FC236}">
                        <a16:creationId xmlns:a16="http://schemas.microsoft.com/office/drawing/2014/main" id="{23698A99-7D0C-45A9-B421-FD8EB6E42A06}"/>
                      </a:ext>
                    </a:extLst>
                  </p:cNvPr>
                  <p:cNvSpPr txBox="1"/>
                  <p:nvPr/>
                </p:nvSpPr>
                <p:spPr>
                  <a:xfrm>
                    <a:off x="6976696" y="2747029"/>
                    <a:ext cx="35817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236" name="TextBox 235">
                    <a:extLst>
                      <a:ext uri="{FF2B5EF4-FFF2-40B4-BE49-F238E27FC236}">
                        <a16:creationId xmlns:a16="http://schemas.microsoft.com/office/drawing/2014/main" id="{23698A99-7D0C-45A9-B421-FD8EB6E42A0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76696" y="2747029"/>
                    <a:ext cx="358171" cy="461665"/>
                  </a:xfrm>
                  <a:prstGeom prst="rect">
                    <a:avLst/>
                  </a:prstGeom>
                  <a:blipFill>
                    <a:blip r:embed="rId4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7" name="TextBox 236">
                    <a:extLst>
                      <a:ext uri="{FF2B5EF4-FFF2-40B4-BE49-F238E27FC236}">
                        <a16:creationId xmlns:a16="http://schemas.microsoft.com/office/drawing/2014/main" id="{D4BA4007-490F-432D-B241-39909FB2A721}"/>
                      </a:ext>
                    </a:extLst>
                  </p:cNvPr>
                  <p:cNvSpPr txBox="1"/>
                  <p:nvPr/>
                </p:nvSpPr>
                <p:spPr>
                  <a:xfrm>
                    <a:off x="6454105" y="1579938"/>
                    <a:ext cx="35817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237" name="TextBox 236">
                    <a:extLst>
                      <a:ext uri="{FF2B5EF4-FFF2-40B4-BE49-F238E27FC236}">
                        <a16:creationId xmlns:a16="http://schemas.microsoft.com/office/drawing/2014/main" id="{D4BA4007-490F-432D-B241-39909FB2A72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54105" y="1579938"/>
                    <a:ext cx="358171" cy="461665"/>
                  </a:xfrm>
                  <a:prstGeom prst="rect">
                    <a:avLst/>
                  </a:prstGeom>
                  <a:blipFill>
                    <a:blip r:embed="rId4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8" name="TextBox 237">
                    <a:extLst>
                      <a:ext uri="{FF2B5EF4-FFF2-40B4-BE49-F238E27FC236}">
                        <a16:creationId xmlns:a16="http://schemas.microsoft.com/office/drawing/2014/main" id="{739B3CD1-07AD-4842-B5DF-B9123EB37696}"/>
                      </a:ext>
                    </a:extLst>
                  </p:cNvPr>
                  <p:cNvSpPr txBox="1"/>
                  <p:nvPr/>
                </p:nvSpPr>
                <p:spPr>
                  <a:xfrm>
                    <a:off x="7077374" y="1572006"/>
                    <a:ext cx="35817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238" name="TextBox 237">
                    <a:extLst>
                      <a:ext uri="{FF2B5EF4-FFF2-40B4-BE49-F238E27FC236}">
                        <a16:creationId xmlns:a16="http://schemas.microsoft.com/office/drawing/2014/main" id="{739B3CD1-07AD-4842-B5DF-B9123EB376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77374" y="1572006"/>
                    <a:ext cx="358171" cy="461665"/>
                  </a:xfrm>
                  <a:prstGeom prst="rect">
                    <a:avLst/>
                  </a:prstGeom>
                  <a:blipFill>
                    <a:blip r:embed="rId4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53E22B03-5EE2-448A-9D56-5865C9BB96D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963400" y="2841522"/>
                <a:ext cx="0" cy="351425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40" name="Group 239">
                <a:extLst>
                  <a:ext uri="{FF2B5EF4-FFF2-40B4-BE49-F238E27FC236}">
                    <a16:creationId xmlns:a16="http://schemas.microsoft.com/office/drawing/2014/main" id="{06C63B97-C1DE-47D9-B600-E29CF9986AF3}"/>
                  </a:ext>
                </a:extLst>
              </p:cNvPr>
              <p:cNvGrpSpPr/>
              <p:nvPr/>
            </p:nvGrpSpPr>
            <p:grpSpPr>
              <a:xfrm>
                <a:off x="6638255" y="1982191"/>
                <a:ext cx="622163" cy="616332"/>
                <a:chOff x="3340423" y="4934695"/>
                <a:chExt cx="622163" cy="616332"/>
              </a:xfrm>
            </p:grpSpPr>
            <p:cxnSp>
              <p:nvCxnSpPr>
                <p:cNvPr id="253" name="Straight Connector 252">
                  <a:extLst>
                    <a:ext uri="{FF2B5EF4-FFF2-40B4-BE49-F238E27FC236}">
                      <a16:creationId xmlns:a16="http://schemas.microsoft.com/office/drawing/2014/main" id="{BB4067C7-DB40-4267-AC78-D76F1BBBD7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60070" y="4934695"/>
                  <a:ext cx="602516" cy="60844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54" name="Oval 253">
                  <a:extLst>
                    <a:ext uri="{FF2B5EF4-FFF2-40B4-BE49-F238E27FC236}">
                      <a16:creationId xmlns:a16="http://schemas.microsoft.com/office/drawing/2014/main" id="{0C64D008-D94A-4D5E-B017-A4319987D01F}"/>
                    </a:ext>
                  </a:extLst>
                </p:cNvPr>
                <p:cNvSpPr/>
                <p:nvPr/>
              </p:nvSpPr>
              <p:spPr>
                <a:xfrm>
                  <a:off x="3583073" y="5153528"/>
                  <a:ext cx="146671" cy="14811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/>
                </a:p>
              </p:txBody>
            </p:sp>
            <p:cxnSp>
              <p:nvCxnSpPr>
                <p:cNvPr id="255" name="Straight Connector 254">
                  <a:extLst>
                    <a:ext uri="{FF2B5EF4-FFF2-40B4-BE49-F238E27FC236}">
                      <a16:creationId xmlns:a16="http://schemas.microsoft.com/office/drawing/2014/main" id="{B990D3F2-E8BD-44EB-B6BF-BAF01659C4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340423" y="4942584"/>
                  <a:ext cx="602516" cy="60844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91873D1A-1B2B-41AC-B81A-E7BEB2BF2AC1}"/>
                  </a:ext>
                </a:extLst>
              </p:cNvPr>
              <p:cNvCxnSpPr>
                <a:cxnSpLocks/>
              </p:cNvCxnSpPr>
              <p:nvPr/>
            </p:nvCxnSpPr>
            <p:spPr>
              <a:xfrm rot="18923752" flipV="1">
                <a:off x="9591742" y="2637544"/>
                <a:ext cx="444402" cy="44440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4710F02F-CF34-41E2-8F5C-2588A72927FF}"/>
                  </a:ext>
                </a:extLst>
              </p:cNvPr>
              <p:cNvCxnSpPr>
                <a:cxnSpLocks/>
              </p:cNvCxnSpPr>
              <p:nvPr/>
            </p:nvCxnSpPr>
            <p:spPr>
              <a:xfrm rot="18923752">
                <a:off x="9917646" y="2953024"/>
                <a:ext cx="444402" cy="44440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A642894A-4E8A-4A74-8BF0-822ADDC7244B}"/>
                  </a:ext>
                </a:extLst>
              </p:cNvPr>
              <p:cNvCxnSpPr>
                <a:cxnSpLocks/>
              </p:cNvCxnSpPr>
              <p:nvPr/>
            </p:nvCxnSpPr>
            <p:spPr>
              <a:xfrm rot="18923752" flipH="1">
                <a:off x="8971782" y="2637544"/>
                <a:ext cx="444402" cy="44440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4" name="TextBox 243">
                    <a:extLst>
                      <a:ext uri="{FF2B5EF4-FFF2-40B4-BE49-F238E27FC236}">
                        <a16:creationId xmlns:a16="http://schemas.microsoft.com/office/drawing/2014/main" id="{EBBF80C4-58D1-415C-89F9-9B512DF8A0F4}"/>
                      </a:ext>
                    </a:extLst>
                  </p:cNvPr>
                  <p:cNvSpPr txBox="1"/>
                  <p:nvPr/>
                </p:nvSpPr>
                <p:spPr>
                  <a:xfrm>
                    <a:off x="8505853" y="3155254"/>
                    <a:ext cx="35817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244" name="TextBox 243">
                    <a:extLst>
                      <a:ext uri="{FF2B5EF4-FFF2-40B4-BE49-F238E27FC236}">
                        <a16:creationId xmlns:a16="http://schemas.microsoft.com/office/drawing/2014/main" id="{EBBF80C4-58D1-415C-89F9-9B512DF8A0F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05853" y="3155254"/>
                    <a:ext cx="358171" cy="461665"/>
                  </a:xfrm>
                  <a:prstGeom prst="rect">
                    <a:avLst/>
                  </a:prstGeom>
                  <a:blipFill>
                    <a:blip r:embed="rId50"/>
                    <a:stretch>
                      <a:fillRect r="-16949" b="-2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5" name="TextBox 244">
                    <a:extLst>
                      <a:ext uri="{FF2B5EF4-FFF2-40B4-BE49-F238E27FC236}">
                        <a16:creationId xmlns:a16="http://schemas.microsoft.com/office/drawing/2014/main" id="{9B2A57FF-A1AA-4F29-9859-E08D68051F30}"/>
                      </a:ext>
                    </a:extLst>
                  </p:cNvPr>
                  <p:cNvSpPr txBox="1"/>
                  <p:nvPr/>
                </p:nvSpPr>
                <p:spPr>
                  <a:xfrm>
                    <a:off x="10200856" y="3149402"/>
                    <a:ext cx="35817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245" name="TextBox 244">
                    <a:extLst>
                      <a:ext uri="{FF2B5EF4-FFF2-40B4-BE49-F238E27FC236}">
                        <a16:creationId xmlns:a16="http://schemas.microsoft.com/office/drawing/2014/main" id="{9B2A57FF-A1AA-4F29-9859-E08D68051F3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00856" y="3149402"/>
                    <a:ext cx="358171" cy="461665"/>
                  </a:xfrm>
                  <a:prstGeom prst="rect">
                    <a:avLst/>
                  </a:prstGeom>
                  <a:blipFill>
                    <a:blip r:embed="rId51"/>
                    <a:stretch>
                      <a:fillRect r="-101724" b="-2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6" name="TextBox 245">
                    <a:extLst>
                      <a:ext uri="{FF2B5EF4-FFF2-40B4-BE49-F238E27FC236}">
                        <a16:creationId xmlns:a16="http://schemas.microsoft.com/office/drawing/2014/main" id="{2E332C93-80DF-48D6-A04D-2A9DCBC734F6}"/>
                      </a:ext>
                    </a:extLst>
                  </p:cNvPr>
                  <p:cNvSpPr txBox="1"/>
                  <p:nvPr/>
                </p:nvSpPr>
                <p:spPr>
                  <a:xfrm>
                    <a:off x="9371312" y="3149403"/>
                    <a:ext cx="35817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246" name="TextBox 245">
                    <a:extLst>
                      <a:ext uri="{FF2B5EF4-FFF2-40B4-BE49-F238E27FC236}">
                        <a16:creationId xmlns:a16="http://schemas.microsoft.com/office/drawing/2014/main" id="{2E332C93-80DF-48D6-A04D-2A9DCBC734F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71312" y="3149403"/>
                    <a:ext cx="358171" cy="461665"/>
                  </a:xfrm>
                  <a:prstGeom prst="rect">
                    <a:avLst/>
                  </a:prstGeom>
                  <a:blipFill>
                    <a:blip r:embed="rId5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13854120-1E78-4CAF-A44F-43F182EEE1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09360" y="1943308"/>
                <a:ext cx="602516" cy="60844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8" name="Oval 247">
                <a:extLst>
                  <a:ext uri="{FF2B5EF4-FFF2-40B4-BE49-F238E27FC236}">
                    <a16:creationId xmlns:a16="http://schemas.microsoft.com/office/drawing/2014/main" id="{32791C07-5800-4928-9258-0153E966C65B}"/>
                  </a:ext>
                </a:extLst>
              </p:cNvPr>
              <p:cNvSpPr/>
              <p:nvPr/>
            </p:nvSpPr>
            <p:spPr>
              <a:xfrm>
                <a:off x="9432363" y="2162141"/>
                <a:ext cx="146671" cy="14811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id="{2D34CDC3-A387-4E7A-BDF5-1E9F5A7FBEC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89713" y="1951197"/>
                <a:ext cx="602516" cy="60844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>
                <a:extLst>
                  <a:ext uri="{FF2B5EF4-FFF2-40B4-BE49-F238E27FC236}">
                    <a16:creationId xmlns:a16="http://schemas.microsoft.com/office/drawing/2014/main" id="{AD6B412A-C9D0-4156-B1AF-A855889B64EA}"/>
                  </a:ext>
                </a:extLst>
              </p:cNvPr>
              <p:cNvCxnSpPr/>
              <p:nvPr/>
            </p:nvCxnSpPr>
            <p:spPr>
              <a:xfrm rot="18923752">
                <a:off x="8749278" y="2729307"/>
                <a:ext cx="888804" cy="888804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1" name="TextBox 250">
                    <a:extLst>
                      <a:ext uri="{FF2B5EF4-FFF2-40B4-BE49-F238E27FC236}">
                        <a16:creationId xmlns:a16="http://schemas.microsoft.com/office/drawing/2014/main" id="{B5BD81AD-0603-429A-9C0D-AC35B7941F92}"/>
                      </a:ext>
                    </a:extLst>
                  </p:cNvPr>
                  <p:cNvSpPr txBox="1"/>
                  <p:nvPr/>
                </p:nvSpPr>
                <p:spPr>
                  <a:xfrm>
                    <a:off x="9019790" y="1537190"/>
                    <a:ext cx="35817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251" name="TextBox 250">
                    <a:extLst>
                      <a:ext uri="{FF2B5EF4-FFF2-40B4-BE49-F238E27FC236}">
                        <a16:creationId xmlns:a16="http://schemas.microsoft.com/office/drawing/2014/main" id="{B5BD81AD-0603-429A-9C0D-AC35B7941F9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19790" y="1537190"/>
                    <a:ext cx="358171" cy="461665"/>
                  </a:xfrm>
                  <a:prstGeom prst="rect">
                    <a:avLst/>
                  </a:prstGeom>
                  <a:blipFill>
                    <a:blip r:embed="rId5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2" name="TextBox 251">
                    <a:extLst>
                      <a:ext uri="{FF2B5EF4-FFF2-40B4-BE49-F238E27FC236}">
                        <a16:creationId xmlns:a16="http://schemas.microsoft.com/office/drawing/2014/main" id="{750AD524-6ACB-4B57-A8AD-1F571522544E}"/>
                      </a:ext>
                    </a:extLst>
                  </p:cNvPr>
                  <p:cNvSpPr txBox="1"/>
                  <p:nvPr/>
                </p:nvSpPr>
                <p:spPr>
                  <a:xfrm>
                    <a:off x="9643059" y="1529258"/>
                    <a:ext cx="35817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252" name="TextBox 251">
                    <a:extLst>
                      <a:ext uri="{FF2B5EF4-FFF2-40B4-BE49-F238E27FC236}">
                        <a16:creationId xmlns:a16="http://schemas.microsoft.com/office/drawing/2014/main" id="{750AD524-6ACB-4B57-A8AD-1F571522544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43059" y="1529258"/>
                    <a:ext cx="358171" cy="461665"/>
                  </a:xfrm>
                  <a:prstGeom prst="rect">
                    <a:avLst/>
                  </a:prstGeom>
                  <a:blipFill>
                    <a:blip r:embed="rId5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66" name="Rectangle 265">
              <a:extLst>
                <a:ext uri="{FF2B5EF4-FFF2-40B4-BE49-F238E27FC236}">
                  <a16:creationId xmlns:a16="http://schemas.microsoft.com/office/drawing/2014/main" id="{C0D32012-1B96-4E3B-891B-FF61D2FB3886}"/>
                </a:ext>
              </a:extLst>
            </p:cNvPr>
            <p:cNvSpPr/>
            <p:nvPr/>
          </p:nvSpPr>
          <p:spPr>
            <a:xfrm>
              <a:off x="1430324" y="4634815"/>
              <a:ext cx="9671951" cy="2206078"/>
            </a:xfrm>
            <a:prstGeom prst="rect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8" name="Group 267">
            <a:extLst>
              <a:ext uri="{FF2B5EF4-FFF2-40B4-BE49-F238E27FC236}">
                <a16:creationId xmlns:a16="http://schemas.microsoft.com/office/drawing/2014/main" id="{07D3BA3C-02CF-4B37-854A-A34D0302E0F0}"/>
              </a:ext>
            </a:extLst>
          </p:cNvPr>
          <p:cNvGrpSpPr/>
          <p:nvPr/>
        </p:nvGrpSpPr>
        <p:grpSpPr>
          <a:xfrm>
            <a:off x="2999812" y="-2026277"/>
            <a:ext cx="9129268" cy="2128073"/>
            <a:chOff x="1429759" y="1529258"/>
            <a:chExt cx="9129268" cy="2128073"/>
          </a:xfrm>
        </p:grpSpPr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02C4EE5D-2ACB-4F44-9593-143BC689EE0F}"/>
                </a:ext>
              </a:extLst>
            </p:cNvPr>
            <p:cNvCxnSpPr/>
            <p:nvPr/>
          </p:nvCxnSpPr>
          <p:spPr>
            <a:xfrm rot="18923752">
              <a:off x="1539318" y="2742032"/>
              <a:ext cx="888804" cy="88880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94D8F707-AD6D-4683-98CC-3B48C8E63CAF}"/>
                </a:ext>
              </a:extLst>
            </p:cNvPr>
            <p:cNvCxnSpPr>
              <a:cxnSpLocks/>
            </p:cNvCxnSpPr>
            <p:nvPr/>
          </p:nvCxnSpPr>
          <p:spPr>
            <a:xfrm rot="18923752" flipV="1">
              <a:off x="2378311" y="2655267"/>
              <a:ext cx="444402" cy="44440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83D459A3-DE08-4588-BC15-F7D1186AF7D3}"/>
                </a:ext>
              </a:extLst>
            </p:cNvPr>
            <p:cNvCxnSpPr>
              <a:cxnSpLocks/>
            </p:cNvCxnSpPr>
            <p:nvPr/>
          </p:nvCxnSpPr>
          <p:spPr>
            <a:xfrm rot="18923752">
              <a:off x="2704215" y="2970747"/>
              <a:ext cx="444402" cy="44440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9A21EC95-DFA5-4499-ADBA-DECB10D6435E}"/>
                </a:ext>
              </a:extLst>
            </p:cNvPr>
            <p:cNvCxnSpPr>
              <a:cxnSpLocks/>
            </p:cNvCxnSpPr>
            <p:nvPr/>
          </p:nvCxnSpPr>
          <p:spPr>
            <a:xfrm rot="18923752" flipH="1">
              <a:off x="1758351" y="2655267"/>
              <a:ext cx="444402" cy="44440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73" name="TextBox 272">
              <a:extLst>
                <a:ext uri="{FF2B5EF4-FFF2-40B4-BE49-F238E27FC236}">
                  <a16:creationId xmlns:a16="http://schemas.microsoft.com/office/drawing/2014/main" id="{A3A7605A-7CAA-4876-B6A6-4748C7B00857}"/>
                </a:ext>
              </a:extLst>
            </p:cNvPr>
            <p:cNvSpPr txBox="1"/>
            <p:nvPr/>
          </p:nvSpPr>
          <p:spPr>
            <a:xfrm>
              <a:off x="1429759" y="3165993"/>
              <a:ext cx="3581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a</a:t>
              </a:r>
              <a:endParaRPr lang="zh-CN" altLang="en-US" sz="2400" dirty="0"/>
            </a:p>
          </p:txBody>
        </p:sp>
        <p:sp>
          <p:nvSpPr>
            <p:cNvPr id="274" name="TextBox 273">
              <a:extLst>
                <a:ext uri="{FF2B5EF4-FFF2-40B4-BE49-F238E27FC236}">
                  <a16:creationId xmlns:a16="http://schemas.microsoft.com/office/drawing/2014/main" id="{86C2DB2D-4E34-4840-A40A-C47FFE3523A5}"/>
                </a:ext>
              </a:extLst>
            </p:cNvPr>
            <p:cNvSpPr txBox="1"/>
            <p:nvPr/>
          </p:nvSpPr>
          <p:spPr>
            <a:xfrm>
              <a:off x="2848745" y="3186434"/>
              <a:ext cx="3581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d</a:t>
              </a:r>
              <a:endParaRPr lang="zh-CN" altLang="en-US" sz="2400" dirty="0"/>
            </a:p>
          </p:txBody>
        </p:sp>
        <p:sp>
          <p:nvSpPr>
            <p:cNvPr id="275" name="TextBox 274">
              <a:extLst>
                <a:ext uri="{FF2B5EF4-FFF2-40B4-BE49-F238E27FC236}">
                  <a16:creationId xmlns:a16="http://schemas.microsoft.com/office/drawing/2014/main" id="{1C4C5DBE-6E4C-4571-AE43-A229C339647F}"/>
                </a:ext>
              </a:extLst>
            </p:cNvPr>
            <p:cNvSpPr txBox="1"/>
            <p:nvPr/>
          </p:nvSpPr>
          <p:spPr>
            <a:xfrm>
              <a:off x="2157881" y="3167126"/>
              <a:ext cx="3581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b</a:t>
              </a:r>
              <a:endParaRPr lang="zh-CN" alt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6" name="TextBox 275">
                  <a:extLst>
                    <a:ext uri="{FF2B5EF4-FFF2-40B4-BE49-F238E27FC236}">
                      <a16:creationId xmlns:a16="http://schemas.microsoft.com/office/drawing/2014/main" id="{BD17C564-8E61-4542-8662-E6C254A53FAB}"/>
                    </a:ext>
                  </a:extLst>
                </p:cNvPr>
                <p:cNvSpPr txBox="1"/>
                <p:nvPr/>
              </p:nvSpPr>
              <p:spPr>
                <a:xfrm>
                  <a:off x="1809828" y="2096304"/>
                  <a:ext cx="35817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76" name="TextBox 275">
                  <a:extLst>
                    <a:ext uri="{FF2B5EF4-FFF2-40B4-BE49-F238E27FC236}">
                      <a16:creationId xmlns:a16="http://schemas.microsoft.com/office/drawing/2014/main" id="{BD17C564-8E61-4542-8662-E6C254A53F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9828" y="2096304"/>
                  <a:ext cx="358171" cy="461665"/>
                </a:xfrm>
                <a:prstGeom prst="rect">
                  <a:avLst/>
                </a:prstGeom>
                <a:blipFill>
                  <a:blip r:embed="rId5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7" name="TextBox 276">
                  <a:extLst>
                    <a:ext uri="{FF2B5EF4-FFF2-40B4-BE49-F238E27FC236}">
                      <a16:creationId xmlns:a16="http://schemas.microsoft.com/office/drawing/2014/main" id="{5FE98C4F-7F7B-4D8A-9C28-FE868A53CC92}"/>
                    </a:ext>
                  </a:extLst>
                </p:cNvPr>
                <p:cNvSpPr txBox="1"/>
                <p:nvPr/>
              </p:nvSpPr>
              <p:spPr>
                <a:xfrm>
                  <a:off x="2433097" y="2088372"/>
                  <a:ext cx="35817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77" name="TextBox 276">
                  <a:extLst>
                    <a:ext uri="{FF2B5EF4-FFF2-40B4-BE49-F238E27FC236}">
                      <a16:creationId xmlns:a16="http://schemas.microsoft.com/office/drawing/2014/main" id="{5FE98C4F-7F7B-4D8A-9C28-FE868A53CC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3097" y="2088372"/>
                  <a:ext cx="358171" cy="461665"/>
                </a:xfrm>
                <a:prstGeom prst="rect">
                  <a:avLst/>
                </a:prstGeom>
                <a:blipFill>
                  <a:blip r:embed="rId5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78" name="Group 277">
              <a:extLst>
                <a:ext uri="{FF2B5EF4-FFF2-40B4-BE49-F238E27FC236}">
                  <a16:creationId xmlns:a16="http://schemas.microsoft.com/office/drawing/2014/main" id="{D80C123F-CCDB-4983-8A65-A6D53FA44FDB}"/>
                </a:ext>
              </a:extLst>
            </p:cNvPr>
            <p:cNvGrpSpPr/>
            <p:nvPr/>
          </p:nvGrpSpPr>
          <p:grpSpPr>
            <a:xfrm>
              <a:off x="3746239" y="2097604"/>
              <a:ext cx="1777157" cy="1559727"/>
              <a:chOff x="2814220" y="2476825"/>
              <a:chExt cx="1777157" cy="1559727"/>
            </a:xfrm>
          </p:grpSpPr>
          <p:cxnSp>
            <p:nvCxnSpPr>
              <p:cNvPr id="306" name="Straight Connector 305">
                <a:extLst>
                  <a:ext uri="{FF2B5EF4-FFF2-40B4-BE49-F238E27FC236}">
                    <a16:creationId xmlns:a16="http://schemas.microsoft.com/office/drawing/2014/main" id="{5392C8E6-1938-48EC-97CC-9E8E625360F8}"/>
                  </a:ext>
                </a:extLst>
              </p:cNvPr>
              <p:cNvCxnSpPr/>
              <p:nvPr/>
            </p:nvCxnSpPr>
            <p:spPr>
              <a:xfrm rot="18923752">
                <a:off x="2923779" y="3130485"/>
                <a:ext cx="888804" cy="888804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306">
                <a:extLst>
                  <a:ext uri="{FF2B5EF4-FFF2-40B4-BE49-F238E27FC236}">
                    <a16:creationId xmlns:a16="http://schemas.microsoft.com/office/drawing/2014/main" id="{5CE15758-DE61-4434-8B1D-AE83C2CAA84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94084" y="2951689"/>
                <a:ext cx="293060" cy="284558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>
                <a:extLst>
                  <a:ext uri="{FF2B5EF4-FFF2-40B4-BE49-F238E27FC236}">
                    <a16:creationId xmlns:a16="http://schemas.microsoft.com/office/drawing/2014/main" id="{91A71017-C960-43BF-8EAE-DFD10A70B297}"/>
                  </a:ext>
                </a:extLst>
              </p:cNvPr>
              <p:cNvCxnSpPr>
                <a:cxnSpLocks/>
              </p:cNvCxnSpPr>
              <p:nvPr/>
            </p:nvCxnSpPr>
            <p:spPr>
              <a:xfrm rot="18923752">
                <a:off x="4088676" y="3359200"/>
                <a:ext cx="444402" cy="44440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>
                <a:extLst>
                  <a:ext uri="{FF2B5EF4-FFF2-40B4-BE49-F238E27FC236}">
                    <a16:creationId xmlns:a16="http://schemas.microsoft.com/office/drawing/2014/main" id="{03BA2F92-8B58-42D1-A56D-14D9C29619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67184" y="2951689"/>
                <a:ext cx="326900" cy="284558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10" name="TextBox 309">
                <a:extLst>
                  <a:ext uri="{FF2B5EF4-FFF2-40B4-BE49-F238E27FC236}">
                    <a16:creationId xmlns:a16="http://schemas.microsoft.com/office/drawing/2014/main" id="{40D9076C-D491-4A1A-981B-57100C0D8CD5}"/>
                  </a:ext>
                </a:extLst>
              </p:cNvPr>
              <p:cNvSpPr txBox="1"/>
              <p:nvPr/>
            </p:nvSpPr>
            <p:spPr>
              <a:xfrm>
                <a:off x="2814220" y="3554446"/>
                <a:ext cx="3581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/>
                  <a:t>a</a:t>
                </a:r>
                <a:endParaRPr lang="zh-CN" altLang="en-US" sz="2400" dirty="0"/>
              </a:p>
            </p:txBody>
          </p:sp>
          <p:sp>
            <p:nvSpPr>
              <p:cNvPr id="311" name="TextBox 310">
                <a:extLst>
                  <a:ext uri="{FF2B5EF4-FFF2-40B4-BE49-F238E27FC236}">
                    <a16:creationId xmlns:a16="http://schemas.microsoft.com/office/drawing/2014/main" id="{3380C7E6-6CD1-4891-BD4F-EEB8659FD237}"/>
                  </a:ext>
                </a:extLst>
              </p:cNvPr>
              <p:cNvSpPr txBox="1"/>
              <p:nvPr/>
            </p:nvSpPr>
            <p:spPr>
              <a:xfrm>
                <a:off x="4233206" y="3574887"/>
                <a:ext cx="3581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/>
                  <a:t>d</a:t>
                </a:r>
                <a:endParaRPr lang="zh-CN" altLang="en-US" sz="2400" dirty="0"/>
              </a:p>
            </p:txBody>
          </p:sp>
          <p:sp>
            <p:nvSpPr>
              <p:cNvPr id="312" name="TextBox 311">
                <a:extLst>
                  <a:ext uri="{FF2B5EF4-FFF2-40B4-BE49-F238E27FC236}">
                    <a16:creationId xmlns:a16="http://schemas.microsoft.com/office/drawing/2014/main" id="{794C35BC-235F-420C-B105-362AC61E6A9D}"/>
                  </a:ext>
                </a:extLst>
              </p:cNvPr>
              <p:cNvSpPr txBox="1"/>
              <p:nvPr/>
            </p:nvSpPr>
            <p:spPr>
              <a:xfrm>
                <a:off x="3707380" y="3126250"/>
                <a:ext cx="3581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/>
                  <a:t>c</a:t>
                </a:r>
                <a:endParaRPr lang="zh-CN" altLang="en-US" sz="24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3" name="TextBox 312">
                    <a:extLst>
                      <a:ext uri="{FF2B5EF4-FFF2-40B4-BE49-F238E27FC236}">
                        <a16:creationId xmlns:a16="http://schemas.microsoft.com/office/drawing/2014/main" id="{2A75C2A4-E4B8-4545-8322-2C9005FB3916}"/>
                      </a:ext>
                    </a:extLst>
                  </p:cNvPr>
                  <p:cNvSpPr txBox="1"/>
                  <p:nvPr/>
                </p:nvSpPr>
                <p:spPr>
                  <a:xfrm>
                    <a:off x="3194289" y="2484757"/>
                    <a:ext cx="35817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313" name="TextBox 312">
                    <a:extLst>
                      <a:ext uri="{FF2B5EF4-FFF2-40B4-BE49-F238E27FC236}">
                        <a16:creationId xmlns:a16="http://schemas.microsoft.com/office/drawing/2014/main" id="{2A75C2A4-E4B8-4545-8322-2C9005FB391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94289" y="2484757"/>
                    <a:ext cx="358171" cy="461665"/>
                  </a:xfrm>
                  <a:prstGeom prst="rect">
                    <a:avLst/>
                  </a:prstGeom>
                  <a:blipFill>
                    <a:blip r:embed="rId5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4" name="TextBox 313">
                    <a:extLst>
                      <a:ext uri="{FF2B5EF4-FFF2-40B4-BE49-F238E27FC236}">
                        <a16:creationId xmlns:a16="http://schemas.microsoft.com/office/drawing/2014/main" id="{395A74F3-5D36-40EB-90CF-6B5F4B322C48}"/>
                      </a:ext>
                    </a:extLst>
                  </p:cNvPr>
                  <p:cNvSpPr txBox="1"/>
                  <p:nvPr/>
                </p:nvSpPr>
                <p:spPr>
                  <a:xfrm>
                    <a:off x="3817558" y="2476825"/>
                    <a:ext cx="35817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314" name="TextBox 313">
                    <a:extLst>
                      <a:ext uri="{FF2B5EF4-FFF2-40B4-BE49-F238E27FC236}">
                        <a16:creationId xmlns:a16="http://schemas.microsoft.com/office/drawing/2014/main" id="{395A74F3-5D36-40EB-90CF-6B5F4B322C4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17558" y="2476825"/>
                    <a:ext cx="358171" cy="461665"/>
                  </a:xfrm>
                  <a:prstGeom prst="rect">
                    <a:avLst/>
                  </a:prstGeom>
                  <a:blipFill>
                    <a:blip r:embed="rId5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4DDDE124-2D03-49C3-B039-99F4796C3C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28538" y="2850755"/>
              <a:ext cx="0" cy="35142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1346DA32-5391-4760-9363-513E554EBED9}"/>
                </a:ext>
              </a:extLst>
            </p:cNvPr>
            <p:cNvCxnSpPr/>
            <p:nvPr/>
          </p:nvCxnSpPr>
          <p:spPr>
            <a:xfrm rot="18923752">
              <a:off x="6193095" y="2751264"/>
              <a:ext cx="888804" cy="88880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EABF45EA-A70E-4921-8E02-7579CA36DE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63400" y="2572468"/>
              <a:ext cx="293060" cy="284558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68CC74C1-9051-40BA-B0F2-4E9A9458FFC5}"/>
                </a:ext>
              </a:extLst>
            </p:cNvPr>
            <p:cNvCxnSpPr>
              <a:cxnSpLocks/>
            </p:cNvCxnSpPr>
            <p:nvPr/>
          </p:nvCxnSpPr>
          <p:spPr>
            <a:xfrm rot="18923752">
              <a:off x="7357992" y="2979979"/>
              <a:ext cx="444402" cy="44440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C299F44B-72E3-4971-B656-A7BA79664E91}"/>
                </a:ext>
              </a:extLst>
            </p:cNvPr>
            <p:cNvCxnSpPr>
              <a:cxnSpLocks/>
            </p:cNvCxnSpPr>
            <p:nvPr/>
          </p:nvCxnSpPr>
          <p:spPr>
            <a:xfrm>
              <a:off x="6636500" y="2572468"/>
              <a:ext cx="326900" cy="284558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84" name="TextBox 283">
              <a:extLst>
                <a:ext uri="{FF2B5EF4-FFF2-40B4-BE49-F238E27FC236}">
                  <a16:creationId xmlns:a16="http://schemas.microsoft.com/office/drawing/2014/main" id="{6DCBADE0-F154-4699-A20B-AA1A7858C4C7}"/>
                </a:ext>
              </a:extLst>
            </p:cNvPr>
            <p:cNvSpPr txBox="1"/>
            <p:nvPr/>
          </p:nvSpPr>
          <p:spPr>
            <a:xfrm>
              <a:off x="6083536" y="3175225"/>
              <a:ext cx="3581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a</a:t>
              </a:r>
              <a:endParaRPr lang="zh-CN" altLang="en-US" sz="2400" dirty="0"/>
            </a:p>
          </p:txBody>
        </p:sp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A7F75DF9-0757-44E6-9F38-90F1DCE27BB0}"/>
                </a:ext>
              </a:extLst>
            </p:cNvPr>
            <p:cNvSpPr txBox="1"/>
            <p:nvPr/>
          </p:nvSpPr>
          <p:spPr>
            <a:xfrm>
              <a:off x="7502522" y="3195666"/>
              <a:ext cx="3581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d</a:t>
              </a:r>
              <a:endParaRPr lang="zh-CN" altLang="en-US" sz="2400" dirty="0"/>
            </a:p>
          </p:txBody>
        </p:sp>
        <p:sp>
          <p:nvSpPr>
            <p:cNvPr id="286" name="TextBox 285">
              <a:extLst>
                <a:ext uri="{FF2B5EF4-FFF2-40B4-BE49-F238E27FC236}">
                  <a16:creationId xmlns:a16="http://schemas.microsoft.com/office/drawing/2014/main" id="{1D5193FB-2764-4119-9B09-650349DB3216}"/>
                </a:ext>
              </a:extLst>
            </p:cNvPr>
            <p:cNvSpPr txBox="1"/>
            <p:nvPr/>
          </p:nvSpPr>
          <p:spPr>
            <a:xfrm>
              <a:off x="6976696" y="2747029"/>
              <a:ext cx="3581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c</a:t>
              </a:r>
              <a:endParaRPr lang="zh-CN" alt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7" name="TextBox 286">
                  <a:extLst>
                    <a:ext uri="{FF2B5EF4-FFF2-40B4-BE49-F238E27FC236}">
                      <a16:creationId xmlns:a16="http://schemas.microsoft.com/office/drawing/2014/main" id="{B81F61E4-ACC0-4EB4-8566-8FFC64262FB3}"/>
                    </a:ext>
                  </a:extLst>
                </p:cNvPr>
                <p:cNvSpPr txBox="1"/>
                <p:nvPr/>
              </p:nvSpPr>
              <p:spPr>
                <a:xfrm>
                  <a:off x="6454105" y="1579938"/>
                  <a:ext cx="35817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87" name="TextBox 286">
                  <a:extLst>
                    <a:ext uri="{FF2B5EF4-FFF2-40B4-BE49-F238E27FC236}">
                      <a16:creationId xmlns:a16="http://schemas.microsoft.com/office/drawing/2014/main" id="{B81F61E4-ACC0-4EB4-8566-8FFC64262F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4105" y="1579938"/>
                  <a:ext cx="358171" cy="461665"/>
                </a:xfrm>
                <a:prstGeom prst="rect">
                  <a:avLst/>
                </a:prstGeom>
                <a:blipFill>
                  <a:blip r:embed="rId5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8" name="TextBox 287">
                  <a:extLst>
                    <a:ext uri="{FF2B5EF4-FFF2-40B4-BE49-F238E27FC236}">
                      <a16:creationId xmlns:a16="http://schemas.microsoft.com/office/drawing/2014/main" id="{5B854AE5-9504-434E-862C-3D19AB7C1A90}"/>
                    </a:ext>
                  </a:extLst>
                </p:cNvPr>
                <p:cNvSpPr txBox="1"/>
                <p:nvPr/>
              </p:nvSpPr>
              <p:spPr>
                <a:xfrm>
                  <a:off x="7077374" y="1572006"/>
                  <a:ext cx="35817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88" name="TextBox 287">
                  <a:extLst>
                    <a:ext uri="{FF2B5EF4-FFF2-40B4-BE49-F238E27FC236}">
                      <a16:creationId xmlns:a16="http://schemas.microsoft.com/office/drawing/2014/main" id="{5B854AE5-9504-434E-862C-3D19AB7C1A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77374" y="1572006"/>
                  <a:ext cx="358171" cy="461665"/>
                </a:xfrm>
                <a:prstGeom prst="rect">
                  <a:avLst/>
                </a:prstGeom>
                <a:blipFill>
                  <a:blip r:embed="rId6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4AE60027-1CBF-4AB9-9303-0041B002E0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63400" y="2841522"/>
              <a:ext cx="0" cy="35142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290" name="Group 289">
              <a:extLst>
                <a:ext uri="{FF2B5EF4-FFF2-40B4-BE49-F238E27FC236}">
                  <a16:creationId xmlns:a16="http://schemas.microsoft.com/office/drawing/2014/main" id="{5079A7BD-7280-49A8-AEB1-07B44C827873}"/>
                </a:ext>
              </a:extLst>
            </p:cNvPr>
            <p:cNvGrpSpPr/>
            <p:nvPr/>
          </p:nvGrpSpPr>
          <p:grpSpPr>
            <a:xfrm>
              <a:off x="6638255" y="1982191"/>
              <a:ext cx="622163" cy="616332"/>
              <a:chOff x="3340423" y="4934695"/>
              <a:chExt cx="622163" cy="616332"/>
            </a:xfrm>
          </p:grpSpPr>
          <p:cxnSp>
            <p:nvCxnSpPr>
              <p:cNvPr id="303" name="Straight Connector 302">
                <a:extLst>
                  <a:ext uri="{FF2B5EF4-FFF2-40B4-BE49-F238E27FC236}">
                    <a16:creationId xmlns:a16="http://schemas.microsoft.com/office/drawing/2014/main" id="{5A426E16-502A-4C2F-835B-FAFA6F98D9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60070" y="4934695"/>
                <a:ext cx="602516" cy="60844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4" name="Oval 303">
                <a:extLst>
                  <a:ext uri="{FF2B5EF4-FFF2-40B4-BE49-F238E27FC236}">
                    <a16:creationId xmlns:a16="http://schemas.microsoft.com/office/drawing/2014/main" id="{501AB8D2-7D05-4B3D-8279-332865DB27A0}"/>
                  </a:ext>
                </a:extLst>
              </p:cNvPr>
              <p:cNvSpPr/>
              <p:nvPr/>
            </p:nvSpPr>
            <p:spPr>
              <a:xfrm>
                <a:off x="3583073" y="5153528"/>
                <a:ext cx="146671" cy="14811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cxnSp>
            <p:nvCxnSpPr>
              <p:cNvPr id="305" name="Straight Connector 304">
                <a:extLst>
                  <a:ext uri="{FF2B5EF4-FFF2-40B4-BE49-F238E27FC236}">
                    <a16:creationId xmlns:a16="http://schemas.microsoft.com/office/drawing/2014/main" id="{666B02A9-DC41-4583-BBBD-24D79C36437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40423" y="4942584"/>
                <a:ext cx="602516" cy="60844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F0AE4386-BAD3-400B-9515-BEFAA7A83115}"/>
                </a:ext>
              </a:extLst>
            </p:cNvPr>
            <p:cNvCxnSpPr>
              <a:cxnSpLocks/>
            </p:cNvCxnSpPr>
            <p:nvPr/>
          </p:nvCxnSpPr>
          <p:spPr>
            <a:xfrm rot="18923752" flipV="1">
              <a:off x="9591742" y="2637544"/>
              <a:ext cx="444402" cy="44440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7D970C82-795E-40E5-9BD8-D0317D1A447C}"/>
                </a:ext>
              </a:extLst>
            </p:cNvPr>
            <p:cNvCxnSpPr>
              <a:cxnSpLocks/>
            </p:cNvCxnSpPr>
            <p:nvPr/>
          </p:nvCxnSpPr>
          <p:spPr>
            <a:xfrm rot="18923752">
              <a:off x="9917646" y="2953024"/>
              <a:ext cx="444402" cy="44440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73E7F588-A800-4105-B150-0E5D951B7D3F}"/>
                </a:ext>
              </a:extLst>
            </p:cNvPr>
            <p:cNvCxnSpPr>
              <a:cxnSpLocks/>
            </p:cNvCxnSpPr>
            <p:nvPr/>
          </p:nvCxnSpPr>
          <p:spPr>
            <a:xfrm rot="18923752" flipH="1">
              <a:off x="8971782" y="2637544"/>
              <a:ext cx="444402" cy="44440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94" name="TextBox 293">
              <a:extLst>
                <a:ext uri="{FF2B5EF4-FFF2-40B4-BE49-F238E27FC236}">
                  <a16:creationId xmlns:a16="http://schemas.microsoft.com/office/drawing/2014/main" id="{0EE80049-8B9A-40A2-8657-AE5FE7CD6622}"/>
                </a:ext>
              </a:extLst>
            </p:cNvPr>
            <p:cNvSpPr txBox="1"/>
            <p:nvPr/>
          </p:nvSpPr>
          <p:spPr>
            <a:xfrm>
              <a:off x="8505853" y="3155254"/>
              <a:ext cx="3581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a</a:t>
              </a:r>
              <a:endParaRPr lang="zh-CN" altLang="en-US" sz="2400" dirty="0"/>
            </a:p>
          </p:txBody>
        </p:sp>
        <p:sp>
          <p:nvSpPr>
            <p:cNvPr id="295" name="TextBox 294">
              <a:extLst>
                <a:ext uri="{FF2B5EF4-FFF2-40B4-BE49-F238E27FC236}">
                  <a16:creationId xmlns:a16="http://schemas.microsoft.com/office/drawing/2014/main" id="{17398A3A-33AF-41A0-B769-1B01D255FF93}"/>
                </a:ext>
              </a:extLst>
            </p:cNvPr>
            <p:cNvSpPr txBox="1"/>
            <p:nvPr/>
          </p:nvSpPr>
          <p:spPr>
            <a:xfrm>
              <a:off x="10200856" y="3149402"/>
              <a:ext cx="3581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d</a:t>
              </a:r>
              <a:endParaRPr lang="zh-CN" altLang="en-US" sz="2400" dirty="0"/>
            </a:p>
          </p:txBody>
        </p: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1725349F-9077-49DB-BB23-78058E3E5D97}"/>
                </a:ext>
              </a:extLst>
            </p:cNvPr>
            <p:cNvSpPr txBox="1"/>
            <p:nvPr/>
          </p:nvSpPr>
          <p:spPr>
            <a:xfrm>
              <a:off x="9371312" y="3149403"/>
              <a:ext cx="3581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b’</a:t>
              </a:r>
              <a:endParaRPr lang="zh-CN" altLang="en-US" sz="2400" dirty="0"/>
            </a:p>
          </p:txBody>
        </p: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3FE33FD4-C79E-4159-9395-BC2D43CC7574}"/>
                </a:ext>
              </a:extLst>
            </p:cNvPr>
            <p:cNvCxnSpPr>
              <a:cxnSpLocks/>
            </p:cNvCxnSpPr>
            <p:nvPr/>
          </p:nvCxnSpPr>
          <p:spPr>
            <a:xfrm>
              <a:off x="9209360" y="1943308"/>
              <a:ext cx="602516" cy="608443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98" name="Oval 297">
              <a:extLst>
                <a:ext uri="{FF2B5EF4-FFF2-40B4-BE49-F238E27FC236}">
                  <a16:creationId xmlns:a16="http://schemas.microsoft.com/office/drawing/2014/main" id="{24B7B1F3-A9EB-419C-AFC3-60A737C125AD}"/>
                </a:ext>
              </a:extLst>
            </p:cNvPr>
            <p:cNvSpPr/>
            <p:nvPr/>
          </p:nvSpPr>
          <p:spPr>
            <a:xfrm>
              <a:off x="9432363" y="2162141"/>
              <a:ext cx="146671" cy="14811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1639642A-BDE8-41CF-91A7-6377594847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89713" y="1951197"/>
              <a:ext cx="602516" cy="608443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6B5AC024-C5CA-4AA8-A1A2-D1B1C3AD6A97}"/>
                </a:ext>
              </a:extLst>
            </p:cNvPr>
            <p:cNvCxnSpPr/>
            <p:nvPr/>
          </p:nvCxnSpPr>
          <p:spPr>
            <a:xfrm rot="18923752">
              <a:off x="8749278" y="2729307"/>
              <a:ext cx="888804" cy="88880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1" name="TextBox 300">
                  <a:extLst>
                    <a:ext uri="{FF2B5EF4-FFF2-40B4-BE49-F238E27FC236}">
                      <a16:creationId xmlns:a16="http://schemas.microsoft.com/office/drawing/2014/main" id="{39F26752-F990-41E3-97B6-6709D6CB0B38}"/>
                    </a:ext>
                  </a:extLst>
                </p:cNvPr>
                <p:cNvSpPr txBox="1"/>
                <p:nvPr/>
              </p:nvSpPr>
              <p:spPr>
                <a:xfrm>
                  <a:off x="9019790" y="1537190"/>
                  <a:ext cx="35817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301" name="TextBox 300">
                  <a:extLst>
                    <a:ext uri="{FF2B5EF4-FFF2-40B4-BE49-F238E27FC236}">
                      <a16:creationId xmlns:a16="http://schemas.microsoft.com/office/drawing/2014/main" id="{39F26752-F990-41E3-97B6-6709D6CB0B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19790" y="1537190"/>
                  <a:ext cx="358171" cy="461665"/>
                </a:xfrm>
                <a:prstGeom prst="rect">
                  <a:avLst/>
                </a:prstGeom>
                <a:blipFill>
                  <a:blip r:embed="rId6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2" name="TextBox 301">
                  <a:extLst>
                    <a:ext uri="{FF2B5EF4-FFF2-40B4-BE49-F238E27FC236}">
                      <a16:creationId xmlns:a16="http://schemas.microsoft.com/office/drawing/2014/main" id="{D162C50E-79C9-4D23-BFAA-8E6D84A5A46B}"/>
                    </a:ext>
                  </a:extLst>
                </p:cNvPr>
                <p:cNvSpPr txBox="1"/>
                <p:nvPr/>
              </p:nvSpPr>
              <p:spPr>
                <a:xfrm>
                  <a:off x="9643059" y="1529258"/>
                  <a:ext cx="35817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302" name="TextBox 301">
                  <a:extLst>
                    <a:ext uri="{FF2B5EF4-FFF2-40B4-BE49-F238E27FC236}">
                      <a16:creationId xmlns:a16="http://schemas.microsoft.com/office/drawing/2014/main" id="{D162C50E-79C9-4D23-BFAA-8E6D84A5A4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43059" y="1529258"/>
                  <a:ext cx="358171" cy="461665"/>
                </a:xfrm>
                <a:prstGeom prst="rect">
                  <a:avLst/>
                </a:prstGeom>
                <a:blipFill>
                  <a:blip r:embed="rId6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359825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EAFC78F-0880-4365-8815-5226E6AFDAE6}"/>
              </a:ext>
            </a:extLst>
          </p:cNvPr>
          <p:cNvGrpSpPr/>
          <p:nvPr/>
        </p:nvGrpSpPr>
        <p:grpSpPr>
          <a:xfrm>
            <a:off x="1625259" y="2617803"/>
            <a:ext cx="9129268" cy="2128073"/>
            <a:chOff x="1429759" y="1529258"/>
            <a:chExt cx="9129268" cy="2128073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654D3B43-E8BA-49B8-900F-8A638AC19C47}"/>
                </a:ext>
              </a:extLst>
            </p:cNvPr>
            <p:cNvCxnSpPr/>
            <p:nvPr/>
          </p:nvCxnSpPr>
          <p:spPr>
            <a:xfrm rot="18923752">
              <a:off x="1539318" y="2742032"/>
              <a:ext cx="888804" cy="88880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41256302-D61F-4A3B-BE99-E704371B035D}"/>
                </a:ext>
              </a:extLst>
            </p:cNvPr>
            <p:cNvCxnSpPr>
              <a:cxnSpLocks/>
            </p:cNvCxnSpPr>
            <p:nvPr/>
          </p:nvCxnSpPr>
          <p:spPr>
            <a:xfrm rot="18923752" flipV="1">
              <a:off x="2378311" y="2655267"/>
              <a:ext cx="444402" cy="44440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8F2F840D-2266-4070-92F2-1F2562820D34}"/>
                </a:ext>
              </a:extLst>
            </p:cNvPr>
            <p:cNvCxnSpPr>
              <a:cxnSpLocks/>
            </p:cNvCxnSpPr>
            <p:nvPr/>
          </p:nvCxnSpPr>
          <p:spPr>
            <a:xfrm rot="18923752">
              <a:off x="2704215" y="2970747"/>
              <a:ext cx="444402" cy="44440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14DC7F06-40FB-4E5D-A9E8-F4814C2338EB}"/>
                </a:ext>
              </a:extLst>
            </p:cNvPr>
            <p:cNvCxnSpPr>
              <a:cxnSpLocks/>
            </p:cNvCxnSpPr>
            <p:nvPr/>
          </p:nvCxnSpPr>
          <p:spPr>
            <a:xfrm rot="18923752" flipH="1">
              <a:off x="1758351" y="2655267"/>
              <a:ext cx="444402" cy="44440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4012422-B208-48E9-B962-B2DBFAC2253C}"/>
                </a:ext>
              </a:extLst>
            </p:cNvPr>
            <p:cNvSpPr txBox="1"/>
            <p:nvPr/>
          </p:nvSpPr>
          <p:spPr>
            <a:xfrm>
              <a:off x="1429759" y="3165993"/>
              <a:ext cx="3581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a</a:t>
              </a:r>
              <a:endParaRPr lang="zh-CN" altLang="en-US" sz="24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EFAFB4E-13F0-48E2-9570-A284EE2C62F5}"/>
                </a:ext>
              </a:extLst>
            </p:cNvPr>
            <p:cNvSpPr txBox="1"/>
            <p:nvPr/>
          </p:nvSpPr>
          <p:spPr>
            <a:xfrm>
              <a:off x="2848745" y="3186434"/>
              <a:ext cx="3581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d</a:t>
              </a:r>
              <a:endParaRPr lang="zh-CN" altLang="en-US" sz="24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3E93E7C-4ECC-411C-A724-1085CFA65DAA}"/>
                </a:ext>
              </a:extLst>
            </p:cNvPr>
            <p:cNvSpPr txBox="1"/>
            <p:nvPr/>
          </p:nvSpPr>
          <p:spPr>
            <a:xfrm>
              <a:off x="2157881" y="3167126"/>
              <a:ext cx="3581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b</a:t>
              </a:r>
              <a:endParaRPr lang="zh-CN" alt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A53A77CE-C053-4EEB-B21B-A4F379EB4410}"/>
                    </a:ext>
                  </a:extLst>
                </p:cNvPr>
                <p:cNvSpPr txBox="1"/>
                <p:nvPr/>
              </p:nvSpPr>
              <p:spPr>
                <a:xfrm>
                  <a:off x="1809828" y="2096304"/>
                  <a:ext cx="35817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A53A77CE-C053-4EEB-B21B-A4F379EB44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9828" y="2096304"/>
                  <a:ext cx="358171" cy="46166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6D2FC9BE-B4B1-49F6-B664-AE010F4A116A}"/>
                    </a:ext>
                  </a:extLst>
                </p:cNvPr>
                <p:cNvSpPr txBox="1"/>
                <p:nvPr/>
              </p:nvSpPr>
              <p:spPr>
                <a:xfrm>
                  <a:off x="2433097" y="2088372"/>
                  <a:ext cx="35817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6D2FC9BE-B4B1-49F6-B664-AE010F4A11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3097" y="2088372"/>
                  <a:ext cx="358171" cy="46166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32E57AA-B876-4BD0-AAF0-B89D7F85588E}"/>
                </a:ext>
              </a:extLst>
            </p:cNvPr>
            <p:cNvGrpSpPr/>
            <p:nvPr/>
          </p:nvGrpSpPr>
          <p:grpSpPr>
            <a:xfrm>
              <a:off x="3746239" y="2097604"/>
              <a:ext cx="1777157" cy="1559727"/>
              <a:chOff x="2814220" y="2476825"/>
              <a:chExt cx="1777157" cy="1559727"/>
            </a:xfrm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27247BC0-292A-495E-8CDD-0EF03F4BE483}"/>
                  </a:ext>
                </a:extLst>
              </p:cNvPr>
              <p:cNvCxnSpPr/>
              <p:nvPr/>
            </p:nvCxnSpPr>
            <p:spPr>
              <a:xfrm rot="18923752">
                <a:off x="2923779" y="3130485"/>
                <a:ext cx="888804" cy="888804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09C96FDF-8F44-4ADA-8853-617D1488B48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94084" y="2951689"/>
                <a:ext cx="293060" cy="284558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4D4571BF-5C13-495C-B13E-7E0490FF0BDA}"/>
                  </a:ext>
                </a:extLst>
              </p:cNvPr>
              <p:cNvCxnSpPr>
                <a:cxnSpLocks/>
              </p:cNvCxnSpPr>
              <p:nvPr/>
            </p:nvCxnSpPr>
            <p:spPr>
              <a:xfrm rot="18923752">
                <a:off x="4088676" y="3359200"/>
                <a:ext cx="444402" cy="44440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7B716C09-91C4-4A47-8523-6887FD6E16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67184" y="2951689"/>
                <a:ext cx="326900" cy="284558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4C732A7-14D3-4E20-B5CC-CC559090F59E}"/>
                  </a:ext>
                </a:extLst>
              </p:cNvPr>
              <p:cNvSpPr txBox="1"/>
              <p:nvPr/>
            </p:nvSpPr>
            <p:spPr>
              <a:xfrm>
                <a:off x="2814220" y="3554446"/>
                <a:ext cx="3581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/>
                  <a:t>a</a:t>
                </a:r>
                <a:endParaRPr lang="zh-CN" altLang="en-US" sz="2400" dirty="0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07F1A4E-719B-4EDE-9DB4-9D95627E830E}"/>
                  </a:ext>
                </a:extLst>
              </p:cNvPr>
              <p:cNvSpPr txBox="1"/>
              <p:nvPr/>
            </p:nvSpPr>
            <p:spPr>
              <a:xfrm>
                <a:off x="4233206" y="3574887"/>
                <a:ext cx="3581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/>
                  <a:t>d</a:t>
                </a:r>
                <a:endParaRPr lang="zh-CN" altLang="en-US" sz="2400" dirty="0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D5080AE-E14D-480B-8D85-0671EFAD11B7}"/>
                  </a:ext>
                </a:extLst>
              </p:cNvPr>
              <p:cNvSpPr txBox="1"/>
              <p:nvPr/>
            </p:nvSpPr>
            <p:spPr>
              <a:xfrm>
                <a:off x="3707380" y="3126250"/>
                <a:ext cx="3581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/>
                  <a:t>c</a:t>
                </a:r>
                <a:endParaRPr lang="zh-CN" altLang="en-US" sz="24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1DADB967-5EAE-4381-9CF6-798B76018425}"/>
                      </a:ext>
                    </a:extLst>
                  </p:cNvPr>
                  <p:cNvSpPr txBox="1"/>
                  <p:nvPr/>
                </p:nvSpPr>
                <p:spPr>
                  <a:xfrm>
                    <a:off x="3194289" y="2484757"/>
                    <a:ext cx="35817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1DADB967-5EAE-4381-9CF6-798B7601842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94289" y="2484757"/>
                    <a:ext cx="358171" cy="46166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6D9C0978-0859-4814-A085-C3AFD7261EF4}"/>
                      </a:ext>
                    </a:extLst>
                  </p:cNvPr>
                  <p:cNvSpPr txBox="1"/>
                  <p:nvPr/>
                </p:nvSpPr>
                <p:spPr>
                  <a:xfrm>
                    <a:off x="3817558" y="2476825"/>
                    <a:ext cx="35817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6D9C0978-0859-4814-A085-C3AFD7261EF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17558" y="2476825"/>
                    <a:ext cx="358171" cy="46166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A0FF1B7-D540-49BA-9680-228FA02411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28538" y="2850755"/>
              <a:ext cx="0" cy="35142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C774E27-0C5A-4B75-B9E8-AD878E4C4486}"/>
                </a:ext>
              </a:extLst>
            </p:cNvPr>
            <p:cNvCxnSpPr/>
            <p:nvPr/>
          </p:nvCxnSpPr>
          <p:spPr>
            <a:xfrm rot="18923752">
              <a:off x="6193095" y="2751264"/>
              <a:ext cx="888804" cy="88880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D8A2E80-139B-4E96-A70F-03F70AB12A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63400" y="2572468"/>
              <a:ext cx="293060" cy="284558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CA8A237-2D47-446B-9185-46AFBDC35CBA}"/>
                </a:ext>
              </a:extLst>
            </p:cNvPr>
            <p:cNvCxnSpPr>
              <a:cxnSpLocks/>
            </p:cNvCxnSpPr>
            <p:nvPr/>
          </p:nvCxnSpPr>
          <p:spPr>
            <a:xfrm rot="18923752">
              <a:off x="7357992" y="2979979"/>
              <a:ext cx="444402" cy="44440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CFBC246-F072-415A-ABE7-35360DC18652}"/>
                </a:ext>
              </a:extLst>
            </p:cNvPr>
            <p:cNvCxnSpPr>
              <a:cxnSpLocks/>
            </p:cNvCxnSpPr>
            <p:nvPr/>
          </p:nvCxnSpPr>
          <p:spPr>
            <a:xfrm>
              <a:off x="6636500" y="2572468"/>
              <a:ext cx="326900" cy="284558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D0F91B7-22D1-4101-A2DE-5D16AA9D5615}"/>
                </a:ext>
              </a:extLst>
            </p:cNvPr>
            <p:cNvSpPr txBox="1"/>
            <p:nvPr/>
          </p:nvSpPr>
          <p:spPr>
            <a:xfrm>
              <a:off x="6083536" y="3175225"/>
              <a:ext cx="3581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a</a:t>
              </a:r>
              <a:endParaRPr lang="zh-CN" altLang="en-US" sz="24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5A05029-26A6-4260-9DAD-3880627DE790}"/>
                </a:ext>
              </a:extLst>
            </p:cNvPr>
            <p:cNvSpPr txBox="1"/>
            <p:nvPr/>
          </p:nvSpPr>
          <p:spPr>
            <a:xfrm>
              <a:off x="7502522" y="3195666"/>
              <a:ext cx="3581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d</a:t>
              </a:r>
              <a:endParaRPr lang="zh-CN" altLang="en-US" sz="24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4F71E0C-8170-49BD-A3EC-78C2E50C49C9}"/>
                </a:ext>
              </a:extLst>
            </p:cNvPr>
            <p:cNvSpPr txBox="1"/>
            <p:nvPr/>
          </p:nvSpPr>
          <p:spPr>
            <a:xfrm>
              <a:off x="6976696" y="2747029"/>
              <a:ext cx="3581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c</a:t>
              </a:r>
              <a:endParaRPr lang="zh-CN" alt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B31454AA-B294-4900-B38E-94959121D6A5}"/>
                    </a:ext>
                  </a:extLst>
                </p:cNvPr>
                <p:cNvSpPr txBox="1"/>
                <p:nvPr/>
              </p:nvSpPr>
              <p:spPr>
                <a:xfrm>
                  <a:off x="6454105" y="1579938"/>
                  <a:ext cx="35817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B31454AA-B294-4900-B38E-94959121D6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4105" y="1579938"/>
                  <a:ext cx="358171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A098C705-2530-48A9-91B6-C33CFA566DA7}"/>
                    </a:ext>
                  </a:extLst>
                </p:cNvPr>
                <p:cNvSpPr txBox="1"/>
                <p:nvPr/>
              </p:nvSpPr>
              <p:spPr>
                <a:xfrm>
                  <a:off x="7077374" y="1572006"/>
                  <a:ext cx="35817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A098C705-2530-48A9-91B6-C33CFA566D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77374" y="1572006"/>
                  <a:ext cx="358171" cy="4616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A82A3F7-3516-47E3-B197-1721F4DDF8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63400" y="2841522"/>
              <a:ext cx="0" cy="35142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15109890-96AA-4E91-854A-AAEF1A6B9B26}"/>
                </a:ext>
              </a:extLst>
            </p:cNvPr>
            <p:cNvGrpSpPr/>
            <p:nvPr/>
          </p:nvGrpSpPr>
          <p:grpSpPr>
            <a:xfrm>
              <a:off x="6638255" y="1982191"/>
              <a:ext cx="622163" cy="616332"/>
              <a:chOff x="3340423" y="4934695"/>
              <a:chExt cx="622163" cy="616332"/>
            </a:xfrm>
          </p:grpSpPr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A7A58910-A4A7-462B-BC2A-6444ACE68A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60070" y="4934695"/>
                <a:ext cx="602516" cy="60844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AF12D2A5-C108-40F4-A725-D4B2E1EE8557}"/>
                  </a:ext>
                </a:extLst>
              </p:cNvPr>
              <p:cNvSpPr/>
              <p:nvPr/>
            </p:nvSpPr>
            <p:spPr>
              <a:xfrm>
                <a:off x="3583073" y="5153528"/>
                <a:ext cx="146671" cy="14811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DD6FA49-C083-46AE-890F-E6741413594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40423" y="4942584"/>
                <a:ext cx="602516" cy="60844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53FEACA-EDBC-4B04-9B82-8747E3A86202}"/>
                </a:ext>
              </a:extLst>
            </p:cNvPr>
            <p:cNvCxnSpPr>
              <a:cxnSpLocks/>
            </p:cNvCxnSpPr>
            <p:nvPr/>
          </p:nvCxnSpPr>
          <p:spPr>
            <a:xfrm rot="18923752" flipV="1">
              <a:off x="9591742" y="2637544"/>
              <a:ext cx="444402" cy="44440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6ED0029-1FFE-47AE-B51D-73847CE8F2A8}"/>
                </a:ext>
              </a:extLst>
            </p:cNvPr>
            <p:cNvCxnSpPr>
              <a:cxnSpLocks/>
            </p:cNvCxnSpPr>
            <p:nvPr/>
          </p:nvCxnSpPr>
          <p:spPr>
            <a:xfrm rot="18923752">
              <a:off x="9917646" y="2953024"/>
              <a:ext cx="444402" cy="44440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F4B103B-3E07-42FC-B380-7474D5E60956}"/>
                </a:ext>
              </a:extLst>
            </p:cNvPr>
            <p:cNvCxnSpPr>
              <a:cxnSpLocks/>
            </p:cNvCxnSpPr>
            <p:nvPr/>
          </p:nvCxnSpPr>
          <p:spPr>
            <a:xfrm rot="18923752" flipH="1">
              <a:off x="8971782" y="2637544"/>
              <a:ext cx="444402" cy="44440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7C3743A-C662-45BF-8CB9-3BB3C606F133}"/>
                </a:ext>
              </a:extLst>
            </p:cNvPr>
            <p:cNvSpPr txBox="1"/>
            <p:nvPr/>
          </p:nvSpPr>
          <p:spPr>
            <a:xfrm>
              <a:off x="8505853" y="3155254"/>
              <a:ext cx="3581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a</a:t>
              </a:r>
              <a:endParaRPr lang="zh-CN" altLang="en-US" sz="24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23BBAD6-DD19-44EB-85C8-6006E830C30E}"/>
                </a:ext>
              </a:extLst>
            </p:cNvPr>
            <p:cNvSpPr txBox="1"/>
            <p:nvPr/>
          </p:nvSpPr>
          <p:spPr>
            <a:xfrm>
              <a:off x="10200856" y="3149402"/>
              <a:ext cx="3581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d</a:t>
              </a:r>
              <a:endParaRPr lang="zh-CN" altLang="en-US" sz="24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A6F30DD-C569-4C0B-B4C9-BD8EBAD50EA8}"/>
                </a:ext>
              </a:extLst>
            </p:cNvPr>
            <p:cNvSpPr txBox="1"/>
            <p:nvPr/>
          </p:nvSpPr>
          <p:spPr>
            <a:xfrm>
              <a:off x="9371312" y="3149403"/>
              <a:ext cx="3581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b’</a:t>
              </a:r>
              <a:endParaRPr lang="zh-CN" altLang="en-US" sz="2400" dirty="0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E87B5B-52BD-4CCE-A1F3-536F1745FE77}"/>
                </a:ext>
              </a:extLst>
            </p:cNvPr>
            <p:cNvCxnSpPr>
              <a:cxnSpLocks/>
            </p:cNvCxnSpPr>
            <p:nvPr/>
          </p:nvCxnSpPr>
          <p:spPr>
            <a:xfrm>
              <a:off x="9209360" y="1943308"/>
              <a:ext cx="602516" cy="608443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3C639CF2-9CCC-4325-BB86-A1B01D0A6298}"/>
                </a:ext>
              </a:extLst>
            </p:cNvPr>
            <p:cNvSpPr/>
            <p:nvPr/>
          </p:nvSpPr>
          <p:spPr>
            <a:xfrm>
              <a:off x="9432363" y="2162141"/>
              <a:ext cx="146671" cy="14811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A67CD13-669A-46B7-9D80-D364EA2B5A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89713" y="1951197"/>
              <a:ext cx="602516" cy="608443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8BA5CBB-F304-4419-9CDE-F9AA71884734}"/>
                </a:ext>
              </a:extLst>
            </p:cNvPr>
            <p:cNvCxnSpPr/>
            <p:nvPr/>
          </p:nvCxnSpPr>
          <p:spPr>
            <a:xfrm rot="18923752">
              <a:off x="8749278" y="2729307"/>
              <a:ext cx="888804" cy="88880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1A379ED7-FBA2-4BA2-93B4-2BEDD8C26431}"/>
                    </a:ext>
                  </a:extLst>
                </p:cNvPr>
                <p:cNvSpPr txBox="1"/>
                <p:nvPr/>
              </p:nvSpPr>
              <p:spPr>
                <a:xfrm>
                  <a:off x="9019790" y="1537190"/>
                  <a:ext cx="35817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1A379ED7-FBA2-4BA2-93B4-2BEDD8C264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19790" y="1537190"/>
                  <a:ext cx="358171" cy="46166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AB3F74A6-E58E-4E59-9C05-94273133B43C}"/>
                    </a:ext>
                  </a:extLst>
                </p:cNvPr>
                <p:cNvSpPr txBox="1"/>
                <p:nvPr/>
              </p:nvSpPr>
              <p:spPr>
                <a:xfrm>
                  <a:off x="9643059" y="1529258"/>
                  <a:ext cx="35817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AB3F74A6-E58E-4E59-9C05-94273133B4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43059" y="1529258"/>
                  <a:ext cx="358171" cy="46166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94033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roup 176">
            <a:extLst>
              <a:ext uri="{FF2B5EF4-FFF2-40B4-BE49-F238E27FC236}">
                <a16:creationId xmlns:a16="http://schemas.microsoft.com/office/drawing/2014/main" id="{EA7C8972-8DC1-401A-A9DC-347B9B7A6C8C}"/>
              </a:ext>
            </a:extLst>
          </p:cNvPr>
          <p:cNvGrpSpPr/>
          <p:nvPr/>
        </p:nvGrpSpPr>
        <p:grpSpPr>
          <a:xfrm>
            <a:off x="4592305" y="37200"/>
            <a:ext cx="3087858" cy="1234666"/>
            <a:chOff x="2121199" y="1884948"/>
            <a:chExt cx="3087858" cy="1234666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F6BB8F94-1363-4D0A-B85C-D70D2B57B6EA}"/>
                </a:ext>
              </a:extLst>
            </p:cNvPr>
            <p:cNvCxnSpPr/>
            <p:nvPr/>
          </p:nvCxnSpPr>
          <p:spPr>
            <a:xfrm>
              <a:off x="2121199" y="1884948"/>
              <a:ext cx="0" cy="617333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D775609-3F39-47FE-8F84-7E21BCC86884}"/>
                </a:ext>
              </a:extLst>
            </p:cNvPr>
            <p:cNvCxnSpPr/>
            <p:nvPr/>
          </p:nvCxnSpPr>
          <p:spPr>
            <a:xfrm>
              <a:off x="3974391" y="1884948"/>
              <a:ext cx="0" cy="617333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48D1C75-064E-4C31-A6D7-7148AF245CF3}"/>
                </a:ext>
              </a:extLst>
            </p:cNvPr>
            <p:cNvCxnSpPr/>
            <p:nvPr/>
          </p:nvCxnSpPr>
          <p:spPr>
            <a:xfrm>
              <a:off x="4591724" y="1884948"/>
              <a:ext cx="0" cy="617333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5181B42-9594-47BB-8B41-B7942C79B289}"/>
                </a:ext>
              </a:extLst>
            </p:cNvPr>
            <p:cNvCxnSpPr/>
            <p:nvPr/>
          </p:nvCxnSpPr>
          <p:spPr>
            <a:xfrm>
              <a:off x="5209057" y="1884948"/>
              <a:ext cx="0" cy="617333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0644718F-1DD4-423C-BF8C-67135CDE1D83}"/>
                </a:ext>
              </a:extLst>
            </p:cNvPr>
            <p:cNvGrpSpPr/>
            <p:nvPr/>
          </p:nvGrpSpPr>
          <p:grpSpPr>
            <a:xfrm>
              <a:off x="2738533" y="1886513"/>
              <a:ext cx="617333" cy="617333"/>
              <a:chOff x="2518611" y="2379075"/>
              <a:chExt cx="720000" cy="720000"/>
            </a:xfrm>
          </p:grpSpPr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7557154C-891B-4E52-A3B4-25BE10001F93}"/>
                  </a:ext>
                </a:extLst>
              </p:cNvPr>
              <p:cNvCxnSpPr/>
              <p:nvPr/>
            </p:nvCxnSpPr>
            <p:spPr>
              <a:xfrm>
                <a:off x="2518611" y="2379075"/>
                <a:ext cx="720000" cy="720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23D984B7-C328-4161-A73A-517C195EE0BD}"/>
                  </a:ext>
                </a:extLst>
              </p:cNvPr>
              <p:cNvSpPr/>
              <p:nvPr/>
            </p:nvSpPr>
            <p:spPr>
              <a:xfrm rot="2700000">
                <a:off x="2794653" y="2655117"/>
                <a:ext cx="167915" cy="1679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A8EAE2F7-D286-4B47-A1BA-A3B88BB6B9A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18611" y="2379075"/>
                <a:ext cx="720000" cy="720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4FC595CE-555E-4D76-A0D8-56F423AE790D}"/>
                </a:ext>
              </a:extLst>
            </p:cNvPr>
            <p:cNvGrpSpPr/>
            <p:nvPr/>
          </p:nvGrpSpPr>
          <p:grpSpPr>
            <a:xfrm>
              <a:off x="2732977" y="2502281"/>
              <a:ext cx="617333" cy="617333"/>
              <a:chOff x="2518611" y="2379075"/>
              <a:chExt cx="720000" cy="720000"/>
            </a:xfrm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C3A2312E-63B9-4182-BC46-8E9FE2C97C37}"/>
                  </a:ext>
                </a:extLst>
              </p:cNvPr>
              <p:cNvCxnSpPr/>
              <p:nvPr/>
            </p:nvCxnSpPr>
            <p:spPr>
              <a:xfrm>
                <a:off x="2518611" y="2379075"/>
                <a:ext cx="720000" cy="720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3131336A-D02E-4CEA-BBBF-7B7EFFC19388}"/>
                  </a:ext>
                </a:extLst>
              </p:cNvPr>
              <p:cNvSpPr/>
              <p:nvPr/>
            </p:nvSpPr>
            <p:spPr>
              <a:xfrm rot="2700000">
                <a:off x="2794653" y="2655117"/>
                <a:ext cx="167915" cy="1679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262B6514-9B9D-4368-AB33-8B3031FD787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18611" y="2379075"/>
                <a:ext cx="720000" cy="720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F0EF694-DA89-4A78-B6C9-86D37D55B56E}"/>
                </a:ext>
              </a:extLst>
            </p:cNvPr>
            <p:cNvCxnSpPr/>
            <p:nvPr/>
          </p:nvCxnSpPr>
          <p:spPr>
            <a:xfrm>
              <a:off x="2121199" y="2502280"/>
              <a:ext cx="0" cy="617333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B3167CF-8DF3-49DC-8451-5870B5DFDD22}"/>
                </a:ext>
              </a:extLst>
            </p:cNvPr>
            <p:cNvCxnSpPr/>
            <p:nvPr/>
          </p:nvCxnSpPr>
          <p:spPr>
            <a:xfrm>
              <a:off x="3974391" y="2502280"/>
              <a:ext cx="0" cy="617333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6C50D932-D370-4904-ADC1-F30C240877C1}"/>
                </a:ext>
              </a:extLst>
            </p:cNvPr>
            <p:cNvCxnSpPr/>
            <p:nvPr/>
          </p:nvCxnSpPr>
          <p:spPr>
            <a:xfrm>
              <a:off x="4591724" y="2502280"/>
              <a:ext cx="0" cy="617333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E18EF8D-B887-4025-BB8B-28595AD805E9}"/>
                </a:ext>
              </a:extLst>
            </p:cNvPr>
            <p:cNvCxnSpPr/>
            <p:nvPr/>
          </p:nvCxnSpPr>
          <p:spPr>
            <a:xfrm>
              <a:off x="5209057" y="2502280"/>
              <a:ext cx="0" cy="617333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FBA896E0-7F70-4C8E-A88E-78EBF40F8CA1}"/>
              </a:ext>
            </a:extLst>
          </p:cNvPr>
          <p:cNvGrpSpPr/>
          <p:nvPr/>
        </p:nvGrpSpPr>
        <p:grpSpPr>
          <a:xfrm>
            <a:off x="350816" y="47373"/>
            <a:ext cx="3092707" cy="1234667"/>
            <a:chOff x="2113322" y="281107"/>
            <a:chExt cx="3092707" cy="1234667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3A97B905-01D0-4BF3-8FFE-334DCF9A94E0}"/>
                </a:ext>
              </a:extLst>
            </p:cNvPr>
            <p:cNvCxnSpPr/>
            <p:nvPr/>
          </p:nvCxnSpPr>
          <p:spPr>
            <a:xfrm>
              <a:off x="3354736" y="281108"/>
              <a:ext cx="0" cy="617333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812C069-2157-4795-81BA-6A5BF17BBF1E}"/>
                </a:ext>
              </a:extLst>
            </p:cNvPr>
            <p:cNvCxnSpPr/>
            <p:nvPr/>
          </p:nvCxnSpPr>
          <p:spPr>
            <a:xfrm>
              <a:off x="3972070" y="281108"/>
              <a:ext cx="0" cy="617333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B76B3340-752A-4D18-B6CB-B86C459A4D59}"/>
                </a:ext>
              </a:extLst>
            </p:cNvPr>
            <p:cNvCxnSpPr/>
            <p:nvPr/>
          </p:nvCxnSpPr>
          <p:spPr>
            <a:xfrm>
              <a:off x="4589403" y="281108"/>
              <a:ext cx="0" cy="617333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720AF432-E900-45B9-82A8-598920A19D2A}"/>
                </a:ext>
              </a:extLst>
            </p:cNvPr>
            <p:cNvGrpSpPr/>
            <p:nvPr/>
          </p:nvGrpSpPr>
          <p:grpSpPr>
            <a:xfrm>
              <a:off x="2118878" y="282673"/>
              <a:ext cx="617333" cy="617333"/>
              <a:chOff x="2518611" y="2379075"/>
              <a:chExt cx="720000" cy="720000"/>
            </a:xfrm>
          </p:grpSpPr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526A3FA1-24FB-4BEA-99A0-615B169D129E}"/>
                  </a:ext>
                </a:extLst>
              </p:cNvPr>
              <p:cNvCxnSpPr/>
              <p:nvPr/>
            </p:nvCxnSpPr>
            <p:spPr>
              <a:xfrm>
                <a:off x="2518611" y="2379075"/>
                <a:ext cx="720000" cy="720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B6390D65-3507-456F-ACA8-FE574FF3DDD8}"/>
                  </a:ext>
                </a:extLst>
              </p:cNvPr>
              <p:cNvSpPr/>
              <p:nvPr/>
            </p:nvSpPr>
            <p:spPr>
              <a:xfrm rot="2700000">
                <a:off x="2794653" y="2655117"/>
                <a:ext cx="167915" cy="1679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06BEB28C-F62F-4596-B27E-10CF32F4ACE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18611" y="2379075"/>
                <a:ext cx="720000" cy="720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9BE181F1-03B2-4D50-8BC8-A4C61221C8B0}"/>
                </a:ext>
              </a:extLst>
            </p:cNvPr>
            <p:cNvGrpSpPr/>
            <p:nvPr/>
          </p:nvGrpSpPr>
          <p:grpSpPr>
            <a:xfrm>
              <a:off x="2113322" y="898441"/>
              <a:ext cx="617333" cy="617333"/>
              <a:chOff x="2518611" y="2379075"/>
              <a:chExt cx="720000" cy="720000"/>
            </a:xfrm>
          </p:grpSpPr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847F3A5A-6D90-42A6-8C40-383D63F1229C}"/>
                  </a:ext>
                </a:extLst>
              </p:cNvPr>
              <p:cNvCxnSpPr/>
              <p:nvPr/>
            </p:nvCxnSpPr>
            <p:spPr>
              <a:xfrm>
                <a:off x="2518611" y="2379075"/>
                <a:ext cx="720000" cy="720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05F9CDD1-FA78-4F93-853D-1A9780AFBBF2}"/>
                  </a:ext>
                </a:extLst>
              </p:cNvPr>
              <p:cNvSpPr/>
              <p:nvPr/>
            </p:nvSpPr>
            <p:spPr>
              <a:xfrm rot="2700000">
                <a:off x="2794653" y="2655117"/>
                <a:ext cx="167915" cy="1679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88FF852C-D205-428A-8A31-31A86CE3846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18611" y="2379075"/>
                <a:ext cx="720000" cy="720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0705666C-7143-42AB-AFC9-74D35B0D70F5}"/>
                </a:ext>
              </a:extLst>
            </p:cNvPr>
            <p:cNvCxnSpPr/>
            <p:nvPr/>
          </p:nvCxnSpPr>
          <p:spPr>
            <a:xfrm>
              <a:off x="3354736" y="898440"/>
              <a:ext cx="0" cy="617333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CEAB54B8-F571-42DB-9BF8-1F85CA884138}"/>
                </a:ext>
              </a:extLst>
            </p:cNvPr>
            <p:cNvCxnSpPr/>
            <p:nvPr/>
          </p:nvCxnSpPr>
          <p:spPr>
            <a:xfrm>
              <a:off x="3972070" y="898440"/>
              <a:ext cx="0" cy="617333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19318736-3C53-4549-9963-B707EC7DB09C}"/>
                </a:ext>
              </a:extLst>
            </p:cNvPr>
            <p:cNvCxnSpPr/>
            <p:nvPr/>
          </p:nvCxnSpPr>
          <p:spPr>
            <a:xfrm>
              <a:off x="4589403" y="898440"/>
              <a:ext cx="0" cy="617333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5D4F37B2-9962-410A-AD98-70EBE0C017AC}"/>
                </a:ext>
              </a:extLst>
            </p:cNvPr>
            <p:cNvCxnSpPr/>
            <p:nvPr/>
          </p:nvCxnSpPr>
          <p:spPr>
            <a:xfrm>
              <a:off x="5206029" y="281107"/>
              <a:ext cx="0" cy="617333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45B42391-8281-408F-AE3D-8B0C280CC999}"/>
                </a:ext>
              </a:extLst>
            </p:cNvPr>
            <p:cNvCxnSpPr/>
            <p:nvPr/>
          </p:nvCxnSpPr>
          <p:spPr>
            <a:xfrm>
              <a:off x="5206029" y="898440"/>
              <a:ext cx="0" cy="617333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F92FF09D-7918-4DB2-B5A8-B5F9B1180479}"/>
              </a:ext>
            </a:extLst>
          </p:cNvPr>
          <p:cNvGrpSpPr/>
          <p:nvPr/>
        </p:nvGrpSpPr>
        <p:grpSpPr>
          <a:xfrm flipH="1">
            <a:off x="8705395" y="37198"/>
            <a:ext cx="3087858" cy="1234667"/>
            <a:chOff x="2518611" y="3769400"/>
            <a:chExt cx="3601389" cy="1440000"/>
          </a:xfrm>
        </p:grpSpPr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6BD24292-21DD-4565-AB6C-272E14E5BEF3}"/>
                </a:ext>
              </a:extLst>
            </p:cNvPr>
            <p:cNvCxnSpPr/>
            <p:nvPr/>
          </p:nvCxnSpPr>
          <p:spPr>
            <a:xfrm>
              <a:off x="2518611" y="3769400"/>
              <a:ext cx="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781FD59-2AD3-4992-A3D1-15BEE9740AD4}"/>
                </a:ext>
              </a:extLst>
            </p:cNvPr>
            <p:cNvCxnSpPr/>
            <p:nvPr/>
          </p:nvCxnSpPr>
          <p:spPr>
            <a:xfrm>
              <a:off x="4680000" y="3769400"/>
              <a:ext cx="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13C53192-9833-452D-B728-158603A483F9}"/>
                </a:ext>
              </a:extLst>
            </p:cNvPr>
            <p:cNvCxnSpPr/>
            <p:nvPr/>
          </p:nvCxnSpPr>
          <p:spPr>
            <a:xfrm>
              <a:off x="5400000" y="3769400"/>
              <a:ext cx="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BA540E28-A822-45B9-99D7-742F2FA4B38D}"/>
                </a:ext>
              </a:extLst>
            </p:cNvPr>
            <p:cNvCxnSpPr/>
            <p:nvPr/>
          </p:nvCxnSpPr>
          <p:spPr>
            <a:xfrm>
              <a:off x="6120000" y="3769400"/>
              <a:ext cx="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DC0C2BC7-F8A1-430B-838D-6FA845EA34C1}"/>
                </a:ext>
              </a:extLst>
            </p:cNvPr>
            <p:cNvGrpSpPr/>
            <p:nvPr/>
          </p:nvGrpSpPr>
          <p:grpSpPr>
            <a:xfrm>
              <a:off x="3238611" y="3771225"/>
              <a:ext cx="720000" cy="720000"/>
              <a:chOff x="2518611" y="2379075"/>
              <a:chExt cx="720000" cy="720000"/>
            </a:xfrm>
          </p:grpSpPr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573153C6-DCED-4C4D-B30E-B0B498FA2272}"/>
                  </a:ext>
                </a:extLst>
              </p:cNvPr>
              <p:cNvCxnSpPr/>
              <p:nvPr/>
            </p:nvCxnSpPr>
            <p:spPr>
              <a:xfrm>
                <a:off x="2518611" y="2379075"/>
                <a:ext cx="720000" cy="720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F2201664-1AB9-41FC-9948-E3C91C17AD7C}"/>
                  </a:ext>
                </a:extLst>
              </p:cNvPr>
              <p:cNvSpPr/>
              <p:nvPr/>
            </p:nvSpPr>
            <p:spPr>
              <a:xfrm rot="2700000">
                <a:off x="2794653" y="2655117"/>
                <a:ext cx="167915" cy="1679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209020D4-60DD-4512-8D8D-6D696E207ED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18611" y="2379075"/>
                <a:ext cx="720000" cy="720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E44B9BD9-FD14-48CA-BC6A-C7E1BD654978}"/>
                </a:ext>
              </a:extLst>
            </p:cNvPr>
            <p:cNvGrpSpPr/>
            <p:nvPr/>
          </p:nvGrpSpPr>
          <p:grpSpPr>
            <a:xfrm>
              <a:off x="3232131" y="4489400"/>
              <a:ext cx="720000" cy="720000"/>
              <a:chOff x="2518611" y="2379075"/>
              <a:chExt cx="720000" cy="720000"/>
            </a:xfrm>
          </p:grpSpPr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EA7BC03E-F988-40ED-AB89-C267BF0CDA06}"/>
                  </a:ext>
                </a:extLst>
              </p:cNvPr>
              <p:cNvCxnSpPr/>
              <p:nvPr/>
            </p:nvCxnSpPr>
            <p:spPr>
              <a:xfrm>
                <a:off x="2518611" y="2379075"/>
                <a:ext cx="720000" cy="720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D3273D7B-C042-4475-B05A-90B0DFC1FE89}"/>
                  </a:ext>
                </a:extLst>
              </p:cNvPr>
              <p:cNvSpPr/>
              <p:nvPr/>
            </p:nvSpPr>
            <p:spPr>
              <a:xfrm rot="2700000">
                <a:off x="2794653" y="2655117"/>
                <a:ext cx="167915" cy="1679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452F7291-570E-4061-9548-8BDBC96576D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18611" y="2379075"/>
                <a:ext cx="720000" cy="720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64329DD9-03B7-4021-8D35-D488F09C3708}"/>
                </a:ext>
              </a:extLst>
            </p:cNvPr>
            <p:cNvCxnSpPr/>
            <p:nvPr/>
          </p:nvCxnSpPr>
          <p:spPr>
            <a:xfrm>
              <a:off x="2518611" y="4489399"/>
              <a:ext cx="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4515900A-3794-4850-B625-EF8472AAB88D}"/>
                </a:ext>
              </a:extLst>
            </p:cNvPr>
            <p:cNvCxnSpPr/>
            <p:nvPr/>
          </p:nvCxnSpPr>
          <p:spPr>
            <a:xfrm>
              <a:off x="4680000" y="4489399"/>
              <a:ext cx="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1A6EBFC1-DD2A-47DE-A263-3175577AAADC}"/>
                </a:ext>
              </a:extLst>
            </p:cNvPr>
            <p:cNvCxnSpPr/>
            <p:nvPr/>
          </p:nvCxnSpPr>
          <p:spPr>
            <a:xfrm>
              <a:off x="5400000" y="4489399"/>
              <a:ext cx="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576EF100-89E3-4B4C-A968-7370D173CACD}"/>
                </a:ext>
              </a:extLst>
            </p:cNvPr>
            <p:cNvCxnSpPr/>
            <p:nvPr/>
          </p:nvCxnSpPr>
          <p:spPr>
            <a:xfrm>
              <a:off x="6120000" y="4489399"/>
              <a:ext cx="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3F9458B0-31D1-41BB-9790-28878201A515}"/>
              </a:ext>
            </a:extLst>
          </p:cNvPr>
          <p:cNvGrpSpPr/>
          <p:nvPr/>
        </p:nvGrpSpPr>
        <p:grpSpPr>
          <a:xfrm flipH="1">
            <a:off x="350816" y="2313286"/>
            <a:ext cx="3092706" cy="1234668"/>
            <a:chOff x="8315436" y="3739649"/>
            <a:chExt cx="3607044" cy="1440001"/>
          </a:xfrm>
        </p:grpSpPr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7CBBF0B2-68DA-45E0-B514-F083E14ECA7F}"/>
                </a:ext>
              </a:extLst>
            </p:cNvPr>
            <p:cNvCxnSpPr/>
            <p:nvPr/>
          </p:nvCxnSpPr>
          <p:spPr>
            <a:xfrm>
              <a:off x="9763305" y="3739650"/>
              <a:ext cx="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57D1D433-5BCB-4EBB-85F5-FCFD3AF47B2D}"/>
                </a:ext>
              </a:extLst>
            </p:cNvPr>
            <p:cNvCxnSpPr/>
            <p:nvPr/>
          </p:nvCxnSpPr>
          <p:spPr>
            <a:xfrm>
              <a:off x="10483305" y="3739650"/>
              <a:ext cx="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3CA980AC-F355-4977-BE79-B10B2080E4A1}"/>
                </a:ext>
              </a:extLst>
            </p:cNvPr>
            <p:cNvCxnSpPr/>
            <p:nvPr/>
          </p:nvCxnSpPr>
          <p:spPr>
            <a:xfrm>
              <a:off x="11203305" y="3739650"/>
              <a:ext cx="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EB1844F0-E6C7-49F4-9D59-071457F2B460}"/>
                </a:ext>
              </a:extLst>
            </p:cNvPr>
            <p:cNvGrpSpPr/>
            <p:nvPr/>
          </p:nvGrpSpPr>
          <p:grpSpPr>
            <a:xfrm>
              <a:off x="8321916" y="3741475"/>
              <a:ext cx="720000" cy="720000"/>
              <a:chOff x="2518611" y="2379075"/>
              <a:chExt cx="720000" cy="720000"/>
            </a:xfrm>
          </p:grpSpPr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E0870769-0123-4077-B2E0-D912AFCC4174}"/>
                  </a:ext>
                </a:extLst>
              </p:cNvPr>
              <p:cNvCxnSpPr/>
              <p:nvPr/>
            </p:nvCxnSpPr>
            <p:spPr>
              <a:xfrm>
                <a:off x="2518611" y="2379075"/>
                <a:ext cx="720000" cy="720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C5ED23D3-C01C-4B57-89E4-AD2A2AB4C825}"/>
                  </a:ext>
                </a:extLst>
              </p:cNvPr>
              <p:cNvSpPr/>
              <p:nvPr/>
            </p:nvSpPr>
            <p:spPr>
              <a:xfrm rot="2700000">
                <a:off x="2794653" y="2655117"/>
                <a:ext cx="167915" cy="1679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32E5837C-516C-4BE4-888C-5A8C9BC3DFC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18611" y="2379075"/>
                <a:ext cx="720000" cy="720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7DF0EECE-21D9-4ACA-998D-5C043960D217}"/>
                </a:ext>
              </a:extLst>
            </p:cNvPr>
            <p:cNvGrpSpPr/>
            <p:nvPr/>
          </p:nvGrpSpPr>
          <p:grpSpPr>
            <a:xfrm>
              <a:off x="8315436" y="4459650"/>
              <a:ext cx="720000" cy="720000"/>
              <a:chOff x="2518611" y="2379075"/>
              <a:chExt cx="720000" cy="720000"/>
            </a:xfrm>
          </p:grpSpPr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6626D306-F569-4C6C-A6DC-15B1B427C914}"/>
                  </a:ext>
                </a:extLst>
              </p:cNvPr>
              <p:cNvCxnSpPr/>
              <p:nvPr/>
            </p:nvCxnSpPr>
            <p:spPr>
              <a:xfrm>
                <a:off x="2518611" y="2379075"/>
                <a:ext cx="720000" cy="720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B382039E-B721-4755-9504-7AEACBB6AE73}"/>
                  </a:ext>
                </a:extLst>
              </p:cNvPr>
              <p:cNvSpPr/>
              <p:nvPr/>
            </p:nvSpPr>
            <p:spPr>
              <a:xfrm rot="2700000">
                <a:off x="2794653" y="2655117"/>
                <a:ext cx="167915" cy="1679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75164BF7-3122-44C1-A159-FAD8B13EB2D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18611" y="2379075"/>
                <a:ext cx="720000" cy="720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E954956-6E6D-462B-9117-F1D5B153FB27}"/>
                </a:ext>
              </a:extLst>
            </p:cNvPr>
            <p:cNvCxnSpPr/>
            <p:nvPr/>
          </p:nvCxnSpPr>
          <p:spPr>
            <a:xfrm>
              <a:off x="9763305" y="4459649"/>
              <a:ext cx="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28FCC097-0ECA-437C-81FA-CA5A393B1906}"/>
                </a:ext>
              </a:extLst>
            </p:cNvPr>
            <p:cNvCxnSpPr/>
            <p:nvPr/>
          </p:nvCxnSpPr>
          <p:spPr>
            <a:xfrm>
              <a:off x="10483305" y="4459649"/>
              <a:ext cx="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70967FF3-72A7-4EF5-97C5-E1AF6BBEFB56}"/>
                </a:ext>
              </a:extLst>
            </p:cNvPr>
            <p:cNvCxnSpPr/>
            <p:nvPr/>
          </p:nvCxnSpPr>
          <p:spPr>
            <a:xfrm>
              <a:off x="11203305" y="4459649"/>
              <a:ext cx="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84FDD312-3753-4737-8DFF-85AE99559031}"/>
                </a:ext>
              </a:extLst>
            </p:cNvPr>
            <p:cNvCxnSpPr/>
            <p:nvPr/>
          </p:nvCxnSpPr>
          <p:spPr>
            <a:xfrm>
              <a:off x="11922480" y="3739649"/>
              <a:ext cx="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B2E0D8BF-5CAB-4ABB-AC80-BD89E365E022}"/>
                </a:ext>
              </a:extLst>
            </p:cNvPr>
            <p:cNvCxnSpPr/>
            <p:nvPr/>
          </p:nvCxnSpPr>
          <p:spPr>
            <a:xfrm>
              <a:off x="11922480" y="4459649"/>
              <a:ext cx="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360B6FF9-E919-48A5-A121-B97B5726F412}"/>
              </a:ext>
            </a:extLst>
          </p:cNvPr>
          <p:cNvGrpSpPr/>
          <p:nvPr/>
        </p:nvGrpSpPr>
        <p:grpSpPr>
          <a:xfrm>
            <a:off x="4588702" y="2084658"/>
            <a:ext cx="3095064" cy="1852001"/>
            <a:chOff x="9639224" y="-110626"/>
            <a:chExt cx="3609794" cy="2160001"/>
          </a:xfrm>
        </p:grpSpPr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61AE532-726F-45B4-8264-ADA462CA2CFA}"/>
                </a:ext>
              </a:extLst>
            </p:cNvPr>
            <p:cNvCxnSpPr/>
            <p:nvPr/>
          </p:nvCxnSpPr>
          <p:spPr>
            <a:xfrm>
              <a:off x="11089843" y="-110625"/>
              <a:ext cx="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BDDBDED-28C8-40FE-96CC-AC963AB1832D}"/>
                </a:ext>
              </a:extLst>
            </p:cNvPr>
            <p:cNvCxnSpPr/>
            <p:nvPr/>
          </p:nvCxnSpPr>
          <p:spPr>
            <a:xfrm>
              <a:off x="11809843" y="-110625"/>
              <a:ext cx="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3CECAB33-E48C-4418-9BFD-B62AB7FE0898}"/>
                </a:ext>
              </a:extLst>
            </p:cNvPr>
            <p:cNvCxnSpPr/>
            <p:nvPr/>
          </p:nvCxnSpPr>
          <p:spPr>
            <a:xfrm>
              <a:off x="12529843" y="-110625"/>
              <a:ext cx="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AB1BE290-89FE-42F2-B59C-3EF841110810}"/>
                </a:ext>
              </a:extLst>
            </p:cNvPr>
            <p:cNvGrpSpPr/>
            <p:nvPr/>
          </p:nvGrpSpPr>
          <p:grpSpPr>
            <a:xfrm>
              <a:off x="9648454" y="-108800"/>
              <a:ext cx="720000" cy="720000"/>
              <a:chOff x="2518611" y="2379075"/>
              <a:chExt cx="720000" cy="720000"/>
            </a:xfrm>
          </p:grpSpPr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9C240B81-BB8F-4861-AFD6-645A2B1A6C81}"/>
                  </a:ext>
                </a:extLst>
              </p:cNvPr>
              <p:cNvCxnSpPr/>
              <p:nvPr/>
            </p:nvCxnSpPr>
            <p:spPr>
              <a:xfrm>
                <a:off x="2518611" y="2379075"/>
                <a:ext cx="720000" cy="720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6E151E95-ABD6-43B6-8098-A13FD1D5FD07}"/>
                  </a:ext>
                </a:extLst>
              </p:cNvPr>
              <p:cNvSpPr/>
              <p:nvPr/>
            </p:nvSpPr>
            <p:spPr>
              <a:xfrm rot="2700000">
                <a:off x="2794653" y="2655117"/>
                <a:ext cx="167915" cy="1679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9DD67601-1A3C-41F9-A31A-ED3EC91C499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18611" y="2379075"/>
                <a:ext cx="720000" cy="720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E2E73ABA-1A0E-4DA9-91F3-DF35EA555DAB}"/>
                </a:ext>
              </a:extLst>
            </p:cNvPr>
            <p:cNvGrpSpPr/>
            <p:nvPr/>
          </p:nvGrpSpPr>
          <p:grpSpPr>
            <a:xfrm>
              <a:off x="9639224" y="1329375"/>
              <a:ext cx="720000" cy="720000"/>
              <a:chOff x="2518611" y="2379075"/>
              <a:chExt cx="720000" cy="720000"/>
            </a:xfrm>
          </p:grpSpPr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5FCD8F88-4AC2-4A5E-9DF6-9891EFD5BBBA}"/>
                  </a:ext>
                </a:extLst>
              </p:cNvPr>
              <p:cNvCxnSpPr/>
              <p:nvPr/>
            </p:nvCxnSpPr>
            <p:spPr>
              <a:xfrm>
                <a:off x="2518611" y="2379075"/>
                <a:ext cx="720000" cy="720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6456899F-27E7-4FFD-929A-EF3B5ADB9EBE}"/>
                  </a:ext>
                </a:extLst>
              </p:cNvPr>
              <p:cNvSpPr/>
              <p:nvPr/>
            </p:nvSpPr>
            <p:spPr>
              <a:xfrm rot="2700000">
                <a:off x="2794653" y="2655117"/>
                <a:ext cx="167915" cy="1679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763BAF24-366F-4611-BE51-3BF8A47A5D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18611" y="2379075"/>
                <a:ext cx="720000" cy="720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811E869C-C5BF-4709-B952-6C9C9D65BEBD}"/>
                </a:ext>
              </a:extLst>
            </p:cNvPr>
            <p:cNvCxnSpPr/>
            <p:nvPr/>
          </p:nvCxnSpPr>
          <p:spPr>
            <a:xfrm>
              <a:off x="11087093" y="1329374"/>
              <a:ext cx="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2F7D8460-C5FF-4804-8DB0-9BECA7350FA2}"/>
                </a:ext>
              </a:extLst>
            </p:cNvPr>
            <p:cNvCxnSpPr/>
            <p:nvPr/>
          </p:nvCxnSpPr>
          <p:spPr>
            <a:xfrm>
              <a:off x="11807093" y="1329374"/>
              <a:ext cx="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89C270CC-1DBE-46B2-913F-99E5468224EC}"/>
                </a:ext>
              </a:extLst>
            </p:cNvPr>
            <p:cNvCxnSpPr/>
            <p:nvPr/>
          </p:nvCxnSpPr>
          <p:spPr>
            <a:xfrm>
              <a:off x="12527093" y="1329374"/>
              <a:ext cx="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72EE9D17-89DE-4C8F-AC67-8D1CBBE23B29}"/>
                </a:ext>
              </a:extLst>
            </p:cNvPr>
            <p:cNvCxnSpPr/>
            <p:nvPr/>
          </p:nvCxnSpPr>
          <p:spPr>
            <a:xfrm>
              <a:off x="13249018" y="-110626"/>
              <a:ext cx="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70459E1B-7B55-4D9A-AC54-9FBB6A73124C}"/>
                </a:ext>
              </a:extLst>
            </p:cNvPr>
            <p:cNvCxnSpPr/>
            <p:nvPr/>
          </p:nvCxnSpPr>
          <p:spPr>
            <a:xfrm>
              <a:off x="13246268" y="1329374"/>
              <a:ext cx="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7A393CD2-9221-4BAF-82C7-57106C6CA9D3}"/>
                </a:ext>
              </a:extLst>
            </p:cNvPr>
            <p:cNvGrpSpPr/>
            <p:nvPr/>
          </p:nvGrpSpPr>
          <p:grpSpPr>
            <a:xfrm>
              <a:off x="10359759" y="609375"/>
              <a:ext cx="720000" cy="720000"/>
              <a:chOff x="2518611" y="2379075"/>
              <a:chExt cx="720000" cy="720000"/>
            </a:xfrm>
          </p:grpSpPr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4DDA66D4-4C8A-46D0-88B1-AE85A13A5178}"/>
                  </a:ext>
                </a:extLst>
              </p:cNvPr>
              <p:cNvCxnSpPr/>
              <p:nvPr/>
            </p:nvCxnSpPr>
            <p:spPr>
              <a:xfrm>
                <a:off x="2518611" y="2379075"/>
                <a:ext cx="720000" cy="720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A668F9F1-9A94-4704-84B7-8432B72EB2EC}"/>
                  </a:ext>
                </a:extLst>
              </p:cNvPr>
              <p:cNvSpPr/>
              <p:nvPr/>
            </p:nvSpPr>
            <p:spPr>
              <a:xfrm rot="2700000">
                <a:off x="2794653" y="2655117"/>
                <a:ext cx="167915" cy="1679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B53E6AE4-C137-4A5A-B4D6-02FB4CD9F54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18611" y="2379075"/>
                <a:ext cx="720000" cy="720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E24572A2-F348-4434-9627-15D3F40BFD43}"/>
                </a:ext>
              </a:extLst>
            </p:cNvPr>
            <p:cNvCxnSpPr/>
            <p:nvPr/>
          </p:nvCxnSpPr>
          <p:spPr>
            <a:xfrm>
              <a:off x="9646239" y="609374"/>
              <a:ext cx="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CAD0B2F2-D03C-47B5-A23A-9E55F37B1788}"/>
                </a:ext>
              </a:extLst>
            </p:cNvPr>
            <p:cNvCxnSpPr/>
            <p:nvPr/>
          </p:nvCxnSpPr>
          <p:spPr>
            <a:xfrm>
              <a:off x="11807628" y="609374"/>
              <a:ext cx="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BDC5903A-E2D4-4D64-8A9C-15AE031FC3A4}"/>
                </a:ext>
              </a:extLst>
            </p:cNvPr>
            <p:cNvCxnSpPr/>
            <p:nvPr/>
          </p:nvCxnSpPr>
          <p:spPr>
            <a:xfrm>
              <a:off x="12527628" y="609374"/>
              <a:ext cx="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5D09986D-9B5F-4E09-80F6-4084D111D0CF}"/>
                </a:ext>
              </a:extLst>
            </p:cNvPr>
            <p:cNvCxnSpPr/>
            <p:nvPr/>
          </p:nvCxnSpPr>
          <p:spPr>
            <a:xfrm>
              <a:off x="13247628" y="609374"/>
              <a:ext cx="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40F49640-CB45-4F9F-A803-EBE240E9819F}"/>
              </a:ext>
            </a:extLst>
          </p:cNvPr>
          <p:cNvGrpSpPr/>
          <p:nvPr/>
        </p:nvGrpSpPr>
        <p:grpSpPr>
          <a:xfrm>
            <a:off x="352594" y="4354481"/>
            <a:ext cx="3089151" cy="1851183"/>
            <a:chOff x="9653574" y="3069000"/>
            <a:chExt cx="3602897" cy="2159047"/>
          </a:xfrm>
        </p:grpSpPr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413A2AE8-09D0-4901-BFB4-639082338969}"/>
                </a:ext>
              </a:extLst>
            </p:cNvPr>
            <p:cNvGrpSpPr/>
            <p:nvPr/>
          </p:nvGrpSpPr>
          <p:grpSpPr>
            <a:xfrm flipH="1">
              <a:off x="9653574" y="3069000"/>
              <a:ext cx="720000" cy="720000"/>
              <a:chOff x="2518611" y="2379075"/>
              <a:chExt cx="720000" cy="720000"/>
            </a:xfrm>
          </p:grpSpPr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50127E63-A302-4F6D-8363-C7C6CB958AFF}"/>
                  </a:ext>
                </a:extLst>
              </p:cNvPr>
              <p:cNvCxnSpPr/>
              <p:nvPr/>
            </p:nvCxnSpPr>
            <p:spPr>
              <a:xfrm>
                <a:off x="2518611" y="2379075"/>
                <a:ext cx="720000" cy="720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DA1319EC-F868-426E-A524-479D5BA39D53}"/>
                  </a:ext>
                </a:extLst>
              </p:cNvPr>
              <p:cNvSpPr/>
              <p:nvPr/>
            </p:nvSpPr>
            <p:spPr>
              <a:xfrm rot="2700000">
                <a:off x="2794653" y="2655117"/>
                <a:ext cx="167915" cy="1679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F6E5186E-D41F-416D-9AB2-58FDB000CBE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18611" y="2379075"/>
                <a:ext cx="720000" cy="720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2647A89D-4EE7-48C8-92BA-98A825BE9101}"/>
                </a:ext>
              </a:extLst>
            </p:cNvPr>
            <p:cNvCxnSpPr/>
            <p:nvPr/>
          </p:nvCxnSpPr>
          <p:spPr>
            <a:xfrm>
              <a:off x="11814962" y="3069000"/>
              <a:ext cx="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E2FF6CBF-A2AA-4473-886E-0292BC3332E3}"/>
                </a:ext>
              </a:extLst>
            </p:cNvPr>
            <p:cNvCxnSpPr/>
            <p:nvPr/>
          </p:nvCxnSpPr>
          <p:spPr>
            <a:xfrm>
              <a:off x="12534962" y="3069000"/>
              <a:ext cx="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57855BB9-BDFD-4874-927A-F101204EBD17}"/>
                </a:ext>
              </a:extLst>
            </p:cNvPr>
            <p:cNvCxnSpPr/>
            <p:nvPr/>
          </p:nvCxnSpPr>
          <p:spPr>
            <a:xfrm>
              <a:off x="13254962" y="3069000"/>
              <a:ext cx="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4F44F442-32F4-4B88-A2E9-F2635F211387}"/>
                </a:ext>
              </a:extLst>
            </p:cNvPr>
            <p:cNvGrpSpPr/>
            <p:nvPr/>
          </p:nvGrpSpPr>
          <p:grpSpPr>
            <a:xfrm>
              <a:off x="11101442" y="3788999"/>
              <a:ext cx="720000" cy="720000"/>
              <a:chOff x="2518611" y="2379075"/>
              <a:chExt cx="720000" cy="720000"/>
            </a:xfrm>
          </p:grpSpPr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D494CD2F-EC73-4882-8C2F-EE7F1C4A6967}"/>
                  </a:ext>
                </a:extLst>
              </p:cNvPr>
              <p:cNvCxnSpPr/>
              <p:nvPr/>
            </p:nvCxnSpPr>
            <p:spPr>
              <a:xfrm>
                <a:off x="2518611" y="2379075"/>
                <a:ext cx="720000" cy="720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90753CC1-F01F-4111-B913-C82E54DA8099}"/>
                  </a:ext>
                </a:extLst>
              </p:cNvPr>
              <p:cNvSpPr/>
              <p:nvPr/>
            </p:nvSpPr>
            <p:spPr>
              <a:xfrm rot="2700000">
                <a:off x="2794653" y="2655117"/>
                <a:ext cx="167915" cy="1679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CA23672C-139E-4B45-9DEF-F07D075413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18611" y="2379075"/>
                <a:ext cx="720000" cy="720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EB11E93A-A047-44D2-8E1A-7358EEE6E9B7}"/>
                </a:ext>
              </a:extLst>
            </p:cNvPr>
            <p:cNvGrpSpPr/>
            <p:nvPr/>
          </p:nvGrpSpPr>
          <p:grpSpPr>
            <a:xfrm flipH="1">
              <a:off x="12526268" y="4497423"/>
              <a:ext cx="720000" cy="720000"/>
              <a:chOff x="2518611" y="2379075"/>
              <a:chExt cx="720000" cy="720000"/>
            </a:xfrm>
          </p:grpSpPr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0D029623-E7FC-4ECB-85C2-66A7D965B112}"/>
                  </a:ext>
                </a:extLst>
              </p:cNvPr>
              <p:cNvCxnSpPr/>
              <p:nvPr/>
            </p:nvCxnSpPr>
            <p:spPr>
              <a:xfrm>
                <a:off x="2518611" y="2379075"/>
                <a:ext cx="720000" cy="720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5BE43094-F72B-4989-8CA0-D402955087E1}"/>
                  </a:ext>
                </a:extLst>
              </p:cNvPr>
              <p:cNvSpPr/>
              <p:nvPr/>
            </p:nvSpPr>
            <p:spPr>
              <a:xfrm rot="2700000">
                <a:off x="2794653" y="2655117"/>
                <a:ext cx="167915" cy="1679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98F831BB-8563-470F-A440-B569DA85087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18611" y="2379075"/>
                <a:ext cx="720000" cy="720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BDB768FE-1E7F-489C-8DB2-AF74AF6EACA8}"/>
                </a:ext>
              </a:extLst>
            </p:cNvPr>
            <p:cNvCxnSpPr/>
            <p:nvPr/>
          </p:nvCxnSpPr>
          <p:spPr>
            <a:xfrm>
              <a:off x="11807093" y="4472782"/>
              <a:ext cx="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83D1F7AC-D937-42C6-ADD7-4E774B009971}"/>
                </a:ext>
              </a:extLst>
            </p:cNvPr>
            <p:cNvCxnSpPr/>
            <p:nvPr/>
          </p:nvCxnSpPr>
          <p:spPr>
            <a:xfrm>
              <a:off x="12536471" y="3782246"/>
              <a:ext cx="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4F425EE3-47FC-4BBD-A76B-87EBE71658F4}"/>
                </a:ext>
              </a:extLst>
            </p:cNvPr>
            <p:cNvCxnSpPr/>
            <p:nvPr/>
          </p:nvCxnSpPr>
          <p:spPr>
            <a:xfrm>
              <a:off x="13256471" y="3782246"/>
              <a:ext cx="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28A6F6FA-D097-4DB4-8E64-2BEFC8BCF8F7}"/>
                </a:ext>
              </a:extLst>
            </p:cNvPr>
            <p:cNvCxnSpPr/>
            <p:nvPr/>
          </p:nvCxnSpPr>
          <p:spPr>
            <a:xfrm>
              <a:off x="11101442" y="4497423"/>
              <a:ext cx="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2B0CC7D6-CA72-488D-A136-FF43AFF36089}"/>
                </a:ext>
              </a:extLst>
            </p:cNvPr>
            <p:cNvCxnSpPr/>
            <p:nvPr/>
          </p:nvCxnSpPr>
          <p:spPr>
            <a:xfrm>
              <a:off x="9659718" y="4508047"/>
              <a:ext cx="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4AE8BC18-7079-4774-A6B6-0FDF18C9B7A0}"/>
                </a:ext>
              </a:extLst>
            </p:cNvPr>
            <p:cNvCxnSpPr/>
            <p:nvPr/>
          </p:nvCxnSpPr>
          <p:spPr>
            <a:xfrm>
              <a:off x="10379718" y="4508047"/>
              <a:ext cx="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D6CE38ED-DF0E-434C-887D-95DB18022FDB}"/>
                </a:ext>
              </a:extLst>
            </p:cNvPr>
            <p:cNvCxnSpPr/>
            <p:nvPr/>
          </p:nvCxnSpPr>
          <p:spPr>
            <a:xfrm>
              <a:off x="11105077" y="3069000"/>
              <a:ext cx="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3815AF9C-252F-4E86-9332-6C32E025A770}"/>
                </a:ext>
              </a:extLst>
            </p:cNvPr>
            <p:cNvCxnSpPr/>
            <p:nvPr/>
          </p:nvCxnSpPr>
          <p:spPr>
            <a:xfrm>
              <a:off x="9666198" y="3788999"/>
              <a:ext cx="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7850E57B-50B9-4157-902D-12CE8C549158}"/>
                </a:ext>
              </a:extLst>
            </p:cNvPr>
            <p:cNvCxnSpPr/>
            <p:nvPr/>
          </p:nvCxnSpPr>
          <p:spPr>
            <a:xfrm>
              <a:off x="10379718" y="3788999"/>
              <a:ext cx="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00F114BE-5AF8-42E1-BDD7-4F6E73296562}"/>
              </a:ext>
            </a:extLst>
          </p:cNvPr>
          <p:cNvGrpSpPr/>
          <p:nvPr/>
        </p:nvGrpSpPr>
        <p:grpSpPr>
          <a:xfrm flipH="1">
            <a:off x="8701792" y="2084658"/>
            <a:ext cx="3095064" cy="1852001"/>
            <a:chOff x="9639224" y="-110626"/>
            <a:chExt cx="3609794" cy="2160001"/>
          </a:xfrm>
        </p:grpSpPr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E7C0DE4E-07E8-42B5-AD2D-CB5F85D3194C}"/>
                </a:ext>
              </a:extLst>
            </p:cNvPr>
            <p:cNvCxnSpPr/>
            <p:nvPr/>
          </p:nvCxnSpPr>
          <p:spPr>
            <a:xfrm>
              <a:off x="11089843" y="-110625"/>
              <a:ext cx="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A480844F-D4F2-4067-ADBD-675F9126234D}"/>
                </a:ext>
              </a:extLst>
            </p:cNvPr>
            <p:cNvCxnSpPr/>
            <p:nvPr/>
          </p:nvCxnSpPr>
          <p:spPr>
            <a:xfrm>
              <a:off x="11809843" y="-110625"/>
              <a:ext cx="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4DD46801-E36A-47A7-BD7A-93BEDDB26778}"/>
                </a:ext>
              </a:extLst>
            </p:cNvPr>
            <p:cNvCxnSpPr/>
            <p:nvPr/>
          </p:nvCxnSpPr>
          <p:spPr>
            <a:xfrm>
              <a:off x="12529843" y="-110625"/>
              <a:ext cx="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62942EB6-B898-43D8-84C3-BE6EBD8729F1}"/>
                </a:ext>
              </a:extLst>
            </p:cNvPr>
            <p:cNvGrpSpPr/>
            <p:nvPr/>
          </p:nvGrpSpPr>
          <p:grpSpPr>
            <a:xfrm>
              <a:off x="9648454" y="-108800"/>
              <a:ext cx="720000" cy="720000"/>
              <a:chOff x="2518611" y="2379075"/>
              <a:chExt cx="720000" cy="720000"/>
            </a:xfrm>
          </p:grpSpPr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E9F6393F-C12B-4E27-8400-29A7B931F7FE}"/>
                  </a:ext>
                </a:extLst>
              </p:cNvPr>
              <p:cNvCxnSpPr/>
              <p:nvPr/>
            </p:nvCxnSpPr>
            <p:spPr>
              <a:xfrm>
                <a:off x="2518611" y="2379075"/>
                <a:ext cx="720000" cy="720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7512792B-65AB-4E9E-823F-C994344ED5AB}"/>
                  </a:ext>
                </a:extLst>
              </p:cNvPr>
              <p:cNvSpPr/>
              <p:nvPr/>
            </p:nvSpPr>
            <p:spPr>
              <a:xfrm rot="2700000">
                <a:off x="2794653" y="2655117"/>
                <a:ext cx="167915" cy="1679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283317FE-1369-4D1E-B6D2-FC2C9023C14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18611" y="2379075"/>
                <a:ext cx="720000" cy="720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A0FE7662-2769-424F-B1C3-217B0F2B6A74}"/>
                </a:ext>
              </a:extLst>
            </p:cNvPr>
            <p:cNvGrpSpPr/>
            <p:nvPr/>
          </p:nvGrpSpPr>
          <p:grpSpPr>
            <a:xfrm>
              <a:off x="9639224" y="1329375"/>
              <a:ext cx="720000" cy="720000"/>
              <a:chOff x="2518611" y="2379075"/>
              <a:chExt cx="720000" cy="720000"/>
            </a:xfrm>
          </p:grpSpPr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B3F9F047-8FD0-443A-91A0-FD27C0E3B88E}"/>
                  </a:ext>
                </a:extLst>
              </p:cNvPr>
              <p:cNvCxnSpPr/>
              <p:nvPr/>
            </p:nvCxnSpPr>
            <p:spPr>
              <a:xfrm>
                <a:off x="2518611" y="2379075"/>
                <a:ext cx="720000" cy="720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0FD67CB1-CE06-40FF-822B-209F2577BA24}"/>
                  </a:ext>
                </a:extLst>
              </p:cNvPr>
              <p:cNvSpPr/>
              <p:nvPr/>
            </p:nvSpPr>
            <p:spPr>
              <a:xfrm rot="2700000">
                <a:off x="2794653" y="2655117"/>
                <a:ext cx="167915" cy="1679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7CE34868-1682-47AB-A5AD-2E4E0AFCD51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18611" y="2379075"/>
                <a:ext cx="720000" cy="720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0820BD21-1837-484F-A58B-35432CEAFFB1}"/>
                </a:ext>
              </a:extLst>
            </p:cNvPr>
            <p:cNvCxnSpPr/>
            <p:nvPr/>
          </p:nvCxnSpPr>
          <p:spPr>
            <a:xfrm>
              <a:off x="11087093" y="1329374"/>
              <a:ext cx="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6F19096D-ACC3-4D07-BBC8-D446E59D6A92}"/>
                </a:ext>
              </a:extLst>
            </p:cNvPr>
            <p:cNvCxnSpPr/>
            <p:nvPr/>
          </p:nvCxnSpPr>
          <p:spPr>
            <a:xfrm>
              <a:off x="11807093" y="1329374"/>
              <a:ext cx="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4A4A2177-090A-4F30-A185-E61F3F916AA9}"/>
                </a:ext>
              </a:extLst>
            </p:cNvPr>
            <p:cNvCxnSpPr/>
            <p:nvPr/>
          </p:nvCxnSpPr>
          <p:spPr>
            <a:xfrm>
              <a:off x="12527093" y="1329374"/>
              <a:ext cx="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D9B8389F-5097-4581-8DA1-47647E51E717}"/>
                </a:ext>
              </a:extLst>
            </p:cNvPr>
            <p:cNvCxnSpPr/>
            <p:nvPr/>
          </p:nvCxnSpPr>
          <p:spPr>
            <a:xfrm>
              <a:off x="13249018" y="-110626"/>
              <a:ext cx="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5CE8C4B1-21C4-46CA-A0C8-473C6C3A57BA}"/>
                </a:ext>
              </a:extLst>
            </p:cNvPr>
            <p:cNvCxnSpPr/>
            <p:nvPr/>
          </p:nvCxnSpPr>
          <p:spPr>
            <a:xfrm>
              <a:off x="13246268" y="1329374"/>
              <a:ext cx="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98181652-3853-4678-BDEB-EC31B0B29CE2}"/>
                </a:ext>
              </a:extLst>
            </p:cNvPr>
            <p:cNvGrpSpPr/>
            <p:nvPr/>
          </p:nvGrpSpPr>
          <p:grpSpPr>
            <a:xfrm>
              <a:off x="10359759" y="609375"/>
              <a:ext cx="720000" cy="720000"/>
              <a:chOff x="2518611" y="2379075"/>
              <a:chExt cx="720000" cy="720000"/>
            </a:xfrm>
          </p:grpSpPr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18F4337C-D42E-40BF-81EE-1D4BDCA8F2F5}"/>
                  </a:ext>
                </a:extLst>
              </p:cNvPr>
              <p:cNvCxnSpPr/>
              <p:nvPr/>
            </p:nvCxnSpPr>
            <p:spPr>
              <a:xfrm>
                <a:off x="2518611" y="2379075"/>
                <a:ext cx="720000" cy="720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02E78F42-59B9-4156-9468-CCB4CDA20D04}"/>
                  </a:ext>
                </a:extLst>
              </p:cNvPr>
              <p:cNvSpPr/>
              <p:nvPr/>
            </p:nvSpPr>
            <p:spPr>
              <a:xfrm rot="2700000">
                <a:off x="2794653" y="2655117"/>
                <a:ext cx="167915" cy="1679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F67335A8-4AAA-4971-BA4C-33205DDE7FD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18611" y="2379075"/>
                <a:ext cx="720000" cy="720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BF6AAB08-897B-4449-AC10-6ECD7944A4D1}"/>
                </a:ext>
              </a:extLst>
            </p:cNvPr>
            <p:cNvCxnSpPr/>
            <p:nvPr/>
          </p:nvCxnSpPr>
          <p:spPr>
            <a:xfrm>
              <a:off x="9646239" y="609374"/>
              <a:ext cx="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A375D5C2-8D86-47B9-8564-65AA06FD5119}"/>
                </a:ext>
              </a:extLst>
            </p:cNvPr>
            <p:cNvCxnSpPr/>
            <p:nvPr/>
          </p:nvCxnSpPr>
          <p:spPr>
            <a:xfrm>
              <a:off x="11807628" y="609374"/>
              <a:ext cx="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F7A6EADE-3CCA-4F52-94B5-99ED423E441C}"/>
                </a:ext>
              </a:extLst>
            </p:cNvPr>
            <p:cNvCxnSpPr/>
            <p:nvPr/>
          </p:nvCxnSpPr>
          <p:spPr>
            <a:xfrm>
              <a:off x="12527628" y="609374"/>
              <a:ext cx="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619975AC-CEEA-4B9B-BD40-325B7417210F}"/>
                </a:ext>
              </a:extLst>
            </p:cNvPr>
            <p:cNvCxnSpPr/>
            <p:nvPr/>
          </p:nvCxnSpPr>
          <p:spPr>
            <a:xfrm>
              <a:off x="13247628" y="609374"/>
              <a:ext cx="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8" name="Rectangle 177">
            <a:extLst>
              <a:ext uri="{FF2B5EF4-FFF2-40B4-BE49-F238E27FC236}">
                <a16:creationId xmlns:a16="http://schemas.microsoft.com/office/drawing/2014/main" id="{4683CA97-C1EF-4650-B8E9-4CE050BE0653}"/>
              </a:ext>
            </a:extLst>
          </p:cNvPr>
          <p:cNvSpPr/>
          <p:nvPr/>
        </p:nvSpPr>
        <p:spPr>
          <a:xfrm>
            <a:off x="95330" y="47372"/>
            <a:ext cx="3705635" cy="12346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2CFB42F0-5463-4B1A-88F2-BD47D641F39E}"/>
              </a:ext>
            </a:extLst>
          </p:cNvPr>
          <p:cNvSpPr/>
          <p:nvPr/>
        </p:nvSpPr>
        <p:spPr>
          <a:xfrm>
            <a:off x="113882" y="2314710"/>
            <a:ext cx="3705635" cy="12346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FBD7CB40-62A7-46EF-99EC-9BE365882937}"/>
              </a:ext>
            </a:extLst>
          </p:cNvPr>
          <p:cNvSpPr/>
          <p:nvPr/>
        </p:nvSpPr>
        <p:spPr>
          <a:xfrm>
            <a:off x="4288641" y="47372"/>
            <a:ext cx="3705635" cy="12346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72FF76CE-0672-4014-8E0A-751C916CA392}"/>
              </a:ext>
            </a:extLst>
          </p:cNvPr>
          <p:cNvSpPr/>
          <p:nvPr/>
        </p:nvSpPr>
        <p:spPr>
          <a:xfrm>
            <a:off x="8398474" y="37198"/>
            <a:ext cx="3705635" cy="12346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790A4084-8931-4265-B23D-B9C8A958D59A}"/>
              </a:ext>
            </a:extLst>
          </p:cNvPr>
          <p:cNvSpPr/>
          <p:nvPr/>
        </p:nvSpPr>
        <p:spPr>
          <a:xfrm>
            <a:off x="4276377" y="2084657"/>
            <a:ext cx="3705635" cy="18520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138FDB10-2A14-454E-B443-9802F825CEDA}"/>
              </a:ext>
            </a:extLst>
          </p:cNvPr>
          <p:cNvSpPr/>
          <p:nvPr/>
        </p:nvSpPr>
        <p:spPr>
          <a:xfrm>
            <a:off x="8401173" y="2084657"/>
            <a:ext cx="3705635" cy="18520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A2990FC4-9269-424B-90C4-3D9761A491B9}"/>
              </a:ext>
            </a:extLst>
          </p:cNvPr>
          <p:cNvSpPr/>
          <p:nvPr/>
        </p:nvSpPr>
        <p:spPr>
          <a:xfrm>
            <a:off x="151658" y="4364372"/>
            <a:ext cx="3705635" cy="18520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EEDF5850-87D8-4F03-860F-1C099AECF413}"/>
                  </a:ext>
                </a:extLst>
              </p:cNvPr>
              <p:cNvSpPr txBox="1"/>
              <p:nvPr/>
            </p:nvSpPr>
            <p:spPr>
              <a:xfrm>
                <a:off x="1237871" y="1293407"/>
                <a:ext cx="158524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EEDF5850-87D8-4F03-860F-1C099AECF4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7871" y="1293407"/>
                <a:ext cx="1585247" cy="461665"/>
              </a:xfrm>
              <a:prstGeom prst="rect">
                <a:avLst/>
              </a:prstGeom>
              <a:blipFill>
                <a:blip r:embed="rId2"/>
                <a:stretch>
                  <a:fillRect l="-769" r="-7308"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54F1F31A-FA18-4B16-8E5B-D6E1BF8B2D7D}"/>
                  </a:ext>
                </a:extLst>
              </p:cNvPr>
              <p:cNvSpPr txBox="1"/>
              <p:nvPr/>
            </p:nvSpPr>
            <p:spPr>
              <a:xfrm>
                <a:off x="5614552" y="1293407"/>
                <a:ext cx="158524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54F1F31A-FA18-4B16-8E5B-D6E1BF8B2D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4552" y="1293407"/>
                <a:ext cx="1585247" cy="461665"/>
              </a:xfrm>
              <a:prstGeom prst="rect">
                <a:avLst/>
              </a:prstGeom>
              <a:blipFill>
                <a:blip r:embed="rId3"/>
                <a:stretch>
                  <a:fillRect l="-769" r="-8462"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DA528260-2CF7-4079-B432-FCDCA2260649}"/>
                  </a:ext>
                </a:extLst>
              </p:cNvPr>
              <p:cNvSpPr txBox="1"/>
              <p:nvPr/>
            </p:nvSpPr>
            <p:spPr>
              <a:xfrm>
                <a:off x="9593817" y="1293407"/>
                <a:ext cx="158524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45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DA528260-2CF7-4079-B432-FCDCA22606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3817" y="1293407"/>
                <a:ext cx="1585247" cy="461665"/>
              </a:xfrm>
              <a:prstGeom prst="rect">
                <a:avLst/>
              </a:prstGeom>
              <a:blipFill>
                <a:blip r:embed="rId4"/>
                <a:stretch>
                  <a:fillRect l="-1154" r="-8077"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2A539770-AB61-42D0-95FF-E76B9B64C4C5}"/>
                  </a:ext>
                </a:extLst>
              </p:cNvPr>
              <p:cNvSpPr txBox="1"/>
              <p:nvPr/>
            </p:nvSpPr>
            <p:spPr>
              <a:xfrm>
                <a:off x="1155523" y="3532234"/>
                <a:ext cx="158524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56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2A539770-AB61-42D0-95FF-E76B9B64C4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5523" y="3532234"/>
                <a:ext cx="1585247" cy="461665"/>
              </a:xfrm>
              <a:prstGeom prst="rect">
                <a:avLst/>
              </a:prstGeom>
              <a:blipFill>
                <a:blip r:embed="rId5"/>
                <a:stretch>
                  <a:fillRect l="-1154" r="-8077"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E0C63F04-2284-4CC5-9266-0DF634C5DC3E}"/>
                  </a:ext>
                </a:extLst>
              </p:cNvPr>
              <p:cNvSpPr txBox="1"/>
              <p:nvPr/>
            </p:nvSpPr>
            <p:spPr>
              <a:xfrm>
                <a:off x="5218412" y="3958485"/>
                <a:ext cx="2573035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E0C63F04-2284-4CC5-9266-0DF634C5DC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8412" y="3958485"/>
                <a:ext cx="2573035" cy="47788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25984A35-33AB-4C92-B47E-051A6C206BA9}"/>
                  </a:ext>
                </a:extLst>
              </p:cNvPr>
              <p:cNvSpPr txBox="1"/>
              <p:nvPr/>
            </p:nvSpPr>
            <p:spPr>
              <a:xfrm>
                <a:off x="9150000" y="3966144"/>
                <a:ext cx="2573031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56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45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56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25984A35-33AB-4C92-B47E-051A6C206B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0000" y="3966144"/>
                <a:ext cx="2573031" cy="47788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5C27EFB9-45A1-401E-9F9B-869B4621E81C}"/>
                  </a:ext>
                </a:extLst>
              </p:cNvPr>
              <p:cNvSpPr txBox="1"/>
              <p:nvPr/>
            </p:nvSpPr>
            <p:spPr>
              <a:xfrm>
                <a:off x="177676" y="6226264"/>
                <a:ext cx="370563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𝐶𝑍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56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34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5C27EFB9-45A1-401E-9F9B-869B4621E8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676" y="6226264"/>
                <a:ext cx="3705635" cy="461665"/>
              </a:xfrm>
              <a:prstGeom prst="rect">
                <a:avLst/>
              </a:prstGeom>
              <a:blipFill>
                <a:blip r:embed="rId8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1341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5B837868-AD27-43B5-A515-F4539D38010A}"/>
              </a:ext>
            </a:extLst>
          </p:cNvPr>
          <p:cNvGrpSpPr/>
          <p:nvPr/>
        </p:nvGrpSpPr>
        <p:grpSpPr>
          <a:xfrm>
            <a:off x="1720269" y="1838706"/>
            <a:ext cx="1945116" cy="1619268"/>
            <a:chOff x="660329" y="1390034"/>
            <a:chExt cx="2514401" cy="2093186"/>
          </a:xfrm>
        </p:grpSpPr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3AB86F6C-CEA3-4A8C-8DF1-40C92ABA407E}"/>
                </a:ext>
              </a:extLst>
            </p:cNvPr>
            <p:cNvCxnSpPr/>
            <p:nvPr/>
          </p:nvCxnSpPr>
          <p:spPr>
            <a:xfrm>
              <a:off x="660329" y="1390034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353F210C-CBA8-4DC4-A788-5462F531FE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97604" y="1390034"/>
              <a:ext cx="837275" cy="83727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EB9F7E5C-6A9B-4B3E-B842-7A8219315FA8}"/>
                </a:ext>
              </a:extLst>
            </p:cNvPr>
            <p:cNvCxnSpPr>
              <a:cxnSpLocks/>
            </p:cNvCxnSpPr>
            <p:nvPr/>
          </p:nvCxnSpPr>
          <p:spPr>
            <a:xfrm>
              <a:off x="1916241" y="2645945"/>
              <a:ext cx="0" cy="83727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2630C30-1068-4CFB-818B-90436C53BB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1902" y="1390034"/>
              <a:ext cx="418637" cy="418637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B89C886-1975-405A-9F66-28BA6AB694ED}"/>
                </a:ext>
              </a:extLst>
            </p:cNvPr>
            <p:cNvSpPr txBox="1"/>
            <p:nvPr/>
          </p:nvSpPr>
          <p:spPr>
            <a:xfrm>
              <a:off x="718273" y="1597273"/>
              <a:ext cx="337405" cy="6300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a</a:t>
              </a:r>
              <a:endParaRPr lang="zh-CN" altLang="en-US" sz="2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0A2646C-90F7-4F36-B3B9-E27A1BE8E408}"/>
                    </a:ext>
                  </a:extLst>
                </p:cNvPr>
                <p:cNvSpPr txBox="1"/>
                <p:nvPr/>
              </p:nvSpPr>
              <p:spPr>
                <a:xfrm>
                  <a:off x="1129848" y="2088545"/>
                  <a:ext cx="587403" cy="6763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a14:m>
                  <a:r>
                    <a:rPr lang="en-US" altLang="zh-CN" sz="2800" dirty="0"/>
                    <a:t> </a:t>
                  </a:r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0A2646C-90F7-4F36-B3B9-E27A1BE8E4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9848" y="2088545"/>
                  <a:ext cx="587403" cy="67635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F53C9F8-0233-4006-A9F8-F2BB318190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18818" y="1390034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3476B67-87DA-4A7B-BB1E-535DE2D714DD}"/>
              </a:ext>
            </a:extLst>
          </p:cNvPr>
          <p:cNvGrpSpPr/>
          <p:nvPr/>
        </p:nvGrpSpPr>
        <p:grpSpPr>
          <a:xfrm>
            <a:off x="6585181" y="1844245"/>
            <a:ext cx="1945116" cy="1619268"/>
            <a:chOff x="8544230" y="847558"/>
            <a:chExt cx="2514401" cy="20931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1D15DB99-2C02-4DE0-ACB3-7A15BE6ADB7A}"/>
                    </a:ext>
                  </a:extLst>
                </p:cNvPr>
                <p:cNvSpPr txBox="1"/>
                <p:nvPr/>
              </p:nvSpPr>
              <p:spPr>
                <a:xfrm>
                  <a:off x="10093270" y="1488699"/>
                  <a:ext cx="337405" cy="6763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1D15DB99-2C02-4DE0-ACB3-7A15BE6ADB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93270" y="1488699"/>
                  <a:ext cx="337405" cy="676353"/>
                </a:xfrm>
                <a:prstGeom prst="rect">
                  <a:avLst/>
                </a:prstGeom>
                <a:blipFill>
                  <a:blip r:embed="rId3"/>
                  <a:stretch>
                    <a:fillRect r="-1395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F62DA47-D0D1-4715-A726-401BB1C8F350}"/>
                </a:ext>
              </a:extLst>
            </p:cNvPr>
            <p:cNvSpPr txBox="1"/>
            <p:nvPr/>
          </p:nvSpPr>
          <p:spPr>
            <a:xfrm>
              <a:off x="10701408" y="1131914"/>
              <a:ext cx="337405" cy="676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b</a:t>
              </a:r>
              <a:endParaRPr lang="zh-CN" altLang="en-US" sz="2800" dirty="0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D5B0B55-13A8-45A1-854D-3775ADE2A898}"/>
                </a:ext>
              </a:extLst>
            </p:cNvPr>
            <p:cNvCxnSpPr/>
            <p:nvPr/>
          </p:nvCxnSpPr>
          <p:spPr>
            <a:xfrm flipH="1">
              <a:off x="9802719" y="847558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D84A9D9-CC7E-4684-AF31-BD83352976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384081" y="847558"/>
              <a:ext cx="837275" cy="83727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8B1F6BA-A63E-4D8A-82FA-6547CEEDA5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02719" y="2103470"/>
              <a:ext cx="0" cy="83727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FD74846-3115-4AAE-AFAB-1D59EC0710B7}"/>
                </a:ext>
              </a:extLst>
            </p:cNvPr>
            <p:cNvCxnSpPr>
              <a:cxnSpLocks/>
            </p:cNvCxnSpPr>
            <p:nvPr/>
          </p:nvCxnSpPr>
          <p:spPr>
            <a:xfrm>
              <a:off x="10228420" y="847558"/>
              <a:ext cx="418637" cy="418637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A6495E8-49BC-47BA-83AE-AA77BE5EDA3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544230" y="847558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51ECFFC-D4CA-4766-891A-DA3DACB4838D}"/>
              </a:ext>
            </a:extLst>
          </p:cNvPr>
          <p:cNvGrpSpPr/>
          <p:nvPr/>
        </p:nvGrpSpPr>
        <p:grpSpPr>
          <a:xfrm>
            <a:off x="2665685" y="4919782"/>
            <a:ext cx="1945116" cy="1619268"/>
            <a:chOff x="3644270" y="3917255"/>
            <a:chExt cx="2514401" cy="2093186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A3F9AC3-4A67-4670-8EC0-8C2E38DDAED4}"/>
                </a:ext>
              </a:extLst>
            </p:cNvPr>
            <p:cNvCxnSpPr/>
            <p:nvPr/>
          </p:nvCxnSpPr>
          <p:spPr>
            <a:xfrm>
              <a:off x="3644270" y="3917255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15182FC-536D-4D29-9A55-32CEA05366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81545" y="3917255"/>
              <a:ext cx="837275" cy="83727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DE243C-F189-4F6D-B6D8-2F0946C6080E}"/>
                </a:ext>
              </a:extLst>
            </p:cNvPr>
            <p:cNvCxnSpPr>
              <a:cxnSpLocks/>
            </p:cNvCxnSpPr>
            <p:nvPr/>
          </p:nvCxnSpPr>
          <p:spPr>
            <a:xfrm>
              <a:off x="4900182" y="5173166"/>
              <a:ext cx="0" cy="83727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B83AC13-5241-474F-95B4-9F633245D12D}"/>
                </a:ext>
              </a:extLst>
            </p:cNvPr>
            <p:cNvCxnSpPr>
              <a:cxnSpLocks/>
            </p:cNvCxnSpPr>
            <p:nvPr/>
          </p:nvCxnSpPr>
          <p:spPr>
            <a:xfrm>
              <a:off x="4458419" y="3917255"/>
              <a:ext cx="418637" cy="418637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F65C460-33E9-4155-8109-AB58E780E751}"/>
                </a:ext>
              </a:extLst>
            </p:cNvPr>
            <p:cNvSpPr txBox="1"/>
            <p:nvPr/>
          </p:nvSpPr>
          <p:spPr>
            <a:xfrm>
              <a:off x="4922476" y="4169407"/>
              <a:ext cx="337405" cy="676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c</a:t>
              </a:r>
              <a:endParaRPr lang="zh-CN" altLang="en-US" sz="2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00737B5F-6A36-480F-AF25-1043AD894675}"/>
                    </a:ext>
                  </a:extLst>
                </p:cNvPr>
                <p:cNvSpPr txBox="1"/>
                <p:nvPr/>
              </p:nvSpPr>
              <p:spPr>
                <a:xfrm>
                  <a:off x="4267422" y="4724830"/>
                  <a:ext cx="337405" cy="6763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00737B5F-6A36-480F-AF25-1043AD8946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422" y="4724830"/>
                  <a:ext cx="337405" cy="676353"/>
                </a:xfrm>
                <a:prstGeom prst="rect">
                  <a:avLst/>
                </a:prstGeom>
                <a:blipFill>
                  <a:blip r:embed="rId4"/>
                  <a:stretch>
                    <a:fillRect r="-1395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458B7F0-B72B-453F-8564-00BB1F6BAA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02759" y="3917255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BCA4BDB-E894-4584-8E31-49264E812740}"/>
              </a:ext>
            </a:extLst>
          </p:cNvPr>
          <p:cNvGrpSpPr/>
          <p:nvPr/>
        </p:nvGrpSpPr>
        <p:grpSpPr>
          <a:xfrm>
            <a:off x="5647902" y="4919784"/>
            <a:ext cx="1945115" cy="1619268"/>
            <a:chOff x="6763501" y="3917254"/>
            <a:chExt cx="2514400" cy="2093187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1098920-6E2D-4B03-8C8A-DDC301A77C20}"/>
                </a:ext>
              </a:extLst>
            </p:cNvPr>
            <p:cNvCxnSpPr/>
            <p:nvPr/>
          </p:nvCxnSpPr>
          <p:spPr>
            <a:xfrm>
              <a:off x="6763501" y="3917254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CDF7C05-E0D5-4228-8F58-9AEFE717EDDE}"/>
                </a:ext>
              </a:extLst>
            </p:cNvPr>
            <p:cNvCxnSpPr>
              <a:cxnSpLocks/>
            </p:cNvCxnSpPr>
            <p:nvPr/>
          </p:nvCxnSpPr>
          <p:spPr>
            <a:xfrm>
              <a:off x="8019413" y="5173166"/>
              <a:ext cx="0" cy="83727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5634D492-967B-459A-9E6D-0972339CA382}"/>
                </a:ext>
              </a:extLst>
            </p:cNvPr>
            <p:cNvGrpSpPr/>
            <p:nvPr/>
          </p:nvGrpSpPr>
          <p:grpSpPr>
            <a:xfrm flipH="1">
              <a:off x="7577649" y="3917254"/>
              <a:ext cx="860401" cy="837275"/>
              <a:chOff x="5790993" y="5777999"/>
              <a:chExt cx="1479774" cy="1440000"/>
            </a:xfrm>
          </p:grpSpPr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07DA4822-5FC6-478B-A0D1-FF5F2367849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30767" y="5777999"/>
                <a:ext cx="1440000" cy="1440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0B628298-717D-4D71-9DC6-98364F2E56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90993" y="5777999"/>
                <a:ext cx="720000" cy="720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ABCB678-18A3-40BE-A8D5-BC5915FAFB8E}"/>
                </a:ext>
              </a:extLst>
            </p:cNvPr>
            <p:cNvSpPr txBox="1"/>
            <p:nvPr/>
          </p:nvSpPr>
          <p:spPr>
            <a:xfrm>
              <a:off x="7698062" y="4158320"/>
              <a:ext cx="337405" cy="676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c</a:t>
              </a:r>
              <a:endParaRPr lang="zh-CN" altLang="en-US" sz="2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3D8B0ADF-7AF4-480D-871D-91CE38F93936}"/>
                    </a:ext>
                  </a:extLst>
                </p:cNvPr>
                <p:cNvSpPr txBox="1"/>
                <p:nvPr/>
              </p:nvSpPr>
              <p:spPr>
                <a:xfrm>
                  <a:off x="8481241" y="4649947"/>
                  <a:ext cx="337405" cy="6763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3D8B0ADF-7AF4-480D-871D-91CE38F939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81241" y="4649947"/>
                  <a:ext cx="337405" cy="676353"/>
                </a:xfrm>
                <a:prstGeom prst="rect">
                  <a:avLst/>
                </a:prstGeom>
                <a:blipFill>
                  <a:blip r:embed="rId5"/>
                  <a:stretch>
                    <a:fillRect r="-1395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3DC4E698-05CB-4DAD-83C2-7625932D6E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21989" y="3917254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32CFC24-3270-4C86-95AC-F463FD45394A}"/>
              </a:ext>
            </a:extLst>
          </p:cNvPr>
          <p:cNvGrpSpPr/>
          <p:nvPr/>
        </p:nvGrpSpPr>
        <p:grpSpPr>
          <a:xfrm>
            <a:off x="4152524" y="41305"/>
            <a:ext cx="1945116" cy="1634163"/>
            <a:chOff x="4667737" y="847559"/>
            <a:chExt cx="2514401" cy="2112441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9D649C7-763E-4D27-AA71-F1E3BFCABF8B}"/>
                </a:ext>
              </a:extLst>
            </p:cNvPr>
            <p:cNvCxnSpPr/>
            <p:nvPr/>
          </p:nvCxnSpPr>
          <p:spPr>
            <a:xfrm>
              <a:off x="4667737" y="866814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56553E4-761C-4E2C-ACC5-ECAAB5D417C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344863" y="847559"/>
              <a:ext cx="418637" cy="418637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73DAEC9-0C1E-4D9A-B183-FC616AD214E3}"/>
                </a:ext>
              </a:extLst>
            </p:cNvPr>
            <p:cNvCxnSpPr>
              <a:cxnSpLocks/>
            </p:cNvCxnSpPr>
            <p:nvPr/>
          </p:nvCxnSpPr>
          <p:spPr>
            <a:xfrm>
              <a:off x="5923650" y="2122725"/>
              <a:ext cx="0" cy="83727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F09BB17-6853-49AD-B683-879F22B8ED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79311" y="866814"/>
              <a:ext cx="418637" cy="418637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CEE3C7C-3027-4362-824C-103B27524D9E}"/>
                </a:ext>
              </a:extLst>
            </p:cNvPr>
            <p:cNvSpPr txBox="1"/>
            <p:nvPr/>
          </p:nvSpPr>
          <p:spPr>
            <a:xfrm>
              <a:off x="4856258" y="1140383"/>
              <a:ext cx="337405" cy="6300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a</a:t>
              </a:r>
              <a:endParaRPr lang="zh-CN" altLang="en-US" sz="2800" dirty="0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46D01DD-A34E-4D00-8ABB-49C2F2CEA5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26226" y="866814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5AB8569-26DC-42A6-9B7D-494A7860AE98}"/>
                </a:ext>
              </a:extLst>
            </p:cNvPr>
            <p:cNvSpPr txBox="1"/>
            <p:nvPr/>
          </p:nvSpPr>
          <p:spPr>
            <a:xfrm>
              <a:off x="6691336" y="1140383"/>
              <a:ext cx="337405" cy="676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b</a:t>
              </a:r>
              <a:endParaRPr lang="zh-CN" altLang="en-US" sz="2800" dirty="0"/>
            </a:p>
          </p:txBody>
        </p:sp>
      </p:grpSp>
      <p:sp>
        <p:nvSpPr>
          <p:cNvPr id="56" name="Pentagon 55">
            <a:extLst>
              <a:ext uri="{FF2B5EF4-FFF2-40B4-BE49-F238E27FC236}">
                <a16:creationId xmlns:a16="http://schemas.microsoft.com/office/drawing/2014/main" id="{455AF7C4-361C-4073-82DF-DAEB42841053}"/>
              </a:ext>
            </a:extLst>
          </p:cNvPr>
          <p:cNvSpPr/>
          <p:nvPr/>
        </p:nvSpPr>
        <p:spPr>
          <a:xfrm>
            <a:off x="2688900" y="1021431"/>
            <a:ext cx="4842065" cy="4611489"/>
          </a:xfrm>
          <a:prstGeom prst="pentagon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A3A679D-80EE-4B8C-846B-3DF392F7D598}"/>
              </a:ext>
            </a:extLst>
          </p:cNvPr>
          <p:cNvCxnSpPr>
            <a:cxnSpLocks/>
          </p:cNvCxnSpPr>
          <p:nvPr/>
        </p:nvCxnSpPr>
        <p:spPr>
          <a:xfrm flipH="1">
            <a:off x="4288608" y="5509501"/>
            <a:ext cx="1670955" cy="0"/>
          </a:xfrm>
          <a:prstGeom prst="straightConnector1">
            <a:avLst/>
          </a:prstGeom>
          <a:ln w="57150"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FA2280A-23B4-4E46-BF9E-CC9D63117F06}"/>
              </a:ext>
            </a:extLst>
          </p:cNvPr>
          <p:cNvCxnSpPr>
            <a:cxnSpLocks/>
          </p:cNvCxnSpPr>
          <p:nvPr/>
        </p:nvCxnSpPr>
        <p:spPr>
          <a:xfrm rot="4320000" flipH="1">
            <a:off x="2626592" y="3781038"/>
            <a:ext cx="1670955" cy="0"/>
          </a:xfrm>
          <a:prstGeom prst="straightConnector1">
            <a:avLst/>
          </a:prstGeom>
          <a:ln w="57150"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EB9C7DD-9E3E-4C90-A15A-975EFF52B9ED}"/>
              </a:ext>
            </a:extLst>
          </p:cNvPr>
          <p:cNvCxnSpPr>
            <a:cxnSpLocks/>
          </p:cNvCxnSpPr>
          <p:nvPr/>
        </p:nvCxnSpPr>
        <p:spPr>
          <a:xfrm rot="12960000">
            <a:off x="5397643" y="1947275"/>
            <a:ext cx="1670955" cy="0"/>
          </a:xfrm>
          <a:prstGeom prst="straightConnector1">
            <a:avLst/>
          </a:prstGeom>
          <a:ln w="5715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A92655E-1C16-4B96-B916-35A0AF45A7DC}"/>
              </a:ext>
            </a:extLst>
          </p:cNvPr>
          <p:cNvCxnSpPr>
            <a:cxnSpLocks/>
          </p:cNvCxnSpPr>
          <p:nvPr/>
        </p:nvCxnSpPr>
        <p:spPr>
          <a:xfrm rot="17280000" flipH="1">
            <a:off x="6207641" y="3781037"/>
            <a:ext cx="1670955" cy="0"/>
          </a:xfrm>
          <a:prstGeom prst="straightConnector1">
            <a:avLst/>
          </a:prstGeom>
          <a:ln w="57150"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E467FBC-700B-4389-9953-8FB380A87F75}"/>
              </a:ext>
            </a:extLst>
          </p:cNvPr>
          <p:cNvCxnSpPr>
            <a:cxnSpLocks/>
          </p:cNvCxnSpPr>
          <p:nvPr/>
        </p:nvCxnSpPr>
        <p:spPr>
          <a:xfrm rot="8640000" flipH="1">
            <a:off x="3297403" y="1920119"/>
            <a:ext cx="1670955" cy="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DFCA611-F35C-41AE-9135-F57F4EBC3D4B}"/>
                  </a:ext>
                </a:extLst>
              </p:cNvPr>
              <p:cNvSpPr txBox="1"/>
              <p:nvPr/>
            </p:nvSpPr>
            <p:spPr>
              <a:xfrm>
                <a:off x="3973382" y="-373527"/>
                <a:ext cx="23014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DFCA611-F35C-41AE-9135-F57F4EBC3D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3382" y="-373527"/>
                <a:ext cx="2301406" cy="461665"/>
              </a:xfrm>
              <a:prstGeom prst="rect">
                <a:avLst/>
              </a:prstGeom>
              <a:blipFill>
                <a:blip r:embed="rId6"/>
                <a:stretch>
                  <a:fillRect r="-2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4F9DA934-9864-4E63-A41C-F41208D4A925}"/>
                  </a:ext>
                </a:extLst>
              </p:cNvPr>
              <p:cNvSpPr txBox="1"/>
              <p:nvPr/>
            </p:nvSpPr>
            <p:spPr>
              <a:xfrm>
                <a:off x="1496693" y="1387818"/>
                <a:ext cx="23014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4F9DA934-9864-4E63-A41C-F41208D4A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6693" y="1387818"/>
                <a:ext cx="2301406" cy="461665"/>
              </a:xfrm>
              <a:prstGeom prst="rect">
                <a:avLst/>
              </a:prstGeom>
              <a:blipFill>
                <a:blip r:embed="rId7"/>
                <a:stretch>
                  <a:fillRect r="-2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C59FF30E-CC66-40BD-AE86-9420EDA01B8F}"/>
                  </a:ext>
                </a:extLst>
              </p:cNvPr>
              <p:cNvSpPr txBox="1"/>
              <p:nvPr/>
            </p:nvSpPr>
            <p:spPr>
              <a:xfrm>
                <a:off x="6370869" y="1388666"/>
                <a:ext cx="23014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C59FF30E-CC66-40BD-AE86-9420EDA01B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0869" y="1388666"/>
                <a:ext cx="2301406" cy="461665"/>
              </a:xfrm>
              <a:prstGeom prst="rect">
                <a:avLst/>
              </a:prstGeom>
              <a:blipFill>
                <a:blip r:embed="rId8"/>
                <a:stretch>
                  <a:fillRect r="-29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8046A0AA-A0D4-4221-9C42-8F57917D482D}"/>
                  </a:ext>
                </a:extLst>
              </p:cNvPr>
              <p:cNvSpPr txBox="1"/>
              <p:nvPr/>
            </p:nvSpPr>
            <p:spPr>
              <a:xfrm>
                <a:off x="2436980" y="4455897"/>
                <a:ext cx="23014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8046A0AA-A0D4-4221-9C42-8F57917D48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6980" y="4455897"/>
                <a:ext cx="2301406" cy="461665"/>
              </a:xfrm>
              <a:prstGeom prst="rect">
                <a:avLst/>
              </a:prstGeom>
              <a:blipFill>
                <a:blip r:embed="rId9"/>
                <a:stretch>
                  <a:fillRect r="-2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3B1D24A8-A24A-4564-B509-7D9C8C934458}"/>
                  </a:ext>
                </a:extLst>
              </p:cNvPr>
              <p:cNvSpPr txBox="1"/>
              <p:nvPr/>
            </p:nvSpPr>
            <p:spPr>
              <a:xfrm>
                <a:off x="5495590" y="4455897"/>
                <a:ext cx="23014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3B1D24A8-A24A-4564-B509-7D9C8C9344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5590" y="4455897"/>
                <a:ext cx="2301406" cy="461665"/>
              </a:xfrm>
              <a:prstGeom prst="rect">
                <a:avLst/>
              </a:prstGeom>
              <a:blipFill>
                <a:blip r:embed="rId10"/>
                <a:stretch>
                  <a:fillRect r="-2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1ABB675-9A83-4753-B9FD-7D23262F9CAC}"/>
                  </a:ext>
                </a:extLst>
              </p:cNvPr>
              <p:cNvSpPr txBox="1"/>
              <p:nvPr/>
            </p:nvSpPr>
            <p:spPr>
              <a:xfrm>
                <a:off x="3957887" y="2041144"/>
                <a:ext cx="66144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𝜎𝜎</m:t>
                          </m:r>
                        </m:sub>
                        <m:sup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1ABB675-9A83-4753-B9FD-7D23262F9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7887" y="2041144"/>
                <a:ext cx="661441" cy="470000"/>
              </a:xfrm>
              <a:prstGeom prst="rect">
                <a:avLst/>
              </a:prstGeom>
              <a:blipFill>
                <a:blip r:embed="rId11"/>
                <a:stretch>
                  <a:fillRect l="-1835" r="-73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374BD48-F498-4981-817A-5898750FCD90}"/>
                  </a:ext>
                </a:extLst>
              </p:cNvPr>
              <p:cNvSpPr txBox="1"/>
              <p:nvPr/>
            </p:nvSpPr>
            <p:spPr>
              <a:xfrm>
                <a:off x="4809738" y="1620644"/>
                <a:ext cx="6286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374BD48-F498-4981-817A-5898750FCD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9738" y="1620644"/>
                <a:ext cx="628694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F445B892-CC7D-4577-9903-47D02892C845}"/>
                  </a:ext>
                </a:extLst>
              </p:cNvPr>
              <p:cNvSpPr txBox="1"/>
              <p:nvPr/>
            </p:nvSpPr>
            <p:spPr>
              <a:xfrm>
                <a:off x="2374553" y="3412899"/>
                <a:ext cx="6286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F445B892-CC7D-4577-9903-47D02892C8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4553" y="3412899"/>
                <a:ext cx="628694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E1739C6-AC33-4395-8CB3-766A0C349F0F}"/>
                  </a:ext>
                </a:extLst>
              </p:cNvPr>
              <p:cNvSpPr txBox="1"/>
              <p:nvPr/>
            </p:nvSpPr>
            <p:spPr>
              <a:xfrm>
                <a:off x="7271559" y="3396050"/>
                <a:ext cx="6286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E1739C6-AC33-4395-8CB3-766A0C349F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1559" y="3396050"/>
                <a:ext cx="628694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02862EA0-A8D3-479F-835C-218468BE347C}"/>
                  </a:ext>
                </a:extLst>
              </p:cNvPr>
              <p:cNvSpPr txBox="1"/>
              <p:nvPr/>
            </p:nvSpPr>
            <p:spPr>
              <a:xfrm>
                <a:off x="6296733" y="6473437"/>
                <a:ext cx="6286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02862EA0-A8D3-479F-835C-218468BE34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6733" y="6473437"/>
                <a:ext cx="628694" cy="46166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4C36FE25-77CA-4BD4-9739-29873F23A2CD}"/>
                  </a:ext>
                </a:extLst>
              </p:cNvPr>
              <p:cNvSpPr txBox="1"/>
              <p:nvPr/>
            </p:nvSpPr>
            <p:spPr>
              <a:xfrm>
                <a:off x="3329193" y="6478333"/>
                <a:ext cx="6286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4C36FE25-77CA-4BD4-9739-29873F23A2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193" y="6478333"/>
                <a:ext cx="628694" cy="46166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FA566E0C-DFFE-45D3-9683-F3279348D55B}"/>
                  </a:ext>
                </a:extLst>
              </p:cNvPr>
              <p:cNvSpPr txBox="1"/>
              <p:nvPr/>
            </p:nvSpPr>
            <p:spPr>
              <a:xfrm>
                <a:off x="5735132" y="2025498"/>
                <a:ext cx="661441" cy="4857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𝜎𝜎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FA566E0C-DFFE-45D3-9683-F3279348D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5132" y="2025498"/>
                <a:ext cx="661441" cy="48571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33EE33FE-987F-4030-8189-1A52D5AC7B5B}"/>
                  </a:ext>
                </a:extLst>
              </p:cNvPr>
              <p:cNvSpPr txBox="1"/>
              <p:nvPr/>
            </p:nvSpPr>
            <p:spPr>
              <a:xfrm>
                <a:off x="6224551" y="3472079"/>
                <a:ext cx="6614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𝜎𝜎𝜎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p>
                      </m:sSub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33EE33FE-987F-4030-8189-1A52D5AC7B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4551" y="3472079"/>
                <a:ext cx="661441" cy="461665"/>
              </a:xfrm>
              <a:prstGeom prst="rect">
                <a:avLst/>
              </a:prstGeom>
              <a:blipFill>
                <a:blip r:embed="rId18"/>
                <a:stretch>
                  <a:fillRect l="-1835" r="-82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919D89E3-C0BD-433C-A268-64C3C8E1D0A1}"/>
                  </a:ext>
                </a:extLst>
              </p:cNvPr>
              <p:cNvSpPr txBox="1"/>
              <p:nvPr/>
            </p:nvSpPr>
            <p:spPr>
              <a:xfrm>
                <a:off x="4793364" y="4957980"/>
                <a:ext cx="6614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p>
                      </m:sSub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919D89E3-C0BD-433C-A268-64C3C8E1D0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3364" y="4957980"/>
                <a:ext cx="661441" cy="461665"/>
              </a:xfrm>
              <a:prstGeom prst="rect">
                <a:avLst/>
              </a:prstGeom>
              <a:blipFill>
                <a:blip r:embed="rId19"/>
                <a:stretch>
                  <a:fillRect l="-1835" r="-36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5D24885-07A6-46AF-BC8F-7CDA8DAC031E}"/>
                  </a:ext>
                </a:extLst>
              </p:cNvPr>
              <p:cNvSpPr txBox="1"/>
              <p:nvPr/>
            </p:nvSpPr>
            <p:spPr>
              <a:xfrm>
                <a:off x="3519389" y="3502404"/>
                <a:ext cx="128940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𝜎𝜎𝜎</m:t>
                                  </m:r>
                                </m:sub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sup>
                              </m:sSubSup>
                            </m:e>
                          </m:d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5D24885-07A6-46AF-BC8F-7CDA8DAC03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389" y="3502404"/>
                <a:ext cx="1289407" cy="461665"/>
              </a:xfrm>
              <a:prstGeom prst="rect">
                <a:avLst/>
              </a:prstGeom>
              <a:blipFill>
                <a:blip r:embed="rId20"/>
                <a:stretch>
                  <a:fillRect r="-3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3816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B5A8717-DCCC-4577-AE63-443D98AD2CD3}"/>
              </a:ext>
            </a:extLst>
          </p:cNvPr>
          <p:cNvGrpSpPr/>
          <p:nvPr/>
        </p:nvGrpSpPr>
        <p:grpSpPr>
          <a:xfrm>
            <a:off x="4354457" y="-118074"/>
            <a:ext cx="6844496" cy="6976074"/>
            <a:chOff x="1496693" y="-373527"/>
            <a:chExt cx="7175582" cy="7313525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5B837868-AD27-43B5-A515-F4539D38010A}"/>
                </a:ext>
              </a:extLst>
            </p:cNvPr>
            <p:cNvGrpSpPr/>
            <p:nvPr/>
          </p:nvGrpSpPr>
          <p:grpSpPr>
            <a:xfrm>
              <a:off x="1720269" y="1838706"/>
              <a:ext cx="1945116" cy="1619268"/>
              <a:chOff x="660329" y="1390034"/>
              <a:chExt cx="2514401" cy="2093186"/>
            </a:xfrm>
          </p:grpSpPr>
          <p:cxnSp>
            <p:nvCxnSpPr>
              <p:cNvPr id="2" name="Straight Connector 1">
                <a:extLst>
                  <a:ext uri="{FF2B5EF4-FFF2-40B4-BE49-F238E27FC236}">
                    <a16:creationId xmlns:a16="http://schemas.microsoft.com/office/drawing/2014/main" id="{3AB86F6C-CEA3-4A8C-8DF1-40C92ABA407E}"/>
                  </a:ext>
                </a:extLst>
              </p:cNvPr>
              <p:cNvCxnSpPr/>
              <p:nvPr/>
            </p:nvCxnSpPr>
            <p:spPr>
              <a:xfrm>
                <a:off x="660329" y="1390034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353F210C-CBA8-4DC4-A788-5462F531FED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97604" y="1390034"/>
                <a:ext cx="837275" cy="837275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EB9F7E5C-6A9B-4B3E-B842-7A8219315F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6241" y="2645945"/>
                <a:ext cx="0" cy="837275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42630C30-1068-4CFB-818B-90436C53BB0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71902" y="1390034"/>
                <a:ext cx="418637" cy="418637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B89C886-1975-405A-9F66-28BA6AB694ED}"/>
                  </a:ext>
                </a:extLst>
              </p:cNvPr>
              <p:cNvSpPr txBox="1"/>
              <p:nvPr/>
            </p:nvSpPr>
            <p:spPr>
              <a:xfrm>
                <a:off x="718273" y="1597273"/>
                <a:ext cx="337405" cy="6300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/>
                  <a:t>a</a:t>
                </a:r>
                <a:endParaRPr lang="zh-CN" altLang="en-US" sz="28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20A2646C-90F7-4F36-B3B9-E27A1BE8E408}"/>
                      </a:ext>
                    </a:extLst>
                  </p:cNvPr>
                  <p:cNvSpPr txBox="1"/>
                  <p:nvPr/>
                </p:nvSpPr>
                <p:spPr>
                  <a:xfrm>
                    <a:off x="1129848" y="2088545"/>
                    <a:ext cx="587403" cy="67635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a14:m>
                    <a:r>
                      <a:rPr lang="en-US" altLang="zh-CN" sz="2800" dirty="0"/>
                      <a:t> </a:t>
                    </a:r>
                    <a:endParaRPr lang="zh-CN" altLang="en-US" sz="2800" dirty="0"/>
                  </a:p>
                </p:txBody>
              </p:sp>
            </mc:Choice>
            <mc:Fallback xmlns="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20A2646C-90F7-4F36-B3B9-E27A1BE8E40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29848" y="2088545"/>
                    <a:ext cx="587403" cy="676353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0F53C9F8-0233-4006-A9F8-F2BB318190D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18818" y="1390034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D3476B67-87DA-4A7B-BB1E-535DE2D714DD}"/>
                </a:ext>
              </a:extLst>
            </p:cNvPr>
            <p:cNvGrpSpPr/>
            <p:nvPr/>
          </p:nvGrpSpPr>
          <p:grpSpPr>
            <a:xfrm>
              <a:off x="6585181" y="1844245"/>
              <a:ext cx="1945116" cy="1619268"/>
              <a:chOff x="8544230" y="847558"/>
              <a:chExt cx="2514401" cy="209318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1D15DB99-2C02-4DE0-ACB3-7A15BE6ADB7A}"/>
                      </a:ext>
                    </a:extLst>
                  </p:cNvPr>
                  <p:cNvSpPr txBox="1"/>
                  <p:nvPr/>
                </p:nvSpPr>
                <p:spPr>
                  <a:xfrm>
                    <a:off x="10093270" y="1488699"/>
                    <a:ext cx="337405" cy="67635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sz="2800" dirty="0"/>
                  </a:p>
                </p:txBody>
              </p:sp>
            </mc:Choice>
            <mc:Fallback xmlns="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1D15DB99-2C02-4DE0-ACB3-7A15BE6ADB7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93270" y="1488699"/>
                    <a:ext cx="337405" cy="676353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r="-1395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F62DA47-D0D1-4715-A726-401BB1C8F350}"/>
                  </a:ext>
                </a:extLst>
              </p:cNvPr>
              <p:cNvSpPr txBox="1"/>
              <p:nvPr/>
            </p:nvSpPr>
            <p:spPr>
              <a:xfrm>
                <a:off x="10701407" y="1131914"/>
                <a:ext cx="337405" cy="7090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/>
                  <a:t>c</a:t>
                </a:r>
                <a:endParaRPr lang="zh-CN" altLang="en-US" sz="2800" dirty="0"/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8D5B0B55-13A8-45A1-854D-3775ADE2A898}"/>
                  </a:ext>
                </a:extLst>
              </p:cNvPr>
              <p:cNvCxnSpPr/>
              <p:nvPr/>
            </p:nvCxnSpPr>
            <p:spPr>
              <a:xfrm flipH="1">
                <a:off x="9802719" y="847558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6D84A9D9-CC7E-4684-AF31-BD833529767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384081" y="847558"/>
                <a:ext cx="837275" cy="837275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68B1F6BA-A63E-4D8A-82FA-6547CEEDA53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802719" y="2103470"/>
                <a:ext cx="0" cy="837275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6FD74846-3115-4AAE-AFAB-1D59EC0710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28420" y="847558"/>
                <a:ext cx="418637" cy="418637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BA6495E8-49BC-47BA-83AE-AA77BE5EDA3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544230" y="847558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851ECFFC-D4CA-4766-891A-DA3DACB4838D}"/>
                </a:ext>
              </a:extLst>
            </p:cNvPr>
            <p:cNvGrpSpPr/>
            <p:nvPr/>
          </p:nvGrpSpPr>
          <p:grpSpPr>
            <a:xfrm>
              <a:off x="2665685" y="4919782"/>
              <a:ext cx="1945116" cy="1619268"/>
              <a:chOff x="3644270" y="3917255"/>
              <a:chExt cx="2514401" cy="2093186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4A3F9AC3-4A67-4670-8EC0-8C2E38DDAED4}"/>
                  </a:ext>
                </a:extLst>
              </p:cNvPr>
              <p:cNvCxnSpPr/>
              <p:nvPr/>
            </p:nvCxnSpPr>
            <p:spPr>
              <a:xfrm>
                <a:off x="3644270" y="3917255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015182FC-536D-4D29-9A55-32CEA053667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81545" y="3917255"/>
                <a:ext cx="837275" cy="837275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76DE243C-F189-4F6D-B6D8-2F0946C608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00182" y="5173166"/>
                <a:ext cx="0" cy="837275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DB83AC13-5241-474F-95B4-9F633245D1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58419" y="3917255"/>
                <a:ext cx="418637" cy="418637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F65C460-33E9-4155-8109-AB58E780E751}"/>
                  </a:ext>
                </a:extLst>
              </p:cNvPr>
              <p:cNvSpPr txBox="1"/>
              <p:nvPr/>
            </p:nvSpPr>
            <p:spPr>
              <a:xfrm>
                <a:off x="4922475" y="4169407"/>
                <a:ext cx="337405" cy="7090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/>
                  <a:t>e</a:t>
                </a:r>
                <a:endParaRPr lang="zh-CN" altLang="en-US" sz="28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00737B5F-6A36-480F-AF25-1043AD894675}"/>
                      </a:ext>
                    </a:extLst>
                  </p:cNvPr>
                  <p:cNvSpPr txBox="1"/>
                  <p:nvPr/>
                </p:nvSpPr>
                <p:spPr>
                  <a:xfrm>
                    <a:off x="4267422" y="4724830"/>
                    <a:ext cx="337405" cy="67635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sz="2800" dirty="0"/>
                  </a:p>
                </p:txBody>
              </p:sp>
            </mc:Choice>
            <mc:Fallback xmlns="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00737B5F-6A36-480F-AF25-1043AD89467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67422" y="4724830"/>
                    <a:ext cx="337405" cy="676353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r="-1395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4458B7F0-B72B-453F-8564-00BB1F6BAAF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02759" y="3917255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8BCA4BDB-E894-4584-8E31-49264E812740}"/>
                </a:ext>
              </a:extLst>
            </p:cNvPr>
            <p:cNvGrpSpPr/>
            <p:nvPr/>
          </p:nvGrpSpPr>
          <p:grpSpPr>
            <a:xfrm>
              <a:off x="5647902" y="4919784"/>
              <a:ext cx="1945115" cy="1619268"/>
              <a:chOff x="6763501" y="3917254"/>
              <a:chExt cx="2514400" cy="2093187"/>
            </a:xfrm>
          </p:grpSpPr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B1098920-6E2D-4B03-8C8A-DDC301A77C20}"/>
                  </a:ext>
                </a:extLst>
              </p:cNvPr>
              <p:cNvCxnSpPr/>
              <p:nvPr/>
            </p:nvCxnSpPr>
            <p:spPr>
              <a:xfrm>
                <a:off x="6763501" y="3917254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ECDF7C05-E0D5-4228-8F58-9AEFE717ED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19413" y="5173166"/>
                <a:ext cx="0" cy="837275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5634D492-967B-459A-9E6D-0972339CA382}"/>
                  </a:ext>
                </a:extLst>
              </p:cNvPr>
              <p:cNvGrpSpPr/>
              <p:nvPr/>
            </p:nvGrpSpPr>
            <p:grpSpPr>
              <a:xfrm flipH="1">
                <a:off x="7577649" y="3917254"/>
                <a:ext cx="860401" cy="837275"/>
                <a:chOff x="5790993" y="5777999"/>
                <a:chExt cx="1479774" cy="1440000"/>
              </a:xfrm>
            </p:grpSpPr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07DA4822-5FC6-478B-A0D1-FF5F236784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830767" y="5777999"/>
                  <a:ext cx="1440000" cy="1440000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0B628298-717D-4D71-9DC6-98364F2E56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90993" y="5777999"/>
                  <a:ext cx="720000" cy="720000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ABCB678-18A3-40BE-A8D5-BC5915FAFB8E}"/>
                  </a:ext>
                </a:extLst>
              </p:cNvPr>
              <p:cNvSpPr txBox="1"/>
              <p:nvPr/>
            </p:nvSpPr>
            <p:spPr>
              <a:xfrm>
                <a:off x="7698062" y="4158321"/>
                <a:ext cx="337405" cy="7090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/>
                  <a:t>e</a:t>
                </a:r>
                <a:endParaRPr lang="zh-CN" altLang="en-US" sz="28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3D8B0ADF-7AF4-480D-871D-91CE38F93936}"/>
                      </a:ext>
                    </a:extLst>
                  </p:cNvPr>
                  <p:cNvSpPr txBox="1"/>
                  <p:nvPr/>
                </p:nvSpPr>
                <p:spPr>
                  <a:xfrm>
                    <a:off x="8481241" y="4649947"/>
                    <a:ext cx="337405" cy="67635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sz="2800" dirty="0"/>
                  </a:p>
                </p:txBody>
              </p:sp>
            </mc:Choice>
            <mc:Fallback xmlns="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3D8B0ADF-7AF4-480D-871D-91CE38F9393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81241" y="4649947"/>
                    <a:ext cx="337405" cy="676353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r="-1395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3DC4E698-05CB-4DAD-83C2-7625932D6ED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21989" y="3917254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232CFC24-3270-4C86-95AC-F463FD45394A}"/>
                </a:ext>
              </a:extLst>
            </p:cNvPr>
            <p:cNvGrpSpPr/>
            <p:nvPr/>
          </p:nvGrpSpPr>
          <p:grpSpPr>
            <a:xfrm>
              <a:off x="4152524" y="41305"/>
              <a:ext cx="1945116" cy="1634163"/>
              <a:chOff x="4667737" y="847559"/>
              <a:chExt cx="2514401" cy="2112441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09D649C7-763E-4D27-AA71-F1E3BFCABF8B}"/>
                  </a:ext>
                </a:extLst>
              </p:cNvPr>
              <p:cNvCxnSpPr/>
              <p:nvPr/>
            </p:nvCxnSpPr>
            <p:spPr>
              <a:xfrm>
                <a:off x="4667737" y="866814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956553E4-761C-4E2C-ACC5-ECAAB5D417C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344863" y="847559"/>
                <a:ext cx="418637" cy="418637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473DAEC9-0C1E-4D9A-B183-FC616AD214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23650" y="2122725"/>
                <a:ext cx="0" cy="837275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2F09BB17-6853-49AD-B683-879F22B8ED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79311" y="866814"/>
                <a:ext cx="418637" cy="418637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CEE3C7C-3027-4362-824C-103B27524D9E}"/>
                  </a:ext>
                </a:extLst>
              </p:cNvPr>
              <p:cNvSpPr txBox="1"/>
              <p:nvPr/>
            </p:nvSpPr>
            <p:spPr>
              <a:xfrm>
                <a:off x="4856258" y="1140383"/>
                <a:ext cx="337405" cy="6300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/>
                  <a:t>a</a:t>
                </a:r>
                <a:endParaRPr lang="zh-CN" altLang="en-US" sz="2800" dirty="0"/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B46D01DD-A34E-4D00-8ABB-49C2F2CEA5A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26226" y="866814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5AB8569-26DC-42A6-9B7D-494A7860AE98}"/>
                  </a:ext>
                </a:extLst>
              </p:cNvPr>
              <p:cNvSpPr txBox="1"/>
              <p:nvPr/>
            </p:nvSpPr>
            <p:spPr>
              <a:xfrm>
                <a:off x="6691336" y="1140383"/>
                <a:ext cx="337405" cy="7090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/>
                  <a:t>c</a:t>
                </a:r>
                <a:endParaRPr lang="zh-CN" altLang="en-US" sz="2800" dirty="0"/>
              </a:p>
            </p:txBody>
          </p:sp>
        </p:grpSp>
        <p:sp>
          <p:nvSpPr>
            <p:cNvPr id="56" name="Pentagon 55">
              <a:extLst>
                <a:ext uri="{FF2B5EF4-FFF2-40B4-BE49-F238E27FC236}">
                  <a16:creationId xmlns:a16="http://schemas.microsoft.com/office/drawing/2014/main" id="{455AF7C4-361C-4073-82DF-DAEB42841053}"/>
                </a:ext>
              </a:extLst>
            </p:cNvPr>
            <p:cNvSpPr/>
            <p:nvPr/>
          </p:nvSpPr>
          <p:spPr>
            <a:xfrm>
              <a:off x="2688900" y="1021431"/>
              <a:ext cx="4842065" cy="4611489"/>
            </a:xfrm>
            <a:prstGeom prst="pentagon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3A3A679D-80EE-4B8C-846B-3DF392F7D5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88608" y="5509501"/>
              <a:ext cx="1670955" cy="0"/>
            </a:xfrm>
            <a:prstGeom prst="straightConnector1">
              <a:avLst/>
            </a:prstGeom>
            <a:ln w="57150">
              <a:solidFill>
                <a:srgbClr val="FFC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DFA2280A-23B4-4E46-BF9E-CC9D63117F06}"/>
                </a:ext>
              </a:extLst>
            </p:cNvPr>
            <p:cNvCxnSpPr>
              <a:cxnSpLocks/>
            </p:cNvCxnSpPr>
            <p:nvPr/>
          </p:nvCxnSpPr>
          <p:spPr>
            <a:xfrm rot="4320000" flipH="1">
              <a:off x="2626592" y="3781038"/>
              <a:ext cx="1670955" cy="0"/>
            </a:xfrm>
            <a:prstGeom prst="straightConnector1">
              <a:avLst/>
            </a:prstGeom>
            <a:ln w="57150">
              <a:solidFill>
                <a:srgbClr val="FFC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4EB9C7DD-9E3E-4C90-A15A-975EFF52B9ED}"/>
                </a:ext>
              </a:extLst>
            </p:cNvPr>
            <p:cNvCxnSpPr>
              <a:cxnSpLocks/>
            </p:cNvCxnSpPr>
            <p:nvPr/>
          </p:nvCxnSpPr>
          <p:spPr>
            <a:xfrm rot="12960000">
              <a:off x="5397643" y="1947275"/>
              <a:ext cx="1670955" cy="0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5A92655E-1C16-4B96-B916-35A0AF45A7DC}"/>
                </a:ext>
              </a:extLst>
            </p:cNvPr>
            <p:cNvCxnSpPr>
              <a:cxnSpLocks/>
            </p:cNvCxnSpPr>
            <p:nvPr/>
          </p:nvCxnSpPr>
          <p:spPr>
            <a:xfrm rot="17280000" flipH="1">
              <a:off x="6207641" y="3781037"/>
              <a:ext cx="1670955" cy="0"/>
            </a:xfrm>
            <a:prstGeom prst="straightConnector1">
              <a:avLst/>
            </a:prstGeom>
            <a:ln w="57150">
              <a:solidFill>
                <a:srgbClr val="FFC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5E467FBC-700B-4389-9953-8FB380A87F75}"/>
                </a:ext>
              </a:extLst>
            </p:cNvPr>
            <p:cNvCxnSpPr>
              <a:cxnSpLocks/>
            </p:cNvCxnSpPr>
            <p:nvPr/>
          </p:nvCxnSpPr>
          <p:spPr>
            <a:xfrm rot="8640000" flipH="1">
              <a:off x="3297403" y="1920119"/>
              <a:ext cx="1670955" cy="0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ADFCA611-F35C-41AE-9135-F57F4EBC3D4B}"/>
                    </a:ext>
                  </a:extLst>
                </p:cNvPr>
                <p:cNvSpPr txBox="1"/>
                <p:nvPr/>
              </p:nvSpPr>
              <p:spPr>
                <a:xfrm>
                  <a:off x="3973382" y="-373527"/>
                  <a:ext cx="230140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ADFCA611-F35C-41AE-9135-F57F4EBC3D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73382" y="-373527"/>
                  <a:ext cx="2301406" cy="461665"/>
                </a:xfrm>
                <a:prstGeom prst="rect">
                  <a:avLst/>
                </a:prstGeom>
                <a:blipFill>
                  <a:blip r:embed="rId6"/>
                  <a:stretch>
                    <a:fillRect r="-77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4F9DA934-9864-4E63-A41C-F41208D4A925}"/>
                    </a:ext>
                  </a:extLst>
                </p:cNvPr>
                <p:cNvSpPr txBox="1"/>
                <p:nvPr/>
              </p:nvSpPr>
              <p:spPr>
                <a:xfrm>
                  <a:off x="1496693" y="1387818"/>
                  <a:ext cx="230140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4F9DA934-9864-4E63-A41C-F41208D4A9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6693" y="1387818"/>
                  <a:ext cx="2301406" cy="461665"/>
                </a:xfrm>
                <a:prstGeom prst="rect">
                  <a:avLst/>
                </a:prstGeom>
                <a:blipFill>
                  <a:blip r:embed="rId7"/>
                  <a:stretch>
                    <a:fillRect r="-80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C59FF30E-CC66-40BD-AE86-9420EDA01B8F}"/>
                    </a:ext>
                  </a:extLst>
                </p:cNvPr>
                <p:cNvSpPr txBox="1"/>
                <p:nvPr/>
              </p:nvSpPr>
              <p:spPr>
                <a:xfrm>
                  <a:off x="6370869" y="1388666"/>
                  <a:ext cx="230140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C59FF30E-CC66-40BD-AE86-9420EDA01B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0869" y="1388666"/>
                  <a:ext cx="2301406" cy="461665"/>
                </a:xfrm>
                <a:prstGeom prst="rect">
                  <a:avLst/>
                </a:prstGeom>
                <a:blipFill>
                  <a:blip r:embed="rId8"/>
                  <a:stretch>
                    <a:fillRect r="-77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8046A0AA-A0D4-4221-9C42-8F57917D482D}"/>
                    </a:ext>
                  </a:extLst>
                </p:cNvPr>
                <p:cNvSpPr txBox="1"/>
                <p:nvPr/>
              </p:nvSpPr>
              <p:spPr>
                <a:xfrm>
                  <a:off x="2436980" y="4455897"/>
                  <a:ext cx="230140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8046A0AA-A0D4-4221-9C42-8F57917D48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6980" y="4455897"/>
                  <a:ext cx="2301406" cy="461665"/>
                </a:xfrm>
                <a:prstGeom prst="rect">
                  <a:avLst/>
                </a:prstGeom>
                <a:blipFill>
                  <a:blip r:embed="rId9"/>
                  <a:stretch>
                    <a:fillRect r="-77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3B1D24A8-A24A-4564-B509-7D9C8C934458}"/>
                    </a:ext>
                  </a:extLst>
                </p:cNvPr>
                <p:cNvSpPr txBox="1"/>
                <p:nvPr/>
              </p:nvSpPr>
              <p:spPr>
                <a:xfrm>
                  <a:off x="5495590" y="4455897"/>
                  <a:ext cx="230140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3B1D24A8-A24A-4564-B509-7D9C8C9344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5590" y="4455897"/>
                  <a:ext cx="2301406" cy="461665"/>
                </a:xfrm>
                <a:prstGeom prst="rect">
                  <a:avLst/>
                </a:prstGeom>
                <a:blipFill>
                  <a:blip r:embed="rId10"/>
                  <a:stretch>
                    <a:fillRect r="-80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31ABB675-9A83-4753-B9FD-7D23262F9CAC}"/>
                    </a:ext>
                  </a:extLst>
                </p:cNvPr>
                <p:cNvSpPr txBox="1"/>
                <p:nvPr/>
              </p:nvSpPr>
              <p:spPr>
                <a:xfrm>
                  <a:off x="3714042" y="2052029"/>
                  <a:ext cx="1163061" cy="6288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𝜎𝜎</m:t>
                                    </m:r>
                                  </m:sub>
                                  <m:sup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p>
                        </m:sSubSup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31ABB675-9A83-4753-B9FD-7D23262F9C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14042" y="2052029"/>
                  <a:ext cx="1163061" cy="62886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0374BD48-F498-4981-817A-5898750FCD90}"/>
                    </a:ext>
                  </a:extLst>
                </p:cNvPr>
                <p:cNvSpPr txBox="1"/>
                <p:nvPr/>
              </p:nvSpPr>
              <p:spPr>
                <a:xfrm>
                  <a:off x="4809738" y="1620644"/>
                  <a:ext cx="62869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0374BD48-F498-4981-817A-5898750FCD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9738" y="1620644"/>
                  <a:ext cx="628694" cy="461665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F445B892-CC7D-4577-9903-47D02892C845}"/>
                    </a:ext>
                  </a:extLst>
                </p:cNvPr>
                <p:cNvSpPr txBox="1"/>
                <p:nvPr/>
              </p:nvSpPr>
              <p:spPr>
                <a:xfrm>
                  <a:off x="2374553" y="3412899"/>
                  <a:ext cx="62869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F445B892-CC7D-4577-9903-47D02892C8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74553" y="3412899"/>
                  <a:ext cx="628694" cy="46166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BE1739C6-AC33-4395-8CB3-766A0C349F0F}"/>
                    </a:ext>
                  </a:extLst>
                </p:cNvPr>
                <p:cNvSpPr txBox="1"/>
                <p:nvPr/>
              </p:nvSpPr>
              <p:spPr>
                <a:xfrm>
                  <a:off x="7271559" y="3396050"/>
                  <a:ext cx="62869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BE1739C6-AC33-4395-8CB3-766A0C349F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71559" y="3396050"/>
                  <a:ext cx="628694" cy="461665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02862EA0-A8D3-479F-835C-218468BE347C}"/>
                    </a:ext>
                  </a:extLst>
                </p:cNvPr>
                <p:cNvSpPr txBox="1"/>
                <p:nvPr/>
              </p:nvSpPr>
              <p:spPr>
                <a:xfrm>
                  <a:off x="6296733" y="6473437"/>
                  <a:ext cx="62869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02862EA0-A8D3-479F-835C-218468BE34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6733" y="6473437"/>
                  <a:ext cx="628694" cy="461665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4C36FE25-77CA-4BD4-9739-29873F23A2CD}"/>
                    </a:ext>
                  </a:extLst>
                </p:cNvPr>
                <p:cNvSpPr txBox="1"/>
                <p:nvPr/>
              </p:nvSpPr>
              <p:spPr>
                <a:xfrm>
                  <a:off x="3329193" y="6478333"/>
                  <a:ext cx="62869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4C36FE25-77CA-4BD4-9739-29873F23A2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9193" y="6478333"/>
                  <a:ext cx="628694" cy="461665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FA566E0C-DFFE-45D3-9683-F3279348D55B}"/>
                    </a:ext>
                  </a:extLst>
                </p:cNvPr>
                <p:cNvSpPr txBox="1"/>
                <p:nvPr/>
              </p:nvSpPr>
              <p:spPr>
                <a:xfrm>
                  <a:off x="5415821" y="2051313"/>
                  <a:ext cx="661441" cy="6312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𝜎𝜎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  <m:sup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bSup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FA566E0C-DFFE-45D3-9683-F3279348D5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5821" y="2051313"/>
                  <a:ext cx="661441" cy="631281"/>
                </a:xfrm>
                <a:prstGeom prst="rect">
                  <a:avLst/>
                </a:prstGeom>
                <a:blipFill>
                  <a:blip r:embed="rId17"/>
                  <a:stretch>
                    <a:fillRect r="-6893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35D24885-07A6-46AF-BC8F-7CDA8DAC031E}"/>
                    </a:ext>
                  </a:extLst>
                </p:cNvPr>
                <p:cNvSpPr txBox="1"/>
                <p:nvPr/>
              </p:nvSpPr>
              <p:spPr>
                <a:xfrm>
                  <a:off x="3519388" y="3502404"/>
                  <a:ext cx="1289407" cy="4940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𝜎𝜎𝜎</m:t>
                                    </m:r>
                                  </m:sub>
                                  <m:sup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b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35D24885-07A6-46AF-BC8F-7CDA8DAC03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388" y="3502404"/>
                  <a:ext cx="1289407" cy="49408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6EE027C-E04F-4E96-8A32-BF68D5E322D2}"/>
                </a:ext>
              </a:extLst>
            </p:cNvPr>
            <p:cNvGrpSpPr/>
            <p:nvPr/>
          </p:nvGrpSpPr>
          <p:grpSpPr>
            <a:xfrm>
              <a:off x="4581198" y="5025504"/>
              <a:ext cx="1203481" cy="798349"/>
              <a:chOff x="4622186" y="5496019"/>
              <a:chExt cx="1203481" cy="79834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1" name="TextBox 90">
                    <a:extLst>
                      <a:ext uri="{FF2B5EF4-FFF2-40B4-BE49-F238E27FC236}">
                        <a16:creationId xmlns:a16="http://schemas.microsoft.com/office/drawing/2014/main" id="{919D89E3-C0BD-433C-A268-64C3C8E1D0A1}"/>
                      </a:ext>
                    </a:extLst>
                  </p:cNvPr>
                  <p:cNvSpPr txBox="1"/>
                  <p:nvPr/>
                </p:nvSpPr>
                <p:spPr>
                  <a:xfrm>
                    <a:off x="4622186" y="5496019"/>
                    <a:ext cx="1203481" cy="4839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sub>
                                    <m:sup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91" name="TextBox 90">
                    <a:extLst>
                      <a:ext uri="{FF2B5EF4-FFF2-40B4-BE49-F238E27FC236}">
                        <a16:creationId xmlns:a16="http://schemas.microsoft.com/office/drawing/2014/main" id="{919D89E3-C0BD-433C-A268-64C3C8E1D0A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22186" y="5496019"/>
                    <a:ext cx="1203481" cy="483997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257C3E0E-FFE0-4191-B76E-C1C30A1447DF}"/>
                      </a:ext>
                    </a:extLst>
                  </p:cNvPr>
                  <p:cNvSpPr txBox="1"/>
                  <p:nvPr/>
                </p:nvSpPr>
                <p:spPr>
                  <a:xfrm>
                    <a:off x="4744939" y="5939437"/>
                    <a:ext cx="1006946" cy="3549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oMath>
                      </m:oMathPara>
                    </a14:m>
                    <a:endParaRPr lang="zh-CN" altLang="en-US" sz="1400" dirty="0"/>
                  </a:p>
                </p:txBody>
              </p:sp>
            </mc:Choice>
            <mc:Fallback xmlns=""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257C3E0E-FFE0-4191-B76E-C1C30A1447D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44939" y="5939437"/>
                    <a:ext cx="1006946" cy="354931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b="-1090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43100559-3C24-4513-8B47-1D6AAABBC6F0}"/>
                    </a:ext>
                  </a:extLst>
                </p:cNvPr>
                <p:cNvSpPr txBox="1"/>
                <p:nvPr/>
              </p:nvSpPr>
              <p:spPr>
                <a:xfrm>
                  <a:off x="5539763" y="2570117"/>
                  <a:ext cx="1006946" cy="3549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43100559-3C24-4513-8B47-1D6AAABBC6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9763" y="2570117"/>
                  <a:ext cx="1006946" cy="354931"/>
                </a:xfrm>
                <a:prstGeom prst="rect">
                  <a:avLst/>
                </a:prstGeom>
                <a:blipFill>
                  <a:blip r:embed="rId21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72010AAA-8B66-4F5A-B34D-64C578B72550}"/>
                    </a:ext>
                  </a:extLst>
                </p:cNvPr>
                <p:cNvSpPr txBox="1"/>
                <p:nvPr/>
              </p:nvSpPr>
              <p:spPr>
                <a:xfrm>
                  <a:off x="3857965" y="2575231"/>
                  <a:ext cx="10069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72010AAA-8B66-4F5A-B34D-64C578B725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7965" y="2575231"/>
                  <a:ext cx="1006946" cy="338554"/>
                </a:xfrm>
                <a:prstGeom prst="rect">
                  <a:avLst/>
                </a:prstGeom>
                <a:blipFill>
                  <a:blip r:embed="rId22"/>
                  <a:stretch>
                    <a:fillRect b="-1509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FFB815A0-BFB4-49C2-88D7-4B3F459AB54E}"/>
                    </a:ext>
                  </a:extLst>
                </p:cNvPr>
                <p:cNvSpPr txBox="1"/>
                <p:nvPr/>
              </p:nvSpPr>
              <p:spPr>
                <a:xfrm>
                  <a:off x="5738843" y="3498653"/>
                  <a:ext cx="1289407" cy="483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𝜎𝜎𝜎</m:t>
                                    </m:r>
                                  </m:sub>
                                  <m:sup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p>
                        </m:sSub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FFB815A0-BFB4-49C2-88D7-4B3F459AB5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8843" y="3498653"/>
                  <a:ext cx="1289407" cy="483997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2DAB7D7B-D48D-4683-ADCC-1854110E7526}"/>
              </a:ext>
            </a:extLst>
          </p:cNvPr>
          <p:cNvSpPr/>
          <p:nvPr/>
        </p:nvSpPr>
        <p:spPr>
          <a:xfrm>
            <a:off x="1456880" y="2532770"/>
            <a:ext cx="2817659" cy="1395663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440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20E9BBBA-53BC-464F-9227-5E2AA7A7E755}"/>
              </a:ext>
            </a:extLst>
          </p:cNvPr>
          <p:cNvGrpSpPr/>
          <p:nvPr/>
        </p:nvGrpSpPr>
        <p:grpSpPr>
          <a:xfrm>
            <a:off x="-4433227" y="0"/>
            <a:ext cx="6556638" cy="3142787"/>
            <a:chOff x="-13630" y="765154"/>
            <a:chExt cx="8319957" cy="3987997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5922F20-5016-4912-995B-4986C7B7E846}"/>
                </a:ext>
              </a:extLst>
            </p:cNvPr>
            <p:cNvCxnSpPr/>
            <p:nvPr/>
          </p:nvCxnSpPr>
          <p:spPr>
            <a:xfrm>
              <a:off x="187574" y="1411487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D92CA19-6565-4E2F-AE62-5A97D8252D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27574" y="1411487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DCA1CE7-91A9-4D45-9E6E-96B9EA7BD6BE}"/>
                </a:ext>
              </a:extLst>
            </p:cNvPr>
            <p:cNvCxnSpPr>
              <a:cxnSpLocks/>
            </p:cNvCxnSpPr>
            <p:nvPr/>
          </p:nvCxnSpPr>
          <p:spPr>
            <a:xfrm>
              <a:off x="1627574" y="2851487"/>
              <a:ext cx="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32D0AB6-806D-4BC6-8BDF-1E85909972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5425" y="1411487"/>
              <a:ext cx="72000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9265C90C-157D-4169-B623-5680019215EF}"/>
                </a:ext>
              </a:extLst>
            </p:cNvPr>
            <p:cNvCxnSpPr/>
            <p:nvPr/>
          </p:nvCxnSpPr>
          <p:spPr>
            <a:xfrm>
              <a:off x="5072550" y="1337818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E19D3DC9-06FD-49B6-BA24-B1EB2EF386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12550" y="1337818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3E26E7E-AFCC-4307-857E-EA2B9EE3F4A7}"/>
                </a:ext>
              </a:extLst>
            </p:cNvPr>
            <p:cNvCxnSpPr>
              <a:cxnSpLocks/>
            </p:cNvCxnSpPr>
            <p:nvPr/>
          </p:nvCxnSpPr>
          <p:spPr>
            <a:xfrm>
              <a:off x="6512550" y="2777818"/>
              <a:ext cx="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FABDCCAD-DCFE-4BF1-8E86-79C9923CBD2F}"/>
                </a:ext>
              </a:extLst>
            </p:cNvPr>
            <p:cNvCxnSpPr>
              <a:cxnSpLocks/>
            </p:cNvCxnSpPr>
            <p:nvPr/>
          </p:nvCxnSpPr>
          <p:spPr>
            <a:xfrm>
              <a:off x="6500401" y="1337818"/>
              <a:ext cx="72000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4444E8D4-8719-4E4D-BB16-665FC60D5CC3}"/>
                    </a:ext>
                  </a:extLst>
                </p:cNvPr>
                <p:cNvSpPr txBox="1"/>
                <p:nvPr/>
              </p:nvSpPr>
              <p:spPr>
                <a:xfrm>
                  <a:off x="2204027" y="2078376"/>
                  <a:ext cx="4011702" cy="9097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altLang="zh-CN" sz="4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zh-CN" sz="4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𝜎𝜎</m:t>
                                    </m:r>
                                  </m:sub>
                                  <m:sup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p>
                        </m:sSubSup>
                      </m:oMath>
                    </m:oMathPara>
                  </a14:m>
                  <a:endParaRPr lang="zh-CN" altLang="en-US" sz="4000" dirty="0"/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4444E8D4-8719-4E4D-BB16-665FC60D5C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4027" y="2078376"/>
                  <a:ext cx="4011702" cy="909736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2B7E5F1A-4A6D-492C-9289-13AED166D573}"/>
                    </a:ext>
                  </a:extLst>
                </p:cNvPr>
                <p:cNvSpPr txBox="1"/>
                <p:nvPr/>
              </p:nvSpPr>
              <p:spPr>
                <a:xfrm>
                  <a:off x="-13630" y="765154"/>
                  <a:ext cx="344809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1            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2B7E5F1A-4A6D-492C-9289-13AED166D5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3630" y="765154"/>
                  <a:ext cx="3448095" cy="523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4A0C87C9-F7AC-407A-9A99-23EDC0923938}"/>
                    </a:ext>
                  </a:extLst>
                </p:cNvPr>
                <p:cNvSpPr/>
                <p:nvPr/>
              </p:nvSpPr>
              <p:spPr>
                <a:xfrm>
                  <a:off x="6329647" y="4217818"/>
                  <a:ext cx="42351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4A0C87C9-F7AC-407A-9A99-23EDC092393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9647" y="4217818"/>
                  <a:ext cx="423513" cy="461665"/>
                </a:xfrm>
                <a:prstGeom prst="rect">
                  <a:avLst/>
                </a:prstGeom>
                <a:blipFill>
                  <a:blip r:embed="rId4"/>
                  <a:stretch>
                    <a:fillRect l="-5455" r="-9091"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924CEB1B-AEEE-492A-A7D3-60AAB84CC153}"/>
                    </a:ext>
                  </a:extLst>
                </p:cNvPr>
                <p:cNvSpPr/>
                <p:nvPr/>
              </p:nvSpPr>
              <p:spPr>
                <a:xfrm>
                  <a:off x="1362791" y="4291486"/>
                  <a:ext cx="42351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924CEB1B-AEEE-492A-A7D3-60AAB84CC1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2791" y="4291486"/>
                  <a:ext cx="423513" cy="461665"/>
                </a:xfrm>
                <a:prstGeom prst="rect">
                  <a:avLst/>
                </a:prstGeom>
                <a:blipFill>
                  <a:blip r:embed="rId5"/>
                  <a:stretch>
                    <a:fillRect l="-5556" r="-11111"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2916420A-8ECA-4643-8860-764FDD9FE0DC}"/>
                    </a:ext>
                  </a:extLst>
                </p:cNvPr>
                <p:cNvSpPr/>
                <p:nvPr/>
              </p:nvSpPr>
              <p:spPr>
                <a:xfrm>
                  <a:off x="7162778" y="1984149"/>
                  <a:ext cx="42351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2916420A-8ECA-4643-8860-764FDD9FE0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2778" y="1984149"/>
                  <a:ext cx="423513" cy="461665"/>
                </a:xfrm>
                <a:prstGeom prst="rect">
                  <a:avLst/>
                </a:prstGeom>
                <a:blipFill>
                  <a:blip r:embed="rId6"/>
                  <a:stretch>
                    <a:fillRect l="-3636" r="-10909" b="-2203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35189092-0793-45ED-9BEC-0DBE7EA7DA65}"/>
                    </a:ext>
                  </a:extLst>
                </p:cNvPr>
                <p:cNvSpPr/>
                <p:nvPr/>
              </p:nvSpPr>
              <p:spPr>
                <a:xfrm>
                  <a:off x="494918" y="2057818"/>
                  <a:ext cx="44063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35189092-0793-45ED-9BEC-0DBE7EA7DA6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918" y="2057818"/>
                  <a:ext cx="440633" cy="461665"/>
                </a:xfrm>
                <a:prstGeom prst="rect">
                  <a:avLst/>
                </a:prstGeom>
                <a:blipFill>
                  <a:blip r:embed="rId7"/>
                  <a:stretch>
                    <a:fillRect b="-11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2E7F2440-BFCD-47C1-8A19-52EB14192076}"/>
                    </a:ext>
                  </a:extLst>
                </p:cNvPr>
                <p:cNvSpPr txBox="1"/>
                <p:nvPr/>
              </p:nvSpPr>
              <p:spPr>
                <a:xfrm>
                  <a:off x="4858232" y="765154"/>
                  <a:ext cx="344809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1            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2E7F2440-BFCD-47C1-8A19-52EB141920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8232" y="765154"/>
                  <a:ext cx="3448095" cy="52322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A380081-497B-41E1-B16C-B002B6D53AE5}"/>
              </a:ext>
            </a:extLst>
          </p:cNvPr>
          <p:cNvGrpSpPr/>
          <p:nvPr/>
        </p:nvGrpSpPr>
        <p:grpSpPr>
          <a:xfrm>
            <a:off x="-4476235" y="3663715"/>
            <a:ext cx="6556638" cy="3142787"/>
            <a:chOff x="-115251" y="3682109"/>
            <a:chExt cx="6556638" cy="3142787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A76482C9-D562-45D1-AF98-813DB35A9B66}"/>
                </a:ext>
              </a:extLst>
            </p:cNvPr>
            <p:cNvCxnSpPr/>
            <p:nvPr/>
          </p:nvCxnSpPr>
          <p:spPr>
            <a:xfrm>
              <a:off x="43310" y="4191459"/>
              <a:ext cx="1134809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9DBF944-D823-431D-B2D3-3E381F4BE5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78119" y="4191459"/>
              <a:ext cx="1134809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5C5C886-13FB-49D3-B92F-122FAC133142}"/>
                </a:ext>
              </a:extLst>
            </p:cNvPr>
            <p:cNvCxnSpPr>
              <a:cxnSpLocks/>
            </p:cNvCxnSpPr>
            <p:nvPr/>
          </p:nvCxnSpPr>
          <p:spPr>
            <a:xfrm>
              <a:off x="1178119" y="5326268"/>
              <a:ext cx="0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84866ABA-0C39-440D-A04A-3BE8D71E64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1140" y="4191459"/>
              <a:ext cx="567404" cy="56740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3650469-B354-493B-9D78-6BC3EFE9EBE2}"/>
                </a:ext>
              </a:extLst>
            </p:cNvPr>
            <p:cNvCxnSpPr/>
            <p:nvPr/>
          </p:nvCxnSpPr>
          <p:spPr>
            <a:xfrm>
              <a:off x="3892972" y="4133403"/>
              <a:ext cx="1134809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68D6D1A-DBC4-417F-B3CE-BE084A44F2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27780" y="4133403"/>
              <a:ext cx="1134809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910F6F30-BAEF-4947-91CD-578C74A31E01}"/>
                </a:ext>
              </a:extLst>
            </p:cNvPr>
            <p:cNvCxnSpPr>
              <a:cxnSpLocks/>
            </p:cNvCxnSpPr>
            <p:nvPr/>
          </p:nvCxnSpPr>
          <p:spPr>
            <a:xfrm>
              <a:off x="5027780" y="5268212"/>
              <a:ext cx="0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BF9F5FC7-456C-41DC-860B-819EFCE95BB7}"/>
                </a:ext>
              </a:extLst>
            </p:cNvPr>
            <p:cNvCxnSpPr>
              <a:cxnSpLocks/>
            </p:cNvCxnSpPr>
            <p:nvPr/>
          </p:nvCxnSpPr>
          <p:spPr>
            <a:xfrm>
              <a:off x="5018206" y="4133403"/>
              <a:ext cx="567404" cy="56740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01F98AF5-3C9A-4353-A3D3-FBF1E8346ECC}"/>
                    </a:ext>
                  </a:extLst>
                </p:cNvPr>
                <p:cNvSpPr txBox="1"/>
                <p:nvPr/>
              </p:nvSpPr>
              <p:spPr>
                <a:xfrm>
                  <a:off x="1632399" y="4717009"/>
                  <a:ext cx="3161468" cy="8069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altLang="zh-CN" sz="4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zh-CN" sz="4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𝜎𝜎</m:t>
                                    </m:r>
                                  </m:sub>
                                  <m:sup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sub>
                          <m:sup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p>
                        </m:sSubSup>
                      </m:oMath>
                    </m:oMathPara>
                  </a14:m>
                  <a:endParaRPr lang="zh-CN" altLang="en-US" sz="4000" dirty="0"/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01F98AF5-3C9A-4353-A3D3-FBF1E8346E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2399" y="4717009"/>
                  <a:ext cx="3161468" cy="80695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20E52FC3-46D8-4C0B-A3BD-564F121ECBB7}"/>
                    </a:ext>
                  </a:extLst>
                </p:cNvPr>
                <p:cNvSpPr txBox="1"/>
                <p:nvPr/>
              </p:nvSpPr>
              <p:spPr>
                <a:xfrm>
                  <a:off x="-115251" y="3682109"/>
                  <a:ext cx="271731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20E52FC3-46D8-4C0B-A3BD-564F121ECB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15251" y="3682109"/>
                  <a:ext cx="2717311" cy="52322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1248A1A2-33B6-4958-B3DE-E0562DBB5584}"/>
                    </a:ext>
                  </a:extLst>
                </p:cNvPr>
                <p:cNvSpPr/>
                <p:nvPr/>
              </p:nvSpPr>
              <p:spPr>
                <a:xfrm>
                  <a:off x="4883642" y="6403021"/>
                  <a:ext cx="333754" cy="3638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1248A1A2-33B6-4958-B3DE-E0562DBB558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3642" y="6403021"/>
                  <a:ext cx="333754" cy="363820"/>
                </a:xfrm>
                <a:prstGeom prst="rect">
                  <a:avLst/>
                </a:prstGeom>
                <a:blipFill>
                  <a:blip r:embed="rId11"/>
                  <a:stretch>
                    <a:fillRect l="-5556" r="-11111"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2210D9F7-CA7C-4F55-B155-D08887932C04}"/>
                    </a:ext>
                  </a:extLst>
                </p:cNvPr>
                <p:cNvSpPr/>
                <p:nvPr/>
              </p:nvSpPr>
              <p:spPr>
                <a:xfrm>
                  <a:off x="969453" y="6461076"/>
                  <a:ext cx="333754" cy="3638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2210D9F7-CA7C-4F55-B155-D08887932C0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9453" y="6461076"/>
                  <a:ext cx="333754" cy="363820"/>
                </a:xfrm>
                <a:prstGeom prst="rect">
                  <a:avLst/>
                </a:prstGeom>
                <a:blipFill>
                  <a:blip r:embed="rId12"/>
                  <a:stretch>
                    <a:fillRect l="-5556" r="-11111"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E003C961-7FEB-471A-AD08-787C9A744542}"/>
                    </a:ext>
                  </a:extLst>
                </p:cNvPr>
                <p:cNvSpPr/>
                <p:nvPr/>
              </p:nvSpPr>
              <p:spPr>
                <a:xfrm>
                  <a:off x="5540200" y="4642752"/>
                  <a:ext cx="474489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E003C961-7FEB-471A-AD08-787C9A74454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40200" y="4642752"/>
                  <a:ext cx="474489" cy="461665"/>
                </a:xfrm>
                <a:prstGeom prst="rect">
                  <a:avLst/>
                </a:prstGeom>
                <a:blipFill>
                  <a:blip r:embed="rId13"/>
                  <a:stretch>
                    <a:fillRect l="-2564" r="-1282" b="-17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0B6B9C27-F2A2-47B1-969C-3333E54EA70F}"/>
                    </a:ext>
                  </a:extLst>
                </p:cNvPr>
                <p:cNvSpPr/>
                <p:nvPr/>
              </p:nvSpPr>
              <p:spPr>
                <a:xfrm>
                  <a:off x="285516" y="4700808"/>
                  <a:ext cx="347246" cy="3638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0B6B9C27-F2A2-47B1-969C-3333E54EA70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516" y="4700808"/>
                  <a:ext cx="347246" cy="363820"/>
                </a:xfrm>
                <a:prstGeom prst="rect">
                  <a:avLst/>
                </a:prstGeom>
                <a:blipFill>
                  <a:blip r:embed="rId14"/>
                  <a:stretch>
                    <a:fillRect b="-11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5709B758-4212-49F4-9ECC-95EECDE02F4A}"/>
                    </a:ext>
                  </a:extLst>
                </p:cNvPr>
                <p:cNvSpPr txBox="1"/>
                <p:nvPr/>
              </p:nvSpPr>
              <p:spPr>
                <a:xfrm>
                  <a:off x="3724076" y="3682109"/>
                  <a:ext cx="271731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5709B758-4212-49F4-9ECC-95EECDE02F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4076" y="3682109"/>
                  <a:ext cx="2717311" cy="52322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1DF0BC40-16DC-41A7-95BA-FC3EBE1374DE}"/>
              </a:ext>
            </a:extLst>
          </p:cNvPr>
          <p:cNvGrpSpPr/>
          <p:nvPr/>
        </p:nvGrpSpPr>
        <p:grpSpPr>
          <a:xfrm>
            <a:off x="2972740" y="-106551"/>
            <a:ext cx="6430241" cy="3133323"/>
            <a:chOff x="-13630" y="691099"/>
            <a:chExt cx="8336190" cy="4062052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E56ED292-DD01-4F74-83BE-9B006B17D17B}"/>
                </a:ext>
              </a:extLst>
            </p:cNvPr>
            <p:cNvCxnSpPr/>
            <p:nvPr/>
          </p:nvCxnSpPr>
          <p:spPr>
            <a:xfrm>
              <a:off x="187574" y="1411487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9143A626-7B7B-4FD1-99DB-D34A2C883C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27574" y="1411487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2D2BFCD1-696F-4B12-B663-165DD374FE6B}"/>
                </a:ext>
              </a:extLst>
            </p:cNvPr>
            <p:cNvCxnSpPr>
              <a:cxnSpLocks/>
            </p:cNvCxnSpPr>
            <p:nvPr/>
          </p:nvCxnSpPr>
          <p:spPr>
            <a:xfrm>
              <a:off x="1627574" y="2851487"/>
              <a:ext cx="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051389D6-BFE0-4942-8F68-80737BBDCF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5425" y="1411487"/>
              <a:ext cx="72000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EBDFB49-0584-41A4-B254-C8C415CA17A4}"/>
                </a:ext>
              </a:extLst>
            </p:cNvPr>
            <p:cNvCxnSpPr/>
            <p:nvPr/>
          </p:nvCxnSpPr>
          <p:spPr>
            <a:xfrm>
              <a:off x="5072550" y="1337818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2E82259-979B-4AF0-92C0-9EF2A971FD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12550" y="1337818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1BF5061-C3F0-4B2C-8D16-F215D738192D}"/>
                </a:ext>
              </a:extLst>
            </p:cNvPr>
            <p:cNvCxnSpPr>
              <a:cxnSpLocks/>
            </p:cNvCxnSpPr>
            <p:nvPr/>
          </p:nvCxnSpPr>
          <p:spPr>
            <a:xfrm>
              <a:off x="6512550" y="2777818"/>
              <a:ext cx="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42B02F41-7A39-4391-A0EA-254AF2A0B160}"/>
                </a:ext>
              </a:extLst>
            </p:cNvPr>
            <p:cNvCxnSpPr>
              <a:cxnSpLocks/>
            </p:cNvCxnSpPr>
            <p:nvPr/>
          </p:nvCxnSpPr>
          <p:spPr>
            <a:xfrm>
              <a:off x="6500401" y="1337818"/>
              <a:ext cx="72000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48352F78-FDB7-42CC-A4B8-DB11089B57B1}"/>
                    </a:ext>
                  </a:extLst>
                </p:cNvPr>
                <p:cNvSpPr txBox="1"/>
                <p:nvPr/>
              </p:nvSpPr>
              <p:spPr>
                <a:xfrm>
                  <a:off x="2204027" y="2078376"/>
                  <a:ext cx="4011701" cy="13391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zh-CN" sz="4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𝜎𝜎</m:t>
                                    </m:r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sub>
                                  <m:sup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b>
                          <m:sup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zh-CN" altLang="en-US" sz="4000" dirty="0"/>
                </a:p>
              </p:txBody>
            </p:sp>
          </mc:Choice>
          <mc:Fallback xmlns="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48352F78-FDB7-42CC-A4B8-DB11089B57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4027" y="2078376"/>
                  <a:ext cx="4011701" cy="1339153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D9A248D6-EF41-4D4F-A6B9-E8D978156757}"/>
                    </a:ext>
                  </a:extLst>
                </p:cNvPr>
                <p:cNvSpPr txBox="1"/>
                <p:nvPr/>
              </p:nvSpPr>
              <p:spPr>
                <a:xfrm>
                  <a:off x="-13630" y="765153"/>
                  <a:ext cx="3448095" cy="6783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D9A248D6-EF41-4D4F-A6B9-E8D9781567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3630" y="765153"/>
                  <a:ext cx="3448095" cy="678304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A27A5B7C-0610-48C4-9124-41B00DF1C1EE}"/>
                    </a:ext>
                  </a:extLst>
                </p:cNvPr>
                <p:cNvSpPr/>
                <p:nvPr/>
              </p:nvSpPr>
              <p:spPr>
                <a:xfrm>
                  <a:off x="6329647" y="4217818"/>
                  <a:ext cx="42351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A27A5B7C-0610-48C4-9124-41B00DF1C1E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9647" y="4217818"/>
                  <a:ext cx="423513" cy="461665"/>
                </a:xfrm>
                <a:prstGeom prst="rect">
                  <a:avLst/>
                </a:prstGeom>
                <a:blipFill>
                  <a:blip r:embed="rId18"/>
                  <a:stretch>
                    <a:fillRect l="-3704" r="-12963" b="-2413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772F2178-9C56-46A4-8509-E76A1F06BF83}"/>
                    </a:ext>
                  </a:extLst>
                </p:cNvPr>
                <p:cNvSpPr/>
                <p:nvPr/>
              </p:nvSpPr>
              <p:spPr>
                <a:xfrm>
                  <a:off x="1362791" y="4291486"/>
                  <a:ext cx="42351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772F2178-9C56-46A4-8509-E76A1F06BF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2791" y="4291486"/>
                  <a:ext cx="423513" cy="461665"/>
                </a:xfrm>
                <a:prstGeom prst="rect">
                  <a:avLst/>
                </a:prstGeom>
                <a:blipFill>
                  <a:blip r:embed="rId19"/>
                  <a:stretch>
                    <a:fillRect l="-5660" r="-13208" b="-2203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093E50B5-6F4E-4F51-A5A7-76CCC67E89FC}"/>
                    </a:ext>
                  </a:extLst>
                </p:cNvPr>
                <p:cNvSpPr/>
                <p:nvPr/>
              </p:nvSpPr>
              <p:spPr>
                <a:xfrm>
                  <a:off x="7162778" y="1984149"/>
                  <a:ext cx="44063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093E50B5-6F4E-4F51-A5A7-76CCC67E89F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2778" y="1984149"/>
                  <a:ext cx="440633" cy="461665"/>
                </a:xfrm>
                <a:prstGeom prst="rect">
                  <a:avLst/>
                </a:prstGeom>
                <a:blipFill>
                  <a:blip r:embed="rId20"/>
                  <a:stretch>
                    <a:fillRect r="-1818" b="-1355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384C1A93-46DA-412E-B713-E648EBB72566}"/>
                    </a:ext>
                  </a:extLst>
                </p:cNvPr>
                <p:cNvSpPr/>
                <p:nvPr/>
              </p:nvSpPr>
              <p:spPr>
                <a:xfrm>
                  <a:off x="494918" y="2057818"/>
                  <a:ext cx="42351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384C1A93-46DA-412E-B713-E648EBB725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918" y="2057818"/>
                  <a:ext cx="423513" cy="461665"/>
                </a:xfrm>
                <a:prstGeom prst="rect">
                  <a:avLst/>
                </a:prstGeom>
                <a:blipFill>
                  <a:blip r:embed="rId21"/>
                  <a:stretch>
                    <a:fillRect l="-3704" r="-12963" b="-2203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7112FB04-59E0-46AD-B9F2-557E6E877E75}"/>
                    </a:ext>
                  </a:extLst>
                </p:cNvPr>
                <p:cNvSpPr txBox="1"/>
                <p:nvPr/>
              </p:nvSpPr>
              <p:spPr>
                <a:xfrm>
                  <a:off x="4874465" y="691099"/>
                  <a:ext cx="3448095" cy="6783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7112FB04-59E0-46AD-B9F2-557E6E877E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4465" y="691099"/>
                  <a:ext cx="3448095" cy="678304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21A5E172-48EB-4B95-A30C-DD49BAB82245}"/>
              </a:ext>
            </a:extLst>
          </p:cNvPr>
          <p:cNvGrpSpPr/>
          <p:nvPr/>
        </p:nvGrpSpPr>
        <p:grpSpPr>
          <a:xfrm>
            <a:off x="2995416" y="3524368"/>
            <a:ext cx="6430241" cy="3133323"/>
            <a:chOff x="-13630" y="691099"/>
            <a:chExt cx="8336190" cy="4062052"/>
          </a:xfrm>
        </p:grpSpPr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23F47CD5-B92C-492D-A6C1-6E7FC73355E2}"/>
                </a:ext>
              </a:extLst>
            </p:cNvPr>
            <p:cNvCxnSpPr/>
            <p:nvPr/>
          </p:nvCxnSpPr>
          <p:spPr>
            <a:xfrm>
              <a:off x="187574" y="1411487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27D59A66-E1DD-4ED1-9D2E-84C494A25E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27574" y="1411487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6B3CD378-BC34-43BB-9CA8-928A3E87E8D5}"/>
                </a:ext>
              </a:extLst>
            </p:cNvPr>
            <p:cNvCxnSpPr>
              <a:cxnSpLocks/>
            </p:cNvCxnSpPr>
            <p:nvPr/>
          </p:nvCxnSpPr>
          <p:spPr>
            <a:xfrm>
              <a:off x="1627574" y="2851487"/>
              <a:ext cx="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7508E29D-E97E-4E32-BACF-66CB0B37D1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5425" y="1411487"/>
              <a:ext cx="72000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957EDE9F-8F30-4266-AEF2-951D91954981}"/>
                </a:ext>
              </a:extLst>
            </p:cNvPr>
            <p:cNvCxnSpPr/>
            <p:nvPr/>
          </p:nvCxnSpPr>
          <p:spPr>
            <a:xfrm>
              <a:off x="5072550" y="1337818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BE7BCE0-6414-4CE5-BF18-B9F15220CB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12550" y="1337818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7F7E3C0A-BBDB-47C8-8ACB-CCAC690A79D6}"/>
                </a:ext>
              </a:extLst>
            </p:cNvPr>
            <p:cNvCxnSpPr>
              <a:cxnSpLocks/>
            </p:cNvCxnSpPr>
            <p:nvPr/>
          </p:nvCxnSpPr>
          <p:spPr>
            <a:xfrm>
              <a:off x="6512550" y="2777818"/>
              <a:ext cx="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D485AEDF-5FBB-4456-BC31-8474162600BC}"/>
                </a:ext>
              </a:extLst>
            </p:cNvPr>
            <p:cNvCxnSpPr>
              <a:cxnSpLocks/>
            </p:cNvCxnSpPr>
            <p:nvPr/>
          </p:nvCxnSpPr>
          <p:spPr>
            <a:xfrm>
              <a:off x="6500401" y="1337818"/>
              <a:ext cx="72000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3B584124-1A74-461D-AE62-21575606F267}"/>
                    </a:ext>
                  </a:extLst>
                </p:cNvPr>
                <p:cNvSpPr txBox="1"/>
                <p:nvPr/>
              </p:nvSpPr>
              <p:spPr>
                <a:xfrm>
                  <a:off x="2204027" y="2078376"/>
                  <a:ext cx="4011701" cy="14114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altLang="zh-CN" sz="4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zh-CN" sz="4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𝜎𝜎𝜓</m:t>
                                    </m:r>
                                  </m:sub>
                                  <m:sup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40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b>
                          <m:sup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sup>
                        </m:sSubSup>
                      </m:oMath>
                    </m:oMathPara>
                  </a14:m>
                  <a:endParaRPr lang="zh-CN" altLang="en-US" sz="4000" dirty="0"/>
                </a:p>
              </p:txBody>
            </p:sp>
          </mc:Choice>
          <mc:Fallback xmlns="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3B584124-1A74-461D-AE62-21575606F2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4027" y="2078376"/>
                  <a:ext cx="4011701" cy="1411473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AF53A613-3BC4-4E98-98A9-7EFC2467FB6E}"/>
                    </a:ext>
                  </a:extLst>
                </p:cNvPr>
                <p:cNvSpPr txBox="1"/>
                <p:nvPr/>
              </p:nvSpPr>
              <p:spPr>
                <a:xfrm>
                  <a:off x="-13630" y="765153"/>
                  <a:ext cx="3448095" cy="6783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AF53A613-3BC4-4E98-98A9-7EFC2467F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3630" y="765153"/>
                  <a:ext cx="3448095" cy="678304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2A2E71D3-0E26-4B78-B709-5900E6E9ADC1}"/>
                    </a:ext>
                  </a:extLst>
                </p:cNvPr>
                <p:cNvSpPr/>
                <p:nvPr/>
              </p:nvSpPr>
              <p:spPr>
                <a:xfrm>
                  <a:off x="6329647" y="4217818"/>
                  <a:ext cx="42351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2A2E71D3-0E26-4B78-B709-5900E6E9ADC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9647" y="4217818"/>
                  <a:ext cx="423513" cy="461665"/>
                </a:xfrm>
                <a:prstGeom prst="rect">
                  <a:avLst/>
                </a:prstGeom>
                <a:blipFill>
                  <a:blip r:embed="rId25"/>
                  <a:stretch>
                    <a:fillRect l="-3704" r="-12963" b="-2203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04C803D1-95CC-4C3B-B085-B1BC881618C2}"/>
                    </a:ext>
                  </a:extLst>
                </p:cNvPr>
                <p:cNvSpPr/>
                <p:nvPr/>
              </p:nvSpPr>
              <p:spPr>
                <a:xfrm>
                  <a:off x="1362791" y="4291486"/>
                  <a:ext cx="42351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04C803D1-95CC-4C3B-B085-B1BC881618C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2791" y="4291486"/>
                  <a:ext cx="423513" cy="461665"/>
                </a:xfrm>
                <a:prstGeom prst="rect">
                  <a:avLst/>
                </a:prstGeom>
                <a:blipFill>
                  <a:blip r:embed="rId26"/>
                  <a:stretch>
                    <a:fillRect l="-5660" r="-13208" b="-2413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34B313E5-CC9A-4757-B869-6478AA4C4305}"/>
                    </a:ext>
                  </a:extLst>
                </p:cNvPr>
                <p:cNvSpPr/>
                <p:nvPr/>
              </p:nvSpPr>
              <p:spPr>
                <a:xfrm>
                  <a:off x="7162778" y="1984149"/>
                  <a:ext cx="44063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34B313E5-CC9A-4757-B869-6478AA4C430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2778" y="1984149"/>
                  <a:ext cx="440633" cy="461665"/>
                </a:xfrm>
                <a:prstGeom prst="rect">
                  <a:avLst/>
                </a:prstGeom>
                <a:blipFill>
                  <a:blip r:embed="rId27"/>
                  <a:stretch>
                    <a:fillRect r="-1786" b="-155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1A95D952-6C3C-4E85-BD32-A84C416824A5}"/>
                    </a:ext>
                  </a:extLst>
                </p:cNvPr>
                <p:cNvSpPr/>
                <p:nvPr/>
              </p:nvSpPr>
              <p:spPr>
                <a:xfrm>
                  <a:off x="494918" y="2057818"/>
                  <a:ext cx="615129" cy="59850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1A95D952-6C3C-4E85-BD32-A84C416824A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918" y="2057818"/>
                  <a:ext cx="615129" cy="598504"/>
                </a:xfrm>
                <a:prstGeom prst="rect">
                  <a:avLst/>
                </a:prstGeom>
                <a:blipFill>
                  <a:blip r:embed="rId28"/>
                  <a:stretch>
                    <a:fillRect l="-2564" r="-1282" b="-1710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2488C031-7070-4FBC-B5CB-AF9C8D3ABC51}"/>
                    </a:ext>
                  </a:extLst>
                </p:cNvPr>
                <p:cNvSpPr txBox="1"/>
                <p:nvPr/>
              </p:nvSpPr>
              <p:spPr>
                <a:xfrm>
                  <a:off x="4874465" y="691099"/>
                  <a:ext cx="3448095" cy="6783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2488C031-7070-4FBC-B5CB-AF9C8D3ABC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4465" y="691099"/>
                  <a:ext cx="3448095" cy="678304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DFF45584-0F39-4C6D-BCA7-8913511BA7E7}"/>
              </a:ext>
            </a:extLst>
          </p:cNvPr>
          <p:cNvCxnSpPr/>
          <p:nvPr/>
        </p:nvCxnSpPr>
        <p:spPr>
          <a:xfrm>
            <a:off x="10383536" y="392306"/>
            <a:ext cx="1110765" cy="111076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390014EB-0B61-4206-A48D-51DF29B6BAA7}"/>
              </a:ext>
            </a:extLst>
          </p:cNvPr>
          <p:cNvCxnSpPr>
            <a:cxnSpLocks/>
          </p:cNvCxnSpPr>
          <p:nvPr/>
        </p:nvCxnSpPr>
        <p:spPr>
          <a:xfrm flipV="1">
            <a:off x="11494300" y="392306"/>
            <a:ext cx="1110765" cy="111076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B7ED8CE3-20ED-45D2-A602-B09ACC8A157C}"/>
              </a:ext>
            </a:extLst>
          </p:cNvPr>
          <p:cNvCxnSpPr>
            <a:cxnSpLocks/>
          </p:cNvCxnSpPr>
          <p:nvPr/>
        </p:nvCxnSpPr>
        <p:spPr>
          <a:xfrm>
            <a:off x="11494300" y="1503071"/>
            <a:ext cx="0" cy="111076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DC0D8A18-6A3E-47A5-A7B7-F7158C85CA58}"/>
              </a:ext>
            </a:extLst>
          </p:cNvPr>
          <p:cNvCxnSpPr>
            <a:cxnSpLocks/>
          </p:cNvCxnSpPr>
          <p:nvPr/>
        </p:nvCxnSpPr>
        <p:spPr>
          <a:xfrm flipH="1">
            <a:off x="10929547" y="392306"/>
            <a:ext cx="555382" cy="55538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43A2CF26-95AB-4AEC-850B-CDFAC65C0606}"/>
              </a:ext>
            </a:extLst>
          </p:cNvPr>
          <p:cNvCxnSpPr/>
          <p:nvPr/>
        </p:nvCxnSpPr>
        <p:spPr>
          <a:xfrm>
            <a:off x="14151633" y="335480"/>
            <a:ext cx="1110765" cy="111076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216B4639-0C20-41D2-B5DE-2CE49431AB99}"/>
              </a:ext>
            </a:extLst>
          </p:cNvPr>
          <p:cNvCxnSpPr>
            <a:cxnSpLocks/>
          </p:cNvCxnSpPr>
          <p:nvPr/>
        </p:nvCxnSpPr>
        <p:spPr>
          <a:xfrm flipV="1">
            <a:off x="15262398" y="335480"/>
            <a:ext cx="1110765" cy="111076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163AB745-0942-4D66-94F8-AC0241E25667}"/>
              </a:ext>
            </a:extLst>
          </p:cNvPr>
          <p:cNvCxnSpPr>
            <a:cxnSpLocks/>
          </p:cNvCxnSpPr>
          <p:nvPr/>
        </p:nvCxnSpPr>
        <p:spPr>
          <a:xfrm>
            <a:off x="15262398" y="1446245"/>
            <a:ext cx="0" cy="111076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D1A8C128-615D-4A80-B2DB-BFBA4EFD390D}"/>
              </a:ext>
            </a:extLst>
          </p:cNvPr>
          <p:cNvCxnSpPr>
            <a:cxnSpLocks/>
          </p:cNvCxnSpPr>
          <p:nvPr/>
        </p:nvCxnSpPr>
        <p:spPr>
          <a:xfrm>
            <a:off x="15253026" y="335480"/>
            <a:ext cx="555382" cy="55538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F21F4DC7-8DBB-441E-B12D-09BCD65E0E1B}"/>
                  </a:ext>
                </a:extLst>
              </p:cNvPr>
              <p:cNvSpPr txBox="1"/>
              <p:nvPr/>
            </p:nvSpPr>
            <p:spPr>
              <a:xfrm>
                <a:off x="11938956" y="906720"/>
                <a:ext cx="309448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ctrlPr>
                                <a:rPr lang="en-US" altLang="zh-CN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40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zh-CN" sz="40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  <m:r>
                                    <a:rPr lang="en-US" altLang="zh-CN" sz="4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sz="40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sub>
                                <m:sup>
                                  <m:r>
                                    <a:rPr lang="en-US" altLang="zh-CN" sz="40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sup>
                              </m:sSubSup>
                            </m:e>
                          </m:d>
                        </m:e>
                        <m:sub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  <m:sup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p>
                      </m:sSubSup>
                    </m:oMath>
                  </m:oMathPara>
                </a14:m>
                <a:endParaRPr lang="zh-CN" altLang="en-US" sz="4000" dirty="0"/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F21F4DC7-8DBB-441E-B12D-09BCD65E0E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8956" y="906720"/>
                <a:ext cx="3094484" cy="707886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2716664C-FFCD-4AFD-ACC0-3600604EF888}"/>
                  </a:ext>
                </a:extLst>
              </p:cNvPr>
              <p:cNvSpPr txBox="1"/>
              <p:nvPr/>
            </p:nvSpPr>
            <p:spPr>
              <a:xfrm>
                <a:off x="10228334" y="-106253"/>
                <a:ext cx="265973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            1           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2716664C-FFCD-4AFD-ACC0-3600604EF8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8334" y="-106253"/>
                <a:ext cx="2659738" cy="523220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CB96575D-C58C-489D-A250-30B36740BD89}"/>
                  </a:ext>
                </a:extLst>
              </p:cNvPr>
              <p:cNvSpPr/>
              <p:nvPr/>
            </p:nvSpPr>
            <p:spPr>
              <a:xfrm>
                <a:off x="15121313" y="2557010"/>
                <a:ext cx="44063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CB96575D-C58C-489D-A250-30B36740BD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1313" y="2557010"/>
                <a:ext cx="440633" cy="461665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36DAAB15-1C73-4BBB-8DFF-78CBAE6DD536}"/>
                  </a:ext>
                </a:extLst>
              </p:cNvPr>
              <p:cNvSpPr/>
              <p:nvPr/>
            </p:nvSpPr>
            <p:spPr>
              <a:xfrm>
                <a:off x="11290056" y="2613835"/>
                <a:ext cx="44063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36DAAB15-1C73-4BBB-8DFF-78CBAE6DD5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0056" y="2613835"/>
                <a:ext cx="440633" cy="461665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D8AC017E-2116-4094-B030-14ECE21B5C14}"/>
                  </a:ext>
                </a:extLst>
              </p:cNvPr>
              <p:cNvSpPr/>
              <p:nvPr/>
            </p:nvSpPr>
            <p:spPr>
              <a:xfrm>
                <a:off x="15763960" y="834037"/>
                <a:ext cx="339889" cy="3561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D8AC017E-2116-4094-B030-14ECE21B5C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63960" y="834037"/>
                <a:ext cx="339889" cy="356112"/>
              </a:xfrm>
              <a:prstGeom prst="rect">
                <a:avLst/>
              </a:prstGeom>
              <a:blipFill>
                <a:blip r:embed="rId34"/>
                <a:stretch>
                  <a:fillRect b="-155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2EA40177-0435-435B-BA52-E2E0110B0F7D}"/>
                  </a:ext>
                </a:extLst>
              </p:cNvPr>
              <p:cNvSpPr/>
              <p:nvPr/>
            </p:nvSpPr>
            <p:spPr>
              <a:xfrm>
                <a:off x="10620610" y="890863"/>
                <a:ext cx="44063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2EA40177-0435-435B-BA52-E2E0110B0F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0610" y="890863"/>
                <a:ext cx="440633" cy="461665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F80703E6-3900-45D0-BB53-0A281E6C3BCC}"/>
                  </a:ext>
                </a:extLst>
              </p:cNvPr>
              <p:cNvSpPr txBox="1"/>
              <p:nvPr/>
            </p:nvSpPr>
            <p:spPr>
              <a:xfrm>
                <a:off x="13998837" y="-163376"/>
                <a:ext cx="265973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            1           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F80703E6-3900-45D0-BB53-0A281E6C3B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98837" y="-163376"/>
                <a:ext cx="2659738" cy="523220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17FACB90-BBD9-4711-A982-679FAD447A2D}"/>
              </a:ext>
            </a:extLst>
          </p:cNvPr>
          <p:cNvCxnSpPr/>
          <p:nvPr/>
        </p:nvCxnSpPr>
        <p:spPr>
          <a:xfrm>
            <a:off x="10426279" y="3959573"/>
            <a:ext cx="1110765" cy="111076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BAC94BE8-9593-4AF8-BE86-C5D1B88FA40D}"/>
              </a:ext>
            </a:extLst>
          </p:cNvPr>
          <p:cNvCxnSpPr>
            <a:cxnSpLocks/>
          </p:cNvCxnSpPr>
          <p:nvPr/>
        </p:nvCxnSpPr>
        <p:spPr>
          <a:xfrm flipV="1">
            <a:off x="11537043" y="3959573"/>
            <a:ext cx="1110765" cy="111076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A912D45E-37EE-4BF4-98AA-DF93E5CEF6CC}"/>
              </a:ext>
            </a:extLst>
          </p:cNvPr>
          <p:cNvCxnSpPr>
            <a:cxnSpLocks/>
          </p:cNvCxnSpPr>
          <p:nvPr/>
        </p:nvCxnSpPr>
        <p:spPr>
          <a:xfrm>
            <a:off x="11537043" y="5070338"/>
            <a:ext cx="0" cy="111076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9004302E-12E7-4B75-B2CE-9DC366AC52D4}"/>
              </a:ext>
            </a:extLst>
          </p:cNvPr>
          <p:cNvCxnSpPr>
            <a:cxnSpLocks/>
          </p:cNvCxnSpPr>
          <p:nvPr/>
        </p:nvCxnSpPr>
        <p:spPr>
          <a:xfrm flipH="1">
            <a:off x="10972290" y="3959573"/>
            <a:ext cx="555382" cy="55538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B83863A6-5A31-46D1-AA43-FDF6DB794999}"/>
              </a:ext>
            </a:extLst>
          </p:cNvPr>
          <p:cNvCxnSpPr/>
          <p:nvPr/>
        </p:nvCxnSpPr>
        <p:spPr>
          <a:xfrm>
            <a:off x="14194376" y="3902747"/>
            <a:ext cx="1110765" cy="111076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4BC8076D-3BC6-4A8C-BBF8-B9FA5D079CC4}"/>
              </a:ext>
            </a:extLst>
          </p:cNvPr>
          <p:cNvCxnSpPr>
            <a:cxnSpLocks/>
          </p:cNvCxnSpPr>
          <p:nvPr/>
        </p:nvCxnSpPr>
        <p:spPr>
          <a:xfrm flipV="1">
            <a:off x="15305141" y="3902747"/>
            <a:ext cx="1110765" cy="111076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AEB46BB4-B9C7-46F0-9F0C-CAEDE656742E}"/>
              </a:ext>
            </a:extLst>
          </p:cNvPr>
          <p:cNvCxnSpPr>
            <a:cxnSpLocks/>
          </p:cNvCxnSpPr>
          <p:nvPr/>
        </p:nvCxnSpPr>
        <p:spPr>
          <a:xfrm>
            <a:off x="15305141" y="5013512"/>
            <a:ext cx="0" cy="111076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9729058F-A647-4196-A450-D0E69E0B8454}"/>
              </a:ext>
            </a:extLst>
          </p:cNvPr>
          <p:cNvCxnSpPr>
            <a:cxnSpLocks/>
          </p:cNvCxnSpPr>
          <p:nvPr/>
        </p:nvCxnSpPr>
        <p:spPr>
          <a:xfrm>
            <a:off x="15295769" y="3902747"/>
            <a:ext cx="555382" cy="55538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8384596B-A481-4B79-819F-B7421652AC6B}"/>
                  </a:ext>
                </a:extLst>
              </p:cNvPr>
              <p:cNvSpPr txBox="1"/>
              <p:nvPr/>
            </p:nvSpPr>
            <p:spPr>
              <a:xfrm>
                <a:off x="11981699" y="4473987"/>
                <a:ext cx="3094484" cy="9819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ctrlPr>
                                <a:rPr lang="en-US" altLang="zh-CN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40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zh-CN" sz="40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  <m:r>
                                    <a:rPr lang="en-US" altLang="zh-CN" sz="4000" b="0" i="1" smtClean="0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  <m:r>
                                    <a:rPr lang="en-US" altLang="zh-CN" sz="40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sub>
                                <m:sup>
                                  <m:r>
                                    <a:rPr lang="en-US" altLang="zh-CN" sz="40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sup>
                              </m:sSubSup>
                            </m:e>
                          </m:d>
                        </m:e>
                        <m:sub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  <m:sup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p>
                      </m:sSubSup>
                    </m:oMath>
                  </m:oMathPara>
                </a14:m>
                <a:endParaRPr lang="zh-CN" altLang="en-US" sz="4000" dirty="0"/>
              </a:p>
            </p:txBody>
          </p:sp>
        </mc:Choice>
        <mc:Fallback xmlns="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8384596B-A481-4B79-819F-B7421652AC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1699" y="4473987"/>
                <a:ext cx="3094484" cy="981935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E0FBBB96-74B5-4D91-8541-06838744FB64}"/>
                  </a:ext>
                </a:extLst>
              </p:cNvPr>
              <p:cNvSpPr/>
              <p:nvPr/>
            </p:nvSpPr>
            <p:spPr>
              <a:xfrm>
                <a:off x="15164056" y="6124277"/>
                <a:ext cx="44063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E0FBBB96-74B5-4D91-8541-06838744FB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64056" y="6124277"/>
                <a:ext cx="440633" cy="461665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96558284-1507-4E37-AA59-4EFCF6513F50}"/>
                  </a:ext>
                </a:extLst>
              </p:cNvPr>
              <p:cNvSpPr/>
              <p:nvPr/>
            </p:nvSpPr>
            <p:spPr>
              <a:xfrm>
                <a:off x="11332799" y="6181102"/>
                <a:ext cx="44063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96558284-1507-4E37-AA59-4EFCF6513F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2799" y="6181102"/>
                <a:ext cx="440633" cy="461665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D3D22BE7-A245-4A68-B5D8-7D90FA05337A}"/>
                  </a:ext>
                </a:extLst>
              </p:cNvPr>
              <p:cNvSpPr/>
              <p:nvPr/>
            </p:nvSpPr>
            <p:spPr>
              <a:xfrm>
                <a:off x="15806703" y="4401304"/>
                <a:ext cx="339889" cy="3561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D3D22BE7-A245-4A68-B5D8-7D90FA0533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06703" y="4401304"/>
                <a:ext cx="339889" cy="356112"/>
              </a:xfrm>
              <a:prstGeom prst="rect">
                <a:avLst/>
              </a:prstGeom>
              <a:blipFill>
                <a:blip r:embed="rId40"/>
                <a:stretch>
                  <a:fillRect b="-155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54621FF0-ED07-40FA-93A6-CC8F3EFDA197}"/>
                  </a:ext>
                </a:extLst>
              </p:cNvPr>
              <p:cNvSpPr/>
              <p:nvPr/>
            </p:nvSpPr>
            <p:spPr>
              <a:xfrm>
                <a:off x="10663353" y="4458130"/>
                <a:ext cx="44063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54621FF0-ED07-40FA-93A6-CC8F3EFDA1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3353" y="4458130"/>
                <a:ext cx="440633" cy="461665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839D8221-ADEE-4F28-8726-5690FB7255CD}"/>
                  </a:ext>
                </a:extLst>
              </p:cNvPr>
              <p:cNvSpPr txBox="1"/>
              <p:nvPr/>
            </p:nvSpPr>
            <p:spPr>
              <a:xfrm>
                <a:off x="10249906" y="3418448"/>
                <a:ext cx="265973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           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839D8221-ADEE-4F28-8726-5690FB7255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9906" y="3418448"/>
                <a:ext cx="2659738" cy="523220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A9B971B7-F4D7-4CCE-A880-A1FDA6EBED07}"/>
                  </a:ext>
                </a:extLst>
              </p:cNvPr>
              <p:cNvSpPr txBox="1"/>
              <p:nvPr/>
            </p:nvSpPr>
            <p:spPr>
              <a:xfrm>
                <a:off x="13975272" y="3367196"/>
                <a:ext cx="265973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           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A9B971B7-F4D7-4CCE-A880-A1FDA6EBED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75272" y="3367196"/>
                <a:ext cx="2659738" cy="523220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4" name="Multiplication Sign 153">
            <a:extLst>
              <a:ext uri="{FF2B5EF4-FFF2-40B4-BE49-F238E27FC236}">
                <a16:creationId xmlns:a16="http://schemas.microsoft.com/office/drawing/2014/main" id="{D46E0E55-3509-4D24-83E8-A42A8CA0F34F}"/>
              </a:ext>
            </a:extLst>
          </p:cNvPr>
          <p:cNvSpPr/>
          <p:nvPr/>
        </p:nvSpPr>
        <p:spPr>
          <a:xfrm>
            <a:off x="2927192" y="58557"/>
            <a:ext cx="2609108" cy="2609108"/>
          </a:xfrm>
          <a:prstGeom prst="mathMultiply">
            <a:avLst>
              <a:gd name="adj1" fmla="val 433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5" name="Multiplication Sign 154">
            <a:extLst>
              <a:ext uri="{FF2B5EF4-FFF2-40B4-BE49-F238E27FC236}">
                <a16:creationId xmlns:a16="http://schemas.microsoft.com/office/drawing/2014/main" id="{015AFC3A-C8D7-4B73-83A2-08D83E64A9D0}"/>
              </a:ext>
            </a:extLst>
          </p:cNvPr>
          <p:cNvSpPr/>
          <p:nvPr/>
        </p:nvSpPr>
        <p:spPr>
          <a:xfrm>
            <a:off x="13988465" y="3524368"/>
            <a:ext cx="2609108" cy="2609108"/>
          </a:xfrm>
          <a:prstGeom prst="mathMultiply">
            <a:avLst>
              <a:gd name="adj1" fmla="val 433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Multiplication Sign 117">
            <a:extLst>
              <a:ext uri="{FF2B5EF4-FFF2-40B4-BE49-F238E27FC236}">
                <a16:creationId xmlns:a16="http://schemas.microsoft.com/office/drawing/2014/main" id="{7B1928C4-FBBD-4FC0-84CA-D1FE61BC21A5}"/>
              </a:ext>
            </a:extLst>
          </p:cNvPr>
          <p:cNvSpPr/>
          <p:nvPr/>
        </p:nvSpPr>
        <p:spPr>
          <a:xfrm>
            <a:off x="13948472" y="-43891"/>
            <a:ext cx="2609108" cy="2609108"/>
          </a:xfrm>
          <a:prstGeom prst="mathMultiply">
            <a:avLst>
              <a:gd name="adj1" fmla="val 433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414786F-6408-4B12-8545-00A517FE392F}"/>
              </a:ext>
            </a:extLst>
          </p:cNvPr>
          <p:cNvCxnSpPr/>
          <p:nvPr/>
        </p:nvCxnSpPr>
        <p:spPr>
          <a:xfrm>
            <a:off x="2508738" y="-232804"/>
            <a:ext cx="0" cy="720000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2EBEB634-0916-4B21-836B-B2F2A0C88D7F}"/>
              </a:ext>
            </a:extLst>
          </p:cNvPr>
          <p:cNvCxnSpPr/>
          <p:nvPr/>
        </p:nvCxnSpPr>
        <p:spPr>
          <a:xfrm>
            <a:off x="9808698" y="-232804"/>
            <a:ext cx="0" cy="720000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973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12C19DB-4109-4C9B-981A-3D9BCA129400}"/>
              </a:ext>
            </a:extLst>
          </p:cNvPr>
          <p:cNvGrpSpPr/>
          <p:nvPr/>
        </p:nvGrpSpPr>
        <p:grpSpPr>
          <a:xfrm>
            <a:off x="555352" y="4478169"/>
            <a:ext cx="1180089" cy="2295874"/>
            <a:chOff x="985309" y="2383794"/>
            <a:chExt cx="1405308" cy="2734039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777CCED2-C4AE-4AB8-AD89-44E4DCC13887}"/>
                </a:ext>
              </a:extLst>
            </p:cNvPr>
            <p:cNvGrpSpPr/>
            <p:nvPr/>
          </p:nvGrpSpPr>
          <p:grpSpPr>
            <a:xfrm>
              <a:off x="1336777" y="4407267"/>
              <a:ext cx="1053840" cy="710566"/>
              <a:chOff x="374149" y="458371"/>
              <a:chExt cx="702935" cy="710566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2DAE20E0-678A-4BD9-91DB-53F31467D8FF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EFFB5482-9606-4670-9E59-9DA916B65308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2A1FEE0-E15C-4618-B7CA-36070AB7A67B}"/>
                </a:ext>
              </a:extLst>
            </p:cNvPr>
            <p:cNvGrpSpPr/>
            <p:nvPr/>
          </p:nvGrpSpPr>
          <p:grpSpPr>
            <a:xfrm>
              <a:off x="985309" y="3696700"/>
              <a:ext cx="702935" cy="710566"/>
              <a:chOff x="374149" y="458371"/>
              <a:chExt cx="702935" cy="710566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F05966B0-612A-47CE-8C0B-F25542863542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93DC937B-0F5F-4406-A708-FC8CEA012552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C41BFD5-7F39-4D89-97A9-20F78A24B0E2}"/>
                </a:ext>
              </a:extLst>
            </p:cNvPr>
            <p:cNvGrpSpPr/>
            <p:nvPr/>
          </p:nvGrpSpPr>
          <p:grpSpPr>
            <a:xfrm flipH="1">
              <a:off x="985461" y="3045336"/>
              <a:ext cx="702654" cy="684353"/>
              <a:chOff x="535616" y="2415540"/>
              <a:chExt cx="481162" cy="468630"/>
            </a:xfrm>
          </p:grpSpPr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72290A97-3E49-44CF-8FFC-9CE2B70666E6}"/>
                  </a:ext>
                </a:extLst>
              </p:cNvPr>
              <p:cNvSpPr/>
              <p:nvPr/>
            </p:nvSpPr>
            <p:spPr>
              <a:xfrm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206EF230-A54E-4533-8882-D005E785DBE2}"/>
                  </a:ext>
                </a:extLst>
              </p:cNvPr>
              <p:cNvSpPr/>
              <p:nvPr/>
            </p:nvSpPr>
            <p:spPr>
              <a:xfrm>
                <a:off x="727710" y="2581275"/>
                <a:ext cx="87630" cy="8382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 dirty="0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4FDD0A36-8E08-4345-B996-BEE710012BEC}"/>
                  </a:ext>
                </a:extLst>
              </p:cNvPr>
              <p:cNvSpPr/>
              <p:nvPr/>
            </p:nvSpPr>
            <p:spPr>
              <a:xfrm flipH="1"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3E8E7D8-1D15-48C3-8A86-B323AD3356C8}"/>
                </a:ext>
              </a:extLst>
            </p:cNvPr>
            <p:cNvGrpSpPr/>
            <p:nvPr/>
          </p:nvGrpSpPr>
          <p:grpSpPr>
            <a:xfrm flipH="1">
              <a:off x="1687963" y="2399829"/>
              <a:ext cx="702654" cy="684353"/>
              <a:chOff x="535616" y="2415540"/>
              <a:chExt cx="481162" cy="468630"/>
            </a:xfrm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62E77FC8-00DC-4874-BFF7-07DB06C9D0C9}"/>
                  </a:ext>
                </a:extLst>
              </p:cNvPr>
              <p:cNvSpPr/>
              <p:nvPr/>
            </p:nvSpPr>
            <p:spPr>
              <a:xfrm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67A2C352-E71B-4B53-93D0-FA8BF4D23598}"/>
                  </a:ext>
                </a:extLst>
              </p:cNvPr>
              <p:cNvSpPr/>
              <p:nvPr/>
            </p:nvSpPr>
            <p:spPr>
              <a:xfrm>
                <a:off x="727710" y="2581275"/>
                <a:ext cx="87630" cy="8382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 dirty="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E122CF10-C00B-4897-82A4-3BA274CB73B1}"/>
                  </a:ext>
                </a:extLst>
              </p:cNvPr>
              <p:cNvSpPr/>
              <p:nvPr/>
            </p:nvSpPr>
            <p:spPr>
              <a:xfrm flipH="1"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1872182E-C80C-440C-B788-9F65B13526C1}"/>
                </a:ext>
              </a:extLst>
            </p:cNvPr>
            <p:cNvCxnSpPr>
              <a:cxnSpLocks/>
            </p:cNvCxnSpPr>
            <p:nvPr/>
          </p:nvCxnSpPr>
          <p:spPr>
            <a:xfrm>
              <a:off x="2384135" y="3084182"/>
              <a:ext cx="1402" cy="13230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3FC9A9E-47DD-448C-8879-24129E58B055}"/>
                </a:ext>
              </a:extLst>
            </p:cNvPr>
            <p:cNvCxnSpPr>
              <a:cxnSpLocks/>
              <a:endCxn id="12" idx="7"/>
            </p:cNvCxnSpPr>
            <p:nvPr/>
          </p:nvCxnSpPr>
          <p:spPr>
            <a:xfrm flipH="1">
              <a:off x="985668" y="2383794"/>
              <a:ext cx="5180" cy="66154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5B79C04-EBCA-4C8D-B803-15A5CE8D4A50}"/>
              </a:ext>
            </a:extLst>
          </p:cNvPr>
          <p:cNvGrpSpPr/>
          <p:nvPr/>
        </p:nvGrpSpPr>
        <p:grpSpPr>
          <a:xfrm>
            <a:off x="2122250" y="1421259"/>
            <a:ext cx="1180089" cy="2295874"/>
            <a:chOff x="3281405" y="512437"/>
            <a:chExt cx="1405308" cy="2734039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E932BE68-184A-4E98-A31D-1B55B4898242}"/>
                </a:ext>
              </a:extLst>
            </p:cNvPr>
            <p:cNvGrpSpPr/>
            <p:nvPr/>
          </p:nvGrpSpPr>
          <p:grpSpPr>
            <a:xfrm>
              <a:off x="3632873" y="2535910"/>
              <a:ext cx="1053840" cy="710566"/>
              <a:chOff x="374149" y="458371"/>
              <a:chExt cx="702935" cy="710566"/>
            </a:xfrm>
          </p:grpSpPr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AA7BE9E2-195C-45B6-B402-75C78FB9B1D9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EA0674C5-781C-4D61-AC7D-22952DB6F8B7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B5D33029-EAF5-46EA-A8E5-05AC9FBDFC14}"/>
                </a:ext>
              </a:extLst>
            </p:cNvPr>
            <p:cNvGrpSpPr/>
            <p:nvPr/>
          </p:nvGrpSpPr>
          <p:grpSpPr>
            <a:xfrm>
              <a:off x="3281405" y="1825343"/>
              <a:ext cx="702935" cy="710566"/>
              <a:chOff x="374149" y="458371"/>
              <a:chExt cx="702935" cy="710566"/>
            </a:xfrm>
          </p:grpSpPr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E2FCE8D6-8936-4374-B400-114B82791658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9F901D8D-439B-42F4-954F-869BC40D87A1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BBB1FF34-38EC-48C4-9CD0-5CD6A68DE993}"/>
                </a:ext>
              </a:extLst>
            </p:cNvPr>
            <p:cNvGrpSpPr/>
            <p:nvPr/>
          </p:nvGrpSpPr>
          <p:grpSpPr>
            <a:xfrm flipH="1">
              <a:off x="3984059" y="528472"/>
              <a:ext cx="702654" cy="684353"/>
              <a:chOff x="535616" y="2415540"/>
              <a:chExt cx="481162" cy="468630"/>
            </a:xfrm>
          </p:grpSpPr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8E99154B-070C-4F12-BD01-7F66D3796CB2}"/>
                  </a:ext>
                </a:extLst>
              </p:cNvPr>
              <p:cNvSpPr/>
              <p:nvPr/>
            </p:nvSpPr>
            <p:spPr>
              <a:xfrm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D6BBA12B-7CFB-4D86-9610-BE014CBEF9FD}"/>
                  </a:ext>
                </a:extLst>
              </p:cNvPr>
              <p:cNvSpPr/>
              <p:nvPr/>
            </p:nvSpPr>
            <p:spPr>
              <a:xfrm>
                <a:off x="727710" y="2581275"/>
                <a:ext cx="87630" cy="8382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 dirty="0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28F01467-08FB-4EA7-9839-1D19ED7A1621}"/>
                  </a:ext>
                </a:extLst>
              </p:cNvPr>
              <p:cNvSpPr/>
              <p:nvPr/>
            </p:nvSpPr>
            <p:spPr>
              <a:xfrm flipH="1"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18C0DE9-7D74-4CBE-9D56-CA306F24C711}"/>
                </a:ext>
              </a:extLst>
            </p:cNvPr>
            <p:cNvCxnSpPr>
              <a:cxnSpLocks/>
            </p:cNvCxnSpPr>
            <p:nvPr/>
          </p:nvCxnSpPr>
          <p:spPr>
            <a:xfrm>
              <a:off x="4680231" y="1212825"/>
              <a:ext cx="1402" cy="13230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A6B5AF0-4922-4E21-84A2-8D4A05A24284}"/>
                </a:ext>
              </a:extLst>
            </p:cNvPr>
            <p:cNvCxnSpPr>
              <a:cxnSpLocks/>
              <a:endCxn id="46" idx="0"/>
            </p:cNvCxnSpPr>
            <p:nvPr/>
          </p:nvCxnSpPr>
          <p:spPr>
            <a:xfrm flipH="1">
              <a:off x="3281826" y="512437"/>
              <a:ext cx="5118" cy="13129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041A229-A593-4D45-B391-CCC39AE37EF3}"/>
                </a:ext>
              </a:extLst>
            </p:cNvPr>
            <p:cNvCxnSpPr>
              <a:cxnSpLocks/>
            </p:cNvCxnSpPr>
            <p:nvPr/>
          </p:nvCxnSpPr>
          <p:spPr>
            <a:xfrm>
              <a:off x="3980381" y="1202665"/>
              <a:ext cx="1740" cy="66754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193D5B6-3202-49B5-8900-7696BC371BD2}"/>
              </a:ext>
            </a:extLst>
          </p:cNvPr>
          <p:cNvGrpSpPr/>
          <p:nvPr/>
        </p:nvGrpSpPr>
        <p:grpSpPr>
          <a:xfrm>
            <a:off x="6130708" y="1420227"/>
            <a:ext cx="1180521" cy="2282409"/>
            <a:chOff x="6846948" y="528472"/>
            <a:chExt cx="1405822" cy="2718004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605B0315-4FCE-490A-9362-8344479F7B19}"/>
                </a:ext>
              </a:extLst>
            </p:cNvPr>
            <p:cNvGrpSpPr/>
            <p:nvPr/>
          </p:nvGrpSpPr>
          <p:grpSpPr>
            <a:xfrm>
              <a:off x="6846948" y="2535910"/>
              <a:ext cx="1053840" cy="710566"/>
              <a:chOff x="374149" y="458371"/>
              <a:chExt cx="702935" cy="710566"/>
            </a:xfrm>
          </p:grpSpPr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3F050239-F624-4D2D-BA5B-B1CD08F08E5E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88ED1BE1-A89C-4110-884D-7F251489D05D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48DF1779-94A4-4BB8-9892-62844D37CDF5}"/>
                </a:ext>
              </a:extLst>
            </p:cNvPr>
            <p:cNvGrpSpPr/>
            <p:nvPr/>
          </p:nvGrpSpPr>
          <p:grpSpPr>
            <a:xfrm>
              <a:off x="7549835" y="1825342"/>
              <a:ext cx="702935" cy="710566"/>
              <a:chOff x="374149" y="458371"/>
              <a:chExt cx="702935" cy="710566"/>
            </a:xfrm>
          </p:grpSpPr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2DA73A6A-2C2F-409C-8B99-512584814BD1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4BCDAB3D-411C-4249-A2D5-159C99BECE34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C949A765-9AE9-44A9-AE75-231718710233}"/>
                </a:ext>
              </a:extLst>
            </p:cNvPr>
            <p:cNvGrpSpPr/>
            <p:nvPr/>
          </p:nvGrpSpPr>
          <p:grpSpPr>
            <a:xfrm flipH="1">
              <a:off x="7549694" y="540567"/>
              <a:ext cx="702654" cy="684353"/>
              <a:chOff x="535616" y="2415540"/>
              <a:chExt cx="481162" cy="468630"/>
            </a:xfrm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C478D646-4270-4B43-ACD8-48DA235A9324}"/>
                  </a:ext>
                </a:extLst>
              </p:cNvPr>
              <p:cNvSpPr/>
              <p:nvPr/>
            </p:nvSpPr>
            <p:spPr>
              <a:xfrm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6D2783AF-F366-4A61-9A2C-0790D69E7E3B}"/>
                  </a:ext>
                </a:extLst>
              </p:cNvPr>
              <p:cNvSpPr/>
              <p:nvPr/>
            </p:nvSpPr>
            <p:spPr>
              <a:xfrm>
                <a:off x="727710" y="2581275"/>
                <a:ext cx="87630" cy="8382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 dirty="0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FDB7E417-7E52-49E9-A1E8-CAB45426027A}"/>
                  </a:ext>
                </a:extLst>
              </p:cNvPr>
              <p:cNvSpPr/>
              <p:nvPr/>
            </p:nvSpPr>
            <p:spPr>
              <a:xfrm flipH="1"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363A80D-D067-4BF4-9EDE-703E9E90D0A8}"/>
                </a:ext>
              </a:extLst>
            </p:cNvPr>
            <p:cNvCxnSpPr>
              <a:cxnSpLocks/>
            </p:cNvCxnSpPr>
            <p:nvPr/>
          </p:nvCxnSpPr>
          <p:spPr>
            <a:xfrm>
              <a:off x="8250946" y="1224920"/>
              <a:ext cx="0" cy="61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CA8E476B-2F3A-4E53-AC01-9AB5299AE42E}"/>
                </a:ext>
              </a:extLst>
            </p:cNvPr>
            <p:cNvCxnSpPr>
              <a:cxnSpLocks/>
            </p:cNvCxnSpPr>
            <p:nvPr/>
          </p:nvCxnSpPr>
          <p:spPr>
            <a:xfrm>
              <a:off x="6847462" y="528472"/>
              <a:ext cx="0" cy="200792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AE8C4011-8DCB-46D3-8A75-2C45B8DC3785}"/>
                </a:ext>
              </a:extLst>
            </p:cNvPr>
            <p:cNvCxnSpPr>
              <a:cxnSpLocks/>
            </p:cNvCxnSpPr>
            <p:nvPr/>
          </p:nvCxnSpPr>
          <p:spPr>
            <a:xfrm>
              <a:off x="7551096" y="1214760"/>
              <a:ext cx="1740" cy="61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C4136B22-78B2-46DA-9F5B-0AF80B6F195B}"/>
              </a:ext>
            </a:extLst>
          </p:cNvPr>
          <p:cNvGrpSpPr/>
          <p:nvPr/>
        </p:nvGrpSpPr>
        <p:grpSpPr>
          <a:xfrm>
            <a:off x="7865326" y="4514078"/>
            <a:ext cx="1180521" cy="2643362"/>
            <a:chOff x="9506552" y="3119107"/>
            <a:chExt cx="1405822" cy="3147845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C0EA9A18-9C55-4E00-991C-9BDC1ED5ED32}"/>
                </a:ext>
              </a:extLst>
            </p:cNvPr>
            <p:cNvGrpSpPr/>
            <p:nvPr/>
          </p:nvGrpSpPr>
          <p:grpSpPr>
            <a:xfrm>
              <a:off x="9506552" y="4440257"/>
              <a:ext cx="1053840" cy="710566"/>
              <a:chOff x="374149" y="458371"/>
              <a:chExt cx="702935" cy="710566"/>
            </a:xfrm>
          </p:grpSpPr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A81BF005-A1CD-44CA-87F7-A4DA63493EA7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7F9CCF82-652B-4068-8C6E-4340F46CD1D9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858F348E-2B40-45B1-8850-D181DC6EB2DA}"/>
                </a:ext>
              </a:extLst>
            </p:cNvPr>
            <p:cNvGrpSpPr/>
            <p:nvPr/>
          </p:nvGrpSpPr>
          <p:grpSpPr>
            <a:xfrm>
              <a:off x="10209439" y="3729689"/>
              <a:ext cx="702935" cy="710566"/>
              <a:chOff x="374149" y="458371"/>
              <a:chExt cx="702935" cy="710566"/>
            </a:xfrm>
          </p:grpSpPr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7E547564-4521-46A8-BBC8-F754761467E6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9A76DAB0-2828-48EE-B661-74363EAA5F34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BD643452-A07D-46DB-9DD1-72079B8438E6}"/>
                </a:ext>
              </a:extLst>
            </p:cNvPr>
            <p:cNvCxnSpPr>
              <a:cxnSpLocks/>
            </p:cNvCxnSpPr>
            <p:nvPr/>
          </p:nvCxnSpPr>
          <p:spPr>
            <a:xfrm>
              <a:off x="10910550" y="3129267"/>
              <a:ext cx="0" cy="61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4F81E63-F3AB-4896-9ED2-1D7B4042371C}"/>
                </a:ext>
              </a:extLst>
            </p:cNvPr>
            <p:cNvCxnSpPr>
              <a:cxnSpLocks/>
            </p:cNvCxnSpPr>
            <p:nvPr/>
          </p:nvCxnSpPr>
          <p:spPr>
            <a:xfrm>
              <a:off x="9511130" y="3127300"/>
              <a:ext cx="0" cy="133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797A681-2484-4B5D-A8E9-708FF0CCB052}"/>
                </a:ext>
              </a:extLst>
            </p:cNvPr>
            <p:cNvCxnSpPr>
              <a:cxnSpLocks/>
            </p:cNvCxnSpPr>
            <p:nvPr/>
          </p:nvCxnSpPr>
          <p:spPr>
            <a:xfrm>
              <a:off x="10210700" y="3119107"/>
              <a:ext cx="1740" cy="61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010F18C2-7D01-4A5D-AE91-70D1BB49C9D1}"/>
                </a:ext>
              </a:extLst>
            </p:cNvPr>
            <p:cNvCxnSpPr>
              <a:cxnSpLocks/>
            </p:cNvCxnSpPr>
            <p:nvPr/>
          </p:nvCxnSpPr>
          <p:spPr>
            <a:xfrm>
              <a:off x="10034420" y="4934952"/>
              <a:ext cx="0" cy="133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7060E19D-8CFF-409B-BC95-B6C7874ECB7C}"/>
              </a:ext>
            </a:extLst>
          </p:cNvPr>
          <p:cNvGrpSpPr/>
          <p:nvPr/>
        </p:nvGrpSpPr>
        <p:grpSpPr>
          <a:xfrm flipH="1">
            <a:off x="6036015" y="7502222"/>
            <a:ext cx="1180521" cy="2643362"/>
            <a:chOff x="9658952" y="3271507"/>
            <a:chExt cx="1405822" cy="3147845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0A67609E-D827-484D-A694-87F157FC5EA8}"/>
                </a:ext>
              </a:extLst>
            </p:cNvPr>
            <p:cNvGrpSpPr/>
            <p:nvPr/>
          </p:nvGrpSpPr>
          <p:grpSpPr>
            <a:xfrm>
              <a:off x="9658952" y="4592657"/>
              <a:ext cx="1053840" cy="710566"/>
              <a:chOff x="374149" y="458371"/>
              <a:chExt cx="702935" cy="710566"/>
            </a:xfrm>
          </p:grpSpPr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54071547-9BAA-4726-875A-6B6D2C6A697E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40B3B190-6F0E-442C-B945-ACCC84C85A3B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D956B297-63FA-4F70-8CFB-34D5DFB9516F}"/>
                </a:ext>
              </a:extLst>
            </p:cNvPr>
            <p:cNvGrpSpPr/>
            <p:nvPr/>
          </p:nvGrpSpPr>
          <p:grpSpPr>
            <a:xfrm>
              <a:off x="10361839" y="3882089"/>
              <a:ext cx="702935" cy="710566"/>
              <a:chOff x="374149" y="458371"/>
              <a:chExt cx="702935" cy="710566"/>
            </a:xfrm>
          </p:grpSpPr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A17D1749-0EF1-45D7-97C0-613F91959339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12333D9D-02A5-4D20-A80F-A26F07E21F04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2DF1151D-9000-4ACB-91C0-8B21885FE598}"/>
                </a:ext>
              </a:extLst>
            </p:cNvPr>
            <p:cNvCxnSpPr>
              <a:cxnSpLocks/>
            </p:cNvCxnSpPr>
            <p:nvPr/>
          </p:nvCxnSpPr>
          <p:spPr>
            <a:xfrm>
              <a:off x="11062950" y="3281667"/>
              <a:ext cx="0" cy="61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BF7F0A57-B21C-407C-8D68-F01F5B922B5C}"/>
                </a:ext>
              </a:extLst>
            </p:cNvPr>
            <p:cNvCxnSpPr>
              <a:cxnSpLocks/>
            </p:cNvCxnSpPr>
            <p:nvPr/>
          </p:nvCxnSpPr>
          <p:spPr>
            <a:xfrm>
              <a:off x="9663530" y="3279700"/>
              <a:ext cx="0" cy="133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1CE5B67F-DF18-4454-8003-0AF676346E7E}"/>
                </a:ext>
              </a:extLst>
            </p:cNvPr>
            <p:cNvCxnSpPr>
              <a:cxnSpLocks/>
            </p:cNvCxnSpPr>
            <p:nvPr/>
          </p:nvCxnSpPr>
          <p:spPr>
            <a:xfrm>
              <a:off x="10363100" y="3271507"/>
              <a:ext cx="1740" cy="61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5B27499A-2064-43F1-B93B-DD76577B5E18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820" y="5087352"/>
              <a:ext cx="0" cy="133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C99052B4-7A98-4978-AF74-D28A8DAE8BE1}"/>
              </a:ext>
            </a:extLst>
          </p:cNvPr>
          <p:cNvGrpSpPr/>
          <p:nvPr/>
        </p:nvGrpSpPr>
        <p:grpSpPr>
          <a:xfrm>
            <a:off x="4203777" y="11477513"/>
            <a:ext cx="1193645" cy="2337759"/>
            <a:chOff x="3284684" y="7642619"/>
            <a:chExt cx="1421450" cy="2783918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D36470F0-AFFE-450A-B274-F58FEE367B97}"/>
                </a:ext>
              </a:extLst>
            </p:cNvPr>
            <p:cNvGrpSpPr/>
            <p:nvPr/>
          </p:nvGrpSpPr>
          <p:grpSpPr>
            <a:xfrm flipH="1">
              <a:off x="3632591" y="9384231"/>
              <a:ext cx="1072746" cy="710566"/>
              <a:chOff x="374149" y="458371"/>
              <a:chExt cx="702935" cy="710566"/>
            </a:xfrm>
          </p:grpSpPr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2154BABC-E619-4D82-A2B4-04E620EC7A30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4267763D-0798-44B6-88F7-CC7E214A6E6C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97ACA24D-4221-4F9D-A62B-7B7571D9FCCA}"/>
                </a:ext>
              </a:extLst>
            </p:cNvPr>
            <p:cNvGrpSpPr/>
            <p:nvPr/>
          </p:nvGrpSpPr>
          <p:grpSpPr>
            <a:xfrm flipH="1">
              <a:off x="3284684" y="8253201"/>
              <a:ext cx="705051" cy="710566"/>
              <a:chOff x="374149" y="458371"/>
              <a:chExt cx="702935" cy="710566"/>
            </a:xfrm>
          </p:grpSpPr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2DB7CDA4-C32D-4B17-8915-0252846A20A7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23D77E26-9936-4A64-AB3F-91C5020560DF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0EF21719-38BC-454F-9232-E71854A4A0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86509" y="7652779"/>
              <a:ext cx="0" cy="61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4F4EE2B1-9768-435A-83BE-39601BAB8A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85929" y="7650812"/>
              <a:ext cx="0" cy="133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1EEB2E45-CE4D-4770-A6AA-C273E66278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89699" y="7642619"/>
              <a:ext cx="1740" cy="61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B8FD28B6-A83E-4777-8ACE-800C76B784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70381" y="9850537"/>
              <a:ext cx="0" cy="576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B3516C87-0795-44AF-B895-908781E1A3D4}"/>
                </a:ext>
              </a:extLst>
            </p:cNvPr>
            <p:cNvGrpSpPr/>
            <p:nvPr/>
          </p:nvGrpSpPr>
          <p:grpSpPr>
            <a:xfrm>
              <a:off x="3635131" y="8949053"/>
              <a:ext cx="1071003" cy="468630"/>
              <a:chOff x="3646416" y="8949053"/>
              <a:chExt cx="1057178" cy="468630"/>
            </a:xfrm>
          </p:grpSpPr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291B6DB8-460B-47E8-98A3-B7DFD45A48CF}"/>
                  </a:ext>
                </a:extLst>
              </p:cNvPr>
              <p:cNvSpPr/>
              <p:nvPr/>
            </p:nvSpPr>
            <p:spPr>
              <a:xfrm flipH="1">
                <a:off x="3646416" y="8949053"/>
                <a:ext cx="1057178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58BEF990-32D6-4DDE-AAD0-84988E71FE92}"/>
                  </a:ext>
                </a:extLst>
              </p:cNvPr>
              <p:cNvSpPr/>
              <p:nvPr/>
            </p:nvSpPr>
            <p:spPr>
              <a:xfrm flipH="1">
                <a:off x="4080879" y="9114788"/>
                <a:ext cx="189001" cy="8382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74DCD317-C920-4A83-953F-7A63F30A219C}"/>
                  </a:ext>
                </a:extLst>
              </p:cNvPr>
              <p:cNvSpPr/>
              <p:nvPr/>
            </p:nvSpPr>
            <p:spPr>
              <a:xfrm>
                <a:off x="3646417" y="8949053"/>
                <a:ext cx="1037771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</p:grp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B480F7A9-1474-4E67-B4F7-D3260B90D4D7}"/>
              </a:ext>
            </a:extLst>
          </p:cNvPr>
          <p:cNvCxnSpPr>
            <a:cxnSpLocks/>
          </p:cNvCxnSpPr>
          <p:nvPr/>
        </p:nvCxnSpPr>
        <p:spPr>
          <a:xfrm>
            <a:off x="3963770" y="1685572"/>
            <a:ext cx="1506322" cy="0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9561EA43-632C-4B8E-882E-D53003F347F3}"/>
              </a:ext>
            </a:extLst>
          </p:cNvPr>
          <p:cNvCxnSpPr>
            <a:cxnSpLocks/>
          </p:cNvCxnSpPr>
          <p:nvPr/>
        </p:nvCxnSpPr>
        <p:spPr>
          <a:xfrm>
            <a:off x="8086741" y="2667724"/>
            <a:ext cx="660367" cy="1329464"/>
          </a:xfrm>
          <a:prstGeom prst="straightConnector1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3BDABF80-8B8B-4C41-882C-7EA98E50CE66}"/>
              </a:ext>
            </a:extLst>
          </p:cNvPr>
          <p:cNvCxnSpPr>
            <a:cxnSpLocks/>
          </p:cNvCxnSpPr>
          <p:nvPr/>
        </p:nvCxnSpPr>
        <p:spPr>
          <a:xfrm flipV="1">
            <a:off x="1155790" y="2692676"/>
            <a:ext cx="702764" cy="1304512"/>
          </a:xfrm>
          <a:prstGeom prst="straightConnector1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EEA4DD21-D631-40E7-97A3-82CED4B5682F}"/>
              </a:ext>
            </a:extLst>
          </p:cNvPr>
          <p:cNvCxnSpPr>
            <a:cxnSpLocks/>
          </p:cNvCxnSpPr>
          <p:nvPr/>
        </p:nvCxnSpPr>
        <p:spPr>
          <a:xfrm flipH="1" flipV="1">
            <a:off x="964653" y="7009566"/>
            <a:ext cx="639473" cy="1310774"/>
          </a:xfrm>
          <a:prstGeom prst="straightConnector1">
            <a:avLst/>
          </a:prstGeom>
          <a:ln w="5715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CBDD50E1-6FA3-46E7-8B78-2018967BF486}"/>
              </a:ext>
            </a:extLst>
          </p:cNvPr>
          <p:cNvCxnSpPr>
            <a:cxnSpLocks/>
          </p:cNvCxnSpPr>
          <p:nvPr/>
        </p:nvCxnSpPr>
        <p:spPr>
          <a:xfrm flipH="1">
            <a:off x="8250415" y="7009566"/>
            <a:ext cx="705678" cy="1349759"/>
          </a:xfrm>
          <a:prstGeom prst="straightConnector1">
            <a:avLst/>
          </a:prstGeom>
          <a:ln w="5715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C941D717-F1AF-483E-AD6E-C3ED976BCB01}"/>
              </a:ext>
            </a:extLst>
          </p:cNvPr>
          <p:cNvCxnSpPr>
            <a:cxnSpLocks/>
          </p:cNvCxnSpPr>
          <p:nvPr/>
        </p:nvCxnSpPr>
        <p:spPr>
          <a:xfrm flipH="1">
            <a:off x="5781729" y="10584920"/>
            <a:ext cx="705678" cy="1349759"/>
          </a:xfrm>
          <a:prstGeom prst="straightConnector1">
            <a:avLst/>
          </a:prstGeom>
          <a:ln w="57150">
            <a:solidFill>
              <a:schemeClr val="accent4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167AA55D-F3E5-4BA5-9A01-66F8A127E6D9}"/>
              </a:ext>
            </a:extLst>
          </p:cNvPr>
          <p:cNvCxnSpPr>
            <a:cxnSpLocks/>
          </p:cNvCxnSpPr>
          <p:nvPr/>
        </p:nvCxnSpPr>
        <p:spPr>
          <a:xfrm>
            <a:off x="3269294" y="10616133"/>
            <a:ext cx="705678" cy="1349759"/>
          </a:xfrm>
          <a:prstGeom prst="straightConnector1">
            <a:avLst/>
          </a:prstGeom>
          <a:ln w="57150">
            <a:solidFill>
              <a:srgbClr val="0070C0"/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38638E33-D7A8-435C-8AE2-BE1EC4DE11E6}"/>
                  </a:ext>
                </a:extLst>
              </p:cNvPr>
              <p:cNvSpPr txBox="1"/>
              <p:nvPr/>
            </p:nvSpPr>
            <p:spPr>
              <a:xfrm>
                <a:off x="4068573" y="1736411"/>
                <a:ext cx="114190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38638E33-D7A8-435C-8AE2-BE1EC4DE11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573" y="1736411"/>
                <a:ext cx="1141906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Arc 108">
            <a:extLst>
              <a:ext uri="{FF2B5EF4-FFF2-40B4-BE49-F238E27FC236}">
                <a16:creationId xmlns:a16="http://schemas.microsoft.com/office/drawing/2014/main" id="{454310D6-0743-40DC-BC4C-22D62364BB48}"/>
              </a:ext>
            </a:extLst>
          </p:cNvPr>
          <p:cNvSpPr/>
          <p:nvPr/>
        </p:nvSpPr>
        <p:spPr>
          <a:xfrm rot="8100000">
            <a:off x="3829114" y="8027872"/>
            <a:ext cx="2224554" cy="2224554"/>
          </a:xfrm>
          <a:prstGeom prst="arc">
            <a:avLst/>
          </a:prstGeom>
          <a:ln w="57150">
            <a:solidFill>
              <a:schemeClr val="accent4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63365985-162E-4CD5-9FC6-D7C60A33FF27}"/>
                  </a:ext>
                </a:extLst>
              </p:cNvPr>
              <p:cNvSpPr txBox="1"/>
              <p:nvPr/>
            </p:nvSpPr>
            <p:spPr>
              <a:xfrm>
                <a:off x="8314081" y="7656016"/>
                <a:ext cx="114190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63365985-162E-4CD5-9FC6-D7C60A33FF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4081" y="7656016"/>
                <a:ext cx="1141906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ED5DE833-9F3D-4BD4-8681-F82A9B52E09E}"/>
                  </a:ext>
                </a:extLst>
              </p:cNvPr>
              <p:cNvSpPr txBox="1"/>
              <p:nvPr/>
            </p:nvSpPr>
            <p:spPr>
              <a:xfrm>
                <a:off x="2480227" y="5104958"/>
                <a:ext cx="1141906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60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ED5DE833-9F3D-4BD4-8681-F82A9B52E0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0227" y="5104958"/>
                <a:ext cx="1141906" cy="10156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6" name="Group 115">
            <a:extLst>
              <a:ext uri="{FF2B5EF4-FFF2-40B4-BE49-F238E27FC236}">
                <a16:creationId xmlns:a16="http://schemas.microsoft.com/office/drawing/2014/main" id="{FB9BE15E-A033-48EE-ACF1-EE4EFDFA3A58}"/>
              </a:ext>
            </a:extLst>
          </p:cNvPr>
          <p:cNvGrpSpPr/>
          <p:nvPr/>
        </p:nvGrpSpPr>
        <p:grpSpPr>
          <a:xfrm>
            <a:off x="2397706" y="7036831"/>
            <a:ext cx="1539493" cy="2991242"/>
            <a:chOff x="2397707" y="7732199"/>
            <a:chExt cx="1181610" cy="2295874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4234072-8AE2-4D61-9AC8-70E5F6BEA51B}"/>
                </a:ext>
              </a:extLst>
            </p:cNvPr>
            <p:cNvGrpSpPr/>
            <p:nvPr/>
          </p:nvGrpSpPr>
          <p:grpSpPr>
            <a:xfrm>
              <a:off x="2399229" y="9431384"/>
              <a:ext cx="884948" cy="596689"/>
              <a:chOff x="374149" y="458371"/>
              <a:chExt cx="702935" cy="710566"/>
            </a:xfrm>
          </p:grpSpPr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0CB88905-70E8-47AB-865E-0E0FA023D0A9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1EB32A7B-3768-4354-A2F7-3E55C6C290F3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1C544F72-23ED-451F-B584-8CAAE142C361}"/>
                </a:ext>
              </a:extLst>
            </p:cNvPr>
            <p:cNvGrpSpPr/>
            <p:nvPr/>
          </p:nvGrpSpPr>
          <p:grpSpPr>
            <a:xfrm>
              <a:off x="2989037" y="8858546"/>
              <a:ext cx="590280" cy="596689"/>
              <a:chOff x="374149" y="458371"/>
              <a:chExt cx="702935" cy="710566"/>
            </a:xfrm>
          </p:grpSpPr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E79AAA69-7052-4C6D-A89F-FC651185FF6D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E55142A6-9AA0-41F0-9BD1-026A7CCE9B8D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FD0FAA0-1863-4427-BE64-82380B00C11B}"/>
                </a:ext>
              </a:extLst>
            </p:cNvPr>
            <p:cNvGrpSpPr/>
            <p:nvPr/>
          </p:nvGrpSpPr>
          <p:grpSpPr>
            <a:xfrm flipH="1">
              <a:off x="2398856" y="8287720"/>
              <a:ext cx="590045" cy="574677"/>
              <a:chOff x="535616" y="2415540"/>
              <a:chExt cx="481162" cy="468630"/>
            </a:xfrm>
          </p:grpSpPr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E131A079-18B7-4EF4-A31B-80853FBA1E15}"/>
                  </a:ext>
                </a:extLst>
              </p:cNvPr>
              <p:cNvSpPr/>
              <p:nvPr/>
            </p:nvSpPr>
            <p:spPr>
              <a:xfrm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7369B238-2876-4A79-B495-EF890DD1C313}"/>
                  </a:ext>
                </a:extLst>
              </p:cNvPr>
              <p:cNvSpPr/>
              <p:nvPr/>
            </p:nvSpPr>
            <p:spPr>
              <a:xfrm>
                <a:off x="727710" y="2581275"/>
                <a:ext cx="87630" cy="8382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 dirty="0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55B13926-19F1-4DE7-BAC6-E916EBD0FD7F}"/>
                  </a:ext>
                </a:extLst>
              </p:cNvPr>
              <p:cNvSpPr/>
              <p:nvPr/>
            </p:nvSpPr>
            <p:spPr>
              <a:xfrm flipH="1"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75A0D520-1BC7-4998-875A-097226526F0C}"/>
                </a:ext>
              </a:extLst>
            </p:cNvPr>
            <p:cNvGrpSpPr/>
            <p:nvPr/>
          </p:nvGrpSpPr>
          <p:grpSpPr>
            <a:xfrm flipH="1">
              <a:off x="2988773" y="7745664"/>
              <a:ext cx="590045" cy="574677"/>
              <a:chOff x="535616" y="2415540"/>
              <a:chExt cx="481162" cy="468630"/>
            </a:xfrm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25271717-3539-41B8-8FD8-F3F75B059F1B}"/>
                  </a:ext>
                </a:extLst>
              </p:cNvPr>
              <p:cNvSpPr/>
              <p:nvPr/>
            </p:nvSpPr>
            <p:spPr>
              <a:xfrm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27FEF02B-29A8-4F1E-AB6D-7EF331E98A69}"/>
                  </a:ext>
                </a:extLst>
              </p:cNvPr>
              <p:cNvSpPr/>
              <p:nvPr/>
            </p:nvSpPr>
            <p:spPr>
              <a:xfrm>
                <a:off x="727710" y="2581275"/>
                <a:ext cx="87630" cy="8382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 dirty="0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A4E923FE-812F-445B-858B-7EC686D56FB1}"/>
                  </a:ext>
                </a:extLst>
              </p:cNvPr>
              <p:cNvSpPr/>
              <p:nvPr/>
            </p:nvSpPr>
            <p:spPr>
              <a:xfrm flipH="1"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0DE4D7A-35E8-4633-B833-3DB1D1DDE853}"/>
                </a:ext>
              </a:extLst>
            </p:cNvPr>
            <p:cNvCxnSpPr>
              <a:cxnSpLocks/>
              <a:endCxn id="34" idx="1"/>
            </p:cNvCxnSpPr>
            <p:nvPr/>
          </p:nvCxnSpPr>
          <p:spPr>
            <a:xfrm>
              <a:off x="2397707" y="8822519"/>
              <a:ext cx="3482" cy="66485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5BF915C-6C7C-4518-A98C-7F2B7C940777}"/>
                </a:ext>
              </a:extLst>
            </p:cNvPr>
            <p:cNvCxnSpPr>
              <a:cxnSpLocks/>
              <a:endCxn id="29" idx="7"/>
            </p:cNvCxnSpPr>
            <p:nvPr/>
          </p:nvCxnSpPr>
          <p:spPr>
            <a:xfrm flipH="1">
              <a:off x="2399029" y="7732199"/>
              <a:ext cx="4350" cy="55552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B6EBA5A0-8DA3-44E9-8B4A-FF79F32C8727}"/>
                </a:ext>
              </a:extLst>
            </p:cNvPr>
            <p:cNvCxnSpPr>
              <a:cxnSpLocks/>
            </p:cNvCxnSpPr>
            <p:nvPr/>
          </p:nvCxnSpPr>
          <p:spPr>
            <a:xfrm>
              <a:off x="3575335" y="8285708"/>
              <a:ext cx="3482" cy="66485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1418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20E9BBBA-53BC-464F-9227-5E2AA7A7E755}"/>
              </a:ext>
            </a:extLst>
          </p:cNvPr>
          <p:cNvGrpSpPr/>
          <p:nvPr/>
        </p:nvGrpSpPr>
        <p:grpSpPr>
          <a:xfrm>
            <a:off x="-4433227" y="0"/>
            <a:ext cx="6556638" cy="3142787"/>
            <a:chOff x="-13630" y="765154"/>
            <a:chExt cx="8319957" cy="3987997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5922F20-5016-4912-995B-4986C7B7E846}"/>
                </a:ext>
              </a:extLst>
            </p:cNvPr>
            <p:cNvCxnSpPr/>
            <p:nvPr/>
          </p:nvCxnSpPr>
          <p:spPr>
            <a:xfrm>
              <a:off x="187574" y="1411487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D92CA19-6565-4E2F-AE62-5A97D8252D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27574" y="1411487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DCA1CE7-91A9-4D45-9E6E-96B9EA7BD6BE}"/>
                </a:ext>
              </a:extLst>
            </p:cNvPr>
            <p:cNvCxnSpPr>
              <a:cxnSpLocks/>
            </p:cNvCxnSpPr>
            <p:nvPr/>
          </p:nvCxnSpPr>
          <p:spPr>
            <a:xfrm>
              <a:off x="1627574" y="2851487"/>
              <a:ext cx="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32D0AB6-806D-4BC6-8BDF-1E85909972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5425" y="1411487"/>
              <a:ext cx="72000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9265C90C-157D-4169-B623-5680019215EF}"/>
                </a:ext>
              </a:extLst>
            </p:cNvPr>
            <p:cNvCxnSpPr/>
            <p:nvPr/>
          </p:nvCxnSpPr>
          <p:spPr>
            <a:xfrm>
              <a:off x="5072550" y="1337818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E19D3DC9-06FD-49B6-BA24-B1EB2EF386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12550" y="1337818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3E26E7E-AFCC-4307-857E-EA2B9EE3F4A7}"/>
                </a:ext>
              </a:extLst>
            </p:cNvPr>
            <p:cNvCxnSpPr>
              <a:cxnSpLocks/>
            </p:cNvCxnSpPr>
            <p:nvPr/>
          </p:nvCxnSpPr>
          <p:spPr>
            <a:xfrm>
              <a:off x="6512550" y="2777818"/>
              <a:ext cx="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FABDCCAD-DCFE-4BF1-8E86-79C9923CBD2F}"/>
                </a:ext>
              </a:extLst>
            </p:cNvPr>
            <p:cNvCxnSpPr>
              <a:cxnSpLocks/>
            </p:cNvCxnSpPr>
            <p:nvPr/>
          </p:nvCxnSpPr>
          <p:spPr>
            <a:xfrm>
              <a:off x="6500401" y="1337818"/>
              <a:ext cx="72000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4444E8D4-8719-4E4D-BB16-665FC60D5CC3}"/>
                    </a:ext>
                  </a:extLst>
                </p:cNvPr>
                <p:cNvSpPr txBox="1"/>
                <p:nvPr/>
              </p:nvSpPr>
              <p:spPr>
                <a:xfrm>
                  <a:off x="2204027" y="2078376"/>
                  <a:ext cx="4011702" cy="12398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altLang="zh-CN" sz="4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zh-CN" sz="4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𝜓𝜎𝜎</m:t>
                                    </m:r>
                                  </m:sub>
                                  <m:sup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p>
                        </m:sSubSup>
                      </m:oMath>
                    </m:oMathPara>
                  </a14:m>
                  <a:endParaRPr lang="zh-CN" altLang="en-US" sz="4000" dirty="0"/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4444E8D4-8719-4E4D-BB16-665FC60D5C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4027" y="2078376"/>
                  <a:ext cx="4011702" cy="123983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2B7E5F1A-4A6D-492C-9289-13AED166D573}"/>
                    </a:ext>
                  </a:extLst>
                </p:cNvPr>
                <p:cNvSpPr txBox="1"/>
                <p:nvPr/>
              </p:nvSpPr>
              <p:spPr>
                <a:xfrm>
                  <a:off x="-13630" y="765154"/>
                  <a:ext cx="3448095" cy="6639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2B7E5F1A-4A6D-492C-9289-13AED166D5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3630" y="765154"/>
                  <a:ext cx="3448095" cy="66393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4A0C87C9-F7AC-407A-9A99-23EDC0923938}"/>
                    </a:ext>
                  </a:extLst>
                </p:cNvPr>
                <p:cNvSpPr/>
                <p:nvPr/>
              </p:nvSpPr>
              <p:spPr>
                <a:xfrm>
                  <a:off x="6329647" y="4217818"/>
                  <a:ext cx="42351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4A0C87C9-F7AC-407A-9A99-23EDC092393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9647" y="4217818"/>
                  <a:ext cx="423513" cy="461665"/>
                </a:xfrm>
                <a:prstGeom prst="rect">
                  <a:avLst/>
                </a:prstGeom>
                <a:blipFill>
                  <a:blip r:embed="rId4"/>
                  <a:stretch>
                    <a:fillRect l="-5455" r="-9091"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924CEB1B-AEEE-492A-A7D3-60AAB84CC153}"/>
                    </a:ext>
                  </a:extLst>
                </p:cNvPr>
                <p:cNvSpPr/>
                <p:nvPr/>
              </p:nvSpPr>
              <p:spPr>
                <a:xfrm>
                  <a:off x="1362791" y="4291486"/>
                  <a:ext cx="42351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924CEB1B-AEEE-492A-A7D3-60AAB84CC1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2791" y="4291486"/>
                  <a:ext cx="423513" cy="461665"/>
                </a:xfrm>
                <a:prstGeom prst="rect">
                  <a:avLst/>
                </a:prstGeom>
                <a:blipFill>
                  <a:blip r:embed="rId5"/>
                  <a:stretch>
                    <a:fillRect l="-5556" r="-11111"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2916420A-8ECA-4643-8860-764FDD9FE0DC}"/>
                    </a:ext>
                  </a:extLst>
                </p:cNvPr>
                <p:cNvSpPr/>
                <p:nvPr/>
              </p:nvSpPr>
              <p:spPr>
                <a:xfrm>
                  <a:off x="7162778" y="1984149"/>
                  <a:ext cx="537412" cy="58582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2916420A-8ECA-4643-8860-764FDD9FE0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2778" y="1984149"/>
                  <a:ext cx="537412" cy="58582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35189092-0793-45ED-9BEC-0DBE7EA7DA65}"/>
                    </a:ext>
                  </a:extLst>
                </p:cNvPr>
                <p:cNvSpPr/>
                <p:nvPr/>
              </p:nvSpPr>
              <p:spPr>
                <a:xfrm>
                  <a:off x="494918" y="2057818"/>
                  <a:ext cx="44063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35189092-0793-45ED-9BEC-0DBE7EA7DA6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918" y="2057818"/>
                  <a:ext cx="440633" cy="461665"/>
                </a:xfrm>
                <a:prstGeom prst="rect">
                  <a:avLst/>
                </a:prstGeom>
                <a:blipFill>
                  <a:blip r:embed="rId7"/>
                  <a:stretch>
                    <a:fillRect b="-11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2E7F2440-BFCD-47C1-8A19-52EB14192076}"/>
                    </a:ext>
                  </a:extLst>
                </p:cNvPr>
                <p:cNvSpPr txBox="1"/>
                <p:nvPr/>
              </p:nvSpPr>
              <p:spPr>
                <a:xfrm>
                  <a:off x="4858232" y="765154"/>
                  <a:ext cx="3448095" cy="6639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2E7F2440-BFCD-47C1-8A19-52EB141920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8232" y="765154"/>
                  <a:ext cx="3448095" cy="66393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A380081-497B-41E1-B16C-B002B6D53AE5}"/>
              </a:ext>
            </a:extLst>
          </p:cNvPr>
          <p:cNvGrpSpPr/>
          <p:nvPr/>
        </p:nvGrpSpPr>
        <p:grpSpPr>
          <a:xfrm>
            <a:off x="-4476235" y="3663715"/>
            <a:ext cx="6556638" cy="3142787"/>
            <a:chOff x="-115251" y="3682109"/>
            <a:chExt cx="6556638" cy="3142787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A76482C9-D562-45D1-AF98-813DB35A9B66}"/>
                </a:ext>
              </a:extLst>
            </p:cNvPr>
            <p:cNvCxnSpPr/>
            <p:nvPr/>
          </p:nvCxnSpPr>
          <p:spPr>
            <a:xfrm>
              <a:off x="43310" y="4191459"/>
              <a:ext cx="1134809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9DBF944-D823-431D-B2D3-3E381F4BE5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78119" y="4191459"/>
              <a:ext cx="1134809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5C5C886-13FB-49D3-B92F-122FAC133142}"/>
                </a:ext>
              </a:extLst>
            </p:cNvPr>
            <p:cNvCxnSpPr>
              <a:cxnSpLocks/>
            </p:cNvCxnSpPr>
            <p:nvPr/>
          </p:nvCxnSpPr>
          <p:spPr>
            <a:xfrm>
              <a:off x="1178119" y="5326268"/>
              <a:ext cx="0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84866ABA-0C39-440D-A04A-3BE8D71E64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1140" y="4191459"/>
              <a:ext cx="567404" cy="56740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3650469-B354-493B-9D78-6BC3EFE9EBE2}"/>
                </a:ext>
              </a:extLst>
            </p:cNvPr>
            <p:cNvCxnSpPr/>
            <p:nvPr/>
          </p:nvCxnSpPr>
          <p:spPr>
            <a:xfrm>
              <a:off x="3892972" y="4133403"/>
              <a:ext cx="1134809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68D6D1A-DBC4-417F-B3CE-BE084A44F2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27780" y="4133403"/>
              <a:ext cx="1134809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910F6F30-BAEF-4947-91CD-578C74A31E01}"/>
                </a:ext>
              </a:extLst>
            </p:cNvPr>
            <p:cNvCxnSpPr>
              <a:cxnSpLocks/>
            </p:cNvCxnSpPr>
            <p:nvPr/>
          </p:nvCxnSpPr>
          <p:spPr>
            <a:xfrm>
              <a:off x="5027780" y="5268212"/>
              <a:ext cx="0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BF9F5FC7-456C-41DC-860B-819EFCE95BB7}"/>
                </a:ext>
              </a:extLst>
            </p:cNvPr>
            <p:cNvCxnSpPr>
              <a:cxnSpLocks/>
            </p:cNvCxnSpPr>
            <p:nvPr/>
          </p:nvCxnSpPr>
          <p:spPr>
            <a:xfrm>
              <a:off x="5018206" y="4133403"/>
              <a:ext cx="567404" cy="56740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01F98AF5-3C9A-4353-A3D3-FBF1E8346ECC}"/>
                    </a:ext>
                  </a:extLst>
                </p:cNvPr>
                <p:cNvSpPr txBox="1"/>
                <p:nvPr/>
              </p:nvSpPr>
              <p:spPr>
                <a:xfrm>
                  <a:off x="1632399" y="4717009"/>
                  <a:ext cx="3161468" cy="105528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altLang="zh-CN" sz="4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zh-CN" sz="4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𝜎𝜎</m:t>
                                    </m:r>
                                  </m:sub>
                                  <m:sup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sub>
                          <m:sup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p>
                        </m:sSubSup>
                      </m:oMath>
                    </m:oMathPara>
                  </a14:m>
                  <a:endParaRPr lang="zh-CN" altLang="en-US" sz="4000" dirty="0"/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01F98AF5-3C9A-4353-A3D3-FBF1E8346E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2399" y="4717009"/>
                  <a:ext cx="3161468" cy="1055289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20E52FC3-46D8-4C0B-A3BD-564F121ECBB7}"/>
                    </a:ext>
                  </a:extLst>
                </p:cNvPr>
                <p:cNvSpPr txBox="1"/>
                <p:nvPr/>
              </p:nvSpPr>
              <p:spPr>
                <a:xfrm>
                  <a:off x="-115251" y="3682109"/>
                  <a:ext cx="271731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20E52FC3-46D8-4C0B-A3BD-564F121ECB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15251" y="3682109"/>
                  <a:ext cx="2717311" cy="52322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1248A1A2-33B6-4958-B3DE-E0562DBB5584}"/>
                    </a:ext>
                  </a:extLst>
                </p:cNvPr>
                <p:cNvSpPr/>
                <p:nvPr/>
              </p:nvSpPr>
              <p:spPr>
                <a:xfrm>
                  <a:off x="4883642" y="6403021"/>
                  <a:ext cx="333754" cy="3638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1248A1A2-33B6-4958-B3DE-E0562DBB558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3642" y="6403021"/>
                  <a:ext cx="333754" cy="363820"/>
                </a:xfrm>
                <a:prstGeom prst="rect">
                  <a:avLst/>
                </a:prstGeom>
                <a:blipFill>
                  <a:blip r:embed="rId11"/>
                  <a:stretch>
                    <a:fillRect l="-5556" r="-11111"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2210D9F7-CA7C-4F55-B155-D08887932C04}"/>
                    </a:ext>
                  </a:extLst>
                </p:cNvPr>
                <p:cNvSpPr/>
                <p:nvPr/>
              </p:nvSpPr>
              <p:spPr>
                <a:xfrm>
                  <a:off x="969453" y="6461076"/>
                  <a:ext cx="333754" cy="3638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2210D9F7-CA7C-4F55-B155-D08887932C0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9453" y="6461076"/>
                  <a:ext cx="333754" cy="363820"/>
                </a:xfrm>
                <a:prstGeom prst="rect">
                  <a:avLst/>
                </a:prstGeom>
                <a:blipFill>
                  <a:blip r:embed="rId12"/>
                  <a:stretch>
                    <a:fillRect l="-5556" r="-11111"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E003C961-7FEB-471A-AD08-787C9A744542}"/>
                    </a:ext>
                  </a:extLst>
                </p:cNvPr>
                <p:cNvSpPr/>
                <p:nvPr/>
              </p:nvSpPr>
              <p:spPr>
                <a:xfrm>
                  <a:off x="5540200" y="4642752"/>
                  <a:ext cx="474489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E003C961-7FEB-471A-AD08-787C9A74454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40200" y="4642752"/>
                  <a:ext cx="474489" cy="461665"/>
                </a:xfrm>
                <a:prstGeom prst="rect">
                  <a:avLst/>
                </a:prstGeom>
                <a:blipFill>
                  <a:blip r:embed="rId13"/>
                  <a:stretch>
                    <a:fillRect l="-2564" r="-1282" b="-17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0B6B9C27-F2A2-47B1-969C-3333E54EA70F}"/>
                    </a:ext>
                  </a:extLst>
                </p:cNvPr>
                <p:cNvSpPr/>
                <p:nvPr/>
              </p:nvSpPr>
              <p:spPr>
                <a:xfrm>
                  <a:off x="285516" y="4700808"/>
                  <a:ext cx="347246" cy="3638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0B6B9C27-F2A2-47B1-969C-3333E54EA70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516" y="4700808"/>
                  <a:ext cx="347246" cy="363820"/>
                </a:xfrm>
                <a:prstGeom prst="rect">
                  <a:avLst/>
                </a:prstGeom>
                <a:blipFill>
                  <a:blip r:embed="rId14"/>
                  <a:stretch>
                    <a:fillRect b="-11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5709B758-4212-49F4-9ECC-95EECDE02F4A}"/>
                    </a:ext>
                  </a:extLst>
                </p:cNvPr>
                <p:cNvSpPr txBox="1"/>
                <p:nvPr/>
              </p:nvSpPr>
              <p:spPr>
                <a:xfrm>
                  <a:off x="3724076" y="3682109"/>
                  <a:ext cx="271731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5709B758-4212-49F4-9ECC-95EECDE02F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4076" y="3682109"/>
                  <a:ext cx="2717311" cy="52322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1DF0BC40-16DC-41A7-95BA-FC3EBE1374DE}"/>
              </a:ext>
            </a:extLst>
          </p:cNvPr>
          <p:cNvGrpSpPr/>
          <p:nvPr/>
        </p:nvGrpSpPr>
        <p:grpSpPr>
          <a:xfrm>
            <a:off x="2972740" y="-106551"/>
            <a:ext cx="6430241" cy="3133323"/>
            <a:chOff x="-13630" y="691099"/>
            <a:chExt cx="8336190" cy="4062052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E56ED292-DD01-4F74-83BE-9B006B17D17B}"/>
                </a:ext>
              </a:extLst>
            </p:cNvPr>
            <p:cNvCxnSpPr/>
            <p:nvPr/>
          </p:nvCxnSpPr>
          <p:spPr>
            <a:xfrm>
              <a:off x="187574" y="1411487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9143A626-7B7B-4FD1-99DB-D34A2C883C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27574" y="1411487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2D2BFCD1-696F-4B12-B663-165DD374FE6B}"/>
                </a:ext>
              </a:extLst>
            </p:cNvPr>
            <p:cNvCxnSpPr>
              <a:cxnSpLocks/>
            </p:cNvCxnSpPr>
            <p:nvPr/>
          </p:nvCxnSpPr>
          <p:spPr>
            <a:xfrm>
              <a:off x="1627574" y="2851487"/>
              <a:ext cx="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051389D6-BFE0-4942-8F68-80737BBDCF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5425" y="1411487"/>
              <a:ext cx="72000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EBDFB49-0584-41A4-B254-C8C415CA17A4}"/>
                </a:ext>
              </a:extLst>
            </p:cNvPr>
            <p:cNvCxnSpPr/>
            <p:nvPr/>
          </p:nvCxnSpPr>
          <p:spPr>
            <a:xfrm>
              <a:off x="5072550" y="1337818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2E82259-979B-4AF0-92C0-9EF2A971FD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12550" y="1337818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1BF5061-C3F0-4B2C-8D16-F215D738192D}"/>
                </a:ext>
              </a:extLst>
            </p:cNvPr>
            <p:cNvCxnSpPr>
              <a:cxnSpLocks/>
            </p:cNvCxnSpPr>
            <p:nvPr/>
          </p:nvCxnSpPr>
          <p:spPr>
            <a:xfrm>
              <a:off x="6512550" y="2777818"/>
              <a:ext cx="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42B02F41-7A39-4391-A0EA-254AF2A0B160}"/>
                </a:ext>
              </a:extLst>
            </p:cNvPr>
            <p:cNvCxnSpPr>
              <a:cxnSpLocks/>
            </p:cNvCxnSpPr>
            <p:nvPr/>
          </p:nvCxnSpPr>
          <p:spPr>
            <a:xfrm>
              <a:off x="6500401" y="1337818"/>
              <a:ext cx="72000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48352F78-FDB7-42CC-A4B8-DB11089B57B1}"/>
                    </a:ext>
                  </a:extLst>
                </p:cNvPr>
                <p:cNvSpPr txBox="1"/>
                <p:nvPr/>
              </p:nvSpPr>
              <p:spPr>
                <a:xfrm>
                  <a:off x="2204027" y="2078376"/>
                  <a:ext cx="4011701" cy="13391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zh-CN" sz="4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𝜎𝜎</m:t>
                                    </m:r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sub>
                                  <m:sup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b>
                          <m:sup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zh-CN" altLang="en-US" sz="4000" dirty="0"/>
                </a:p>
              </p:txBody>
            </p:sp>
          </mc:Choice>
          <mc:Fallback xmlns="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48352F78-FDB7-42CC-A4B8-DB11089B57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4027" y="2078376"/>
                  <a:ext cx="4011701" cy="1339153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D9A248D6-EF41-4D4F-A6B9-E8D978156757}"/>
                    </a:ext>
                  </a:extLst>
                </p:cNvPr>
                <p:cNvSpPr txBox="1"/>
                <p:nvPr/>
              </p:nvSpPr>
              <p:spPr>
                <a:xfrm>
                  <a:off x="-13630" y="765153"/>
                  <a:ext cx="3448095" cy="6783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D9A248D6-EF41-4D4F-A6B9-E8D9781567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3630" y="765153"/>
                  <a:ext cx="3448095" cy="678304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A27A5B7C-0610-48C4-9124-41B00DF1C1EE}"/>
                    </a:ext>
                  </a:extLst>
                </p:cNvPr>
                <p:cNvSpPr/>
                <p:nvPr/>
              </p:nvSpPr>
              <p:spPr>
                <a:xfrm>
                  <a:off x="6329647" y="4217818"/>
                  <a:ext cx="42351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A27A5B7C-0610-48C4-9124-41B00DF1C1E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9647" y="4217818"/>
                  <a:ext cx="423513" cy="461665"/>
                </a:xfrm>
                <a:prstGeom prst="rect">
                  <a:avLst/>
                </a:prstGeom>
                <a:blipFill>
                  <a:blip r:embed="rId18"/>
                  <a:stretch>
                    <a:fillRect l="-3704" r="-12963" b="-2413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772F2178-9C56-46A4-8509-E76A1F06BF83}"/>
                    </a:ext>
                  </a:extLst>
                </p:cNvPr>
                <p:cNvSpPr/>
                <p:nvPr/>
              </p:nvSpPr>
              <p:spPr>
                <a:xfrm>
                  <a:off x="1362791" y="4291486"/>
                  <a:ext cx="42351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772F2178-9C56-46A4-8509-E76A1F06BF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2791" y="4291486"/>
                  <a:ext cx="423513" cy="461665"/>
                </a:xfrm>
                <a:prstGeom prst="rect">
                  <a:avLst/>
                </a:prstGeom>
                <a:blipFill>
                  <a:blip r:embed="rId19"/>
                  <a:stretch>
                    <a:fillRect l="-5660" r="-13208" b="-2203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093E50B5-6F4E-4F51-A5A7-76CCC67E89FC}"/>
                    </a:ext>
                  </a:extLst>
                </p:cNvPr>
                <p:cNvSpPr/>
                <p:nvPr/>
              </p:nvSpPr>
              <p:spPr>
                <a:xfrm>
                  <a:off x="7162778" y="1984149"/>
                  <a:ext cx="44063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093E50B5-6F4E-4F51-A5A7-76CCC67E89F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2778" y="1984149"/>
                  <a:ext cx="440633" cy="461665"/>
                </a:xfrm>
                <a:prstGeom prst="rect">
                  <a:avLst/>
                </a:prstGeom>
                <a:blipFill>
                  <a:blip r:embed="rId20"/>
                  <a:stretch>
                    <a:fillRect r="-1818" b="-1355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384C1A93-46DA-412E-B713-E648EBB72566}"/>
                    </a:ext>
                  </a:extLst>
                </p:cNvPr>
                <p:cNvSpPr/>
                <p:nvPr/>
              </p:nvSpPr>
              <p:spPr>
                <a:xfrm>
                  <a:off x="494918" y="2057818"/>
                  <a:ext cx="42351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384C1A93-46DA-412E-B713-E648EBB725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918" y="2057818"/>
                  <a:ext cx="423513" cy="461665"/>
                </a:xfrm>
                <a:prstGeom prst="rect">
                  <a:avLst/>
                </a:prstGeom>
                <a:blipFill>
                  <a:blip r:embed="rId21"/>
                  <a:stretch>
                    <a:fillRect l="-3704" r="-12963" b="-2203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7112FB04-59E0-46AD-B9F2-557E6E877E75}"/>
                    </a:ext>
                  </a:extLst>
                </p:cNvPr>
                <p:cNvSpPr txBox="1"/>
                <p:nvPr/>
              </p:nvSpPr>
              <p:spPr>
                <a:xfrm>
                  <a:off x="4874465" y="691099"/>
                  <a:ext cx="3448095" cy="6783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7112FB04-59E0-46AD-B9F2-557E6E877E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4465" y="691099"/>
                  <a:ext cx="3448095" cy="678304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21A5E172-48EB-4B95-A30C-DD49BAB82245}"/>
              </a:ext>
            </a:extLst>
          </p:cNvPr>
          <p:cNvGrpSpPr/>
          <p:nvPr/>
        </p:nvGrpSpPr>
        <p:grpSpPr>
          <a:xfrm>
            <a:off x="2995416" y="3524368"/>
            <a:ext cx="6430241" cy="3133323"/>
            <a:chOff x="-13630" y="691099"/>
            <a:chExt cx="8336190" cy="4062052"/>
          </a:xfrm>
        </p:grpSpPr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23F47CD5-B92C-492D-A6C1-6E7FC73355E2}"/>
                </a:ext>
              </a:extLst>
            </p:cNvPr>
            <p:cNvCxnSpPr/>
            <p:nvPr/>
          </p:nvCxnSpPr>
          <p:spPr>
            <a:xfrm>
              <a:off x="187574" y="1411487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27D59A66-E1DD-4ED1-9D2E-84C494A25E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27574" y="1411487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6B3CD378-BC34-43BB-9CA8-928A3E87E8D5}"/>
                </a:ext>
              </a:extLst>
            </p:cNvPr>
            <p:cNvCxnSpPr>
              <a:cxnSpLocks/>
            </p:cNvCxnSpPr>
            <p:nvPr/>
          </p:nvCxnSpPr>
          <p:spPr>
            <a:xfrm>
              <a:off x="1627574" y="2851487"/>
              <a:ext cx="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7508E29D-E97E-4E32-BACF-66CB0B37D1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5425" y="1411487"/>
              <a:ext cx="72000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957EDE9F-8F30-4266-AEF2-951D91954981}"/>
                </a:ext>
              </a:extLst>
            </p:cNvPr>
            <p:cNvCxnSpPr/>
            <p:nvPr/>
          </p:nvCxnSpPr>
          <p:spPr>
            <a:xfrm>
              <a:off x="5072550" y="1337818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BE7BCE0-6414-4CE5-BF18-B9F15220CB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12550" y="1337818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7F7E3C0A-BBDB-47C8-8ACB-CCAC690A79D6}"/>
                </a:ext>
              </a:extLst>
            </p:cNvPr>
            <p:cNvCxnSpPr>
              <a:cxnSpLocks/>
            </p:cNvCxnSpPr>
            <p:nvPr/>
          </p:nvCxnSpPr>
          <p:spPr>
            <a:xfrm>
              <a:off x="6512550" y="2777818"/>
              <a:ext cx="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D485AEDF-5FBB-4456-BC31-8474162600BC}"/>
                </a:ext>
              </a:extLst>
            </p:cNvPr>
            <p:cNvCxnSpPr>
              <a:cxnSpLocks/>
            </p:cNvCxnSpPr>
            <p:nvPr/>
          </p:nvCxnSpPr>
          <p:spPr>
            <a:xfrm>
              <a:off x="6500401" y="1337818"/>
              <a:ext cx="72000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3B584124-1A74-461D-AE62-21575606F267}"/>
                    </a:ext>
                  </a:extLst>
                </p:cNvPr>
                <p:cNvSpPr txBox="1"/>
                <p:nvPr/>
              </p:nvSpPr>
              <p:spPr>
                <a:xfrm>
                  <a:off x="2204027" y="2078376"/>
                  <a:ext cx="4011701" cy="14114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altLang="zh-CN" sz="4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zh-CN" sz="4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𝜎𝜎𝜓</m:t>
                                    </m:r>
                                  </m:sub>
                                  <m:sup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40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b>
                          <m:sup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sup>
                        </m:sSubSup>
                      </m:oMath>
                    </m:oMathPara>
                  </a14:m>
                  <a:endParaRPr lang="zh-CN" altLang="en-US" sz="4000" dirty="0"/>
                </a:p>
              </p:txBody>
            </p:sp>
          </mc:Choice>
          <mc:Fallback xmlns="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3B584124-1A74-461D-AE62-21575606F2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4027" y="2078376"/>
                  <a:ext cx="4011701" cy="1411473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AF53A613-3BC4-4E98-98A9-7EFC2467FB6E}"/>
                    </a:ext>
                  </a:extLst>
                </p:cNvPr>
                <p:cNvSpPr txBox="1"/>
                <p:nvPr/>
              </p:nvSpPr>
              <p:spPr>
                <a:xfrm>
                  <a:off x="-13630" y="765153"/>
                  <a:ext cx="3448095" cy="6783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AF53A613-3BC4-4E98-98A9-7EFC2467F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3630" y="765153"/>
                  <a:ext cx="3448095" cy="678304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2A2E71D3-0E26-4B78-B709-5900E6E9ADC1}"/>
                    </a:ext>
                  </a:extLst>
                </p:cNvPr>
                <p:cNvSpPr/>
                <p:nvPr/>
              </p:nvSpPr>
              <p:spPr>
                <a:xfrm>
                  <a:off x="6329647" y="4217818"/>
                  <a:ext cx="42351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2A2E71D3-0E26-4B78-B709-5900E6E9ADC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9647" y="4217818"/>
                  <a:ext cx="423513" cy="461665"/>
                </a:xfrm>
                <a:prstGeom prst="rect">
                  <a:avLst/>
                </a:prstGeom>
                <a:blipFill>
                  <a:blip r:embed="rId25"/>
                  <a:stretch>
                    <a:fillRect l="-3704" r="-12963" b="-2203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04C803D1-95CC-4C3B-B085-B1BC881618C2}"/>
                    </a:ext>
                  </a:extLst>
                </p:cNvPr>
                <p:cNvSpPr/>
                <p:nvPr/>
              </p:nvSpPr>
              <p:spPr>
                <a:xfrm>
                  <a:off x="1362791" y="4291486"/>
                  <a:ext cx="42351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04C803D1-95CC-4C3B-B085-B1BC881618C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2791" y="4291486"/>
                  <a:ext cx="423513" cy="461665"/>
                </a:xfrm>
                <a:prstGeom prst="rect">
                  <a:avLst/>
                </a:prstGeom>
                <a:blipFill>
                  <a:blip r:embed="rId26"/>
                  <a:stretch>
                    <a:fillRect l="-5660" r="-13208" b="-2413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34B313E5-CC9A-4757-B869-6478AA4C4305}"/>
                    </a:ext>
                  </a:extLst>
                </p:cNvPr>
                <p:cNvSpPr/>
                <p:nvPr/>
              </p:nvSpPr>
              <p:spPr>
                <a:xfrm>
                  <a:off x="7162778" y="1984149"/>
                  <a:ext cx="44063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34B313E5-CC9A-4757-B869-6478AA4C430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2778" y="1984149"/>
                  <a:ext cx="440633" cy="461665"/>
                </a:xfrm>
                <a:prstGeom prst="rect">
                  <a:avLst/>
                </a:prstGeom>
                <a:blipFill>
                  <a:blip r:embed="rId27"/>
                  <a:stretch>
                    <a:fillRect r="-1786" b="-155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1A95D952-6C3C-4E85-BD32-A84C416824A5}"/>
                    </a:ext>
                  </a:extLst>
                </p:cNvPr>
                <p:cNvSpPr/>
                <p:nvPr/>
              </p:nvSpPr>
              <p:spPr>
                <a:xfrm>
                  <a:off x="494918" y="2057818"/>
                  <a:ext cx="615129" cy="59850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1A95D952-6C3C-4E85-BD32-A84C416824A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918" y="2057818"/>
                  <a:ext cx="615129" cy="598504"/>
                </a:xfrm>
                <a:prstGeom prst="rect">
                  <a:avLst/>
                </a:prstGeom>
                <a:blipFill>
                  <a:blip r:embed="rId28"/>
                  <a:stretch>
                    <a:fillRect l="-2564" r="-1282" b="-1710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2488C031-7070-4FBC-B5CB-AF9C8D3ABC51}"/>
                    </a:ext>
                  </a:extLst>
                </p:cNvPr>
                <p:cNvSpPr txBox="1"/>
                <p:nvPr/>
              </p:nvSpPr>
              <p:spPr>
                <a:xfrm>
                  <a:off x="4874465" y="691099"/>
                  <a:ext cx="3448095" cy="6783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2488C031-7070-4FBC-B5CB-AF9C8D3ABC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4465" y="691099"/>
                  <a:ext cx="3448095" cy="678304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4" name="Multiplication Sign 153">
            <a:extLst>
              <a:ext uri="{FF2B5EF4-FFF2-40B4-BE49-F238E27FC236}">
                <a16:creationId xmlns:a16="http://schemas.microsoft.com/office/drawing/2014/main" id="{D46E0E55-3509-4D24-83E8-A42A8CA0F34F}"/>
              </a:ext>
            </a:extLst>
          </p:cNvPr>
          <p:cNvSpPr/>
          <p:nvPr/>
        </p:nvSpPr>
        <p:spPr>
          <a:xfrm>
            <a:off x="2927192" y="58557"/>
            <a:ext cx="2609108" cy="2609108"/>
          </a:xfrm>
          <a:prstGeom prst="mathMultiply">
            <a:avLst>
              <a:gd name="adj1" fmla="val 433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414786F-6408-4B12-8545-00A517FE392F}"/>
              </a:ext>
            </a:extLst>
          </p:cNvPr>
          <p:cNvCxnSpPr/>
          <p:nvPr/>
        </p:nvCxnSpPr>
        <p:spPr>
          <a:xfrm>
            <a:off x="2508738" y="-232804"/>
            <a:ext cx="0" cy="720000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2EBEB634-0916-4B21-836B-B2F2A0C88D7F}"/>
              </a:ext>
            </a:extLst>
          </p:cNvPr>
          <p:cNvCxnSpPr/>
          <p:nvPr/>
        </p:nvCxnSpPr>
        <p:spPr>
          <a:xfrm>
            <a:off x="9808698" y="-232804"/>
            <a:ext cx="0" cy="720000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BE0BA9EF-2EB8-4093-B987-133CE293DBCA}"/>
              </a:ext>
            </a:extLst>
          </p:cNvPr>
          <p:cNvCxnSpPr/>
          <p:nvPr/>
        </p:nvCxnSpPr>
        <p:spPr>
          <a:xfrm>
            <a:off x="10426279" y="3959573"/>
            <a:ext cx="1110765" cy="111076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5DA0A1A8-7EC8-43E9-847C-3C66AAA2EDCB}"/>
              </a:ext>
            </a:extLst>
          </p:cNvPr>
          <p:cNvCxnSpPr>
            <a:cxnSpLocks/>
          </p:cNvCxnSpPr>
          <p:nvPr/>
        </p:nvCxnSpPr>
        <p:spPr>
          <a:xfrm flipV="1">
            <a:off x="11537043" y="3959573"/>
            <a:ext cx="1110765" cy="111076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802A5FB4-EA4E-4606-8002-D94298566944}"/>
              </a:ext>
            </a:extLst>
          </p:cNvPr>
          <p:cNvCxnSpPr>
            <a:cxnSpLocks/>
          </p:cNvCxnSpPr>
          <p:nvPr/>
        </p:nvCxnSpPr>
        <p:spPr>
          <a:xfrm>
            <a:off x="11537043" y="5070338"/>
            <a:ext cx="0" cy="111076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2CCA4DF3-B5DE-455E-99FF-DD6B20894939}"/>
              </a:ext>
            </a:extLst>
          </p:cNvPr>
          <p:cNvCxnSpPr>
            <a:cxnSpLocks/>
          </p:cNvCxnSpPr>
          <p:nvPr/>
        </p:nvCxnSpPr>
        <p:spPr>
          <a:xfrm flipH="1">
            <a:off x="10972290" y="3959573"/>
            <a:ext cx="555382" cy="55538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822228F4-58E2-4094-B154-6106D78BCFE5}"/>
              </a:ext>
            </a:extLst>
          </p:cNvPr>
          <p:cNvCxnSpPr/>
          <p:nvPr/>
        </p:nvCxnSpPr>
        <p:spPr>
          <a:xfrm>
            <a:off x="14194376" y="3902747"/>
            <a:ext cx="1110765" cy="111076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49A862AC-EAA2-4C6A-BA32-DF3EF9B31A70}"/>
              </a:ext>
            </a:extLst>
          </p:cNvPr>
          <p:cNvCxnSpPr>
            <a:cxnSpLocks/>
          </p:cNvCxnSpPr>
          <p:nvPr/>
        </p:nvCxnSpPr>
        <p:spPr>
          <a:xfrm flipV="1">
            <a:off x="15305141" y="3902747"/>
            <a:ext cx="1110765" cy="111076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2EE065AF-F73E-446B-B7C0-6075C87E22C2}"/>
              </a:ext>
            </a:extLst>
          </p:cNvPr>
          <p:cNvCxnSpPr>
            <a:cxnSpLocks/>
          </p:cNvCxnSpPr>
          <p:nvPr/>
        </p:nvCxnSpPr>
        <p:spPr>
          <a:xfrm>
            <a:off x="15305141" y="5013512"/>
            <a:ext cx="0" cy="111076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866B27C3-C256-4476-8EB0-2C3A2F2E8469}"/>
              </a:ext>
            </a:extLst>
          </p:cNvPr>
          <p:cNvCxnSpPr>
            <a:cxnSpLocks/>
          </p:cNvCxnSpPr>
          <p:nvPr/>
        </p:nvCxnSpPr>
        <p:spPr>
          <a:xfrm>
            <a:off x="15295769" y="3902747"/>
            <a:ext cx="555382" cy="55538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37F2ECC8-6CBC-45B5-AC2F-184674BA2663}"/>
                  </a:ext>
                </a:extLst>
              </p:cNvPr>
              <p:cNvSpPr txBox="1"/>
              <p:nvPr/>
            </p:nvSpPr>
            <p:spPr>
              <a:xfrm>
                <a:off x="11981699" y="4473987"/>
                <a:ext cx="3094484" cy="9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ctrlPr>
                                <a:rPr lang="en-US" altLang="zh-CN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40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zh-CN" sz="40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  <m:r>
                                    <a:rPr lang="en-US" altLang="zh-CN" sz="4000" b="0" i="1" smtClean="0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  <m:r>
                                    <a:rPr lang="en-US" altLang="zh-CN" sz="40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sub>
                                <m:sup>
                                  <m:r>
                                    <a:rPr lang="en-US" altLang="zh-CN" sz="4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d>
                        </m:e>
                        <m:sub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  <m:sup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p>
                      </m:sSubSup>
                    </m:oMath>
                  </m:oMathPara>
                </a14:m>
                <a:endParaRPr lang="zh-CN" altLang="en-US" sz="4000" dirty="0"/>
              </a:p>
            </p:txBody>
          </p:sp>
        </mc:Choice>
        <mc:Fallback xmlns=""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37F2ECC8-6CBC-45B5-AC2F-184674BA26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1699" y="4473987"/>
                <a:ext cx="3094484" cy="980333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F7714094-AA97-4F7E-A05A-5F250A0E9B5C}"/>
                  </a:ext>
                </a:extLst>
              </p:cNvPr>
              <p:cNvSpPr/>
              <p:nvPr/>
            </p:nvSpPr>
            <p:spPr>
              <a:xfrm>
                <a:off x="15164056" y="6124277"/>
                <a:ext cx="4235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F7714094-AA97-4F7E-A05A-5F250A0E9B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64056" y="6124277"/>
                <a:ext cx="423514" cy="461665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14E98C49-DFBB-4C98-828C-590942797AD4}"/>
                  </a:ext>
                </a:extLst>
              </p:cNvPr>
              <p:cNvSpPr/>
              <p:nvPr/>
            </p:nvSpPr>
            <p:spPr>
              <a:xfrm>
                <a:off x="11332799" y="6181102"/>
                <a:ext cx="4235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14E98C49-DFBB-4C98-828C-590942797A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2799" y="6181102"/>
                <a:ext cx="423514" cy="461665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AB0C1F8F-42DC-4606-BBE4-516911D1CA4A}"/>
                  </a:ext>
                </a:extLst>
              </p:cNvPr>
              <p:cNvSpPr/>
              <p:nvPr/>
            </p:nvSpPr>
            <p:spPr>
              <a:xfrm>
                <a:off x="15806703" y="4401304"/>
                <a:ext cx="339889" cy="3561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AB0C1F8F-42DC-4606-BBE4-516911D1CA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06703" y="4401304"/>
                <a:ext cx="339889" cy="356112"/>
              </a:xfrm>
              <a:prstGeom prst="rect">
                <a:avLst/>
              </a:prstGeom>
              <a:blipFill>
                <a:blip r:embed="rId33"/>
                <a:stretch>
                  <a:fillRect b="-155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80E7C20C-374B-430B-8B58-8B1AECA4A533}"/>
                  </a:ext>
                </a:extLst>
              </p:cNvPr>
              <p:cNvSpPr/>
              <p:nvPr/>
            </p:nvSpPr>
            <p:spPr>
              <a:xfrm>
                <a:off x="10663353" y="4458130"/>
                <a:ext cx="44063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80E7C20C-374B-430B-8B58-8B1AECA4A5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3353" y="4458130"/>
                <a:ext cx="440633" cy="461665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85175214-BC60-4152-A036-19EE02ADDD9D}"/>
                  </a:ext>
                </a:extLst>
              </p:cNvPr>
              <p:cNvSpPr txBox="1"/>
              <p:nvPr/>
            </p:nvSpPr>
            <p:spPr>
              <a:xfrm>
                <a:off x="10249906" y="3418448"/>
                <a:ext cx="265973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           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85175214-BC60-4152-A036-19EE02ADDD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9906" y="3418448"/>
                <a:ext cx="2659738" cy="523220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79DDD76C-8191-402D-8563-D3557DAFA9F3}"/>
                  </a:ext>
                </a:extLst>
              </p:cNvPr>
              <p:cNvSpPr txBox="1"/>
              <p:nvPr/>
            </p:nvSpPr>
            <p:spPr>
              <a:xfrm>
                <a:off x="13975272" y="3367196"/>
                <a:ext cx="265973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           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79DDD76C-8191-402D-8563-D3557DAFA9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75272" y="3367196"/>
                <a:ext cx="2659738" cy="523220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3" name="Multiplication Sign 182">
            <a:extLst>
              <a:ext uri="{FF2B5EF4-FFF2-40B4-BE49-F238E27FC236}">
                <a16:creationId xmlns:a16="http://schemas.microsoft.com/office/drawing/2014/main" id="{7E619518-E78C-4E33-8026-2F4B6BFA766D}"/>
              </a:ext>
            </a:extLst>
          </p:cNvPr>
          <p:cNvSpPr/>
          <p:nvPr/>
        </p:nvSpPr>
        <p:spPr>
          <a:xfrm>
            <a:off x="-608362" y="77965"/>
            <a:ext cx="2609108" cy="2609108"/>
          </a:xfrm>
          <a:prstGeom prst="mathMultiply">
            <a:avLst>
              <a:gd name="adj1" fmla="val 433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68357382-8BBC-42B5-B69B-68D170BF4D4D}"/>
              </a:ext>
            </a:extLst>
          </p:cNvPr>
          <p:cNvGrpSpPr/>
          <p:nvPr/>
        </p:nvGrpSpPr>
        <p:grpSpPr>
          <a:xfrm>
            <a:off x="-4476235" y="7267207"/>
            <a:ext cx="21134810" cy="7200000"/>
            <a:chOff x="-4476235" y="-232804"/>
            <a:chExt cx="21134810" cy="7200000"/>
          </a:xfrm>
        </p:grpSpPr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737F755E-9B2C-4EEB-9AF0-72FCC2121DEE}"/>
                </a:ext>
              </a:extLst>
            </p:cNvPr>
            <p:cNvCxnSpPr/>
            <p:nvPr/>
          </p:nvCxnSpPr>
          <p:spPr>
            <a:xfrm>
              <a:off x="-4274666" y="509350"/>
              <a:ext cx="1134809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DDC29026-FBCF-467D-AE2D-5D0CF7A219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3139857" y="509350"/>
              <a:ext cx="1134809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19ABBF23-20F2-4984-885F-AE467020F51C}"/>
                </a:ext>
              </a:extLst>
            </p:cNvPr>
            <p:cNvCxnSpPr>
              <a:cxnSpLocks/>
            </p:cNvCxnSpPr>
            <p:nvPr/>
          </p:nvCxnSpPr>
          <p:spPr>
            <a:xfrm>
              <a:off x="-3139857" y="1644159"/>
              <a:ext cx="0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9B6C6EC9-3794-426D-AF04-5C12E89AAC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3716836" y="509350"/>
              <a:ext cx="567404" cy="56740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62C1FB9B-CACE-457B-8C91-9E20ACB3AC63}"/>
                </a:ext>
              </a:extLst>
            </p:cNvPr>
            <p:cNvCxnSpPr/>
            <p:nvPr/>
          </p:nvCxnSpPr>
          <p:spPr>
            <a:xfrm>
              <a:off x="-425004" y="451294"/>
              <a:ext cx="1134809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47C27704-C68C-43F8-83E1-CBF4F6F3A8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9804" y="451294"/>
              <a:ext cx="1134809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4094173E-EC6D-40D6-9429-C8C5F1AE3D14}"/>
                </a:ext>
              </a:extLst>
            </p:cNvPr>
            <p:cNvCxnSpPr>
              <a:cxnSpLocks/>
            </p:cNvCxnSpPr>
            <p:nvPr/>
          </p:nvCxnSpPr>
          <p:spPr>
            <a:xfrm>
              <a:off x="709804" y="1586103"/>
              <a:ext cx="0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71449F54-65B0-41E0-BF69-C776E2865B59}"/>
                </a:ext>
              </a:extLst>
            </p:cNvPr>
            <p:cNvCxnSpPr>
              <a:cxnSpLocks/>
            </p:cNvCxnSpPr>
            <p:nvPr/>
          </p:nvCxnSpPr>
          <p:spPr>
            <a:xfrm>
              <a:off x="700230" y="451294"/>
              <a:ext cx="567404" cy="56740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3" name="TextBox 192">
                  <a:extLst>
                    <a:ext uri="{FF2B5EF4-FFF2-40B4-BE49-F238E27FC236}">
                      <a16:creationId xmlns:a16="http://schemas.microsoft.com/office/drawing/2014/main" id="{BD31DED4-D878-43A5-9B86-367A8C2BAA98}"/>
                    </a:ext>
                  </a:extLst>
                </p:cNvPr>
                <p:cNvSpPr txBox="1"/>
                <p:nvPr/>
              </p:nvSpPr>
              <p:spPr>
                <a:xfrm>
                  <a:off x="-2685577" y="1034900"/>
                  <a:ext cx="3161468" cy="7169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altLang="zh-CN" sz="4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zh-CN" sz="4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𝜎𝜎</m:t>
                                    </m:r>
                                  </m:sub>
                                  <m:sup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p>
                        </m:sSubSup>
                      </m:oMath>
                    </m:oMathPara>
                  </a14:m>
                  <a:endParaRPr lang="zh-CN" altLang="en-US" sz="4000" dirty="0"/>
                </a:p>
              </p:txBody>
            </p:sp>
          </mc:Choice>
          <mc:Fallback xmlns="">
            <p:sp>
              <p:nvSpPr>
                <p:cNvPr id="193" name="TextBox 192">
                  <a:extLst>
                    <a:ext uri="{FF2B5EF4-FFF2-40B4-BE49-F238E27FC236}">
                      <a16:creationId xmlns:a16="http://schemas.microsoft.com/office/drawing/2014/main" id="{BD31DED4-D878-43A5-9B86-367A8C2BAA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685577" y="1034900"/>
                  <a:ext cx="3161468" cy="716928"/>
                </a:xfrm>
                <a:prstGeom prst="rect">
                  <a:avLst/>
                </a:prstGeom>
                <a:blipFill>
                  <a:blip r:embed="rId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4" name="TextBox 193">
                  <a:extLst>
                    <a:ext uri="{FF2B5EF4-FFF2-40B4-BE49-F238E27FC236}">
                      <a16:creationId xmlns:a16="http://schemas.microsoft.com/office/drawing/2014/main" id="{2913E52C-937E-4DD4-88DC-AA70FA83B2F3}"/>
                    </a:ext>
                  </a:extLst>
                </p:cNvPr>
                <p:cNvSpPr txBox="1"/>
                <p:nvPr/>
              </p:nvSpPr>
              <p:spPr>
                <a:xfrm>
                  <a:off x="-4433227" y="0"/>
                  <a:ext cx="2717311" cy="412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1            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94" name="TextBox 193">
                  <a:extLst>
                    <a:ext uri="{FF2B5EF4-FFF2-40B4-BE49-F238E27FC236}">
                      <a16:creationId xmlns:a16="http://schemas.microsoft.com/office/drawing/2014/main" id="{2913E52C-937E-4DD4-88DC-AA70FA83B2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4433227" y="0"/>
                  <a:ext cx="2717311" cy="412330"/>
                </a:xfrm>
                <a:prstGeom prst="rect">
                  <a:avLst/>
                </a:prstGeom>
                <a:blipFill>
                  <a:blip r:embed="rId3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5" name="Rectangle 194">
                  <a:extLst>
                    <a:ext uri="{FF2B5EF4-FFF2-40B4-BE49-F238E27FC236}">
                      <a16:creationId xmlns:a16="http://schemas.microsoft.com/office/drawing/2014/main" id="{1024118B-66D5-44A5-9C1C-10DFE77B5497}"/>
                    </a:ext>
                  </a:extLst>
                </p:cNvPr>
                <p:cNvSpPr/>
                <p:nvPr/>
              </p:nvSpPr>
              <p:spPr>
                <a:xfrm>
                  <a:off x="565666" y="2720912"/>
                  <a:ext cx="333754" cy="3638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95" name="Rectangle 194">
                  <a:extLst>
                    <a:ext uri="{FF2B5EF4-FFF2-40B4-BE49-F238E27FC236}">
                      <a16:creationId xmlns:a16="http://schemas.microsoft.com/office/drawing/2014/main" id="{1024118B-66D5-44A5-9C1C-10DFE77B549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666" y="2720912"/>
                  <a:ext cx="333754" cy="363820"/>
                </a:xfrm>
                <a:prstGeom prst="rect">
                  <a:avLst/>
                </a:prstGeom>
                <a:blipFill>
                  <a:blip r:embed="rId39"/>
                  <a:stretch>
                    <a:fillRect l="-5455" r="-9091" b="-2203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Rectangle 195">
                  <a:extLst>
                    <a:ext uri="{FF2B5EF4-FFF2-40B4-BE49-F238E27FC236}">
                      <a16:creationId xmlns:a16="http://schemas.microsoft.com/office/drawing/2014/main" id="{08D10356-79A1-4612-8266-A2E8B1E4BE02}"/>
                    </a:ext>
                  </a:extLst>
                </p:cNvPr>
                <p:cNvSpPr/>
                <p:nvPr/>
              </p:nvSpPr>
              <p:spPr>
                <a:xfrm>
                  <a:off x="-3348523" y="2778967"/>
                  <a:ext cx="333754" cy="3638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96" name="Rectangle 195">
                  <a:extLst>
                    <a:ext uri="{FF2B5EF4-FFF2-40B4-BE49-F238E27FC236}">
                      <a16:creationId xmlns:a16="http://schemas.microsoft.com/office/drawing/2014/main" id="{08D10356-79A1-4612-8266-A2E8B1E4BE0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3348523" y="2778967"/>
                  <a:ext cx="333754" cy="363820"/>
                </a:xfrm>
                <a:prstGeom prst="rect">
                  <a:avLst/>
                </a:prstGeom>
                <a:blipFill>
                  <a:blip r:embed="rId40"/>
                  <a:stretch>
                    <a:fillRect l="-5556" r="-11111"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7" name="Rectangle 196">
                  <a:extLst>
                    <a:ext uri="{FF2B5EF4-FFF2-40B4-BE49-F238E27FC236}">
                      <a16:creationId xmlns:a16="http://schemas.microsoft.com/office/drawing/2014/main" id="{BAEE2702-4D65-495D-A705-F761AACCA6F7}"/>
                    </a:ext>
                  </a:extLst>
                </p:cNvPr>
                <p:cNvSpPr/>
                <p:nvPr/>
              </p:nvSpPr>
              <p:spPr>
                <a:xfrm>
                  <a:off x="1222224" y="960643"/>
                  <a:ext cx="333754" cy="3638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97" name="Rectangle 196">
                  <a:extLst>
                    <a:ext uri="{FF2B5EF4-FFF2-40B4-BE49-F238E27FC236}">
                      <a16:creationId xmlns:a16="http://schemas.microsoft.com/office/drawing/2014/main" id="{BAEE2702-4D65-495D-A705-F761AACCA6F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2224" y="960643"/>
                  <a:ext cx="333754" cy="363820"/>
                </a:xfrm>
                <a:prstGeom prst="rect">
                  <a:avLst/>
                </a:prstGeom>
                <a:blipFill>
                  <a:blip r:embed="rId41"/>
                  <a:stretch>
                    <a:fillRect l="-3636" r="-10909"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8" name="Rectangle 197">
                  <a:extLst>
                    <a:ext uri="{FF2B5EF4-FFF2-40B4-BE49-F238E27FC236}">
                      <a16:creationId xmlns:a16="http://schemas.microsoft.com/office/drawing/2014/main" id="{51A6F302-67FB-464D-81A1-C0095FAC04B5}"/>
                    </a:ext>
                  </a:extLst>
                </p:cNvPr>
                <p:cNvSpPr/>
                <p:nvPr/>
              </p:nvSpPr>
              <p:spPr>
                <a:xfrm>
                  <a:off x="-4032460" y="1018699"/>
                  <a:ext cx="347246" cy="3638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98" name="Rectangle 197">
                  <a:extLst>
                    <a:ext uri="{FF2B5EF4-FFF2-40B4-BE49-F238E27FC236}">
                      <a16:creationId xmlns:a16="http://schemas.microsoft.com/office/drawing/2014/main" id="{51A6F302-67FB-464D-81A1-C0095FAC04B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4032460" y="1018699"/>
                  <a:ext cx="347246" cy="363820"/>
                </a:xfrm>
                <a:prstGeom prst="rect">
                  <a:avLst/>
                </a:prstGeom>
                <a:blipFill>
                  <a:blip r:embed="rId42"/>
                  <a:stretch>
                    <a:fillRect b="-11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9" name="TextBox 198">
                  <a:extLst>
                    <a:ext uri="{FF2B5EF4-FFF2-40B4-BE49-F238E27FC236}">
                      <a16:creationId xmlns:a16="http://schemas.microsoft.com/office/drawing/2014/main" id="{25451D4E-1F5E-4D5B-8EC1-96E0232E5B3E}"/>
                    </a:ext>
                  </a:extLst>
                </p:cNvPr>
                <p:cNvSpPr txBox="1"/>
                <p:nvPr/>
              </p:nvSpPr>
              <p:spPr>
                <a:xfrm>
                  <a:off x="-593900" y="0"/>
                  <a:ext cx="2717311" cy="412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1            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99" name="TextBox 198">
                  <a:extLst>
                    <a:ext uri="{FF2B5EF4-FFF2-40B4-BE49-F238E27FC236}">
                      <a16:creationId xmlns:a16="http://schemas.microsoft.com/office/drawing/2014/main" id="{25451D4E-1F5E-4D5B-8EC1-96E0232E5B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593900" y="0"/>
                  <a:ext cx="2717311" cy="412330"/>
                </a:xfrm>
                <a:prstGeom prst="rect">
                  <a:avLst/>
                </a:prstGeom>
                <a:blipFill>
                  <a:blip r:embed="rId4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3496337F-A4D2-4796-A311-6CD2B9717B0C}"/>
                </a:ext>
              </a:extLst>
            </p:cNvPr>
            <p:cNvCxnSpPr/>
            <p:nvPr/>
          </p:nvCxnSpPr>
          <p:spPr>
            <a:xfrm>
              <a:off x="-4317674" y="4173065"/>
              <a:ext cx="1134809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165E2BDE-39CD-493C-8E60-B540909B78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3182865" y="4173065"/>
              <a:ext cx="1134809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4235885D-6FC1-4DF3-A4F9-D91BBC62D048}"/>
                </a:ext>
              </a:extLst>
            </p:cNvPr>
            <p:cNvCxnSpPr>
              <a:cxnSpLocks/>
            </p:cNvCxnSpPr>
            <p:nvPr/>
          </p:nvCxnSpPr>
          <p:spPr>
            <a:xfrm>
              <a:off x="-3182865" y="5307874"/>
              <a:ext cx="0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D9162EA8-B4E0-4764-A561-8CBF0680D7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3759844" y="4173065"/>
              <a:ext cx="567404" cy="56740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2A3A8E28-19AF-4221-B6B3-7DF9E62B3EBF}"/>
                </a:ext>
              </a:extLst>
            </p:cNvPr>
            <p:cNvCxnSpPr/>
            <p:nvPr/>
          </p:nvCxnSpPr>
          <p:spPr>
            <a:xfrm>
              <a:off x="-468012" y="4115009"/>
              <a:ext cx="1134809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54406256-E7A3-4100-901D-0B8A7DFA4A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6796" y="4115009"/>
              <a:ext cx="1134809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DFB1402F-CE35-4D87-8FDB-045B40654EC7}"/>
                </a:ext>
              </a:extLst>
            </p:cNvPr>
            <p:cNvCxnSpPr>
              <a:cxnSpLocks/>
            </p:cNvCxnSpPr>
            <p:nvPr/>
          </p:nvCxnSpPr>
          <p:spPr>
            <a:xfrm>
              <a:off x="666796" y="5249818"/>
              <a:ext cx="0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E54909DA-A8CC-4CFD-A7D6-F6B312E7ECAE}"/>
                </a:ext>
              </a:extLst>
            </p:cNvPr>
            <p:cNvCxnSpPr>
              <a:cxnSpLocks/>
            </p:cNvCxnSpPr>
            <p:nvPr/>
          </p:nvCxnSpPr>
          <p:spPr>
            <a:xfrm>
              <a:off x="657222" y="4115009"/>
              <a:ext cx="567404" cy="56740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8" name="TextBox 207">
                  <a:extLst>
                    <a:ext uri="{FF2B5EF4-FFF2-40B4-BE49-F238E27FC236}">
                      <a16:creationId xmlns:a16="http://schemas.microsoft.com/office/drawing/2014/main" id="{563061F9-3CD0-4854-9F80-DCA9E872EDDB}"/>
                    </a:ext>
                  </a:extLst>
                </p:cNvPr>
                <p:cNvSpPr txBox="1"/>
                <p:nvPr/>
              </p:nvSpPr>
              <p:spPr>
                <a:xfrm>
                  <a:off x="-2728585" y="4698615"/>
                  <a:ext cx="3161468" cy="8070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altLang="zh-CN" sz="4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zh-CN" sz="4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𝜎𝜎</m:t>
                                    </m:r>
                                  </m:sub>
                                  <m:sup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sub>
                          <m:sup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p>
                        </m:sSubSup>
                      </m:oMath>
                    </m:oMathPara>
                  </a14:m>
                  <a:endParaRPr lang="zh-CN" altLang="en-US" sz="4000" dirty="0"/>
                </a:p>
              </p:txBody>
            </p:sp>
          </mc:Choice>
          <mc:Fallback xmlns="">
            <p:sp>
              <p:nvSpPr>
                <p:cNvPr id="208" name="TextBox 207">
                  <a:extLst>
                    <a:ext uri="{FF2B5EF4-FFF2-40B4-BE49-F238E27FC236}">
                      <a16:creationId xmlns:a16="http://schemas.microsoft.com/office/drawing/2014/main" id="{563061F9-3CD0-4854-9F80-DCA9E872ED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728585" y="4698615"/>
                  <a:ext cx="3161468" cy="807016"/>
                </a:xfrm>
                <a:prstGeom prst="rect">
                  <a:avLst/>
                </a:prstGeom>
                <a:blipFill>
                  <a:blip r:embed="rId4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9" name="TextBox 208">
                  <a:extLst>
                    <a:ext uri="{FF2B5EF4-FFF2-40B4-BE49-F238E27FC236}">
                      <a16:creationId xmlns:a16="http://schemas.microsoft.com/office/drawing/2014/main" id="{D1C51E84-C789-4E32-B7CF-D891F952CE96}"/>
                    </a:ext>
                  </a:extLst>
                </p:cNvPr>
                <p:cNvSpPr txBox="1"/>
                <p:nvPr/>
              </p:nvSpPr>
              <p:spPr>
                <a:xfrm>
                  <a:off x="-4476235" y="3663715"/>
                  <a:ext cx="271731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1            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209" name="TextBox 208">
                  <a:extLst>
                    <a:ext uri="{FF2B5EF4-FFF2-40B4-BE49-F238E27FC236}">
                      <a16:creationId xmlns:a16="http://schemas.microsoft.com/office/drawing/2014/main" id="{D1C51E84-C789-4E32-B7CF-D891F952CE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4476235" y="3663715"/>
                  <a:ext cx="2717311" cy="523220"/>
                </a:xfrm>
                <a:prstGeom prst="rect">
                  <a:avLst/>
                </a:prstGeom>
                <a:blipFill>
                  <a:blip r:embed="rId4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0" name="Rectangle 209">
                  <a:extLst>
                    <a:ext uri="{FF2B5EF4-FFF2-40B4-BE49-F238E27FC236}">
                      <a16:creationId xmlns:a16="http://schemas.microsoft.com/office/drawing/2014/main" id="{D024B049-7ADC-4B49-9ECF-B56D8ADAF6FA}"/>
                    </a:ext>
                  </a:extLst>
                </p:cNvPr>
                <p:cNvSpPr/>
                <p:nvPr/>
              </p:nvSpPr>
              <p:spPr>
                <a:xfrm>
                  <a:off x="522658" y="6384627"/>
                  <a:ext cx="333754" cy="3638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10" name="Rectangle 209">
                  <a:extLst>
                    <a:ext uri="{FF2B5EF4-FFF2-40B4-BE49-F238E27FC236}">
                      <a16:creationId xmlns:a16="http://schemas.microsoft.com/office/drawing/2014/main" id="{D024B049-7ADC-4B49-9ECF-B56D8ADAF6F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658" y="6384627"/>
                  <a:ext cx="333754" cy="363820"/>
                </a:xfrm>
                <a:prstGeom prst="rect">
                  <a:avLst/>
                </a:prstGeom>
                <a:blipFill>
                  <a:blip r:embed="rId46"/>
                  <a:stretch>
                    <a:fillRect l="-5556" r="-11111" b="-2203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1" name="Rectangle 210">
                  <a:extLst>
                    <a:ext uri="{FF2B5EF4-FFF2-40B4-BE49-F238E27FC236}">
                      <a16:creationId xmlns:a16="http://schemas.microsoft.com/office/drawing/2014/main" id="{1D2F9CE5-1BEC-4A09-9DD4-BBFEE61D352B}"/>
                    </a:ext>
                  </a:extLst>
                </p:cNvPr>
                <p:cNvSpPr/>
                <p:nvPr/>
              </p:nvSpPr>
              <p:spPr>
                <a:xfrm>
                  <a:off x="-3391531" y="6442682"/>
                  <a:ext cx="333754" cy="3638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11" name="Rectangle 210">
                  <a:extLst>
                    <a:ext uri="{FF2B5EF4-FFF2-40B4-BE49-F238E27FC236}">
                      <a16:creationId xmlns:a16="http://schemas.microsoft.com/office/drawing/2014/main" id="{1D2F9CE5-1BEC-4A09-9DD4-BBFEE61D352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3391531" y="6442682"/>
                  <a:ext cx="333754" cy="363820"/>
                </a:xfrm>
                <a:prstGeom prst="rect">
                  <a:avLst/>
                </a:prstGeom>
                <a:blipFill>
                  <a:blip r:embed="rId47"/>
                  <a:stretch>
                    <a:fillRect l="-5556" r="-11111"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2" name="Rectangle 211">
                  <a:extLst>
                    <a:ext uri="{FF2B5EF4-FFF2-40B4-BE49-F238E27FC236}">
                      <a16:creationId xmlns:a16="http://schemas.microsoft.com/office/drawing/2014/main" id="{C7942F27-F12F-4240-9117-D79AED0B2B51}"/>
                    </a:ext>
                  </a:extLst>
                </p:cNvPr>
                <p:cNvSpPr/>
                <p:nvPr/>
              </p:nvSpPr>
              <p:spPr>
                <a:xfrm>
                  <a:off x="1179216" y="4624358"/>
                  <a:ext cx="474489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12" name="Rectangle 211">
                  <a:extLst>
                    <a:ext uri="{FF2B5EF4-FFF2-40B4-BE49-F238E27FC236}">
                      <a16:creationId xmlns:a16="http://schemas.microsoft.com/office/drawing/2014/main" id="{C7942F27-F12F-4240-9117-D79AED0B2B5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9216" y="4624358"/>
                  <a:ext cx="474489" cy="461665"/>
                </a:xfrm>
                <a:prstGeom prst="rect">
                  <a:avLst/>
                </a:prstGeom>
                <a:blipFill>
                  <a:blip r:embed="rId48"/>
                  <a:stretch>
                    <a:fillRect l="-2564" r="-1282" b="-1578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3" name="Rectangle 212">
                  <a:extLst>
                    <a:ext uri="{FF2B5EF4-FFF2-40B4-BE49-F238E27FC236}">
                      <a16:creationId xmlns:a16="http://schemas.microsoft.com/office/drawing/2014/main" id="{0267E077-3EA0-4E38-B419-3518C09F7B0A}"/>
                    </a:ext>
                  </a:extLst>
                </p:cNvPr>
                <p:cNvSpPr/>
                <p:nvPr/>
              </p:nvSpPr>
              <p:spPr>
                <a:xfrm>
                  <a:off x="-4075468" y="4682414"/>
                  <a:ext cx="347246" cy="3638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13" name="Rectangle 212">
                  <a:extLst>
                    <a:ext uri="{FF2B5EF4-FFF2-40B4-BE49-F238E27FC236}">
                      <a16:creationId xmlns:a16="http://schemas.microsoft.com/office/drawing/2014/main" id="{0267E077-3EA0-4E38-B419-3518C09F7B0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4075468" y="4682414"/>
                  <a:ext cx="347246" cy="363820"/>
                </a:xfrm>
                <a:prstGeom prst="rect">
                  <a:avLst/>
                </a:prstGeom>
                <a:blipFill>
                  <a:blip r:embed="rId49"/>
                  <a:stretch>
                    <a:fillRect b="-11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4" name="TextBox 213">
                  <a:extLst>
                    <a:ext uri="{FF2B5EF4-FFF2-40B4-BE49-F238E27FC236}">
                      <a16:creationId xmlns:a16="http://schemas.microsoft.com/office/drawing/2014/main" id="{9C33086B-083B-4ED8-A308-F3A855BC23C0}"/>
                    </a:ext>
                  </a:extLst>
                </p:cNvPr>
                <p:cNvSpPr txBox="1"/>
                <p:nvPr/>
              </p:nvSpPr>
              <p:spPr>
                <a:xfrm>
                  <a:off x="-636908" y="3663715"/>
                  <a:ext cx="271731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1            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214" name="TextBox 213">
                  <a:extLst>
                    <a:ext uri="{FF2B5EF4-FFF2-40B4-BE49-F238E27FC236}">
                      <a16:creationId xmlns:a16="http://schemas.microsoft.com/office/drawing/2014/main" id="{9C33086B-083B-4ED8-A308-F3A855BC23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636908" y="3663715"/>
                  <a:ext cx="2717311" cy="523220"/>
                </a:xfrm>
                <a:prstGeom prst="rect">
                  <a:avLst/>
                </a:prstGeom>
                <a:blipFill>
                  <a:blip r:embed="rId5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4143F121-588E-4A95-BFF0-341AD65E0875}"/>
                </a:ext>
              </a:extLst>
            </p:cNvPr>
            <p:cNvCxnSpPr/>
            <p:nvPr/>
          </p:nvCxnSpPr>
          <p:spPr>
            <a:xfrm>
              <a:off x="3127942" y="449131"/>
              <a:ext cx="1110765" cy="111076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60DFD5D5-8CA7-45C6-B2CF-A9495A690F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38706" y="449131"/>
              <a:ext cx="1110765" cy="111076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C716E014-D3D5-4E0E-A245-CB935340D8BB}"/>
                </a:ext>
              </a:extLst>
            </p:cNvPr>
            <p:cNvCxnSpPr>
              <a:cxnSpLocks/>
            </p:cNvCxnSpPr>
            <p:nvPr/>
          </p:nvCxnSpPr>
          <p:spPr>
            <a:xfrm>
              <a:off x="4238706" y="1559896"/>
              <a:ext cx="0" cy="111076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76644A39-5836-4DDC-A193-3CB5A40F44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73953" y="449131"/>
              <a:ext cx="555382" cy="55538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18E5AD3E-9E7B-4E47-B3A2-F105930DC3E6}"/>
                </a:ext>
              </a:extLst>
            </p:cNvPr>
            <p:cNvCxnSpPr/>
            <p:nvPr/>
          </p:nvCxnSpPr>
          <p:spPr>
            <a:xfrm>
              <a:off x="6896039" y="392305"/>
              <a:ext cx="1110765" cy="111076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DB970D4D-0084-49D1-AF68-B695E2391F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06804" y="392305"/>
              <a:ext cx="1110765" cy="111076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5EB79281-7538-4CCF-B1A8-7D7AFE5B08FA}"/>
                </a:ext>
              </a:extLst>
            </p:cNvPr>
            <p:cNvCxnSpPr>
              <a:cxnSpLocks/>
            </p:cNvCxnSpPr>
            <p:nvPr/>
          </p:nvCxnSpPr>
          <p:spPr>
            <a:xfrm>
              <a:off x="8006804" y="1503070"/>
              <a:ext cx="0" cy="111076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38F9F53E-E069-4CEB-B3E5-5D5B639294B3}"/>
                </a:ext>
              </a:extLst>
            </p:cNvPr>
            <p:cNvCxnSpPr>
              <a:cxnSpLocks/>
            </p:cNvCxnSpPr>
            <p:nvPr/>
          </p:nvCxnSpPr>
          <p:spPr>
            <a:xfrm>
              <a:off x="7997432" y="392305"/>
              <a:ext cx="555382" cy="55538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3" name="TextBox 222">
                  <a:extLst>
                    <a:ext uri="{FF2B5EF4-FFF2-40B4-BE49-F238E27FC236}">
                      <a16:creationId xmlns:a16="http://schemas.microsoft.com/office/drawing/2014/main" id="{1794A125-D071-4DA4-9644-7FEEADE5E507}"/>
                    </a:ext>
                  </a:extLst>
                </p:cNvPr>
                <p:cNvSpPr txBox="1"/>
                <p:nvPr/>
              </p:nvSpPr>
              <p:spPr>
                <a:xfrm>
                  <a:off x="4683362" y="963545"/>
                  <a:ext cx="3094484" cy="7169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zh-CN" sz="4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𝜎𝜎</m:t>
                                    </m:r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b>
                          <m:sup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zh-CN" altLang="en-US" sz="4000" dirty="0"/>
                </a:p>
              </p:txBody>
            </p:sp>
          </mc:Choice>
          <mc:Fallback xmlns="">
            <p:sp>
              <p:nvSpPr>
                <p:cNvPr id="223" name="TextBox 222">
                  <a:extLst>
                    <a:ext uri="{FF2B5EF4-FFF2-40B4-BE49-F238E27FC236}">
                      <a16:creationId xmlns:a16="http://schemas.microsoft.com/office/drawing/2014/main" id="{1794A125-D071-4DA4-9644-7FEEADE5E5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83362" y="963545"/>
                  <a:ext cx="3094484" cy="716928"/>
                </a:xfrm>
                <a:prstGeom prst="rect">
                  <a:avLst/>
                </a:prstGeom>
                <a:blipFill>
                  <a:blip r:embed="rId5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4" name="TextBox 223">
                  <a:extLst>
                    <a:ext uri="{FF2B5EF4-FFF2-40B4-BE49-F238E27FC236}">
                      <a16:creationId xmlns:a16="http://schemas.microsoft.com/office/drawing/2014/main" id="{95374A11-F5B3-427B-B6F7-2C026B5FA77B}"/>
                    </a:ext>
                  </a:extLst>
                </p:cNvPr>
                <p:cNvSpPr txBox="1"/>
                <p:nvPr/>
              </p:nvSpPr>
              <p:spPr>
                <a:xfrm>
                  <a:off x="2972740" y="-49428"/>
                  <a:ext cx="2659738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1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224" name="TextBox 223">
                  <a:extLst>
                    <a:ext uri="{FF2B5EF4-FFF2-40B4-BE49-F238E27FC236}">
                      <a16:creationId xmlns:a16="http://schemas.microsoft.com/office/drawing/2014/main" id="{95374A11-F5B3-427B-B6F7-2C026B5FA7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2740" y="-49428"/>
                  <a:ext cx="2659738" cy="523220"/>
                </a:xfrm>
                <a:prstGeom prst="rect">
                  <a:avLst/>
                </a:prstGeom>
                <a:blipFill>
                  <a:blip r:embed="rId5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5" name="Rectangle 224">
                  <a:extLst>
                    <a:ext uri="{FF2B5EF4-FFF2-40B4-BE49-F238E27FC236}">
                      <a16:creationId xmlns:a16="http://schemas.microsoft.com/office/drawing/2014/main" id="{8CC3B200-646B-4E3C-BFC9-F37496B269E9}"/>
                    </a:ext>
                  </a:extLst>
                </p:cNvPr>
                <p:cNvSpPr/>
                <p:nvPr/>
              </p:nvSpPr>
              <p:spPr>
                <a:xfrm>
                  <a:off x="7865719" y="2613835"/>
                  <a:ext cx="326683" cy="35611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25" name="Rectangle 224">
                  <a:extLst>
                    <a:ext uri="{FF2B5EF4-FFF2-40B4-BE49-F238E27FC236}">
                      <a16:creationId xmlns:a16="http://schemas.microsoft.com/office/drawing/2014/main" id="{8CC3B200-646B-4E3C-BFC9-F37496B269E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65719" y="2613835"/>
                  <a:ext cx="326683" cy="356112"/>
                </a:xfrm>
                <a:prstGeom prst="rect">
                  <a:avLst/>
                </a:prstGeom>
                <a:blipFill>
                  <a:blip r:embed="rId53"/>
                  <a:stretch>
                    <a:fillRect l="-3704" r="-12963" b="-2203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6" name="Rectangle 225">
                  <a:extLst>
                    <a:ext uri="{FF2B5EF4-FFF2-40B4-BE49-F238E27FC236}">
                      <a16:creationId xmlns:a16="http://schemas.microsoft.com/office/drawing/2014/main" id="{35FE5980-D0B4-4B77-9152-6F3F5273C48F}"/>
                    </a:ext>
                  </a:extLst>
                </p:cNvPr>
                <p:cNvSpPr/>
                <p:nvPr/>
              </p:nvSpPr>
              <p:spPr>
                <a:xfrm>
                  <a:off x="4034462" y="2670660"/>
                  <a:ext cx="326683" cy="35611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26" name="Rectangle 225">
                  <a:extLst>
                    <a:ext uri="{FF2B5EF4-FFF2-40B4-BE49-F238E27FC236}">
                      <a16:creationId xmlns:a16="http://schemas.microsoft.com/office/drawing/2014/main" id="{35FE5980-D0B4-4B77-9152-6F3F5273C48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4462" y="2670660"/>
                  <a:ext cx="326683" cy="356112"/>
                </a:xfrm>
                <a:prstGeom prst="rect">
                  <a:avLst/>
                </a:prstGeom>
                <a:blipFill>
                  <a:blip r:embed="rId54"/>
                  <a:stretch>
                    <a:fillRect l="-5660" r="-13208" b="-2203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7" name="Rectangle 226">
                  <a:extLst>
                    <a:ext uri="{FF2B5EF4-FFF2-40B4-BE49-F238E27FC236}">
                      <a16:creationId xmlns:a16="http://schemas.microsoft.com/office/drawing/2014/main" id="{938FDFF6-B735-439D-B406-A0F725537FE4}"/>
                    </a:ext>
                  </a:extLst>
                </p:cNvPr>
                <p:cNvSpPr/>
                <p:nvPr/>
              </p:nvSpPr>
              <p:spPr>
                <a:xfrm>
                  <a:off x="8508366" y="890862"/>
                  <a:ext cx="339889" cy="35611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27" name="Rectangle 226">
                  <a:extLst>
                    <a:ext uri="{FF2B5EF4-FFF2-40B4-BE49-F238E27FC236}">
                      <a16:creationId xmlns:a16="http://schemas.microsoft.com/office/drawing/2014/main" id="{938FDFF6-B735-439D-B406-A0F725537FE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08366" y="890862"/>
                  <a:ext cx="339889" cy="356112"/>
                </a:xfrm>
                <a:prstGeom prst="rect">
                  <a:avLst/>
                </a:prstGeom>
                <a:blipFill>
                  <a:blip r:embed="rId55"/>
                  <a:stretch>
                    <a:fillRect r="-1818" b="-1355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8" name="Rectangle 227">
                  <a:extLst>
                    <a:ext uri="{FF2B5EF4-FFF2-40B4-BE49-F238E27FC236}">
                      <a16:creationId xmlns:a16="http://schemas.microsoft.com/office/drawing/2014/main" id="{65114718-0E8C-4A59-9C80-D0B477159078}"/>
                    </a:ext>
                  </a:extLst>
                </p:cNvPr>
                <p:cNvSpPr/>
                <p:nvPr/>
              </p:nvSpPr>
              <p:spPr>
                <a:xfrm>
                  <a:off x="3365016" y="947688"/>
                  <a:ext cx="326683" cy="35611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28" name="Rectangle 227">
                  <a:extLst>
                    <a:ext uri="{FF2B5EF4-FFF2-40B4-BE49-F238E27FC236}">
                      <a16:creationId xmlns:a16="http://schemas.microsoft.com/office/drawing/2014/main" id="{65114718-0E8C-4A59-9C80-D0B47715907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5016" y="947688"/>
                  <a:ext cx="326683" cy="356112"/>
                </a:xfrm>
                <a:prstGeom prst="rect">
                  <a:avLst/>
                </a:prstGeom>
                <a:blipFill>
                  <a:blip r:embed="rId56"/>
                  <a:stretch>
                    <a:fillRect l="-3704" r="-12963" b="-2413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9" name="TextBox 228">
                  <a:extLst>
                    <a:ext uri="{FF2B5EF4-FFF2-40B4-BE49-F238E27FC236}">
                      <a16:creationId xmlns:a16="http://schemas.microsoft.com/office/drawing/2014/main" id="{F3157C4A-34C0-4EFD-A161-3D27DE9B4AEC}"/>
                    </a:ext>
                  </a:extLst>
                </p:cNvPr>
                <p:cNvSpPr txBox="1"/>
                <p:nvPr/>
              </p:nvSpPr>
              <p:spPr>
                <a:xfrm>
                  <a:off x="6743243" y="-106551"/>
                  <a:ext cx="2659738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1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229" name="TextBox 228">
                  <a:extLst>
                    <a:ext uri="{FF2B5EF4-FFF2-40B4-BE49-F238E27FC236}">
                      <a16:creationId xmlns:a16="http://schemas.microsoft.com/office/drawing/2014/main" id="{F3157C4A-34C0-4EFD-A161-3D27DE9B4A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43243" y="-106551"/>
                  <a:ext cx="2659738" cy="523220"/>
                </a:xfrm>
                <a:prstGeom prst="rect">
                  <a:avLst/>
                </a:prstGeom>
                <a:blipFill>
                  <a:blip r:embed="rId5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39DA7744-5048-4F7C-83EB-920B1276238E}"/>
                </a:ext>
              </a:extLst>
            </p:cNvPr>
            <p:cNvCxnSpPr/>
            <p:nvPr/>
          </p:nvCxnSpPr>
          <p:spPr>
            <a:xfrm>
              <a:off x="3150618" y="4080050"/>
              <a:ext cx="1110765" cy="111076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600DBEC7-7CAF-4111-BCEE-E1D6771881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1382" y="4080050"/>
              <a:ext cx="1110765" cy="111076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292762F3-21D1-45CE-9AD6-17D5823EAFB8}"/>
                </a:ext>
              </a:extLst>
            </p:cNvPr>
            <p:cNvCxnSpPr>
              <a:cxnSpLocks/>
            </p:cNvCxnSpPr>
            <p:nvPr/>
          </p:nvCxnSpPr>
          <p:spPr>
            <a:xfrm>
              <a:off x="4261382" y="5190815"/>
              <a:ext cx="0" cy="111076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7E3FEF67-AE30-44ED-86C9-B0B5339A1D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96629" y="4080050"/>
              <a:ext cx="555382" cy="55538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C1E40FAB-3B42-4EB5-9194-1BE83707B047}"/>
                </a:ext>
              </a:extLst>
            </p:cNvPr>
            <p:cNvCxnSpPr/>
            <p:nvPr/>
          </p:nvCxnSpPr>
          <p:spPr>
            <a:xfrm>
              <a:off x="6918715" y="4023224"/>
              <a:ext cx="1110765" cy="111076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C3276C5F-61DE-4CA1-B792-0E56E06EEA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29480" y="4023224"/>
              <a:ext cx="1110765" cy="111076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844A64BC-9967-418F-B1D1-E2E6ABC02C37}"/>
                </a:ext>
              </a:extLst>
            </p:cNvPr>
            <p:cNvCxnSpPr>
              <a:cxnSpLocks/>
            </p:cNvCxnSpPr>
            <p:nvPr/>
          </p:nvCxnSpPr>
          <p:spPr>
            <a:xfrm>
              <a:off x="8029480" y="5133989"/>
              <a:ext cx="0" cy="111076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FFC246B5-4F18-489E-8680-27349E0F900C}"/>
                </a:ext>
              </a:extLst>
            </p:cNvPr>
            <p:cNvCxnSpPr>
              <a:cxnSpLocks/>
            </p:cNvCxnSpPr>
            <p:nvPr/>
          </p:nvCxnSpPr>
          <p:spPr>
            <a:xfrm>
              <a:off x="8020108" y="4023224"/>
              <a:ext cx="555382" cy="55538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8" name="TextBox 237">
                  <a:extLst>
                    <a:ext uri="{FF2B5EF4-FFF2-40B4-BE49-F238E27FC236}">
                      <a16:creationId xmlns:a16="http://schemas.microsoft.com/office/drawing/2014/main" id="{91CA85DC-5299-4333-94B6-05A94EC58B41}"/>
                    </a:ext>
                  </a:extLst>
                </p:cNvPr>
                <p:cNvSpPr txBox="1"/>
                <p:nvPr/>
              </p:nvSpPr>
              <p:spPr>
                <a:xfrm>
                  <a:off x="4706038" y="4594464"/>
                  <a:ext cx="3094484" cy="8295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altLang="zh-CN" sz="4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zh-CN" sz="4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𝜎𝜎</m:t>
                                    </m:r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40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b>
                          <m:sup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sup>
                        </m:sSubSup>
                      </m:oMath>
                    </m:oMathPara>
                  </a14:m>
                  <a:endParaRPr lang="zh-CN" altLang="en-US" sz="4000" dirty="0"/>
                </a:p>
              </p:txBody>
            </p:sp>
          </mc:Choice>
          <mc:Fallback xmlns="">
            <p:sp>
              <p:nvSpPr>
                <p:cNvPr id="238" name="TextBox 237">
                  <a:extLst>
                    <a:ext uri="{FF2B5EF4-FFF2-40B4-BE49-F238E27FC236}">
                      <a16:creationId xmlns:a16="http://schemas.microsoft.com/office/drawing/2014/main" id="{91CA85DC-5299-4333-94B6-05A94EC58B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6038" y="4594464"/>
                  <a:ext cx="3094484" cy="829522"/>
                </a:xfrm>
                <a:prstGeom prst="rect">
                  <a:avLst/>
                </a:prstGeom>
                <a:blipFill>
                  <a:blip r:embed="rId5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9" name="TextBox 238">
                  <a:extLst>
                    <a:ext uri="{FF2B5EF4-FFF2-40B4-BE49-F238E27FC236}">
                      <a16:creationId xmlns:a16="http://schemas.microsoft.com/office/drawing/2014/main" id="{DEF17DAB-BB09-4E2D-9F70-7A8877BBB6EA}"/>
                    </a:ext>
                  </a:extLst>
                </p:cNvPr>
                <p:cNvSpPr txBox="1"/>
                <p:nvPr/>
              </p:nvSpPr>
              <p:spPr>
                <a:xfrm>
                  <a:off x="2995416" y="3581491"/>
                  <a:ext cx="2659738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1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239" name="TextBox 238">
                  <a:extLst>
                    <a:ext uri="{FF2B5EF4-FFF2-40B4-BE49-F238E27FC236}">
                      <a16:creationId xmlns:a16="http://schemas.microsoft.com/office/drawing/2014/main" id="{DEF17DAB-BB09-4E2D-9F70-7A8877BBB6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5416" y="3581491"/>
                  <a:ext cx="2659738" cy="523220"/>
                </a:xfrm>
                <a:prstGeom prst="rect">
                  <a:avLst/>
                </a:prstGeom>
                <a:blipFill>
                  <a:blip r:embed="rId5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0" name="Rectangle 239">
                  <a:extLst>
                    <a:ext uri="{FF2B5EF4-FFF2-40B4-BE49-F238E27FC236}">
                      <a16:creationId xmlns:a16="http://schemas.microsoft.com/office/drawing/2014/main" id="{665B96F2-567C-4D3A-9E73-F58975989FD2}"/>
                    </a:ext>
                  </a:extLst>
                </p:cNvPr>
                <p:cNvSpPr/>
                <p:nvPr/>
              </p:nvSpPr>
              <p:spPr>
                <a:xfrm>
                  <a:off x="7888395" y="6244754"/>
                  <a:ext cx="326683" cy="35611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40" name="Rectangle 239">
                  <a:extLst>
                    <a:ext uri="{FF2B5EF4-FFF2-40B4-BE49-F238E27FC236}">
                      <a16:creationId xmlns:a16="http://schemas.microsoft.com/office/drawing/2014/main" id="{665B96F2-567C-4D3A-9E73-F58975989FD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88395" y="6244754"/>
                  <a:ext cx="326683" cy="356112"/>
                </a:xfrm>
                <a:prstGeom prst="rect">
                  <a:avLst/>
                </a:prstGeom>
                <a:blipFill>
                  <a:blip r:embed="rId60"/>
                  <a:stretch>
                    <a:fillRect l="-3704" r="-12963" b="-2413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1" name="Rectangle 240">
                  <a:extLst>
                    <a:ext uri="{FF2B5EF4-FFF2-40B4-BE49-F238E27FC236}">
                      <a16:creationId xmlns:a16="http://schemas.microsoft.com/office/drawing/2014/main" id="{1403B994-814C-4002-8577-47F964D49A27}"/>
                    </a:ext>
                  </a:extLst>
                </p:cNvPr>
                <p:cNvSpPr/>
                <p:nvPr/>
              </p:nvSpPr>
              <p:spPr>
                <a:xfrm>
                  <a:off x="4057138" y="6301579"/>
                  <a:ext cx="326683" cy="35611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41" name="Rectangle 240">
                  <a:extLst>
                    <a:ext uri="{FF2B5EF4-FFF2-40B4-BE49-F238E27FC236}">
                      <a16:creationId xmlns:a16="http://schemas.microsoft.com/office/drawing/2014/main" id="{1403B994-814C-4002-8577-47F964D49A2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7138" y="6301579"/>
                  <a:ext cx="326683" cy="356112"/>
                </a:xfrm>
                <a:prstGeom prst="rect">
                  <a:avLst/>
                </a:prstGeom>
                <a:blipFill>
                  <a:blip r:embed="rId61"/>
                  <a:stretch>
                    <a:fillRect l="-5660" r="-13208" b="-2413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2" name="Rectangle 241">
                  <a:extLst>
                    <a:ext uri="{FF2B5EF4-FFF2-40B4-BE49-F238E27FC236}">
                      <a16:creationId xmlns:a16="http://schemas.microsoft.com/office/drawing/2014/main" id="{D771C523-D38B-4BFD-B7CF-B9E7AC334470}"/>
                    </a:ext>
                  </a:extLst>
                </p:cNvPr>
                <p:cNvSpPr/>
                <p:nvPr/>
              </p:nvSpPr>
              <p:spPr>
                <a:xfrm>
                  <a:off x="8531042" y="4521781"/>
                  <a:ext cx="339889" cy="35611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42" name="Rectangle 241">
                  <a:extLst>
                    <a:ext uri="{FF2B5EF4-FFF2-40B4-BE49-F238E27FC236}">
                      <a16:creationId xmlns:a16="http://schemas.microsoft.com/office/drawing/2014/main" id="{D771C523-D38B-4BFD-B7CF-B9E7AC33447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31042" y="4521781"/>
                  <a:ext cx="339889" cy="356112"/>
                </a:xfrm>
                <a:prstGeom prst="rect">
                  <a:avLst/>
                </a:prstGeom>
                <a:blipFill>
                  <a:blip r:embed="rId62"/>
                  <a:stretch>
                    <a:fillRect r="-1786" b="-155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3" name="Rectangle 242">
                  <a:extLst>
                    <a:ext uri="{FF2B5EF4-FFF2-40B4-BE49-F238E27FC236}">
                      <a16:creationId xmlns:a16="http://schemas.microsoft.com/office/drawing/2014/main" id="{E08A66FC-C0DF-40B4-A33E-05A028FD3057}"/>
                    </a:ext>
                  </a:extLst>
                </p:cNvPr>
                <p:cNvSpPr/>
                <p:nvPr/>
              </p:nvSpPr>
              <p:spPr>
                <a:xfrm>
                  <a:off x="3387692" y="4578607"/>
                  <a:ext cx="474489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43" name="Rectangle 242">
                  <a:extLst>
                    <a:ext uri="{FF2B5EF4-FFF2-40B4-BE49-F238E27FC236}">
                      <a16:creationId xmlns:a16="http://schemas.microsoft.com/office/drawing/2014/main" id="{E08A66FC-C0DF-40B4-A33E-05A028FD305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7692" y="4578607"/>
                  <a:ext cx="474489" cy="461665"/>
                </a:xfrm>
                <a:prstGeom prst="rect">
                  <a:avLst/>
                </a:prstGeom>
                <a:blipFill>
                  <a:blip r:embed="rId63"/>
                  <a:stretch>
                    <a:fillRect l="-2564" r="-1282" b="-1710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4" name="TextBox 243">
                  <a:extLst>
                    <a:ext uri="{FF2B5EF4-FFF2-40B4-BE49-F238E27FC236}">
                      <a16:creationId xmlns:a16="http://schemas.microsoft.com/office/drawing/2014/main" id="{7C73A478-DFAE-48F5-A670-36F4DB8896EA}"/>
                    </a:ext>
                  </a:extLst>
                </p:cNvPr>
                <p:cNvSpPr txBox="1"/>
                <p:nvPr/>
              </p:nvSpPr>
              <p:spPr>
                <a:xfrm>
                  <a:off x="6765919" y="3524368"/>
                  <a:ext cx="2659738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1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244" name="TextBox 243">
                  <a:extLst>
                    <a:ext uri="{FF2B5EF4-FFF2-40B4-BE49-F238E27FC236}">
                      <a16:creationId xmlns:a16="http://schemas.microsoft.com/office/drawing/2014/main" id="{7C73A478-DFAE-48F5-A670-36F4DB8896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5919" y="3524368"/>
                  <a:ext cx="2659738" cy="523220"/>
                </a:xfrm>
                <a:prstGeom prst="rect">
                  <a:avLst/>
                </a:prstGeom>
                <a:blipFill>
                  <a:blip r:embed="rId6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7D1CB941-B33A-41CF-9CA2-B4D17648AF07}"/>
                </a:ext>
              </a:extLst>
            </p:cNvPr>
            <p:cNvCxnSpPr/>
            <p:nvPr/>
          </p:nvCxnSpPr>
          <p:spPr>
            <a:xfrm>
              <a:off x="2508738" y="-232804"/>
              <a:ext cx="0" cy="7200000"/>
            </a:xfrm>
            <a:prstGeom prst="line">
              <a:avLst/>
            </a:prstGeom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427953A7-1D8A-42CC-9141-C7B9C5E264F9}"/>
                </a:ext>
              </a:extLst>
            </p:cNvPr>
            <p:cNvCxnSpPr/>
            <p:nvPr/>
          </p:nvCxnSpPr>
          <p:spPr>
            <a:xfrm>
              <a:off x="9808698" y="-232804"/>
              <a:ext cx="0" cy="7200000"/>
            </a:xfrm>
            <a:prstGeom prst="line">
              <a:avLst/>
            </a:prstGeom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7" name="Multiplication Sign 246">
              <a:extLst>
                <a:ext uri="{FF2B5EF4-FFF2-40B4-BE49-F238E27FC236}">
                  <a16:creationId xmlns:a16="http://schemas.microsoft.com/office/drawing/2014/main" id="{CC808840-49B3-4381-A3D9-EF5B78D239B0}"/>
                </a:ext>
              </a:extLst>
            </p:cNvPr>
            <p:cNvSpPr/>
            <p:nvPr/>
          </p:nvSpPr>
          <p:spPr>
            <a:xfrm>
              <a:off x="-638525" y="3735718"/>
              <a:ext cx="2609108" cy="2609108"/>
            </a:xfrm>
            <a:prstGeom prst="mathMultiply">
              <a:avLst>
                <a:gd name="adj1" fmla="val 4337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8" name="Multiplication Sign 247">
              <a:extLst>
                <a:ext uri="{FF2B5EF4-FFF2-40B4-BE49-F238E27FC236}">
                  <a16:creationId xmlns:a16="http://schemas.microsoft.com/office/drawing/2014/main" id="{D4B4E0BA-AD44-4992-A882-26C0FA0E1945}"/>
                </a:ext>
              </a:extLst>
            </p:cNvPr>
            <p:cNvSpPr/>
            <p:nvPr/>
          </p:nvSpPr>
          <p:spPr>
            <a:xfrm>
              <a:off x="2975869" y="3680058"/>
              <a:ext cx="2609108" cy="2609108"/>
            </a:xfrm>
            <a:prstGeom prst="mathMultiply">
              <a:avLst>
                <a:gd name="adj1" fmla="val 4337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0C5AFFFC-D008-43D1-B0C4-2666E0CF1279}"/>
                </a:ext>
              </a:extLst>
            </p:cNvPr>
            <p:cNvCxnSpPr/>
            <p:nvPr/>
          </p:nvCxnSpPr>
          <p:spPr>
            <a:xfrm>
              <a:off x="10383536" y="392306"/>
              <a:ext cx="1110765" cy="111076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80F1A57C-A7C6-435E-A536-044E0608B7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494300" y="392306"/>
              <a:ext cx="1110765" cy="111076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D1365B0F-19A3-40D4-BEC6-4324E8EAA62D}"/>
                </a:ext>
              </a:extLst>
            </p:cNvPr>
            <p:cNvCxnSpPr>
              <a:cxnSpLocks/>
            </p:cNvCxnSpPr>
            <p:nvPr/>
          </p:nvCxnSpPr>
          <p:spPr>
            <a:xfrm>
              <a:off x="11494300" y="1503071"/>
              <a:ext cx="0" cy="111076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C36FE4C7-11CA-4435-AFDA-DEDBF175D3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929547" y="392306"/>
              <a:ext cx="555382" cy="55538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711C3FE4-B00B-4BAC-90BD-CA22900C084C}"/>
                </a:ext>
              </a:extLst>
            </p:cNvPr>
            <p:cNvCxnSpPr/>
            <p:nvPr/>
          </p:nvCxnSpPr>
          <p:spPr>
            <a:xfrm>
              <a:off x="14151633" y="335480"/>
              <a:ext cx="1110765" cy="111076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8CC22A4B-4448-49E2-9354-46484014AD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62398" y="335480"/>
              <a:ext cx="1110765" cy="111076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3FFE5403-8EA8-4B88-85CB-D9A384C26D31}"/>
                </a:ext>
              </a:extLst>
            </p:cNvPr>
            <p:cNvCxnSpPr>
              <a:cxnSpLocks/>
            </p:cNvCxnSpPr>
            <p:nvPr/>
          </p:nvCxnSpPr>
          <p:spPr>
            <a:xfrm>
              <a:off x="15262398" y="1446245"/>
              <a:ext cx="0" cy="111076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AA3CC5CF-2D6A-4507-A8D5-302079C5C0BA}"/>
                </a:ext>
              </a:extLst>
            </p:cNvPr>
            <p:cNvCxnSpPr>
              <a:cxnSpLocks/>
            </p:cNvCxnSpPr>
            <p:nvPr/>
          </p:nvCxnSpPr>
          <p:spPr>
            <a:xfrm>
              <a:off x="15253026" y="335480"/>
              <a:ext cx="555382" cy="55538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7" name="TextBox 256">
                  <a:extLst>
                    <a:ext uri="{FF2B5EF4-FFF2-40B4-BE49-F238E27FC236}">
                      <a16:creationId xmlns:a16="http://schemas.microsoft.com/office/drawing/2014/main" id="{D5DC417C-D54D-4AB5-BED5-AC4084BC5EAC}"/>
                    </a:ext>
                  </a:extLst>
                </p:cNvPr>
                <p:cNvSpPr txBox="1"/>
                <p:nvPr/>
              </p:nvSpPr>
              <p:spPr>
                <a:xfrm>
                  <a:off x="11938956" y="906720"/>
                  <a:ext cx="3094484" cy="7169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zh-CN" sz="4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sub>
                                  <m:sup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b>
                          <m:sup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p>
                        </m:sSubSup>
                      </m:oMath>
                    </m:oMathPara>
                  </a14:m>
                  <a:endParaRPr lang="zh-CN" altLang="en-US" sz="4000" dirty="0"/>
                </a:p>
              </p:txBody>
            </p:sp>
          </mc:Choice>
          <mc:Fallback xmlns="">
            <p:sp>
              <p:nvSpPr>
                <p:cNvPr id="257" name="TextBox 256">
                  <a:extLst>
                    <a:ext uri="{FF2B5EF4-FFF2-40B4-BE49-F238E27FC236}">
                      <a16:creationId xmlns:a16="http://schemas.microsoft.com/office/drawing/2014/main" id="{D5DC417C-D54D-4AB5-BED5-AC4084BC5E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38956" y="906720"/>
                  <a:ext cx="3094484" cy="716928"/>
                </a:xfrm>
                <a:prstGeom prst="rect">
                  <a:avLst/>
                </a:prstGeom>
                <a:blipFill>
                  <a:blip r:embed="rId6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8" name="TextBox 257">
                  <a:extLst>
                    <a:ext uri="{FF2B5EF4-FFF2-40B4-BE49-F238E27FC236}">
                      <a16:creationId xmlns:a16="http://schemas.microsoft.com/office/drawing/2014/main" id="{91422C57-7F8E-44A2-8462-7D22CD6EEF0D}"/>
                    </a:ext>
                  </a:extLst>
                </p:cNvPr>
                <p:cNvSpPr txBox="1"/>
                <p:nvPr/>
              </p:nvSpPr>
              <p:spPr>
                <a:xfrm>
                  <a:off x="10228334" y="-106253"/>
                  <a:ext cx="2659738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1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258" name="TextBox 257">
                  <a:extLst>
                    <a:ext uri="{FF2B5EF4-FFF2-40B4-BE49-F238E27FC236}">
                      <a16:creationId xmlns:a16="http://schemas.microsoft.com/office/drawing/2014/main" id="{91422C57-7F8E-44A2-8462-7D22CD6EEF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28334" y="-106253"/>
                  <a:ext cx="2659738" cy="523220"/>
                </a:xfrm>
                <a:prstGeom prst="rect">
                  <a:avLst/>
                </a:prstGeom>
                <a:blipFill>
                  <a:blip r:embed="rId6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9" name="Rectangle 258">
                  <a:extLst>
                    <a:ext uri="{FF2B5EF4-FFF2-40B4-BE49-F238E27FC236}">
                      <a16:creationId xmlns:a16="http://schemas.microsoft.com/office/drawing/2014/main" id="{5C7C2CCE-B2F0-4615-AD54-8EBA8A8DE3A4}"/>
                    </a:ext>
                  </a:extLst>
                </p:cNvPr>
                <p:cNvSpPr/>
                <p:nvPr/>
              </p:nvSpPr>
              <p:spPr>
                <a:xfrm>
                  <a:off x="15121313" y="2557010"/>
                  <a:ext cx="42351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59" name="Rectangle 258">
                  <a:extLst>
                    <a:ext uri="{FF2B5EF4-FFF2-40B4-BE49-F238E27FC236}">
                      <a16:creationId xmlns:a16="http://schemas.microsoft.com/office/drawing/2014/main" id="{5C7C2CCE-B2F0-4615-AD54-8EBA8A8DE3A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21313" y="2557010"/>
                  <a:ext cx="423514" cy="461665"/>
                </a:xfrm>
                <a:prstGeom prst="rect">
                  <a:avLst/>
                </a:prstGeom>
                <a:blipFill>
                  <a:blip r:embed="rId6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0" name="Rectangle 259">
                  <a:extLst>
                    <a:ext uri="{FF2B5EF4-FFF2-40B4-BE49-F238E27FC236}">
                      <a16:creationId xmlns:a16="http://schemas.microsoft.com/office/drawing/2014/main" id="{BF3B003A-1AB1-4BD0-B378-509E8AE37F95}"/>
                    </a:ext>
                  </a:extLst>
                </p:cNvPr>
                <p:cNvSpPr/>
                <p:nvPr/>
              </p:nvSpPr>
              <p:spPr>
                <a:xfrm>
                  <a:off x="11290056" y="2613835"/>
                  <a:ext cx="42351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60" name="Rectangle 259">
                  <a:extLst>
                    <a:ext uri="{FF2B5EF4-FFF2-40B4-BE49-F238E27FC236}">
                      <a16:creationId xmlns:a16="http://schemas.microsoft.com/office/drawing/2014/main" id="{BF3B003A-1AB1-4BD0-B378-509E8AE37F9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90056" y="2613835"/>
                  <a:ext cx="423514" cy="461665"/>
                </a:xfrm>
                <a:prstGeom prst="rect">
                  <a:avLst/>
                </a:prstGeom>
                <a:blipFill>
                  <a:blip r:embed="rId6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1" name="Rectangle 260">
                  <a:extLst>
                    <a:ext uri="{FF2B5EF4-FFF2-40B4-BE49-F238E27FC236}">
                      <a16:creationId xmlns:a16="http://schemas.microsoft.com/office/drawing/2014/main" id="{C439813D-B718-4582-9253-73CD17C1282D}"/>
                    </a:ext>
                  </a:extLst>
                </p:cNvPr>
                <p:cNvSpPr/>
                <p:nvPr/>
              </p:nvSpPr>
              <p:spPr>
                <a:xfrm>
                  <a:off x="15763960" y="834037"/>
                  <a:ext cx="339889" cy="35611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61" name="Rectangle 260">
                  <a:extLst>
                    <a:ext uri="{FF2B5EF4-FFF2-40B4-BE49-F238E27FC236}">
                      <a16:creationId xmlns:a16="http://schemas.microsoft.com/office/drawing/2014/main" id="{C439813D-B718-4582-9253-73CD17C1282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63960" y="834037"/>
                  <a:ext cx="339889" cy="356112"/>
                </a:xfrm>
                <a:prstGeom prst="rect">
                  <a:avLst/>
                </a:prstGeom>
                <a:blipFill>
                  <a:blip r:embed="rId69"/>
                  <a:stretch>
                    <a:fillRect b="-1355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2" name="Rectangle 261">
                  <a:extLst>
                    <a:ext uri="{FF2B5EF4-FFF2-40B4-BE49-F238E27FC236}">
                      <a16:creationId xmlns:a16="http://schemas.microsoft.com/office/drawing/2014/main" id="{B7D43E2F-59F5-4448-95E9-48222DB9D90B}"/>
                    </a:ext>
                  </a:extLst>
                </p:cNvPr>
                <p:cNvSpPr/>
                <p:nvPr/>
              </p:nvSpPr>
              <p:spPr>
                <a:xfrm>
                  <a:off x="10620610" y="890863"/>
                  <a:ext cx="44063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62" name="Rectangle 261">
                  <a:extLst>
                    <a:ext uri="{FF2B5EF4-FFF2-40B4-BE49-F238E27FC236}">
                      <a16:creationId xmlns:a16="http://schemas.microsoft.com/office/drawing/2014/main" id="{B7D43E2F-59F5-4448-95E9-48222DB9D90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20610" y="890863"/>
                  <a:ext cx="440633" cy="461665"/>
                </a:xfrm>
                <a:prstGeom prst="rect">
                  <a:avLst/>
                </a:prstGeom>
                <a:blipFill>
                  <a:blip r:embed="rId7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3" name="TextBox 262">
                  <a:extLst>
                    <a:ext uri="{FF2B5EF4-FFF2-40B4-BE49-F238E27FC236}">
                      <a16:creationId xmlns:a16="http://schemas.microsoft.com/office/drawing/2014/main" id="{53FBA26B-03B3-4FDC-AE16-67936047A3F3}"/>
                    </a:ext>
                  </a:extLst>
                </p:cNvPr>
                <p:cNvSpPr txBox="1"/>
                <p:nvPr/>
              </p:nvSpPr>
              <p:spPr>
                <a:xfrm>
                  <a:off x="13998837" y="-163376"/>
                  <a:ext cx="2659738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1           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263" name="TextBox 262">
                  <a:extLst>
                    <a:ext uri="{FF2B5EF4-FFF2-40B4-BE49-F238E27FC236}">
                      <a16:creationId xmlns:a16="http://schemas.microsoft.com/office/drawing/2014/main" id="{53FBA26B-03B3-4FDC-AE16-67936047A3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998837" y="-163376"/>
                  <a:ext cx="2659738" cy="523220"/>
                </a:xfrm>
                <a:prstGeom prst="rect">
                  <a:avLst/>
                </a:prstGeom>
                <a:blipFill>
                  <a:blip r:embed="rId7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A17BD925-E699-4960-A218-EBC0F90C8E31}"/>
              </a:ext>
            </a:extLst>
          </p:cNvPr>
          <p:cNvCxnSpPr>
            <a:cxnSpLocks/>
          </p:cNvCxnSpPr>
          <p:nvPr/>
        </p:nvCxnSpPr>
        <p:spPr>
          <a:xfrm flipV="1">
            <a:off x="-4632960" y="7038955"/>
            <a:ext cx="21579840" cy="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2334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20E9BBBA-53BC-464F-9227-5E2AA7A7E755}"/>
              </a:ext>
            </a:extLst>
          </p:cNvPr>
          <p:cNvGrpSpPr/>
          <p:nvPr/>
        </p:nvGrpSpPr>
        <p:grpSpPr>
          <a:xfrm>
            <a:off x="-811938" y="-109196"/>
            <a:ext cx="6556638" cy="3240633"/>
            <a:chOff x="-13630" y="765154"/>
            <a:chExt cx="8319957" cy="4112157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5922F20-5016-4912-995B-4986C7B7E846}"/>
                </a:ext>
              </a:extLst>
            </p:cNvPr>
            <p:cNvCxnSpPr/>
            <p:nvPr/>
          </p:nvCxnSpPr>
          <p:spPr>
            <a:xfrm>
              <a:off x="187574" y="1411487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D92CA19-6565-4E2F-AE62-5A97D8252D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27574" y="1411487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DCA1CE7-91A9-4D45-9E6E-96B9EA7BD6BE}"/>
                </a:ext>
              </a:extLst>
            </p:cNvPr>
            <p:cNvCxnSpPr>
              <a:cxnSpLocks/>
            </p:cNvCxnSpPr>
            <p:nvPr/>
          </p:nvCxnSpPr>
          <p:spPr>
            <a:xfrm>
              <a:off x="1627574" y="2851487"/>
              <a:ext cx="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32D0AB6-806D-4BC6-8BDF-1E85909972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5425" y="1411487"/>
              <a:ext cx="72000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9265C90C-157D-4169-B623-5680019215EF}"/>
                </a:ext>
              </a:extLst>
            </p:cNvPr>
            <p:cNvCxnSpPr/>
            <p:nvPr/>
          </p:nvCxnSpPr>
          <p:spPr>
            <a:xfrm>
              <a:off x="5072550" y="1337818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E19D3DC9-06FD-49B6-BA24-B1EB2EF386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12550" y="1337818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3E26E7E-AFCC-4307-857E-EA2B9EE3F4A7}"/>
                </a:ext>
              </a:extLst>
            </p:cNvPr>
            <p:cNvCxnSpPr>
              <a:cxnSpLocks/>
            </p:cNvCxnSpPr>
            <p:nvPr/>
          </p:nvCxnSpPr>
          <p:spPr>
            <a:xfrm>
              <a:off x="6512550" y="2777818"/>
              <a:ext cx="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FABDCCAD-DCFE-4BF1-8E86-79C9923CBD2F}"/>
                </a:ext>
              </a:extLst>
            </p:cNvPr>
            <p:cNvCxnSpPr>
              <a:cxnSpLocks/>
            </p:cNvCxnSpPr>
            <p:nvPr/>
          </p:nvCxnSpPr>
          <p:spPr>
            <a:xfrm>
              <a:off x="6500401" y="1337818"/>
              <a:ext cx="72000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4444E8D4-8719-4E4D-BB16-665FC60D5CC3}"/>
                    </a:ext>
                  </a:extLst>
                </p:cNvPr>
                <p:cNvSpPr txBox="1"/>
                <p:nvPr/>
              </p:nvSpPr>
              <p:spPr>
                <a:xfrm>
                  <a:off x="2204027" y="2078376"/>
                  <a:ext cx="4011702" cy="12460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altLang="zh-CN" sz="4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zh-CN" sz="4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𝜓𝜎𝜎</m:t>
                                    </m:r>
                                  </m:sub>
                                  <m:sup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zh-CN" altLang="en-US" sz="4000" dirty="0"/>
                                      <m:t> 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p>
                        </m:sSubSup>
                      </m:oMath>
                    </m:oMathPara>
                  </a14:m>
                  <a:endParaRPr lang="zh-CN" altLang="en-US" sz="4000" dirty="0"/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4444E8D4-8719-4E4D-BB16-665FC60D5C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4027" y="2078376"/>
                  <a:ext cx="4011702" cy="124601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2B7E5F1A-4A6D-492C-9289-13AED166D573}"/>
                    </a:ext>
                  </a:extLst>
                </p:cNvPr>
                <p:cNvSpPr txBox="1"/>
                <p:nvPr/>
              </p:nvSpPr>
              <p:spPr>
                <a:xfrm>
                  <a:off x="-13630" y="765154"/>
                  <a:ext cx="3448095" cy="6639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2B7E5F1A-4A6D-492C-9289-13AED166D5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3630" y="765154"/>
                  <a:ext cx="3448095" cy="66393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4A0C87C9-F7AC-407A-9A99-23EDC0923938}"/>
                    </a:ext>
                  </a:extLst>
                </p:cNvPr>
                <p:cNvSpPr/>
                <p:nvPr/>
              </p:nvSpPr>
              <p:spPr>
                <a:xfrm>
                  <a:off x="6329648" y="4217818"/>
                  <a:ext cx="537412" cy="58582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4A0C87C9-F7AC-407A-9A99-23EDC092393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9648" y="4217818"/>
                  <a:ext cx="537412" cy="58582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924CEB1B-AEEE-492A-A7D3-60AAB84CC153}"/>
                    </a:ext>
                  </a:extLst>
                </p:cNvPr>
                <p:cNvSpPr/>
                <p:nvPr/>
              </p:nvSpPr>
              <p:spPr>
                <a:xfrm>
                  <a:off x="1362790" y="4291488"/>
                  <a:ext cx="537412" cy="58582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924CEB1B-AEEE-492A-A7D3-60AAB84CC1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2790" y="4291488"/>
                  <a:ext cx="537412" cy="58582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2916420A-8ECA-4643-8860-764FDD9FE0DC}"/>
                    </a:ext>
                  </a:extLst>
                </p:cNvPr>
                <p:cNvSpPr/>
                <p:nvPr/>
              </p:nvSpPr>
              <p:spPr>
                <a:xfrm>
                  <a:off x="7162778" y="1984149"/>
                  <a:ext cx="537412" cy="58582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2916420A-8ECA-4643-8860-764FDD9FE0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2778" y="1984149"/>
                  <a:ext cx="537412" cy="58582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35189092-0793-45ED-9BEC-0DBE7EA7DA65}"/>
                    </a:ext>
                  </a:extLst>
                </p:cNvPr>
                <p:cNvSpPr/>
                <p:nvPr/>
              </p:nvSpPr>
              <p:spPr>
                <a:xfrm>
                  <a:off x="494918" y="2057818"/>
                  <a:ext cx="559135" cy="58582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35189092-0793-45ED-9BEC-0DBE7EA7DA6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918" y="2057818"/>
                  <a:ext cx="559135" cy="58582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2E7F2440-BFCD-47C1-8A19-52EB14192076}"/>
                    </a:ext>
                  </a:extLst>
                </p:cNvPr>
                <p:cNvSpPr txBox="1"/>
                <p:nvPr/>
              </p:nvSpPr>
              <p:spPr>
                <a:xfrm>
                  <a:off x="4858232" y="765154"/>
                  <a:ext cx="3448095" cy="6639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2E7F2440-BFCD-47C1-8A19-52EB141920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8232" y="765154"/>
                  <a:ext cx="3448095" cy="66393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A380081-497B-41E1-B16C-B002B6D53AE5}"/>
              </a:ext>
            </a:extLst>
          </p:cNvPr>
          <p:cNvGrpSpPr/>
          <p:nvPr/>
        </p:nvGrpSpPr>
        <p:grpSpPr>
          <a:xfrm>
            <a:off x="-854946" y="3554519"/>
            <a:ext cx="6556638" cy="3240632"/>
            <a:chOff x="-115251" y="3682109"/>
            <a:chExt cx="6556638" cy="3240632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A76482C9-D562-45D1-AF98-813DB35A9B66}"/>
                </a:ext>
              </a:extLst>
            </p:cNvPr>
            <p:cNvCxnSpPr/>
            <p:nvPr/>
          </p:nvCxnSpPr>
          <p:spPr>
            <a:xfrm>
              <a:off x="43310" y="4191459"/>
              <a:ext cx="1134809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9DBF944-D823-431D-B2D3-3E381F4BE5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78119" y="4191459"/>
              <a:ext cx="1134809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5C5C886-13FB-49D3-B92F-122FAC133142}"/>
                </a:ext>
              </a:extLst>
            </p:cNvPr>
            <p:cNvCxnSpPr>
              <a:cxnSpLocks/>
            </p:cNvCxnSpPr>
            <p:nvPr/>
          </p:nvCxnSpPr>
          <p:spPr>
            <a:xfrm>
              <a:off x="1178119" y="5326268"/>
              <a:ext cx="0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84866ABA-0C39-440D-A04A-3BE8D71E64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1140" y="4191459"/>
              <a:ext cx="567404" cy="56740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3650469-B354-493B-9D78-6BC3EFE9EBE2}"/>
                </a:ext>
              </a:extLst>
            </p:cNvPr>
            <p:cNvCxnSpPr/>
            <p:nvPr/>
          </p:nvCxnSpPr>
          <p:spPr>
            <a:xfrm>
              <a:off x="3892972" y="4133403"/>
              <a:ext cx="1134809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68D6D1A-DBC4-417F-B3CE-BE084A44F2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27780" y="4133403"/>
              <a:ext cx="1134809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910F6F30-BAEF-4947-91CD-578C74A31E01}"/>
                </a:ext>
              </a:extLst>
            </p:cNvPr>
            <p:cNvCxnSpPr>
              <a:cxnSpLocks/>
            </p:cNvCxnSpPr>
            <p:nvPr/>
          </p:nvCxnSpPr>
          <p:spPr>
            <a:xfrm>
              <a:off x="5027780" y="5268212"/>
              <a:ext cx="0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BF9F5FC7-456C-41DC-860B-819EFCE95BB7}"/>
                </a:ext>
              </a:extLst>
            </p:cNvPr>
            <p:cNvCxnSpPr>
              <a:cxnSpLocks/>
            </p:cNvCxnSpPr>
            <p:nvPr/>
          </p:nvCxnSpPr>
          <p:spPr>
            <a:xfrm>
              <a:off x="5018206" y="4133403"/>
              <a:ext cx="567404" cy="56740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01F98AF5-3C9A-4353-A3D3-FBF1E8346ECC}"/>
                    </a:ext>
                  </a:extLst>
                </p:cNvPr>
                <p:cNvSpPr txBox="1"/>
                <p:nvPr/>
              </p:nvSpPr>
              <p:spPr>
                <a:xfrm>
                  <a:off x="1632399" y="4717009"/>
                  <a:ext cx="3161468" cy="10568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altLang="zh-CN" sz="4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zh-CN" sz="4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𝜎𝜎</m:t>
                                    </m:r>
                                  </m:sub>
                                  <m:sup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zh-CN" altLang="en-US" sz="4000" dirty="0"/>
                                      <m:t> 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sub>
                          <m:sup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p>
                        </m:sSubSup>
                      </m:oMath>
                    </m:oMathPara>
                  </a14:m>
                  <a:endParaRPr lang="zh-CN" altLang="en-US" sz="4000" dirty="0"/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01F98AF5-3C9A-4353-A3D3-FBF1E8346E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2399" y="4717009"/>
                  <a:ext cx="3161468" cy="105689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20E52FC3-46D8-4C0B-A3BD-564F121ECBB7}"/>
                    </a:ext>
                  </a:extLst>
                </p:cNvPr>
                <p:cNvSpPr txBox="1"/>
                <p:nvPr/>
              </p:nvSpPr>
              <p:spPr>
                <a:xfrm>
                  <a:off x="-115251" y="3682109"/>
                  <a:ext cx="271731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20E52FC3-46D8-4C0B-A3BD-564F121ECB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15251" y="3682109"/>
                  <a:ext cx="2717311" cy="52322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1248A1A2-33B6-4958-B3DE-E0562DBB5584}"/>
                    </a:ext>
                  </a:extLst>
                </p:cNvPr>
                <p:cNvSpPr/>
                <p:nvPr/>
              </p:nvSpPr>
              <p:spPr>
                <a:xfrm>
                  <a:off x="4883642" y="6403021"/>
                  <a:ext cx="42351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1248A1A2-33B6-4958-B3DE-E0562DBB558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3642" y="6403021"/>
                  <a:ext cx="423514" cy="46166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2210D9F7-CA7C-4F55-B155-D08887932C04}"/>
                    </a:ext>
                  </a:extLst>
                </p:cNvPr>
                <p:cNvSpPr/>
                <p:nvPr/>
              </p:nvSpPr>
              <p:spPr>
                <a:xfrm>
                  <a:off x="969453" y="6461076"/>
                  <a:ext cx="42351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2210D9F7-CA7C-4F55-B155-D08887932C0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9453" y="6461076"/>
                  <a:ext cx="423514" cy="461665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E003C961-7FEB-471A-AD08-787C9A744542}"/>
                    </a:ext>
                  </a:extLst>
                </p:cNvPr>
                <p:cNvSpPr/>
                <p:nvPr/>
              </p:nvSpPr>
              <p:spPr>
                <a:xfrm>
                  <a:off x="5540200" y="4642752"/>
                  <a:ext cx="474489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E003C961-7FEB-471A-AD08-787C9A74454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40200" y="4642752"/>
                  <a:ext cx="474489" cy="461665"/>
                </a:xfrm>
                <a:prstGeom prst="rect">
                  <a:avLst/>
                </a:prstGeom>
                <a:blipFill>
                  <a:blip r:embed="rId13"/>
                  <a:stretch>
                    <a:fillRect l="-2564" r="-1282" b="-17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0B6B9C27-F2A2-47B1-969C-3333E54EA70F}"/>
                    </a:ext>
                  </a:extLst>
                </p:cNvPr>
                <p:cNvSpPr/>
                <p:nvPr/>
              </p:nvSpPr>
              <p:spPr>
                <a:xfrm>
                  <a:off x="285516" y="4700808"/>
                  <a:ext cx="44063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0B6B9C27-F2A2-47B1-969C-3333E54EA70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516" y="4700808"/>
                  <a:ext cx="440633" cy="461665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5709B758-4212-49F4-9ECC-95EECDE02F4A}"/>
                    </a:ext>
                  </a:extLst>
                </p:cNvPr>
                <p:cNvSpPr txBox="1"/>
                <p:nvPr/>
              </p:nvSpPr>
              <p:spPr>
                <a:xfrm>
                  <a:off x="3724076" y="3682109"/>
                  <a:ext cx="271731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5709B758-4212-49F4-9ECC-95EECDE02F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4076" y="3682109"/>
                  <a:ext cx="2717311" cy="52322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1DF0BC40-16DC-41A7-95BA-FC3EBE1374DE}"/>
              </a:ext>
            </a:extLst>
          </p:cNvPr>
          <p:cNvGrpSpPr/>
          <p:nvPr/>
        </p:nvGrpSpPr>
        <p:grpSpPr>
          <a:xfrm>
            <a:off x="6594029" y="-215747"/>
            <a:ext cx="6430241" cy="3238876"/>
            <a:chOff x="-13630" y="691099"/>
            <a:chExt cx="8336190" cy="4198891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E56ED292-DD01-4F74-83BE-9B006B17D17B}"/>
                </a:ext>
              </a:extLst>
            </p:cNvPr>
            <p:cNvCxnSpPr/>
            <p:nvPr/>
          </p:nvCxnSpPr>
          <p:spPr>
            <a:xfrm>
              <a:off x="187574" y="1411487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9143A626-7B7B-4FD1-99DB-D34A2C883C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27574" y="1411487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2D2BFCD1-696F-4B12-B663-165DD374FE6B}"/>
                </a:ext>
              </a:extLst>
            </p:cNvPr>
            <p:cNvCxnSpPr>
              <a:cxnSpLocks/>
            </p:cNvCxnSpPr>
            <p:nvPr/>
          </p:nvCxnSpPr>
          <p:spPr>
            <a:xfrm>
              <a:off x="1627574" y="2851487"/>
              <a:ext cx="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051389D6-BFE0-4942-8F68-80737BBDCF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5425" y="1411487"/>
              <a:ext cx="72000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EBDFB49-0584-41A4-B254-C8C415CA17A4}"/>
                </a:ext>
              </a:extLst>
            </p:cNvPr>
            <p:cNvCxnSpPr/>
            <p:nvPr/>
          </p:nvCxnSpPr>
          <p:spPr>
            <a:xfrm>
              <a:off x="5072550" y="1337818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2E82259-979B-4AF0-92C0-9EF2A971FD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12550" y="1337818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1BF5061-C3F0-4B2C-8D16-F215D738192D}"/>
                </a:ext>
              </a:extLst>
            </p:cNvPr>
            <p:cNvCxnSpPr>
              <a:cxnSpLocks/>
            </p:cNvCxnSpPr>
            <p:nvPr/>
          </p:nvCxnSpPr>
          <p:spPr>
            <a:xfrm>
              <a:off x="6512550" y="2777818"/>
              <a:ext cx="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42B02F41-7A39-4391-A0EA-254AF2A0B160}"/>
                </a:ext>
              </a:extLst>
            </p:cNvPr>
            <p:cNvCxnSpPr>
              <a:cxnSpLocks/>
            </p:cNvCxnSpPr>
            <p:nvPr/>
          </p:nvCxnSpPr>
          <p:spPr>
            <a:xfrm>
              <a:off x="6500401" y="1337818"/>
              <a:ext cx="72000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48352F78-FDB7-42CC-A4B8-DB11089B57B1}"/>
                    </a:ext>
                  </a:extLst>
                </p:cNvPr>
                <p:cNvSpPr txBox="1"/>
                <p:nvPr/>
              </p:nvSpPr>
              <p:spPr>
                <a:xfrm>
                  <a:off x="2204027" y="2078375"/>
                  <a:ext cx="4011701" cy="13413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zh-CN" sz="4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𝜓𝜓</m:t>
                                    </m:r>
                                    <m:r>
                                      <a:rPr lang="en-US" altLang="zh-CN" sz="4000" i="1" dirty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sub>
                                  <m:sup>
                                    <m:r>
                                      <a:rPr lang="en-US" altLang="zh-CN" sz="4000" i="1" dirty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zh-CN" altLang="en-US" sz="4000" dirty="0"/>
                                      <m:t> 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b>
                          <m:sup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zh-CN" altLang="en-US" sz="4000" dirty="0"/>
                </a:p>
              </p:txBody>
            </p:sp>
          </mc:Choice>
          <mc:Fallback xmlns="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48352F78-FDB7-42CC-A4B8-DB11089B57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4027" y="2078375"/>
                  <a:ext cx="4011701" cy="1341314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D9A248D6-EF41-4D4F-A6B9-E8D978156757}"/>
                    </a:ext>
                  </a:extLst>
                </p:cNvPr>
                <p:cNvSpPr txBox="1"/>
                <p:nvPr/>
              </p:nvSpPr>
              <p:spPr>
                <a:xfrm>
                  <a:off x="-13630" y="765153"/>
                  <a:ext cx="3448095" cy="6783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D9A248D6-EF41-4D4F-A6B9-E8D9781567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3630" y="765153"/>
                  <a:ext cx="3448095" cy="678304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A27A5B7C-0610-48C4-9124-41B00DF1C1EE}"/>
                    </a:ext>
                  </a:extLst>
                </p:cNvPr>
                <p:cNvSpPr/>
                <p:nvPr/>
              </p:nvSpPr>
              <p:spPr>
                <a:xfrm>
                  <a:off x="6329647" y="4217818"/>
                  <a:ext cx="571238" cy="59850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A27A5B7C-0610-48C4-9124-41B00DF1C1E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9647" y="4217818"/>
                  <a:ext cx="571238" cy="598504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772F2178-9C56-46A4-8509-E76A1F06BF83}"/>
                    </a:ext>
                  </a:extLst>
                </p:cNvPr>
                <p:cNvSpPr/>
                <p:nvPr/>
              </p:nvSpPr>
              <p:spPr>
                <a:xfrm>
                  <a:off x="1362791" y="4291486"/>
                  <a:ext cx="571238" cy="59850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772F2178-9C56-46A4-8509-E76A1F06BF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2791" y="4291486"/>
                  <a:ext cx="571238" cy="598504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093E50B5-6F4E-4F51-A5A7-76CCC67E89FC}"/>
                    </a:ext>
                  </a:extLst>
                </p:cNvPr>
                <p:cNvSpPr/>
                <p:nvPr/>
              </p:nvSpPr>
              <p:spPr>
                <a:xfrm>
                  <a:off x="7162778" y="1984149"/>
                  <a:ext cx="44063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093E50B5-6F4E-4F51-A5A7-76CCC67E89F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2778" y="1984149"/>
                  <a:ext cx="440633" cy="461665"/>
                </a:xfrm>
                <a:prstGeom prst="rect">
                  <a:avLst/>
                </a:prstGeom>
                <a:blipFill>
                  <a:blip r:embed="rId20"/>
                  <a:stretch>
                    <a:fillRect r="-1818" b="-1355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384C1A93-46DA-412E-B713-E648EBB72566}"/>
                    </a:ext>
                  </a:extLst>
                </p:cNvPr>
                <p:cNvSpPr/>
                <p:nvPr/>
              </p:nvSpPr>
              <p:spPr>
                <a:xfrm>
                  <a:off x="494918" y="2057818"/>
                  <a:ext cx="42351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384C1A93-46DA-412E-B713-E648EBB725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918" y="2057818"/>
                  <a:ext cx="423513" cy="461665"/>
                </a:xfrm>
                <a:prstGeom prst="rect">
                  <a:avLst/>
                </a:prstGeom>
                <a:blipFill>
                  <a:blip r:embed="rId21"/>
                  <a:stretch>
                    <a:fillRect l="-3704" r="-12963" b="-2203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7112FB04-59E0-46AD-B9F2-557E6E877E75}"/>
                    </a:ext>
                  </a:extLst>
                </p:cNvPr>
                <p:cNvSpPr txBox="1"/>
                <p:nvPr/>
              </p:nvSpPr>
              <p:spPr>
                <a:xfrm>
                  <a:off x="4874465" y="691099"/>
                  <a:ext cx="3448095" cy="6783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           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7112FB04-59E0-46AD-B9F2-557E6E877E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4465" y="691099"/>
                  <a:ext cx="3448095" cy="678304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21A5E172-48EB-4B95-A30C-DD49BAB82245}"/>
              </a:ext>
            </a:extLst>
          </p:cNvPr>
          <p:cNvGrpSpPr/>
          <p:nvPr/>
        </p:nvGrpSpPr>
        <p:grpSpPr>
          <a:xfrm>
            <a:off x="6549720" y="3429000"/>
            <a:ext cx="6430241" cy="3238876"/>
            <a:chOff x="-13630" y="691099"/>
            <a:chExt cx="8336190" cy="4198891"/>
          </a:xfrm>
        </p:grpSpPr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23F47CD5-B92C-492D-A6C1-6E7FC73355E2}"/>
                </a:ext>
              </a:extLst>
            </p:cNvPr>
            <p:cNvCxnSpPr/>
            <p:nvPr/>
          </p:nvCxnSpPr>
          <p:spPr>
            <a:xfrm>
              <a:off x="187574" y="1411487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27D59A66-E1DD-4ED1-9D2E-84C494A25E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27574" y="1411487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6B3CD378-BC34-43BB-9CA8-928A3E87E8D5}"/>
                </a:ext>
              </a:extLst>
            </p:cNvPr>
            <p:cNvCxnSpPr>
              <a:cxnSpLocks/>
            </p:cNvCxnSpPr>
            <p:nvPr/>
          </p:nvCxnSpPr>
          <p:spPr>
            <a:xfrm>
              <a:off x="1627574" y="2851487"/>
              <a:ext cx="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7508E29D-E97E-4E32-BACF-66CB0B37D1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5425" y="1411487"/>
              <a:ext cx="72000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957EDE9F-8F30-4266-AEF2-951D91954981}"/>
                </a:ext>
              </a:extLst>
            </p:cNvPr>
            <p:cNvCxnSpPr/>
            <p:nvPr/>
          </p:nvCxnSpPr>
          <p:spPr>
            <a:xfrm>
              <a:off x="5072550" y="1337818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BE7BCE0-6414-4CE5-BF18-B9F15220CB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12550" y="1337818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7F7E3C0A-BBDB-47C8-8ACB-CCAC690A79D6}"/>
                </a:ext>
              </a:extLst>
            </p:cNvPr>
            <p:cNvCxnSpPr>
              <a:cxnSpLocks/>
            </p:cNvCxnSpPr>
            <p:nvPr/>
          </p:nvCxnSpPr>
          <p:spPr>
            <a:xfrm>
              <a:off x="6512550" y="2777818"/>
              <a:ext cx="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D485AEDF-5FBB-4456-BC31-8474162600BC}"/>
                </a:ext>
              </a:extLst>
            </p:cNvPr>
            <p:cNvCxnSpPr>
              <a:cxnSpLocks/>
            </p:cNvCxnSpPr>
            <p:nvPr/>
          </p:nvCxnSpPr>
          <p:spPr>
            <a:xfrm>
              <a:off x="6500401" y="1337818"/>
              <a:ext cx="72000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3B584124-1A74-461D-AE62-21575606F267}"/>
                    </a:ext>
                  </a:extLst>
                </p:cNvPr>
                <p:cNvSpPr txBox="1"/>
                <p:nvPr/>
              </p:nvSpPr>
              <p:spPr>
                <a:xfrm>
                  <a:off x="2204027" y="2078375"/>
                  <a:ext cx="4011701" cy="13412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altLang="zh-CN" sz="4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zh-CN" sz="4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4000" i="1" dirty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sub>
                                  <m:sup>
                                    <m:r>
                                      <a:rPr lang="en-US" altLang="zh-CN" sz="4000" i="1" dirty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zh-CN" altLang="en-US" sz="4000" dirty="0"/>
                                      <m:t> 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40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b>
                          <m:sup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zh-CN" altLang="en-US" sz="4000" dirty="0"/>
                </a:p>
              </p:txBody>
            </p:sp>
          </mc:Choice>
          <mc:Fallback xmlns="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3B584124-1A74-461D-AE62-21575606F2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4027" y="2078375"/>
                  <a:ext cx="4011701" cy="1341232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AF53A613-3BC4-4E98-98A9-7EFC2467FB6E}"/>
                    </a:ext>
                  </a:extLst>
                </p:cNvPr>
                <p:cNvSpPr txBox="1"/>
                <p:nvPr/>
              </p:nvSpPr>
              <p:spPr>
                <a:xfrm>
                  <a:off x="-13630" y="765153"/>
                  <a:ext cx="3448095" cy="6783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           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AF53A613-3BC4-4E98-98A9-7EFC2467F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3630" y="765153"/>
                  <a:ext cx="3448095" cy="678304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2A2E71D3-0E26-4B78-B709-5900E6E9ADC1}"/>
                    </a:ext>
                  </a:extLst>
                </p:cNvPr>
                <p:cNvSpPr/>
                <p:nvPr/>
              </p:nvSpPr>
              <p:spPr>
                <a:xfrm>
                  <a:off x="6329647" y="4217818"/>
                  <a:ext cx="571238" cy="59850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2A2E71D3-0E26-4B78-B709-5900E6E9ADC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9647" y="4217818"/>
                  <a:ext cx="571238" cy="598504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04C803D1-95CC-4C3B-B085-B1BC881618C2}"/>
                    </a:ext>
                  </a:extLst>
                </p:cNvPr>
                <p:cNvSpPr/>
                <p:nvPr/>
              </p:nvSpPr>
              <p:spPr>
                <a:xfrm>
                  <a:off x="1362791" y="4291486"/>
                  <a:ext cx="571238" cy="59850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04C803D1-95CC-4C3B-B085-B1BC881618C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2791" y="4291486"/>
                  <a:ext cx="571238" cy="598504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34B313E5-CC9A-4757-B869-6478AA4C4305}"/>
                    </a:ext>
                  </a:extLst>
                </p:cNvPr>
                <p:cNvSpPr/>
                <p:nvPr/>
              </p:nvSpPr>
              <p:spPr>
                <a:xfrm>
                  <a:off x="7162778" y="1984149"/>
                  <a:ext cx="44063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34B313E5-CC9A-4757-B869-6478AA4C430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2778" y="1984149"/>
                  <a:ext cx="440633" cy="461665"/>
                </a:xfrm>
                <a:prstGeom prst="rect">
                  <a:avLst/>
                </a:prstGeom>
                <a:blipFill>
                  <a:blip r:embed="rId27"/>
                  <a:stretch>
                    <a:fillRect r="-1786" b="-155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1A95D952-6C3C-4E85-BD32-A84C416824A5}"/>
                    </a:ext>
                  </a:extLst>
                </p:cNvPr>
                <p:cNvSpPr/>
                <p:nvPr/>
              </p:nvSpPr>
              <p:spPr>
                <a:xfrm>
                  <a:off x="494918" y="2057818"/>
                  <a:ext cx="549045" cy="59850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1A95D952-6C3C-4E85-BD32-A84C416824A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918" y="2057818"/>
                  <a:ext cx="549045" cy="598504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2488C031-7070-4FBC-B5CB-AF9C8D3ABC51}"/>
                    </a:ext>
                  </a:extLst>
                </p:cNvPr>
                <p:cNvSpPr txBox="1"/>
                <p:nvPr/>
              </p:nvSpPr>
              <p:spPr>
                <a:xfrm>
                  <a:off x="4874465" y="691099"/>
                  <a:ext cx="3448095" cy="6783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           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2488C031-7070-4FBC-B5CB-AF9C8D3ABC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4465" y="691099"/>
                  <a:ext cx="3448095" cy="678304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414786F-6408-4B12-8545-00A517FE392F}"/>
              </a:ext>
            </a:extLst>
          </p:cNvPr>
          <p:cNvCxnSpPr/>
          <p:nvPr/>
        </p:nvCxnSpPr>
        <p:spPr>
          <a:xfrm>
            <a:off x="6130027" y="-342000"/>
            <a:ext cx="0" cy="720000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Multiplication Sign 264">
            <a:extLst>
              <a:ext uri="{FF2B5EF4-FFF2-40B4-BE49-F238E27FC236}">
                <a16:creationId xmlns:a16="http://schemas.microsoft.com/office/drawing/2014/main" id="{6DF83C6D-01F2-4D9E-BD03-8E76DC48F40A}"/>
              </a:ext>
            </a:extLst>
          </p:cNvPr>
          <p:cNvSpPr/>
          <p:nvPr/>
        </p:nvSpPr>
        <p:spPr>
          <a:xfrm>
            <a:off x="3030509" y="-46358"/>
            <a:ext cx="2609108" cy="2609108"/>
          </a:xfrm>
          <a:prstGeom prst="mathMultiply">
            <a:avLst>
              <a:gd name="adj1" fmla="val 433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6379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1583</Words>
  <Application>Microsoft Office PowerPoint</Application>
  <PresentationFormat>Widescreen</PresentationFormat>
  <Paragraphs>952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盈恺 刘</dc:creator>
  <cp:lastModifiedBy>盈恺 刘</cp:lastModifiedBy>
  <cp:revision>117</cp:revision>
  <dcterms:created xsi:type="dcterms:W3CDTF">2019-05-12T01:23:34Z</dcterms:created>
  <dcterms:modified xsi:type="dcterms:W3CDTF">2019-05-22T01:44:07Z</dcterms:modified>
</cp:coreProperties>
</file>