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557-EA47-4D9C-8F58-2A21FDB96E3D}" type="datetimeFigureOut">
              <a:rPr lang="pl-PL" smtClean="0"/>
              <a:t>2016-11-10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4DF-AAE4-4415-8668-95180FEC4F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564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557-EA47-4D9C-8F58-2A21FDB96E3D}" type="datetimeFigureOut">
              <a:rPr lang="pl-PL" smtClean="0"/>
              <a:t>2016-11-10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4DF-AAE4-4415-8668-95180FEC4F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50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557-EA47-4D9C-8F58-2A21FDB96E3D}" type="datetimeFigureOut">
              <a:rPr lang="pl-PL" smtClean="0"/>
              <a:t>2016-11-10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4DF-AAE4-4415-8668-95180FEC4F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153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557-EA47-4D9C-8F58-2A21FDB96E3D}" type="datetimeFigureOut">
              <a:rPr lang="pl-PL" smtClean="0"/>
              <a:t>2016-11-10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4DF-AAE4-4415-8668-95180FEC4F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752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557-EA47-4D9C-8F58-2A21FDB96E3D}" type="datetimeFigureOut">
              <a:rPr lang="pl-PL" smtClean="0"/>
              <a:t>2016-11-10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4DF-AAE4-4415-8668-95180FEC4F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64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557-EA47-4D9C-8F58-2A21FDB96E3D}" type="datetimeFigureOut">
              <a:rPr lang="pl-PL" smtClean="0"/>
              <a:t>2016-11-10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4DF-AAE4-4415-8668-95180FEC4F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249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557-EA47-4D9C-8F58-2A21FDB96E3D}" type="datetimeFigureOut">
              <a:rPr lang="pl-PL" smtClean="0"/>
              <a:t>2016-11-10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4DF-AAE4-4415-8668-95180FEC4F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107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557-EA47-4D9C-8F58-2A21FDB96E3D}" type="datetimeFigureOut">
              <a:rPr lang="pl-PL" smtClean="0"/>
              <a:t>2016-11-10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4DF-AAE4-4415-8668-95180FEC4F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316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557-EA47-4D9C-8F58-2A21FDB96E3D}" type="datetimeFigureOut">
              <a:rPr lang="pl-PL" smtClean="0"/>
              <a:t>2016-11-10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4DF-AAE4-4415-8668-95180FEC4F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117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557-EA47-4D9C-8F58-2A21FDB96E3D}" type="datetimeFigureOut">
              <a:rPr lang="pl-PL" smtClean="0"/>
              <a:t>2016-11-10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4DF-AAE4-4415-8668-95180FEC4F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654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5557-EA47-4D9C-8F58-2A21FDB96E3D}" type="datetimeFigureOut">
              <a:rPr lang="pl-PL" smtClean="0"/>
              <a:t>2016-11-10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4DF-AAE4-4415-8668-95180FEC4F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41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95557-EA47-4D9C-8F58-2A21FDB96E3D}" type="datetimeFigureOut">
              <a:rPr lang="pl-PL" smtClean="0"/>
              <a:t>2016-11-10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DA4DF-AAE4-4415-8668-95180FEC4F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050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zaokrąglony 5"/>
          <p:cNvSpPr/>
          <p:nvPr/>
        </p:nvSpPr>
        <p:spPr>
          <a:xfrm>
            <a:off x="279918" y="951722"/>
            <a:ext cx="11532636" cy="5374432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zaokrąglony 6"/>
          <p:cNvSpPr/>
          <p:nvPr/>
        </p:nvSpPr>
        <p:spPr>
          <a:xfrm>
            <a:off x="460310" y="2090057"/>
            <a:ext cx="11171852" cy="4164562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zaokrąglony 7"/>
          <p:cNvSpPr/>
          <p:nvPr/>
        </p:nvSpPr>
        <p:spPr>
          <a:xfrm>
            <a:off x="643813" y="3051110"/>
            <a:ext cx="5225142" cy="3113314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6204858" y="3051110"/>
            <a:ext cx="5225142" cy="3113314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zaokrąglony 10"/>
          <p:cNvSpPr/>
          <p:nvPr/>
        </p:nvSpPr>
        <p:spPr>
          <a:xfrm>
            <a:off x="889520" y="4142790"/>
            <a:ext cx="1371599" cy="1894114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zaokrąglony 11"/>
          <p:cNvSpPr/>
          <p:nvPr/>
        </p:nvSpPr>
        <p:spPr>
          <a:xfrm>
            <a:off x="2597022" y="4152122"/>
            <a:ext cx="1268962" cy="1894114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zaokrąglony 12"/>
          <p:cNvSpPr/>
          <p:nvPr/>
        </p:nvSpPr>
        <p:spPr>
          <a:xfrm>
            <a:off x="4214328" y="4142790"/>
            <a:ext cx="1387151" cy="1903445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zaokrąglony 13"/>
          <p:cNvSpPr/>
          <p:nvPr/>
        </p:nvSpPr>
        <p:spPr>
          <a:xfrm>
            <a:off x="6419460" y="4142789"/>
            <a:ext cx="4823927" cy="1903445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991220" y="1036243"/>
            <a:ext cx="1269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JOB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951888" y="2154149"/>
            <a:ext cx="35394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ROOT UNIT - 1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945666" y="3235490"/>
            <a:ext cx="33370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INSTALL UNIT - </a:t>
            </a:r>
            <a:r>
              <a:rPr lang="pl-PL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</a:t>
            </a:r>
            <a:endParaRPr lang="pl-PL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6712042" y="3171921"/>
            <a:ext cx="37994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4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BUILD UNIT- </a:t>
            </a:r>
            <a:r>
              <a:rPr lang="pl-PL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</a:t>
            </a:r>
            <a:endParaRPr lang="pl-PL" sz="4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889521" y="4338735"/>
            <a:ext cx="133081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UNIT - 3</a:t>
            </a:r>
          </a:p>
        </p:txBody>
      </p:sp>
      <p:sp>
        <p:nvSpPr>
          <p:cNvPr id="20" name="Prostokąt 19"/>
          <p:cNvSpPr/>
          <p:nvPr/>
        </p:nvSpPr>
        <p:spPr>
          <a:xfrm>
            <a:off x="2486631" y="4330622"/>
            <a:ext cx="133081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UNIT - 3</a:t>
            </a:r>
          </a:p>
        </p:txBody>
      </p:sp>
      <p:sp>
        <p:nvSpPr>
          <p:cNvPr id="21" name="Prostokąt 20"/>
          <p:cNvSpPr/>
          <p:nvPr/>
        </p:nvSpPr>
        <p:spPr>
          <a:xfrm>
            <a:off x="4201887" y="4330624"/>
            <a:ext cx="133081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UNIT - 3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6516412" y="4330623"/>
            <a:ext cx="133081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UNIT - 3</a:t>
            </a:r>
          </a:p>
        </p:txBody>
      </p:sp>
      <p:sp>
        <p:nvSpPr>
          <p:cNvPr id="23" name="Prostokąt zaokrąglony 22"/>
          <p:cNvSpPr/>
          <p:nvPr/>
        </p:nvSpPr>
        <p:spPr>
          <a:xfrm>
            <a:off x="6536469" y="4800400"/>
            <a:ext cx="1310756" cy="1160448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zaokrąglony 23"/>
          <p:cNvSpPr/>
          <p:nvPr/>
        </p:nvSpPr>
        <p:spPr>
          <a:xfrm>
            <a:off x="7983717" y="4792288"/>
            <a:ext cx="3105340" cy="1160448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6472512" y="4819096"/>
            <a:ext cx="13308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UNIT - 4</a:t>
            </a:r>
          </a:p>
        </p:txBody>
      </p:sp>
      <p:sp>
        <p:nvSpPr>
          <p:cNvPr id="26" name="Prostokąt 25"/>
          <p:cNvSpPr/>
          <p:nvPr/>
        </p:nvSpPr>
        <p:spPr>
          <a:xfrm>
            <a:off x="7920333" y="4792288"/>
            <a:ext cx="13308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UNIT - 4</a:t>
            </a:r>
          </a:p>
        </p:txBody>
      </p:sp>
      <p:sp>
        <p:nvSpPr>
          <p:cNvPr id="27" name="Prostokąt zaokrąglony 26"/>
          <p:cNvSpPr/>
          <p:nvPr/>
        </p:nvSpPr>
        <p:spPr>
          <a:xfrm>
            <a:off x="8061828" y="5192399"/>
            <a:ext cx="2920304" cy="652214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8061827" y="5219206"/>
            <a:ext cx="133081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1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UNIT - 5</a:t>
            </a:r>
          </a:p>
        </p:txBody>
      </p:sp>
    </p:spTree>
    <p:extLst>
      <p:ext uri="{BB962C8B-B14F-4D97-AF65-F5344CB8AC3E}">
        <p14:creationId xmlns:p14="http://schemas.microsoft.com/office/powerpoint/2010/main" val="342858374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33</Words>
  <Application>Microsoft Office PowerPoint</Application>
  <PresentationFormat>Panoramiczny</PresentationFormat>
  <Paragraphs>11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Bartlomiej Kawa</dc:creator>
  <cp:lastModifiedBy>Bartlomiej Kawa</cp:lastModifiedBy>
  <cp:revision>3</cp:revision>
  <dcterms:created xsi:type="dcterms:W3CDTF">2016-11-10T10:17:12Z</dcterms:created>
  <dcterms:modified xsi:type="dcterms:W3CDTF">2016-11-10T11:01:36Z</dcterms:modified>
</cp:coreProperties>
</file>