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1" r:id="rId2"/>
    <p:sldId id="257" r:id="rId3"/>
    <p:sldId id="302" r:id="rId4"/>
    <p:sldId id="258" r:id="rId5"/>
    <p:sldId id="292" r:id="rId6"/>
    <p:sldId id="294" r:id="rId7"/>
    <p:sldId id="260" r:id="rId8"/>
    <p:sldId id="296" r:id="rId9"/>
    <p:sldId id="295" r:id="rId10"/>
    <p:sldId id="265" r:id="rId11"/>
    <p:sldId id="297" r:id="rId12"/>
    <p:sldId id="298" r:id="rId13"/>
    <p:sldId id="328" r:id="rId14"/>
    <p:sldId id="329" r:id="rId15"/>
    <p:sldId id="267" r:id="rId16"/>
    <p:sldId id="327"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5256" autoAdjust="0"/>
  </p:normalViewPr>
  <p:slideViewPr>
    <p:cSldViewPr snapToGrid="0" showGuides="1">
      <p:cViewPr varScale="1">
        <p:scale>
          <a:sx n="82" d="100"/>
          <a:sy n="82" d="100"/>
        </p:scale>
        <p:origin x="49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2E63D-F9A9-4147-B256-EA5887002EDA}"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DEF7B-6580-4169-A7D7-0A0D667412DF}" type="slidenum">
              <a:rPr lang="en-US" smtClean="0"/>
              <a:t>‹#›</a:t>
            </a:fld>
            <a:endParaRPr lang="en-US"/>
          </a:p>
        </p:txBody>
      </p:sp>
    </p:spTree>
    <p:extLst>
      <p:ext uri="{BB962C8B-B14F-4D97-AF65-F5344CB8AC3E}">
        <p14:creationId xmlns:p14="http://schemas.microsoft.com/office/powerpoint/2010/main" val="404745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039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6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c8e4cd0d8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c8e4cd0d8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243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ec48b4b870_0_1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ec48b4b870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20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3be266ea5c_0_23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3be266ea5c_0_23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be266ea5c_0_2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be266ea5c_0_2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39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3c8e4cd0d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3c8e4cd0d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3c8e4cd0d8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3c8e4cd0d8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34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32D8-8E7E-F708-56F3-A4FC5A2C49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0A101E-9708-75F8-C5E8-CE946D299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04A557-9A51-3618-8474-C474E3E38479}"/>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5" name="Footer Placeholder 4">
            <a:extLst>
              <a:ext uri="{FF2B5EF4-FFF2-40B4-BE49-F238E27FC236}">
                <a16:creationId xmlns:a16="http://schemas.microsoft.com/office/drawing/2014/main" id="{20AE0B9C-E1AD-4A34-1278-8245553BE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45D39-F24A-F788-0C21-7E4FF0515FD4}"/>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325070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41D7-18E1-A46B-663B-9803227F4A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BFF09-C177-A504-0DC1-8E98CD302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5649D-D1B6-C4DC-0ECB-FC9B6E16CE07}"/>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5" name="Footer Placeholder 4">
            <a:extLst>
              <a:ext uri="{FF2B5EF4-FFF2-40B4-BE49-F238E27FC236}">
                <a16:creationId xmlns:a16="http://schemas.microsoft.com/office/drawing/2014/main" id="{5F91BC27-EFD2-249A-09D7-96F07F4B6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5A277-29C6-315B-DE46-CB2F944D4FD6}"/>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160373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F8410-6468-3E35-05E8-274157417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FABE6-B7E4-F710-9DBD-9A9FEF5E6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BB072-F30D-DF82-F891-9E56A42C3AE6}"/>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5" name="Footer Placeholder 4">
            <a:extLst>
              <a:ext uri="{FF2B5EF4-FFF2-40B4-BE49-F238E27FC236}">
                <a16:creationId xmlns:a16="http://schemas.microsoft.com/office/drawing/2014/main" id="{65A47777-9772-E623-88E7-1BE605147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DA18C-3DF3-749E-11C2-3C32C98EE149}"/>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76223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4"/>
        <p:cNvGrpSpPr/>
        <p:nvPr/>
      </p:nvGrpSpPr>
      <p:grpSpPr>
        <a:xfrm>
          <a:off x="0" y="0"/>
          <a:ext cx="0" cy="0"/>
          <a:chOff x="0" y="0"/>
          <a:chExt cx="0" cy="0"/>
        </a:xfrm>
      </p:grpSpPr>
      <p:sp>
        <p:nvSpPr>
          <p:cNvPr id="135" name="Google Shape;135;p4"/>
          <p:cNvSpPr txBox="1">
            <a:spLocks noGrp="1"/>
          </p:cNvSpPr>
          <p:nvPr>
            <p:ph type="subTitle" idx="1"/>
          </p:nvPr>
        </p:nvSpPr>
        <p:spPr>
          <a:xfrm>
            <a:off x="1717200" y="1864000"/>
            <a:ext cx="8757600" cy="428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2pPr>
            <a:lvl3pPr lvl="2"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3pPr>
            <a:lvl4pPr lvl="3"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4pPr>
            <a:lvl5pPr lvl="4"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5pPr>
            <a:lvl6pPr lvl="5"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6pPr>
            <a:lvl7pPr lvl="6"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7pPr>
            <a:lvl8pPr lvl="7" rtl="0">
              <a:lnSpc>
                <a:spcPct val="115000"/>
              </a:lnSpc>
              <a:spcBef>
                <a:spcPts val="2133"/>
              </a:spcBef>
              <a:spcAft>
                <a:spcPts val="0"/>
              </a:spcAft>
              <a:buNone/>
              <a:defRPr>
                <a:solidFill>
                  <a:schemeClr val="dk2"/>
                </a:solidFill>
                <a:latin typeface="Barlow Semi Condensed"/>
                <a:ea typeface="Barlow Semi Condensed"/>
                <a:cs typeface="Barlow Semi Condensed"/>
                <a:sym typeface="Barlow Semi Condensed"/>
              </a:defRPr>
            </a:lvl8pPr>
            <a:lvl9pPr lvl="8" rtl="0">
              <a:lnSpc>
                <a:spcPct val="115000"/>
              </a:lnSpc>
              <a:spcBef>
                <a:spcPts val="2133"/>
              </a:spcBef>
              <a:spcAft>
                <a:spcPts val="2133"/>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36" name="Google Shape;136;p4"/>
          <p:cNvGrpSpPr/>
          <p:nvPr/>
        </p:nvGrpSpPr>
        <p:grpSpPr>
          <a:xfrm>
            <a:off x="5979326" y="5910667"/>
            <a:ext cx="233351" cy="36000"/>
            <a:chOff x="5662375" y="212375"/>
            <a:chExt cx="175013" cy="27000"/>
          </a:xfrm>
        </p:grpSpPr>
        <p:sp>
          <p:nvSpPr>
            <p:cNvPr id="137" name="Google Shape;137;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0" name="Google Shape;140;p4"/>
          <p:cNvSpPr txBox="1">
            <a:spLocks noGrp="1"/>
          </p:cNvSpPr>
          <p:nvPr>
            <p:ph type="title"/>
          </p:nvPr>
        </p:nvSpPr>
        <p:spPr>
          <a:xfrm>
            <a:off x="950967" y="719333"/>
            <a:ext cx="1029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41" name="Google Shape;141;p4"/>
          <p:cNvCxnSpPr/>
          <p:nvPr/>
        </p:nvCxnSpPr>
        <p:spPr>
          <a:xfrm rot="10800000">
            <a:off x="11622333" y="3552400"/>
            <a:ext cx="0" cy="3335200"/>
          </a:xfrm>
          <a:prstGeom prst="straightConnector1">
            <a:avLst/>
          </a:prstGeom>
          <a:noFill/>
          <a:ln w="9525" cap="flat" cmpd="sng">
            <a:solidFill>
              <a:schemeClr val="dk1"/>
            </a:solidFill>
            <a:prstDash val="solid"/>
            <a:round/>
            <a:headEnd type="none" w="med" len="med"/>
            <a:tailEnd type="none" w="med" len="med"/>
          </a:ln>
        </p:spPr>
      </p:cxnSp>
      <p:grpSp>
        <p:nvGrpSpPr>
          <p:cNvPr id="142" name="Google Shape;142;p4"/>
          <p:cNvGrpSpPr/>
          <p:nvPr/>
        </p:nvGrpSpPr>
        <p:grpSpPr>
          <a:xfrm>
            <a:off x="11234434" y="5722900"/>
            <a:ext cx="775733" cy="776467"/>
            <a:chOff x="8064275" y="887850"/>
            <a:chExt cx="581800" cy="582350"/>
          </a:xfrm>
        </p:grpSpPr>
        <p:sp>
          <p:nvSpPr>
            <p:cNvPr id="143" name="Google Shape;143;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4"/>
          <p:cNvGrpSpPr/>
          <p:nvPr/>
        </p:nvGrpSpPr>
        <p:grpSpPr>
          <a:xfrm>
            <a:off x="11427618" y="4960801"/>
            <a:ext cx="389367" cy="390100"/>
            <a:chOff x="7353050" y="316275"/>
            <a:chExt cx="292025" cy="292575"/>
          </a:xfrm>
        </p:grpSpPr>
        <p:sp>
          <p:nvSpPr>
            <p:cNvPr id="150" name="Google Shape;150;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4"/>
          <p:cNvGrpSpPr/>
          <p:nvPr/>
        </p:nvGrpSpPr>
        <p:grpSpPr>
          <a:xfrm>
            <a:off x="11505651" y="4283300"/>
            <a:ext cx="233333" cy="233333"/>
            <a:chOff x="8792300" y="321275"/>
            <a:chExt cx="175000" cy="175000"/>
          </a:xfrm>
        </p:grpSpPr>
        <p:sp>
          <p:nvSpPr>
            <p:cNvPr id="155" name="Google Shape;155;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9" name="Google Shape;159;p4"/>
          <p:cNvCxnSpPr/>
          <p:nvPr/>
        </p:nvCxnSpPr>
        <p:spPr>
          <a:xfrm>
            <a:off x="569667" y="817"/>
            <a:ext cx="0" cy="3335200"/>
          </a:xfrm>
          <a:prstGeom prst="straightConnector1">
            <a:avLst/>
          </a:prstGeom>
          <a:noFill/>
          <a:ln w="9525" cap="flat" cmpd="sng">
            <a:solidFill>
              <a:schemeClr val="dk1"/>
            </a:solidFill>
            <a:prstDash val="solid"/>
            <a:round/>
            <a:headEnd type="none" w="med" len="med"/>
            <a:tailEnd type="none" w="med" len="med"/>
          </a:ln>
        </p:spPr>
      </p:cxnSp>
      <p:grpSp>
        <p:nvGrpSpPr>
          <p:cNvPr id="160" name="Google Shape;160;p4"/>
          <p:cNvGrpSpPr/>
          <p:nvPr/>
        </p:nvGrpSpPr>
        <p:grpSpPr>
          <a:xfrm rot="10800000">
            <a:off x="181834" y="389051"/>
            <a:ext cx="775733" cy="776467"/>
            <a:chOff x="8064275" y="887850"/>
            <a:chExt cx="581800" cy="582350"/>
          </a:xfrm>
        </p:grpSpPr>
        <p:sp>
          <p:nvSpPr>
            <p:cNvPr id="161" name="Google Shape;161;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 name="Google Shape;167;p4"/>
          <p:cNvGrpSpPr/>
          <p:nvPr/>
        </p:nvGrpSpPr>
        <p:grpSpPr>
          <a:xfrm rot="10800000">
            <a:off x="375018" y="1537518"/>
            <a:ext cx="389367" cy="390100"/>
            <a:chOff x="7353050" y="316275"/>
            <a:chExt cx="292025" cy="292575"/>
          </a:xfrm>
        </p:grpSpPr>
        <p:sp>
          <p:nvSpPr>
            <p:cNvPr id="168" name="Google Shape;168;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 name="Google Shape;172;p4"/>
          <p:cNvGrpSpPr/>
          <p:nvPr/>
        </p:nvGrpSpPr>
        <p:grpSpPr>
          <a:xfrm rot="10800000">
            <a:off x="453018" y="2371784"/>
            <a:ext cx="233333" cy="233333"/>
            <a:chOff x="8792300" y="321275"/>
            <a:chExt cx="175000" cy="175000"/>
          </a:xfrm>
        </p:grpSpPr>
        <p:sp>
          <p:nvSpPr>
            <p:cNvPr id="173" name="Google Shape;173;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4"/>
          <p:cNvGrpSpPr/>
          <p:nvPr/>
        </p:nvGrpSpPr>
        <p:grpSpPr>
          <a:xfrm>
            <a:off x="181834" y="2670884"/>
            <a:ext cx="233351" cy="36000"/>
            <a:chOff x="5662375" y="212375"/>
            <a:chExt cx="175013" cy="27000"/>
          </a:xfrm>
        </p:grpSpPr>
        <p:sp>
          <p:nvSpPr>
            <p:cNvPr id="178" name="Google Shape;17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1" name="Google Shape;181;p4"/>
          <p:cNvGrpSpPr/>
          <p:nvPr/>
        </p:nvGrpSpPr>
        <p:grpSpPr>
          <a:xfrm>
            <a:off x="655501" y="277984"/>
            <a:ext cx="233351" cy="36000"/>
            <a:chOff x="5662375" y="212375"/>
            <a:chExt cx="175013" cy="27000"/>
          </a:xfrm>
        </p:grpSpPr>
        <p:sp>
          <p:nvSpPr>
            <p:cNvPr id="182" name="Google Shape;18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 name="Google Shape;185;p4"/>
          <p:cNvGrpSpPr/>
          <p:nvPr/>
        </p:nvGrpSpPr>
        <p:grpSpPr>
          <a:xfrm>
            <a:off x="11234434" y="6651633"/>
            <a:ext cx="233351" cy="36000"/>
            <a:chOff x="5662375" y="212375"/>
            <a:chExt cx="175013" cy="27000"/>
          </a:xfrm>
        </p:grpSpPr>
        <p:sp>
          <p:nvSpPr>
            <p:cNvPr id="186" name="Google Shape;18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 name="Google Shape;189;p4"/>
          <p:cNvGrpSpPr/>
          <p:nvPr/>
        </p:nvGrpSpPr>
        <p:grpSpPr>
          <a:xfrm>
            <a:off x="11725367" y="4572567"/>
            <a:ext cx="233351" cy="36000"/>
            <a:chOff x="5662375" y="212375"/>
            <a:chExt cx="175013" cy="27000"/>
          </a:xfrm>
        </p:grpSpPr>
        <p:sp>
          <p:nvSpPr>
            <p:cNvPr id="190" name="Google Shape;190;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93" name="Google Shape;193;p4"/>
          <p:cNvCxnSpPr/>
          <p:nvPr/>
        </p:nvCxnSpPr>
        <p:spPr>
          <a:xfrm>
            <a:off x="11604933" y="0"/>
            <a:ext cx="0" cy="2881200"/>
          </a:xfrm>
          <a:prstGeom prst="straightConnector1">
            <a:avLst/>
          </a:prstGeom>
          <a:noFill/>
          <a:ln w="9525" cap="flat" cmpd="sng">
            <a:solidFill>
              <a:schemeClr val="dk1"/>
            </a:solidFill>
            <a:prstDash val="solid"/>
            <a:round/>
            <a:headEnd type="none" w="med" len="med"/>
            <a:tailEnd type="none" w="med" len="med"/>
          </a:ln>
        </p:spPr>
      </p:cxnSp>
      <p:cxnSp>
        <p:nvCxnSpPr>
          <p:cNvPr id="194" name="Google Shape;194;p4"/>
          <p:cNvCxnSpPr/>
          <p:nvPr/>
        </p:nvCxnSpPr>
        <p:spPr>
          <a:xfrm>
            <a:off x="562067" y="3980845"/>
            <a:ext cx="0" cy="2881200"/>
          </a:xfrm>
          <a:prstGeom prst="straightConnector1">
            <a:avLst/>
          </a:prstGeom>
          <a:noFill/>
          <a:ln w="9525" cap="flat" cmpd="sng">
            <a:solidFill>
              <a:schemeClr val="dk1"/>
            </a:solidFill>
            <a:prstDash val="solid"/>
            <a:round/>
            <a:headEnd type="none" w="med" len="med"/>
            <a:tailEnd type="none" w="med" len="med"/>
          </a:ln>
        </p:spPr>
      </p:cxnSp>
      <p:sp>
        <p:nvSpPr>
          <p:cNvPr id="195" name="Google Shape;195;p4"/>
          <p:cNvSpPr/>
          <p:nvPr/>
        </p:nvSpPr>
        <p:spPr>
          <a:xfrm>
            <a:off x="500467" y="6117184"/>
            <a:ext cx="123200" cy="123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00467" y="5253784"/>
            <a:ext cx="123200" cy="123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4"/>
          <p:cNvSpPr/>
          <p:nvPr/>
        </p:nvSpPr>
        <p:spPr>
          <a:xfrm>
            <a:off x="11543333" y="1938000"/>
            <a:ext cx="123200" cy="123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11543333" y="313167"/>
            <a:ext cx="123200" cy="123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47067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80"/>
        <p:cNvGrpSpPr/>
        <p:nvPr/>
      </p:nvGrpSpPr>
      <p:grpSpPr>
        <a:xfrm>
          <a:off x="0" y="0"/>
          <a:ext cx="0" cy="0"/>
          <a:chOff x="0" y="0"/>
          <a:chExt cx="0" cy="0"/>
        </a:xfrm>
      </p:grpSpPr>
      <p:sp>
        <p:nvSpPr>
          <p:cNvPr id="681" name="Google Shape;681;p1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682" name="Google Shape;682;p14"/>
          <p:cNvCxnSpPr/>
          <p:nvPr/>
        </p:nvCxnSpPr>
        <p:spPr>
          <a:xfrm rot="10800000">
            <a:off x="490533" y="647933"/>
            <a:ext cx="944000" cy="481200"/>
          </a:xfrm>
          <a:prstGeom prst="straightConnector1">
            <a:avLst/>
          </a:prstGeom>
          <a:noFill/>
          <a:ln w="9525" cap="flat" cmpd="sng">
            <a:solidFill>
              <a:schemeClr val="dk2"/>
            </a:solidFill>
            <a:prstDash val="solid"/>
            <a:round/>
            <a:headEnd type="none" w="med" len="med"/>
            <a:tailEnd type="none" w="med" len="med"/>
          </a:ln>
        </p:spPr>
      </p:cxnSp>
      <p:cxnSp>
        <p:nvCxnSpPr>
          <p:cNvPr id="683" name="Google Shape;683;p14"/>
          <p:cNvCxnSpPr/>
          <p:nvPr/>
        </p:nvCxnSpPr>
        <p:spPr>
          <a:xfrm flipH="1">
            <a:off x="547133" y="-11365"/>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684" name="Google Shape;684;p14"/>
          <p:cNvGrpSpPr/>
          <p:nvPr/>
        </p:nvGrpSpPr>
        <p:grpSpPr>
          <a:xfrm>
            <a:off x="110534" y="249301"/>
            <a:ext cx="775733" cy="776467"/>
            <a:chOff x="8064275" y="887850"/>
            <a:chExt cx="581800" cy="582350"/>
          </a:xfrm>
        </p:grpSpPr>
        <p:sp>
          <p:nvSpPr>
            <p:cNvPr id="685" name="Google Shape;685;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1" name="Google Shape;691;p14"/>
          <p:cNvGrpSpPr/>
          <p:nvPr/>
        </p:nvGrpSpPr>
        <p:grpSpPr>
          <a:xfrm flipH="1">
            <a:off x="1256985" y="960419"/>
            <a:ext cx="389367" cy="390100"/>
            <a:chOff x="7353050" y="316275"/>
            <a:chExt cx="292025" cy="292575"/>
          </a:xfrm>
        </p:grpSpPr>
        <p:sp>
          <p:nvSpPr>
            <p:cNvPr id="692" name="Google Shape;692;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14"/>
          <p:cNvGrpSpPr/>
          <p:nvPr/>
        </p:nvGrpSpPr>
        <p:grpSpPr>
          <a:xfrm>
            <a:off x="1883934" y="406835"/>
            <a:ext cx="233351" cy="36000"/>
            <a:chOff x="5662375" y="212375"/>
            <a:chExt cx="175013" cy="27000"/>
          </a:xfrm>
        </p:grpSpPr>
        <p:sp>
          <p:nvSpPr>
            <p:cNvPr id="697" name="Google Shape;697;p1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0" name="Google Shape;700;p14"/>
          <p:cNvGrpSpPr/>
          <p:nvPr/>
        </p:nvGrpSpPr>
        <p:grpSpPr>
          <a:xfrm>
            <a:off x="11318090" y="248384"/>
            <a:ext cx="233351" cy="36000"/>
            <a:chOff x="5662375" y="212375"/>
            <a:chExt cx="175013" cy="27000"/>
          </a:xfrm>
        </p:grpSpPr>
        <p:sp>
          <p:nvSpPr>
            <p:cNvPr id="701" name="Google Shape;701;p14"/>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4"/>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4"/>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04" name="Google Shape;704;p14"/>
          <p:cNvCxnSpPr/>
          <p:nvPr/>
        </p:nvCxnSpPr>
        <p:spPr>
          <a:xfrm rot="10800000">
            <a:off x="9798161" y="2867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705" name="Google Shape;705;p14"/>
          <p:cNvCxnSpPr/>
          <p:nvPr/>
        </p:nvCxnSpPr>
        <p:spPr>
          <a:xfrm flipH="1">
            <a:off x="11415195" y="-11367"/>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706" name="Google Shape;706;p14"/>
          <p:cNvGrpSpPr/>
          <p:nvPr/>
        </p:nvGrpSpPr>
        <p:grpSpPr>
          <a:xfrm rot="10800000" flipH="1">
            <a:off x="11237629" y="669367"/>
            <a:ext cx="389367" cy="390100"/>
            <a:chOff x="7353050" y="316275"/>
            <a:chExt cx="292025" cy="292575"/>
          </a:xfrm>
        </p:grpSpPr>
        <p:sp>
          <p:nvSpPr>
            <p:cNvPr id="707" name="Google Shape;707;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1" name="Google Shape;711;p14"/>
          <p:cNvGrpSpPr/>
          <p:nvPr/>
        </p:nvGrpSpPr>
        <p:grpSpPr>
          <a:xfrm rot="10800000">
            <a:off x="9616195" y="91216"/>
            <a:ext cx="390815" cy="391184"/>
            <a:chOff x="3164039" y="430875"/>
            <a:chExt cx="293111" cy="293388"/>
          </a:xfrm>
        </p:grpSpPr>
        <p:sp>
          <p:nvSpPr>
            <p:cNvPr id="712" name="Google Shape;712;p1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8524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33"/>
        <p:cNvGrpSpPr/>
        <p:nvPr/>
      </p:nvGrpSpPr>
      <p:grpSpPr>
        <a:xfrm>
          <a:off x="0" y="0"/>
          <a:ext cx="0" cy="0"/>
          <a:chOff x="0" y="0"/>
          <a:chExt cx="0" cy="0"/>
        </a:xfrm>
      </p:grpSpPr>
      <p:sp>
        <p:nvSpPr>
          <p:cNvPr id="634" name="Google Shape;634;p13"/>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635" name="Google Shape;635;p13"/>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636" name="Google Shape;636;p13"/>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637" name="Google Shape;637;p13"/>
          <p:cNvGrpSpPr/>
          <p:nvPr/>
        </p:nvGrpSpPr>
        <p:grpSpPr>
          <a:xfrm>
            <a:off x="10431834" y="269833"/>
            <a:ext cx="775733" cy="776467"/>
            <a:chOff x="8064275" y="887850"/>
            <a:chExt cx="581800" cy="582350"/>
          </a:xfrm>
        </p:grpSpPr>
        <p:sp>
          <p:nvSpPr>
            <p:cNvPr id="638" name="Google Shape;638;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13"/>
          <p:cNvGrpSpPr/>
          <p:nvPr/>
        </p:nvGrpSpPr>
        <p:grpSpPr>
          <a:xfrm flipH="1">
            <a:off x="11598201" y="1489985"/>
            <a:ext cx="389367" cy="390100"/>
            <a:chOff x="7353050" y="316275"/>
            <a:chExt cx="292025" cy="292575"/>
          </a:xfrm>
        </p:grpSpPr>
        <p:sp>
          <p:nvSpPr>
            <p:cNvPr id="645" name="Google Shape;645;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9" name="Google Shape;649;p13"/>
          <p:cNvGrpSpPr/>
          <p:nvPr/>
        </p:nvGrpSpPr>
        <p:grpSpPr>
          <a:xfrm>
            <a:off x="11571134" y="2109067"/>
            <a:ext cx="233351" cy="36000"/>
            <a:chOff x="5662375" y="212375"/>
            <a:chExt cx="175013" cy="27000"/>
          </a:xfrm>
        </p:grpSpPr>
        <p:sp>
          <p:nvSpPr>
            <p:cNvPr id="650" name="Google Shape;650;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53" name="Google Shape;653;p13"/>
          <p:cNvCxnSpPr/>
          <p:nvPr/>
        </p:nvCxnSpPr>
        <p:spPr>
          <a:xfrm rot="10800000" flipH="1">
            <a:off x="1055200" y="393467"/>
            <a:ext cx="1542800" cy="723600"/>
          </a:xfrm>
          <a:prstGeom prst="straightConnector1">
            <a:avLst/>
          </a:prstGeom>
          <a:noFill/>
          <a:ln w="9525" cap="flat" cmpd="sng">
            <a:solidFill>
              <a:srgbClr val="494949"/>
            </a:solidFill>
            <a:prstDash val="solid"/>
            <a:round/>
            <a:headEnd type="none" w="med" len="med"/>
            <a:tailEnd type="none" w="med" len="med"/>
          </a:ln>
        </p:spPr>
      </p:cxnSp>
      <p:cxnSp>
        <p:nvCxnSpPr>
          <p:cNvPr id="654" name="Google Shape;654;p13"/>
          <p:cNvCxnSpPr/>
          <p:nvPr/>
        </p:nvCxnSpPr>
        <p:spPr>
          <a:xfrm>
            <a:off x="0" y="-8833"/>
            <a:ext cx="1055200" cy="1115200"/>
          </a:xfrm>
          <a:prstGeom prst="straightConnector1">
            <a:avLst/>
          </a:prstGeom>
          <a:noFill/>
          <a:ln w="9525" cap="flat" cmpd="sng">
            <a:solidFill>
              <a:srgbClr val="494949"/>
            </a:solidFill>
            <a:prstDash val="solid"/>
            <a:round/>
            <a:headEnd type="none" w="med" len="med"/>
            <a:tailEnd type="none" w="med" len="med"/>
          </a:ln>
        </p:spPr>
      </p:cxnSp>
      <p:grpSp>
        <p:nvGrpSpPr>
          <p:cNvPr id="655" name="Google Shape;655;p13"/>
          <p:cNvGrpSpPr/>
          <p:nvPr/>
        </p:nvGrpSpPr>
        <p:grpSpPr>
          <a:xfrm flipH="1">
            <a:off x="665867" y="702567"/>
            <a:ext cx="775733" cy="776467"/>
            <a:chOff x="8064275" y="887850"/>
            <a:chExt cx="581800" cy="582350"/>
          </a:xfrm>
        </p:grpSpPr>
        <p:sp>
          <p:nvSpPr>
            <p:cNvPr id="656" name="Google Shape;656;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2" name="Google Shape;662;p13"/>
          <p:cNvGrpSpPr/>
          <p:nvPr/>
        </p:nvGrpSpPr>
        <p:grpSpPr>
          <a:xfrm flipH="1">
            <a:off x="2426101" y="227834"/>
            <a:ext cx="389367" cy="390100"/>
            <a:chOff x="7353050" y="316275"/>
            <a:chExt cx="292025" cy="292575"/>
          </a:xfrm>
        </p:grpSpPr>
        <p:sp>
          <p:nvSpPr>
            <p:cNvPr id="663" name="Google Shape;663;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7" name="Google Shape;667;p13"/>
          <p:cNvGrpSpPr/>
          <p:nvPr/>
        </p:nvGrpSpPr>
        <p:grpSpPr>
          <a:xfrm flipH="1">
            <a:off x="283367" y="306200"/>
            <a:ext cx="233333" cy="233333"/>
            <a:chOff x="8792300" y="321275"/>
            <a:chExt cx="175000" cy="175000"/>
          </a:xfrm>
        </p:grpSpPr>
        <p:sp>
          <p:nvSpPr>
            <p:cNvPr id="668" name="Google Shape;668;p1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13"/>
          <p:cNvGrpSpPr/>
          <p:nvPr/>
        </p:nvGrpSpPr>
        <p:grpSpPr>
          <a:xfrm flipH="1">
            <a:off x="640550" y="227833"/>
            <a:ext cx="233351" cy="36000"/>
            <a:chOff x="5662375" y="212375"/>
            <a:chExt cx="175013" cy="27000"/>
          </a:xfrm>
        </p:grpSpPr>
        <p:sp>
          <p:nvSpPr>
            <p:cNvPr id="673" name="Google Shape;673;p13"/>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3"/>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3"/>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6" name="Google Shape;676;p13"/>
          <p:cNvGrpSpPr/>
          <p:nvPr/>
        </p:nvGrpSpPr>
        <p:grpSpPr>
          <a:xfrm flipH="1">
            <a:off x="1405483" y="1499467"/>
            <a:ext cx="233351" cy="36000"/>
            <a:chOff x="5662375" y="212375"/>
            <a:chExt cx="175013" cy="27000"/>
          </a:xfrm>
        </p:grpSpPr>
        <p:sp>
          <p:nvSpPr>
            <p:cNvPr id="677" name="Google Shape;677;p13"/>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3"/>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3"/>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19879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55"/>
        <p:cNvGrpSpPr/>
        <p:nvPr/>
      </p:nvGrpSpPr>
      <p:grpSpPr>
        <a:xfrm>
          <a:off x="0" y="0"/>
          <a:ext cx="0" cy="0"/>
          <a:chOff x="0" y="0"/>
          <a:chExt cx="0" cy="0"/>
        </a:xfrm>
      </p:grpSpPr>
      <p:sp>
        <p:nvSpPr>
          <p:cNvPr id="161" name="Google Shape;161;p21"/>
          <p:cNvSpPr txBox="1">
            <a:spLocks noGrp="1"/>
          </p:cNvSpPr>
          <p:nvPr>
            <p:ph type="subTitle" idx="1"/>
          </p:nvPr>
        </p:nvSpPr>
        <p:spPr>
          <a:xfrm>
            <a:off x="7181767" y="3341615"/>
            <a:ext cx="4059600" cy="126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1"/>
          <p:cNvSpPr txBox="1">
            <a:spLocks noGrp="1"/>
          </p:cNvSpPr>
          <p:nvPr>
            <p:ph type="title"/>
          </p:nvPr>
        </p:nvSpPr>
        <p:spPr>
          <a:xfrm>
            <a:off x="950967" y="719333"/>
            <a:ext cx="10290400" cy="753200"/>
          </a:xfrm>
          <a:prstGeom prst="rect">
            <a:avLst/>
          </a:prstGeom>
        </p:spPr>
        <p:txBody>
          <a:bodyPr spcFirstLastPara="1" wrap="square" lIns="0" tIns="0" rIns="0" bIns="0"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74387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A2F0-9A93-988C-8A9F-CAF67D696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627E8-4921-F60E-B706-53B4D7D42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B10FD-79AA-94F6-DE5A-27D32AF08F9F}"/>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5" name="Footer Placeholder 4">
            <a:extLst>
              <a:ext uri="{FF2B5EF4-FFF2-40B4-BE49-F238E27FC236}">
                <a16:creationId xmlns:a16="http://schemas.microsoft.com/office/drawing/2014/main" id="{E96BDC82-F24D-5559-30AE-2BC64349C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6C491-3D32-83F5-3DD5-92AD6B9C6F2A}"/>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297147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1F9C-A5D1-9C26-0A0C-A7AB291A8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9BA383-EA39-89EF-317D-20B20AADE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0EC3A-BFEA-F0E1-412A-CCCF05D97D40}"/>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5" name="Footer Placeholder 4">
            <a:extLst>
              <a:ext uri="{FF2B5EF4-FFF2-40B4-BE49-F238E27FC236}">
                <a16:creationId xmlns:a16="http://schemas.microsoft.com/office/drawing/2014/main" id="{4F4F0879-EAA0-687E-2955-32607288A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7E9BE-5F5F-4943-7C70-EEE92BA2DD4C}"/>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336168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5D1B-582C-C8E9-BBB8-03CBADC92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6096E-FADB-2FA8-FAB7-2AFEAC6918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FC36E8-2CB3-9758-D5FA-A5A272B37D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4A95B1-CD2D-B427-DE1F-15AAA3648E27}"/>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6" name="Footer Placeholder 5">
            <a:extLst>
              <a:ext uri="{FF2B5EF4-FFF2-40B4-BE49-F238E27FC236}">
                <a16:creationId xmlns:a16="http://schemas.microsoft.com/office/drawing/2014/main" id="{F3D9D690-C8C4-118C-472C-122138DCF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64997-8EF1-225C-C141-8C0F0B474EEF}"/>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380199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0AC-0C48-DABE-7A97-E404F28252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910AB-B0EB-5F88-0562-2BEF42328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5854A-0117-8C13-C7B0-AB451354DE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86B10-D42C-62C9-9015-E2CF2962C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86A52-5A91-1713-25EB-EF95F6164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3154F-1C9E-3D10-780D-E3ABD370806B}"/>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8" name="Footer Placeholder 7">
            <a:extLst>
              <a:ext uri="{FF2B5EF4-FFF2-40B4-BE49-F238E27FC236}">
                <a16:creationId xmlns:a16="http://schemas.microsoft.com/office/drawing/2014/main" id="{281C4CCE-D750-A76C-E58A-936743B83A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DAD8C-D849-77C2-3F02-FA13D6DBF043}"/>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62930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ABFA-EA36-EAD3-8D1D-1522A9F29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69565F-7ABE-6B3D-B37F-159BF5667FAF}"/>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4" name="Footer Placeholder 3">
            <a:extLst>
              <a:ext uri="{FF2B5EF4-FFF2-40B4-BE49-F238E27FC236}">
                <a16:creationId xmlns:a16="http://schemas.microsoft.com/office/drawing/2014/main" id="{6159968F-2F3C-994A-05CF-437C53AA97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6798-A5C2-B2DF-4220-A2D6FF2F8E2D}"/>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406730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06440-295E-701A-868F-59EE9CC83092}"/>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3" name="Footer Placeholder 2">
            <a:extLst>
              <a:ext uri="{FF2B5EF4-FFF2-40B4-BE49-F238E27FC236}">
                <a16:creationId xmlns:a16="http://schemas.microsoft.com/office/drawing/2014/main" id="{F2BFF1B7-04B5-F278-8FAA-E49C547853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E87C02-63FC-9E2B-7927-F14BB3F0CE95}"/>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31552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670F-1520-C0DB-D2B3-FEEE4A64A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D6DBC-B4BB-D5DD-2F9B-A09C7AF02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99A76-2EB3-8AB1-099F-B98E31791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B28B6-A10A-50D1-1CB9-979EB081AA34}"/>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6" name="Footer Placeholder 5">
            <a:extLst>
              <a:ext uri="{FF2B5EF4-FFF2-40B4-BE49-F238E27FC236}">
                <a16:creationId xmlns:a16="http://schemas.microsoft.com/office/drawing/2014/main" id="{1F38AF11-D1EA-49E6-BD7F-8546B4FB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A4147-6B54-361D-E71C-A7538AA07934}"/>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177203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66F-109F-7FA8-499D-D1D7EFE03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F2557-4223-6457-BF51-4318A8D0B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F17B95-D373-2F5B-A0E9-282981F66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7CBB-1D49-A206-5A9F-46965A152550}"/>
              </a:ext>
            </a:extLst>
          </p:cNvPr>
          <p:cNvSpPr>
            <a:spLocks noGrp="1"/>
          </p:cNvSpPr>
          <p:nvPr>
            <p:ph type="dt" sz="half" idx="10"/>
          </p:nvPr>
        </p:nvSpPr>
        <p:spPr/>
        <p:txBody>
          <a:bodyPr/>
          <a:lstStyle/>
          <a:p>
            <a:fld id="{D09B3AEC-20B0-41AF-9F93-FBD974E28511}" type="datetimeFigureOut">
              <a:rPr lang="en-US" smtClean="0"/>
              <a:t>8/4/2022</a:t>
            </a:fld>
            <a:endParaRPr lang="en-US"/>
          </a:p>
        </p:txBody>
      </p:sp>
      <p:sp>
        <p:nvSpPr>
          <p:cNvPr id="6" name="Footer Placeholder 5">
            <a:extLst>
              <a:ext uri="{FF2B5EF4-FFF2-40B4-BE49-F238E27FC236}">
                <a16:creationId xmlns:a16="http://schemas.microsoft.com/office/drawing/2014/main" id="{8582330B-12C1-3988-2F27-53F4C3715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E4FE3-4FFC-59AA-72D9-4C02C070A7C1}"/>
              </a:ext>
            </a:extLst>
          </p:cNvPr>
          <p:cNvSpPr>
            <a:spLocks noGrp="1"/>
          </p:cNvSpPr>
          <p:nvPr>
            <p:ph type="sldNum" sz="quarter" idx="12"/>
          </p:nvPr>
        </p:nvSpPr>
        <p:spPr/>
        <p:txBody>
          <a:bodyPr/>
          <a:lstStyle/>
          <a:p>
            <a:fld id="{EF2A8F5F-1DF6-4C9A-8C31-58FF40695233}" type="slidenum">
              <a:rPr lang="en-US" smtClean="0"/>
              <a:t>‹#›</a:t>
            </a:fld>
            <a:endParaRPr lang="en-US"/>
          </a:p>
        </p:txBody>
      </p:sp>
    </p:spTree>
    <p:extLst>
      <p:ext uri="{BB962C8B-B14F-4D97-AF65-F5344CB8AC3E}">
        <p14:creationId xmlns:p14="http://schemas.microsoft.com/office/powerpoint/2010/main" val="170283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BEFC8-1815-FC18-9475-F783931E0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2FC1D-5886-9CC0-E85E-9B14AF469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8819A-20D0-94FF-D03A-A775E5DF6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B3AEC-20B0-41AF-9F93-FBD974E28511}" type="datetimeFigureOut">
              <a:rPr lang="en-US" smtClean="0"/>
              <a:t>8/4/2022</a:t>
            </a:fld>
            <a:endParaRPr lang="en-US"/>
          </a:p>
        </p:txBody>
      </p:sp>
      <p:sp>
        <p:nvSpPr>
          <p:cNvPr id="5" name="Footer Placeholder 4">
            <a:extLst>
              <a:ext uri="{FF2B5EF4-FFF2-40B4-BE49-F238E27FC236}">
                <a16:creationId xmlns:a16="http://schemas.microsoft.com/office/drawing/2014/main" id="{96B0CBF3-431F-D945-2BFF-A09E381C2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59D258-7301-CB0F-B4B9-E6DE6676E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A8F5F-1DF6-4C9A-8C31-58FF40695233}" type="slidenum">
              <a:rPr lang="en-US" smtClean="0"/>
              <a:t>‹#›</a:t>
            </a:fld>
            <a:endParaRPr lang="en-US"/>
          </a:p>
        </p:txBody>
      </p:sp>
    </p:spTree>
    <p:extLst>
      <p:ext uri="{BB962C8B-B14F-4D97-AF65-F5344CB8AC3E}">
        <p14:creationId xmlns:p14="http://schemas.microsoft.com/office/powerpoint/2010/main" val="4225884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cafedev.vn/tu-hoc-java-ghi-loglogging-trong-java/"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truonggiathien.com.vn/logging-la-gi-gioi-thieu-java-logging/#Cac_cau_hoi_ve_Logging_La_Gi_8211_Gioi_Thieu_Java_Logging" TargetMode="External"/><Relationship Id="rId5" Type="http://schemas.openxmlformats.org/officeDocument/2006/relationships/hyperlink" Target="https://blog.kdgregory.com/2020/06/a-history-of-java-logging-frameworks-or.html" TargetMode="External"/><Relationship Id="rId4" Type="http://schemas.openxmlformats.org/officeDocument/2006/relationships/hyperlink" Target="https://openplanning.net/10151/java-commons-logging#a1038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 descr="13,873 BEST Blue Stage Curtain IMAGES, STOCK PHOTOS &amp;amp; VECTORS | Adobe Stock"/>
          <p:cNvPicPr preferRelativeResize="0"/>
          <p:nvPr/>
        </p:nvPicPr>
        <p:blipFill rotWithShape="1">
          <a:blip r:embed="rId3">
            <a:alphaModFix/>
          </a:blip>
          <a:srcRect t="10505" b="4924"/>
          <a:stretch/>
        </p:blipFill>
        <p:spPr>
          <a:xfrm>
            <a:off x="20" y="93307"/>
            <a:ext cx="12191980" cy="6856718"/>
          </a:xfrm>
          <a:prstGeom prst="rect">
            <a:avLst/>
          </a:prstGeom>
          <a:noFill/>
          <a:ln>
            <a:noFill/>
          </a:ln>
        </p:spPr>
      </p:pic>
      <p:pic>
        <p:nvPicPr>
          <p:cNvPr id="1026" name="Picture 2" descr="Tải mẫu logo đại học Gia Định (GDU) file vector AI, EPS, JPEG, PNG, SVG">
            <a:extLst>
              <a:ext uri="{FF2B5EF4-FFF2-40B4-BE49-F238E27FC236}">
                <a16:creationId xmlns:a16="http://schemas.microsoft.com/office/drawing/2014/main" id="{BF36E773-1DBC-0730-27FA-E2C8B930C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8" y="23574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234" name="Rectangle: Single Corner Snipped 233">
            <a:extLst>
              <a:ext uri="{FF2B5EF4-FFF2-40B4-BE49-F238E27FC236}">
                <a16:creationId xmlns:a16="http://schemas.microsoft.com/office/drawing/2014/main" id="{7AE717E4-A672-B754-D105-620A38390A7A}"/>
              </a:ext>
            </a:extLst>
          </p:cNvPr>
          <p:cNvSpPr/>
          <p:nvPr/>
        </p:nvSpPr>
        <p:spPr>
          <a:xfrm>
            <a:off x="4066137" y="5076078"/>
            <a:ext cx="2966144" cy="446494"/>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Single Corner Snipped 232">
            <a:extLst>
              <a:ext uri="{FF2B5EF4-FFF2-40B4-BE49-F238E27FC236}">
                <a16:creationId xmlns:a16="http://schemas.microsoft.com/office/drawing/2014/main" id="{7722FD02-C28B-6B56-406A-017F82EF7BE1}"/>
              </a:ext>
            </a:extLst>
          </p:cNvPr>
          <p:cNvSpPr/>
          <p:nvPr/>
        </p:nvSpPr>
        <p:spPr>
          <a:xfrm>
            <a:off x="4066768" y="5801246"/>
            <a:ext cx="2816631" cy="446494"/>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Google Shape;1157;p25"/>
          <p:cNvSpPr txBox="1">
            <a:spLocks noGrp="1"/>
          </p:cNvSpPr>
          <p:nvPr>
            <p:ph type="title"/>
          </p:nvPr>
        </p:nvSpPr>
        <p:spPr>
          <a:xfrm>
            <a:off x="950785" y="301064"/>
            <a:ext cx="10262000" cy="763600"/>
          </a:xfrm>
          <a:prstGeom prst="rect">
            <a:avLst/>
          </a:prstGeom>
        </p:spPr>
        <p:txBody>
          <a:bodyPr spcFirstLastPara="1" vert="horz" wrap="square" lIns="121900" tIns="121900" rIns="121900" bIns="121900" rtlCol="0" anchor="t" anchorCtr="0">
            <a:noAutofit/>
          </a:bodyPr>
          <a:lstStyle/>
          <a:p>
            <a:r>
              <a:rPr lang="vi-VN" b="1" dirty="0">
                <a:solidFill>
                  <a:schemeClr val="accent4">
                    <a:lumMod val="75000"/>
                  </a:schemeClr>
                </a:solidFill>
              </a:rPr>
              <a:t>2, Phân tích vấn đề </a:t>
            </a:r>
            <a:br>
              <a:rPr lang="vi-VN" sz="4800" b="1" dirty="0">
                <a:solidFill>
                  <a:schemeClr val="accent4">
                    <a:lumMod val="75000"/>
                  </a:schemeClr>
                </a:solidFill>
              </a:rPr>
            </a:br>
            <a:endParaRPr sz="4800" b="1" dirty="0">
              <a:solidFill>
                <a:schemeClr val="accent4">
                  <a:lumMod val="75000"/>
                </a:schemeClr>
              </a:solidFill>
            </a:endParaRPr>
          </a:p>
        </p:txBody>
      </p:sp>
      <p:sp>
        <p:nvSpPr>
          <p:cNvPr id="4" name="Rectangle: Single Corner Snipped 3">
            <a:extLst>
              <a:ext uri="{FF2B5EF4-FFF2-40B4-BE49-F238E27FC236}">
                <a16:creationId xmlns:a16="http://schemas.microsoft.com/office/drawing/2014/main" id="{C972FA91-6348-C95B-8B01-114733CAAB3D}"/>
              </a:ext>
            </a:extLst>
          </p:cNvPr>
          <p:cNvSpPr/>
          <p:nvPr/>
        </p:nvSpPr>
        <p:spPr>
          <a:xfrm>
            <a:off x="4039108" y="2510784"/>
            <a:ext cx="2700508" cy="446494"/>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8" name="Google Shape;1158;p25"/>
          <p:cNvGrpSpPr/>
          <p:nvPr/>
        </p:nvGrpSpPr>
        <p:grpSpPr>
          <a:xfrm>
            <a:off x="331951" y="3061883"/>
            <a:ext cx="3389029" cy="3624721"/>
            <a:chOff x="1744400" y="429725"/>
            <a:chExt cx="4623925" cy="4948200"/>
          </a:xfrm>
        </p:grpSpPr>
        <p:sp>
          <p:nvSpPr>
            <p:cNvPr id="1159" name="Google Shape;1159;p25"/>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60" name="Google Shape;1160;p25"/>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rgbClr val="D6EEFE"/>
            </a:solidFill>
            <a:ln>
              <a:noFill/>
            </a:ln>
          </p:spPr>
          <p:txBody>
            <a:bodyPr spcFirstLastPara="1" wrap="square" lIns="121900" tIns="121900" rIns="121900" bIns="121900" anchor="ctr" anchorCtr="0">
              <a:noAutofit/>
            </a:bodyPr>
            <a:lstStyle/>
            <a:p>
              <a:endParaRPr sz="2400"/>
            </a:p>
          </p:txBody>
        </p:sp>
        <p:sp>
          <p:nvSpPr>
            <p:cNvPr id="1161" name="Google Shape;1161;p25"/>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62" name="Google Shape;1162;p25"/>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3" name="Google Shape;1163;p25"/>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164" name="Google Shape;1164;p25"/>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121900" tIns="121900" rIns="121900" bIns="121900" anchor="ctr" anchorCtr="0">
              <a:noAutofit/>
            </a:bodyPr>
            <a:lstStyle/>
            <a:p>
              <a:endParaRPr sz="2400"/>
            </a:p>
          </p:txBody>
        </p:sp>
        <p:sp>
          <p:nvSpPr>
            <p:cNvPr id="1165" name="Google Shape;1165;p25"/>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66" name="Google Shape;1166;p25"/>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67" name="Google Shape;1167;p25"/>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68" name="Google Shape;1168;p25"/>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169" name="Google Shape;1169;p25"/>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170" name="Google Shape;1170;p25"/>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171" name="Google Shape;1171;p25"/>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172" name="Google Shape;1172;p25"/>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73" name="Google Shape;1173;p25"/>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74" name="Google Shape;1174;p25"/>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75" name="Google Shape;1175;p25"/>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76" name="Google Shape;1176;p25"/>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77" name="Google Shape;1177;p25"/>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78" name="Google Shape;1178;p25"/>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9" name="Google Shape;1179;p25"/>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80" name="Google Shape;1180;p25"/>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81" name="Google Shape;1181;p25"/>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82" name="Google Shape;1182;p25"/>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83" name="Google Shape;1183;p25"/>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84" name="Google Shape;1184;p25"/>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85" name="Google Shape;1185;p25"/>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86" name="Google Shape;1186;p25"/>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7" name="Google Shape;1187;p25"/>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88" name="Google Shape;1188;p25"/>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189" name="Google Shape;1189;p25"/>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0" name="Google Shape;1190;p25"/>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1" name="Google Shape;1191;p25"/>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2" name="Google Shape;1192;p25"/>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3" name="Google Shape;1193;p25"/>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94" name="Google Shape;1194;p25"/>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5" name="Google Shape;1195;p25"/>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6" name="Google Shape;1196;p25"/>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7" name="Google Shape;1197;p25"/>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8" name="Google Shape;1198;p25"/>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199" name="Google Shape;1199;p25"/>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00" name="Google Shape;1200;p25"/>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01" name="Google Shape;1201;p25"/>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02" name="Google Shape;1202;p25"/>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203" name="Google Shape;1203;p25"/>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121900" tIns="121900" rIns="121900" bIns="121900" anchor="ctr" anchorCtr="0">
              <a:noAutofit/>
            </a:bodyPr>
            <a:lstStyle/>
            <a:p>
              <a:endParaRPr sz="2400"/>
            </a:p>
          </p:txBody>
        </p:sp>
        <p:sp>
          <p:nvSpPr>
            <p:cNvPr id="1204" name="Google Shape;1204;p25"/>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05" name="Google Shape;1205;p25"/>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06" name="Google Shape;1206;p25"/>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07" name="Google Shape;1207;p25"/>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208" name="Google Shape;1208;p25"/>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209" name="Google Shape;1209;p25"/>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210" name="Google Shape;1210;p25"/>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121900" tIns="121900" rIns="121900" bIns="121900" anchor="ctr" anchorCtr="0">
              <a:noAutofit/>
            </a:bodyPr>
            <a:lstStyle/>
            <a:p>
              <a:endParaRPr sz="2400"/>
            </a:p>
          </p:txBody>
        </p:sp>
        <p:sp>
          <p:nvSpPr>
            <p:cNvPr id="1211" name="Google Shape;1211;p25"/>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2" name="Google Shape;1212;p25"/>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3" name="Google Shape;1213;p25"/>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4" name="Google Shape;1214;p25"/>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5" name="Google Shape;1215;p25"/>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6" name="Google Shape;1216;p25"/>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7" name="Google Shape;1217;p25"/>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8" name="Google Shape;1218;p25"/>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19" name="Google Shape;1219;p25"/>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0" name="Google Shape;1220;p25"/>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1" name="Google Shape;1221;p25"/>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2" name="Google Shape;1222;p25"/>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3" name="Google Shape;1223;p25"/>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4" name="Google Shape;1224;p25"/>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5" name="Google Shape;1225;p25"/>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6" name="Google Shape;1226;p25"/>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7" name="Google Shape;1227;p25"/>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28" name="Google Shape;1228;p25"/>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29" name="Google Shape;1229;p25"/>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30" name="Google Shape;1230;p25"/>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31" name="Google Shape;1231;p25"/>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32" name="Google Shape;1232;p25"/>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33" name="Google Shape;1233;p25"/>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34" name="Google Shape;1234;p25"/>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35" name="Google Shape;1235;p25"/>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36" name="Google Shape;1236;p25"/>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37" name="Google Shape;1237;p25"/>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38" name="Google Shape;1238;p25"/>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39" name="Google Shape;1239;p25"/>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40" name="Google Shape;1240;p25"/>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41" name="Google Shape;1241;p25"/>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42" name="Google Shape;1242;p25"/>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43" name="Google Shape;1243;p25"/>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44" name="Google Shape;1244;p25"/>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45" name="Google Shape;1245;p25"/>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46" name="Google Shape;1246;p25"/>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47" name="Google Shape;1247;p25"/>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48" name="Google Shape;1248;p25"/>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49" name="Google Shape;1249;p25"/>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50" name="Google Shape;1250;p25"/>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51" name="Google Shape;1251;p25"/>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52" name="Google Shape;1252;p25"/>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3" name="Google Shape;1253;p25"/>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54" name="Google Shape;1254;p25"/>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55" name="Google Shape;1255;p25"/>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56" name="Google Shape;1256;p25"/>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57" name="Google Shape;1257;p25"/>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58" name="Google Shape;1258;p25"/>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9" name="Google Shape;1259;p25"/>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60" name="Google Shape;1260;p25"/>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61" name="Google Shape;1261;p25"/>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62" name="Google Shape;1262;p25"/>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3" name="Google Shape;1263;p25"/>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64" name="Google Shape;1264;p25"/>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65" name="Google Shape;1265;p25"/>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66" name="Google Shape;1266;p25"/>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67" name="Google Shape;1267;p25"/>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68" name="Google Shape;1268;p25"/>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9" name="Google Shape;1269;p25"/>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0" name="Google Shape;1270;p25"/>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71" name="Google Shape;1271;p25"/>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2" name="Google Shape;1272;p25"/>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73" name="Google Shape;1273;p25"/>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4" name="Google Shape;1274;p25"/>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5" name="Google Shape;1275;p25"/>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6" name="Google Shape;1276;p25"/>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7" name="Google Shape;1277;p25"/>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8" name="Google Shape;1278;p25"/>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79" name="Google Shape;1279;p25"/>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0" name="Google Shape;1280;p25"/>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1" name="Google Shape;1281;p25"/>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2" name="Google Shape;1282;p25"/>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3" name="Google Shape;1283;p25"/>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4" name="Google Shape;1284;p25"/>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5" name="Google Shape;1285;p25"/>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6" name="Google Shape;1286;p25"/>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7" name="Google Shape;1287;p25"/>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8" name="Google Shape;1288;p25"/>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89" name="Google Shape;1289;p25"/>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0" name="Google Shape;1290;p25"/>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1" name="Google Shape;1291;p25"/>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2" name="Google Shape;1292;p25"/>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3" name="Google Shape;1293;p25"/>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4" name="Google Shape;1294;p25"/>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5" name="Google Shape;1295;p25"/>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296" name="Google Shape;1296;p2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297" name="Google Shape;1297;p2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rgbClr val="BBE3FE"/>
            </a:solidFill>
            <a:ln>
              <a:noFill/>
            </a:ln>
          </p:spPr>
          <p:txBody>
            <a:bodyPr spcFirstLastPara="1" wrap="square" lIns="121900" tIns="121900" rIns="121900" bIns="121900" anchor="ctr" anchorCtr="0">
              <a:noAutofit/>
            </a:bodyPr>
            <a:lstStyle/>
            <a:p>
              <a:endParaRPr sz="2400"/>
            </a:p>
          </p:txBody>
        </p:sp>
        <p:sp>
          <p:nvSpPr>
            <p:cNvPr id="1298" name="Google Shape;1298;p25"/>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9" name="Google Shape;1299;p25"/>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00" name="Google Shape;1300;p25"/>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01" name="Google Shape;1301;p25"/>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02" name="Google Shape;1302;p25"/>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03" name="Google Shape;1303;p25"/>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04" name="Google Shape;1304;p25"/>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05" name="Google Shape;1305;p25"/>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06" name="Google Shape;1306;p25"/>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07" name="Google Shape;1307;p25"/>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08" name="Google Shape;1308;p25"/>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09" name="Google Shape;1309;p25"/>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10" name="Google Shape;1310;p25"/>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11" name="Google Shape;1311;p25"/>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12" name="Google Shape;1312;p25"/>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13" name="Google Shape;1313;p25"/>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14" name="Google Shape;1314;p25"/>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15" name="Google Shape;1315;p25"/>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16" name="Google Shape;1316;p25"/>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17" name="Google Shape;1317;p25"/>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18" name="Google Shape;1318;p25"/>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19" name="Google Shape;1319;p25"/>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0" name="Google Shape;1320;p25"/>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1" name="Google Shape;1321;p25"/>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2" name="Google Shape;1322;p25"/>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3" name="Google Shape;1323;p25"/>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24" name="Google Shape;1324;p25"/>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5" name="Google Shape;1325;p25"/>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26" name="Google Shape;1326;p25"/>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27" name="Google Shape;1327;p25"/>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28" name="Google Shape;1328;p25"/>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29" name="Google Shape;1329;p25"/>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0" name="Google Shape;1330;p25"/>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1" name="Google Shape;1331;p25"/>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2" name="Google Shape;1332;p25"/>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3" name="Google Shape;1333;p25"/>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4" name="Google Shape;1334;p25"/>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5" name="Google Shape;1335;p25"/>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6" name="Google Shape;1336;p25"/>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7" name="Google Shape;1337;p25"/>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8" name="Google Shape;1338;p25"/>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39" name="Google Shape;1339;p25"/>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40" name="Google Shape;1340;p25"/>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41" name="Google Shape;1341;p25"/>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42" name="Google Shape;1342;p25"/>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43" name="Google Shape;1343;p25"/>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44" name="Google Shape;1344;p25"/>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45" name="Google Shape;1345;p2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46" name="Google Shape;1346;p2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rgbClr val="BBE3FE"/>
            </a:solidFill>
            <a:ln>
              <a:noFill/>
            </a:ln>
          </p:spPr>
          <p:txBody>
            <a:bodyPr spcFirstLastPara="1" wrap="square" lIns="121900" tIns="121900" rIns="121900" bIns="121900" anchor="ctr" anchorCtr="0">
              <a:noAutofit/>
            </a:bodyPr>
            <a:lstStyle/>
            <a:p>
              <a:endParaRPr sz="2400"/>
            </a:p>
          </p:txBody>
        </p:sp>
        <p:sp>
          <p:nvSpPr>
            <p:cNvPr id="1347" name="Google Shape;1347;p25"/>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48" name="Google Shape;1348;p25"/>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49" name="Google Shape;1349;p25"/>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50" name="Google Shape;1350;p25"/>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51" name="Google Shape;1351;p25"/>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2" name="Google Shape;1352;p25"/>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53" name="Google Shape;1353;p25"/>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54" name="Google Shape;1354;p25"/>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55" name="Google Shape;1355;p25"/>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6" name="Google Shape;1356;p25"/>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57" name="Google Shape;1357;p25"/>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58" name="Google Shape;1358;p25"/>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59" name="Google Shape;1359;p25"/>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60" name="Google Shape;1360;p25"/>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61" name="Google Shape;1361;p25"/>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62" name="Google Shape;1362;p25"/>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63" name="Google Shape;1363;p25"/>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64" name="Google Shape;1364;p25"/>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65" name="Google Shape;1365;p25"/>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66" name="Google Shape;1366;p25"/>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67" name="Google Shape;1367;p25"/>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68" name="Google Shape;1368;p25"/>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69" name="Google Shape;1369;p25"/>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70" name="Google Shape;1370;p25"/>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71" name="Google Shape;1371;p25"/>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72" name="Google Shape;1372;p25"/>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73" name="Google Shape;1373;p25"/>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74" name="Google Shape;1374;p25"/>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75" name="Google Shape;1375;p25"/>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76" name="Google Shape;1376;p25"/>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77" name="Google Shape;1377;p25"/>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1378" name="Google Shape;1378;p25"/>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1379" name="Google Shape;1379;p25"/>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grpSp>
      <p:grpSp>
        <p:nvGrpSpPr>
          <p:cNvPr id="1408" name="Google Shape;1408;p25"/>
          <p:cNvGrpSpPr/>
          <p:nvPr/>
        </p:nvGrpSpPr>
        <p:grpSpPr>
          <a:xfrm>
            <a:off x="331951" y="1261367"/>
            <a:ext cx="8677533" cy="1568870"/>
            <a:chOff x="723750" y="494946"/>
            <a:chExt cx="6508150" cy="3675242"/>
          </a:xfrm>
        </p:grpSpPr>
        <p:sp>
          <p:nvSpPr>
            <p:cNvPr id="1409" name="Google Shape;1409;p25"/>
            <p:cNvSpPr txBox="1"/>
            <p:nvPr/>
          </p:nvSpPr>
          <p:spPr>
            <a:xfrm>
              <a:off x="1889293" y="494946"/>
              <a:ext cx="5342607" cy="3675242"/>
            </a:xfrm>
            <a:prstGeom prst="rect">
              <a:avLst/>
            </a:prstGeom>
            <a:noFill/>
            <a:ln>
              <a:noFill/>
            </a:ln>
          </p:spPr>
          <p:txBody>
            <a:bodyPr spcFirstLastPara="1" wrap="square" lIns="121900" tIns="121900" rIns="121900" bIns="121900" anchor="t" anchorCtr="0">
              <a:noAutofit/>
            </a:bodyPr>
            <a:lstStyle/>
            <a:p>
              <a:r>
                <a:rPr lang="vi-VN" dirty="0">
                  <a:solidFill>
                    <a:srgbClr val="494949"/>
                  </a:solidFill>
                  <a:latin typeface="Barlow Semi Condensed"/>
                  <a:ea typeface="Barlow Semi Condensed"/>
                  <a:cs typeface="Barlow Semi Condensed"/>
                  <a:sym typeface="Barlow Semi Condensed"/>
                </a:rPr>
                <a:t>Ghi log </a:t>
              </a:r>
              <a:r>
                <a:rPr lang="vi-VN" u="sng" dirty="0">
                  <a:solidFill>
                    <a:srgbClr val="494949"/>
                  </a:solidFill>
                  <a:latin typeface="Barlow Semi Condensed"/>
                  <a:ea typeface="Barlow Semi Condensed"/>
                  <a:cs typeface="Barlow Semi Condensed"/>
                  <a:sym typeface="Barlow Semi Condensed"/>
                </a:rPr>
                <a:t>nhiều</a:t>
              </a:r>
              <a:r>
                <a:rPr lang="vi-VN" dirty="0">
                  <a:solidFill>
                    <a:srgbClr val="494949"/>
                  </a:solidFill>
                  <a:latin typeface="Barlow Semi Condensed"/>
                  <a:ea typeface="Barlow Semi Condensed"/>
                  <a:cs typeface="Barlow Semi Condensed"/>
                  <a:sym typeface="Barlow Semi Condensed"/>
                </a:rPr>
                <a:t> khó kiểm soát</a:t>
              </a:r>
              <a:r>
                <a:rPr lang="en-US" dirty="0">
                  <a:solidFill>
                    <a:srgbClr val="494949"/>
                  </a:solidFill>
                  <a:latin typeface="Barlow Semi Condensed"/>
                  <a:ea typeface="Barlow Semi Condensed"/>
                  <a:cs typeface="Barlow Semi Condensed"/>
                  <a:sym typeface="Barlow Semi Condensed"/>
                </a:rPr>
                <a:t>  và </a:t>
              </a:r>
              <a:r>
                <a:rPr lang="vi-VN" dirty="0">
                  <a:solidFill>
                    <a:srgbClr val="494949"/>
                  </a:solidFill>
                  <a:latin typeface="Barlow Semi Condensed"/>
                  <a:ea typeface="Barlow Semi Condensed"/>
                  <a:cs typeface="Barlow Semi Condensed"/>
                  <a:sym typeface="Barlow Semi Condensed"/>
                </a:rPr>
                <a:t>tốn dung lượng lưu trữ nữa. </a:t>
              </a:r>
              <a:r>
                <a:rPr lang="en-US" u="sng" dirty="0">
                  <a:solidFill>
                    <a:srgbClr val="494949"/>
                  </a:solidFill>
                  <a:latin typeface="Barlow Semi Condensed"/>
                  <a:ea typeface="Barlow Semi Condensed"/>
                  <a:cs typeface="Barlow Semi Condensed"/>
                  <a:sym typeface="Barlow Semi Condensed"/>
                </a:rPr>
                <a:t>nhưng</a:t>
              </a:r>
              <a:r>
                <a:rPr lang="vi-VN" u="sng" dirty="0">
                  <a:solidFill>
                    <a:srgbClr val="494949"/>
                  </a:solidFill>
                  <a:latin typeface="Barlow Semi Condensed"/>
                  <a:ea typeface="Barlow Semi Condensed"/>
                  <a:cs typeface="Barlow Semi Condensed"/>
                  <a:sym typeface="Barlow Semi Condensed"/>
                </a:rPr>
                <a:t> lưu ít quá </a:t>
              </a:r>
              <a:r>
                <a:rPr lang="vi-VN" dirty="0">
                  <a:solidFill>
                    <a:srgbClr val="494949"/>
                  </a:solidFill>
                  <a:latin typeface="Barlow Semi Condensed"/>
                  <a:ea typeface="Barlow Semi Condensed"/>
                  <a:cs typeface="Barlow Semi Condensed"/>
                  <a:sym typeface="Barlow Semi Condensed"/>
                </a:rPr>
                <a:t>đôi khi cái lỗi mà chúng ta không ngờ tới rồi bỏ qua không lưu log đến khi xem lại không có. </a:t>
              </a:r>
              <a:r>
                <a:rPr lang="vi-VN" b="1" dirty="0">
                  <a:solidFill>
                    <a:srgbClr val="494949"/>
                  </a:solidFill>
                  <a:latin typeface="Barlow Semi Condensed"/>
                  <a:ea typeface="Barlow Semi Condensed"/>
                  <a:cs typeface="Barlow Semi Condensed"/>
                  <a:sym typeface="Barlow Semi Condensed"/>
                </a:rPr>
                <a:t>Vậy </a:t>
              </a:r>
              <a:r>
                <a:rPr lang="en-US" b="1" dirty="0">
                  <a:solidFill>
                    <a:srgbClr val="494949"/>
                  </a:solidFill>
                  <a:latin typeface="Barlow Semi Condensed"/>
                  <a:ea typeface="Barlow Semi Condensed"/>
                  <a:cs typeface="Barlow Semi Condensed"/>
                  <a:sym typeface="Barlow Semi Condensed"/>
                </a:rPr>
                <a:t>ta </a:t>
              </a:r>
              <a:r>
                <a:rPr lang="en-US" b="1" dirty="0" err="1">
                  <a:solidFill>
                    <a:srgbClr val="494949"/>
                  </a:solidFill>
                  <a:latin typeface="Barlow Semi Condensed"/>
                  <a:ea typeface="Barlow Semi Condensed"/>
                  <a:cs typeface="Barlow Semi Condensed"/>
                  <a:sym typeface="Barlow Semi Condensed"/>
                </a:rPr>
                <a:t>cần</a:t>
              </a:r>
              <a:r>
                <a:rPr lang="vi-VN" b="1" dirty="0">
                  <a:solidFill>
                    <a:srgbClr val="494949"/>
                  </a:solidFill>
                  <a:latin typeface="Barlow Semi Condensed"/>
                  <a:ea typeface="Barlow Semi Condensed"/>
                  <a:cs typeface="Barlow Semi Condensed"/>
                  <a:sym typeface="Barlow Semi Condensed"/>
                </a:rPr>
                <a:t> phải lưu đủ, không thừa, không thiếu</a:t>
              </a:r>
              <a:r>
                <a:rPr lang="vi-VN" dirty="0">
                  <a:solidFill>
                    <a:srgbClr val="494949"/>
                  </a:solidFill>
                  <a:latin typeface="Barlow Semi Condensed"/>
                  <a:ea typeface="Barlow Semi Condensed"/>
                  <a:cs typeface="Barlow Semi Condensed"/>
                  <a:sym typeface="Barlow Semi Condensed"/>
                </a:rPr>
                <a:t> và chúng ta nên lưu log ở v</a:t>
              </a:r>
              <a:r>
                <a:rPr lang="en-US" dirty="0">
                  <a:solidFill>
                    <a:srgbClr val="494949"/>
                  </a:solidFill>
                  <a:latin typeface="Barlow Semi Condensed"/>
                  <a:ea typeface="Barlow Semi Condensed"/>
                  <a:cs typeface="Barlow Semi Condensed"/>
                  <a:sym typeface="Barlow Semi Condensed"/>
                </a:rPr>
                <a:t>ị</a:t>
              </a:r>
              <a:r>
                <a:rPr lang="vi-VN" dirty="0">
                  <a:solidFill>
                    <a:srgbClr val="494949"/>
                  </a:solidFill>
                  <a:latin typeface="Barlow Semi Condensed"/>
                  <a:ea typeface="Barlow Semi Condensed"/>
                  <a:cs typeface="Barlow Semi Condensed"/>
                  <a:sym typeface="Barlow Semi Condensed"/>
                </a:rPr>
                <a:t> trí sau</a:t>
              </a:r>
              <a:r>
                <a:rPr lang="en-US" dirty="0">
                  <a:solidFill>
                    <a:srgbClr val="494949"/>
                  </a:solidFill>
                  <a:latin typeface="Barlow Semi Condensed"/>
                  <a:ea typeface="Barlow Semi Condensed"/>
                  <a:cs typeface="Barlow Semi Condensed"/>
                  <a:sym typeface="Barlow Semi Condensed"/>
                </a:rPr>
                <a:t>:</a:t>
              </a:r>
              <a:endParaRPr dirty="0">
                <a:solidFill>
                  <a:srgbClr val="494949"/>
                </a:solidFill>
                <a:latin typeface="Barlow Semi Condensed"/>
                <a:ea typeface="Barlow Semi Condensed"/>
                <a:cs typeface="Barlow Semi Condensed"/>
                <a:sym typeface="Barlow Semi Condensed"/>
              </a:endParaRPr>
            </a:p>
          </p:txBody>
        </p:sp>
        <p:sp>
          <p:nvSpPr>
            <p:cNvPr id="1410" name="Google Shape;1410;p25"/>
            <p:cNvSpPr txBox="1"/>
            <p:nvPr/>
          </p:nvSpPr>
          <p:spPr>
            <a:xfrm>
              <a:off x="723750" y="1639535"/>
              <a:ext cx="1281300" cy="1929920"/>
            </a:xfrm>
            <a:prstGeom prst="rect">
              <a:avLst/>
            </a:prstGeom>
            <a:noFill/>
            <a:ln>
              <a:noFill/>
            </a:ln>
          </p:spPr>
          <p:txBody>
            <a:bodyPr spcFirstLastPara="1" wrap="square" lIns="121900" tIns="121900" rIns="121900" bIns="121900" anchor="b" anchorCtr="0">
              <a:noAutofit/>
            </a:bodyPr>
            <a:lstStyle/>
            <a:p>
              <a:r>
                <a:rPr lang="en-US" sz="2400" dirty="0">
                  <a:solidFill>
                    <a:schemeClr val="accent1"/>
                  </a:solidFill>
                  <a:latin typeface="Barlow Semi Condensed Medium"/>
                  <a:ea typeface="Barlow Semi Condensed Medium"/>
                  <a:cs typeface="Barlow Semi Condensed Medium"/>
                  <a:sym typeface="Barlow Semi Condensed Medium"/>
                </a:rPr>
                <a:t>P</a:t>
              </a:r>
              <a:r>
                <a:rPr lang="en" sz="2400" dirty="0">
                  <a:solidFill>
                    <a:schemeClr val="accent1"/>
                  </a:solidFill>
                  <a:latin typeface="Barlow Semi Condensed Medium"/>
                  <a:ea typeface="Barlow Semi Condensed Medium"/>
                  <a:cs typeface="Barlow Semi Condensed Medium"/>
                  <a:sym typeface="Barlow Semi Condensed Medium"/>
                </a:rPr>
                <a:t>hải lưu log những gì?</a:t>
              </a:r>
              <a:endParaRPr sz="2400" dirty="0">
                <a:solidFill>
                  <a:schemeClr val="accent1"/>
                </a:solidFill>
                <a:latin typeface="Barlow Semi Condensed Medium"/>
                <a:ea typeface="Barlow Semi Condensed Medium"/>
                <a:cs typeface="Barlow Semi Condensed Medium"/>
                <a:sym typeface="Barlow Semi Condensed Medium"/>
              </a:endParaRPr>
            </a:p>
          </p:txBody>
        </p:sp>
      </p:grpSp>
      <p:sp>
        <p:nvSpPr>
          <p:cNvPr id="271" name="TextBox 270">
            <a:extLst>
              <a:ext uri="{FF2B5EF4-FFF2-40B4-BE49-F238E27FC236}">
                <a16:creationId xmlns:a16="http://schemas.microsoft.com/office/drawing/2014/main" id="{047DDCC8-8AA7-3C61-ED26-961BBA5F1483}"/>
              </a:ext>
            </a:extLst>
          </p:cNvPr>
          <p:cNvSpPr txBox="1"/>
          <p:nvPr/>
        </p:nvSpPr>
        <p:spPr>
          <a:xfrm>
            <a:off x="2608502" y="2581887"/>
            <a:ext cx="2246755" cy="369332"/>
          </a:xfrm>
          <a:prstGeom prst="rect">
            <a:avLst/>
          </a:prstGeom>
          <a:noFill/>
        </p:spPr>
        <p:txBody>
          <a:bodyPr wrap="square">
            <a:spAutoFit/>
          </a:bodyPr>
          <a:lstStyle/>
          <a:p>
            <a:r>
              <a:rPr lang="en-US" sz="1800" dirty="0" err="1">
                <a:solidFill>
                  <a:schemeClr val="accent1"/>
                </a:solidFill>
                <a:latin typeface="Barlow Semi Condensed Medium"/>
                <a:ea typeface="Barlow Semi Condensed Medium"/>
                <a:cs typeface="Barlow Semi Condensed Medium"/>
                <a:sym typeface="Barlow Semi Condensed Medium"/>
              </a:rPr>
              <a:t>Vị</a:t>
            </a:r>
            <a:r>
              <a:rPr lang="en-US" sz="1800" dirty="0">
                <a:solidFill>
                  <a:schemeClr val="accent1"/>
                </a:solidFill>
                <a:latin typeface="Barlow Semi Condensed Medium"/>
                <a:ea typeface="Barlow Semi Condensed Medium"/>
                <a:cs typeface="Barlow Semi Condensed Medium"/>
                <a:sym typeface="Barlow Semi Condensed Medium"/>
              </a:rPr>
              <a:t> </a:t>
            </a:r>
            <a:r>
              <a:rPr lang="en-US" sz="1800" dirty="0" err="1">
                <a:solidFill>
                  <a:schemeClr val="accent1"/>
                </a:solidFill>
                <a:latin typeface="Barlow Semi Condensed Medium"/>
                <a:ea typeface="Barlow Semi Condensed Medium"/>
                <a:cs typeface="Barlow Semi Condensed Medium"/>
                <a:sym typeface="Barlow Semi Condensed Medium"/>
              </a:rPr>
              <a:t>trí</a:t>
            </a:r>
            <a:r>
              <a:rPr lang="en-US" sz="1800" dirty="0">
                <a:solidFill>
                  <a:schemeClr val="accent1"/>
                </a:solidFill>
                <a:latin typeface="Barlow Semi Condensed Medium"/>
                <a:ea typeface="Barlow Semi Condensed Medium"/>
                <a:cs typeface="Barlow Semi Condensed Medium"/>
                <a:sym typeface="Barlow Semi Condensed Medium"/>
              </a:rPr>
              <a:t> </a:t>
            </a:r>
            <a:r>
              <a:rPr lang="en-US" sz="1800" dirty="0" err="1">
                <a:solidFill>
                  <a:schemeClr val="accent1"/>
                </a:solidFill>
                <a:latin typeface="Barlow Semi Condensed Medium"/>
                <a:ea typeface="Barlow Semi Condensed Medium"/>
                <a:cs typeface="Barlow Semi Condensed Medium"/>
                <a:sym typeface="Barlow Semi Condensed Medium"/>
              </a:rPr>
              <a:t>nên</a:t>
            </a:r>
            <a:r>
              <a:rPr lang="en-US" sz="1800" dirty="0">
                <a:solidFill>
                  <a:schemeClr val="accent1"/>
                </a:solidFill>
                <a:latin typeface="Barlow Semi Condensed Medium"/>
                <a:ea typeface="Barlow Semi Condensed Medium"/>
                <a:cs typeface="Barlow Semi Condensed Medium"/>
                <a:sym typeface="Barlow Semi Condensed Medium"/>
              </a:rPr>
              <a:t> </a:t>
            </a:r>
            <a:r>
              <a:rPr lang="en-US" sz="1800" dirty="0" err="1">
                <a:solidFill>
                  <a:schemeClr val="accent1"/>
                </a:solidFill>
                <a:latin typeface="Barlow Semi Condensed Medium"/>
                <a:ea typeface="Barlow Semi Condensed Medium"/>
                <a:cs typeface="Barlow Semi Condensed Medium"/>
                <a:sym typeface="Barlow Semi Condensed Medium"/>
              </a:rPr>
              <a:t>lưu</a:t>
            </a:r>
            <a:endParaRPr lang="vi-VN" sz="1800" dirty="0">
              <a:solidFill>
                <a:schemeClr val="accent1"/>
              </a:solidFill>
              <a:latin typeface="Barlow Semi Condensed Medium"/>
              <a:ea typeface="Barlow Semi Condensed Medium"/>
              <a:cs typeface="Barlow Semi Condensed Medium"/>
              <a:sym typeface="Barlow Semi Condensed Medium"/>
            </a:endParaRPr>
          </a:p>
        </p:txBody>
      </p:sp>
      <p:sp>
        <p:nvSpPr>
          <p:cNvPr id="273" name="TextBox 272">
            <a:extLst>
              <a:ext uri="{FF2B5EF4-FFF2-40B4-BE49-F238E27FC236}">
                <a16:creationId xmlns:a16="http://schemas.microsoft.com/office/drawing/2014/main" id="{10DBAB2F-D2E0-393F-444A-91859C5FF01B}"/>
              </a:ext>
            </a:extLst>
          </p:cNvPr>
          <p:cNvSpPr txBox="1"/>
          <p:nvPr/>
        </p:nvSpPr>
        <p:spPr>
          <a:xfrm>
            <a:off x="4011159" y="2504725"/>
            <a:ext cx="8060191" cy="4110741"/>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600" b="1" dirty="0">
                <a:effectLst/>
                <a:latin typeface="Times New Roman" panose="02020603050405020304" pitchFamily="18" charset="0"/>
                <a:ea typeface="Times New Roman" panose="02020603050405020304" pitchFamily="18" charset="0"/>
              </a:rPr>
              <a:t>Các tiến trình chạy ngầm</a:t>
            </a:r>
            <a:endParaRPr lang="en-US" sz="1600" b="1" dirty="0">
              <a:effectLst/>
              <a:latin typeface="Times New Roman" panose="02020603050405020304" pitchFamily="18" charset="0"/>
              <a:ea typeface="Times New Roman" panose="02020603050405020304" pitchFamily="18" charset="0"/>
            </a:endParaRPr>
          </a:p>
          <a:p>
            <a:pPr marL="442913" indent="-100013">
              <a:lnSpc>
                <a:spcPct val="150000"/>
              </a:lnSpc>
            </a:pPr>
            <a:r>
              <a:rPr lang="vi-VN" sz="1600" dirty="0">
                <a:effectLst/>
                <a:latin typeface="Times New Roman" panose="02020603050405020304" pitchFamily="18" charset="0"/>
                <a:ea typeface="Times New Roman" panose="02020603050405020304" pitchFamily="18" charset="0"/>
              </a:rPr>
              <a:t>+ Lưu log lúc start và finish + thời gian xử lý xem có chuẩn với thời gian mà chúng ta đặt lịch không, tốc độ xử lý nhanh hay chậm</a:t>
            </a:r>
            <a:endParaRPr lang="en-US" sz="1600" dirty="0">
              <a:effectLst/>
              <a:latin typeface="Times New Roman" panose="02020603050405020304" pitchFamily="18" charset="0"/>
              <a:ea typeface="Times New Roman" panose="02020603050405020304" pitchFamily="18" charset="0"/>
            </a:endParaRPr>
          </a:p>
          <a:p>
            <a:pPr marL="442913" indent="-100013">
              <a:lnSpc>
                <a:spcPct val="150000"/>
              </a:lnSpc>
            </a:pPr>
            <a:r>
              <a:rPr lang="vi-VN" sz="1600" dirty="0">
                <a:effectLst/>
                <a:latin typeface="Times New Roman" panose="02020603050405020304" pitchFamily="18" charset="0"/>
                <a:ea typeface="Times New Roman" panose="02020603050405020304" pitchFamily="18" charset="0"/>
              </a:rPr>
              <a:t>+ Lưu log lúc xử lý: Tiến trình đơn giản thì  có thể lưu log trước và sau xử lý, còn tiến trình phức tạp, chúng ta nên ngắt các bước để lưu log để giám sát việc tiến trình đang xử lý đến bước nào và tiến trình xử lý nhiều có khả năng gây tải hệ thống, cần lưu log theo dõi thông tin server hiên tại RAM, CPU để tối ưu hóa hệ thống cũng như server phù hợp</a:t>
            </a:r>
            <a:endParaRPr lang="en-US"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vi-VN" sz="1600" b="1" dirty="0">
                <a:effectLst/>
                <a:latin typeface="Times New Roman" panose="02020603050405020304" pitchFamily="18" charset="0"/>
                <a:ea typeface="Times New Roman" panose="02020603050405020304" pitchFamily="18" charset="0"/>
              </a:rPr>
              <a:t>Khi giao tiếp với hệ thống khác </a:t>
            </a:r>
            <a:r>
              <a:rPr lang="vi-VN" sz="1600" dirty="0">
                <a:effectLst/>
                <a:latin typeface="Times New Roman" panose="02020603050405020304" pitchFamily="18" charset="0"/>
                <a:ea typeface="Times New Roman" panose="02020603050405020304" pitchFamily="18" charset="0"/>
              </a:rPr>
              <a:t>(gọi vào và gọi ra). Cần lưu log các đoạn thực hiện gọi api/service: các thông tin api, thời gian xử lý, người request</a:t>
            </a:r>
            <a:endParaRPr lang="en-US"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vi-VN" sz="1600" b="1" dirty="0">
                <a:effectLst/>
                <a:latin typeface="Times New Roman" panose="02020603050405020304" pitchFamily="18" charset="0"/>
                <a:ea typeface="Times New Roman" panose="02020603050405020304" pitchFamily="18" charset="0"/>
              </a:rPr>
              <a:t>Các khối try catch excption: </a:t>
            </a:r>
            <a:r>
              <a:rPr lang="vi-VN" sz="1600" dirty="0">
                <a:effectLst/>
                <a:latin typeface="Times New Roman" panose="02020603050405020304" pitchFamily="18" charset="0"/>
                <a:ea typeface="Times New Roman" panose="02020603050405020304" pitchFamily="18" charset="0"/>
              </a:rPr>
              <a:t>Catch thường dùng để bắt những lỗi mà chúng ta không biết nên sẽ có Log đi kèm thông tin của lỗi đó</a:t>
            </a:r>
            <a:endParaRPr lang="en-US"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FBB4FD7-0682-D744-7CF0-105ED9E3315C}"/>
              </a:ext>
            </a:extLst>
          </p:cNvPr>
          <p:cNvSpPr/>
          <p:nvPr/>
        </p:nvSpPr>
        <p:spPr>
          <a:xfrm>
            <a:off x="1789335" y="413208"/>
            <a:ext cx="1993900" cy="156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Google Shape;1409;p25">
            <a:extLst>
              <a:ext uri="{FF2B5EF4-FFF2-40B4-BE49-F238E27FC236}">
                <a16:creationId xmlns:a16="http://schemas.microsoft.com/office/drawing/2014/main" id="{C9DBA008-59C0-B914-0FF6-5F8511278DBD}"/>
              </a:ext>
            </a:extLst>
          </p:cNvPr>
          <p:cNvSpPr txBox="1"/>
          <p:nvPr/>
        </p:nvSpPr>
        <p:spPr>
          <a:xfrm>
            <a:off x="4099089" y="1216944"/>
            <a:ext cx="7123476" cy="1568870"/>
          </a:xfrm>
          <a:prstGeom prst="rect">
            <a:avLst/>
          </a:prstGeom>
          <a:noFill/>
          <a:ln>
            <a:noFill/>
          </a:ln>
        </p:spPr>
        <p:txBody>
          <a:bodyPr spcFirstLastPara="1" wrap="square" lIns="121900" tIns="121900" rIns="121900" bIns="121900" anchor="t" anchorCtr="0">
            <a:noAutofit/>
          </a:bodyPr>
          <a:lstStyle/>
          <a:p>
            <a:r>
              <a:rPr lang="en-US" dirty="0"/>
              <a:t>• </a:t>
            </a:r>
            <a:r>
              <a:rPr lang="en-US" dirty="0" err="1"/>
              <a:t>Lưu</a:t>
            </a:r>
            <a:r>
              <a:rPr lang="en-US" dirty="0"/>
              <a:t> log </a:t>
            </a:r>
            <a:r>
              <a:rPr lang="en-US" dirty="0" err="1"/>
              <a:t>vào</a:t>
            </a:r>
            <a:r>
              <a:rPr lang="en-US" dirty="0"/>
              <a:t> file trong </a:t>
            </a:r>
            <a:r>
              <a:rPr lang="en-US" dirty="0" err="1"/>
              <a:t>hệ</a:t>
            </a:r>
            <a:r>
              <a:rPr lang="en-US" dirty="0"/>
              <a:t> </a:t>
            </a:r>
            <a:r>
              <a:rPr lang="en-US" dirty="0" err="1"/>
              <a:t>thống</a:t>
            </a:r>
            <a:endParaRPr lang="en-US" dirty="0"/>
          </a:p>
          <a:p>
            <a:r>
              <a:rPr lang="en-US" dirty="0"/>
              <a:t>• </a:t>
            </a:r>
            <a:r>
              <a:rPr lang="en-US" dirty="0" err="1"/>
              <a:t>Lưu</a:t>
            </a:r>
            <a:r>
              <a:rPr lang="en-US" dirty="0"/>
              <a:t> log </a:t>
            </a:r>
            <a:r>
              <a:rPr lang="en-US" dirty="0" err="1"/>
              <a:t>vào</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a:p>
            <a:pPr marL="444500"/>
            <a:r>
              <a:rPr lang="en-US" b="1" i="1" dirty="0" err="1"/>
              <a:t>Cách</a:t>
            </a:r>
            <a:r>
              <a:rPr lang="en-US" b="1" i="1" dirty="0"/>
              <a:t> </a:t>
            </a:r>
            <a:r>
              <a:rPr lang="en-US" b="1" i="1" dirty="0" err="1"/>
              <a:t>làm</a:t>
            </a:r>
            <a:r>
              <a:rPr lang="en-US" b="1" i="1" dirty="0"/>
              <a:t> </a:t>
            </a:r>
            <a:r>
              <a:rPr lang="en-US" b="1" i="1" dirty="0" err="1"/>
              <a:t>này</a:t>
            </a:r>
            <a:r>
              <a:rPr lang="en-US" b="1" i="1" dirty="0"/>
              <a:t> </a:t>
            </a:r>
            <a:r>
              <a:rPr lang="en-US" b="1" i="1" dirty="0" err="1"/>
              <a:t>sẽ</a:t>
            </a:r>
            <a:r>
              <a:rPr lang="en-US" b="1" i="1" dirty="0"/>
              <a:t> </a:t>
            </a:r>
            <a:r>
              <a:rPr lang="en-US" b="1" i="1" dirty="0" err="1"/>
              <a:t>giúp</a:t>
            </a:r>
            <a:r>
              <a:rPr lang="en-US" b="1" i="1" dirty="0"/>
              <a:t> </a:t>
            </a:r>
            <a:r>
              <a:rPr lang="en-US" b="1" i="1" dirty="0" err="1"/>
              <a:t>tiết</a:t>
            </a:r>
            <a:r>
              <a:rPr lang="en-US" b="1" i="1" dirty="0"/>
              <a:t> </a:t>
            </a:r>
            <a:r>
              <a:rPr lang="en-US" b="1" i="1" dirty="0" err="1"/>
              <a:t>kiệm</a:t>
            </a:r>
            <a:r>
              <a:rPr lang="en-US" b="1" i="1" dirty="0"/>
              <a:t> </a:t>
            </a:r>
            <a:r>
              <a:rPr lang="en-US" b="1" i="1" dirty="0" err="1"/>
              <a:t>được</a:t>
            </a:r>
            <a:r>
              <a:rPr lang="en-US" b="1" i="1" dirty="0"/>
              <a:t> </a:t>
            </a:r>
            <a:r>
              <a:rPr lang="en-US" b="1" i="1" dirty="0" err="1"/>
              <a:t>tài</a:t>
            </a:r>
            <a:r>
              <a:rPr lang="en-US" b="1" i="1" dirty="0"/>
              <a:t> </a:t>
            </a:r>
            <a:r>
              <a:rPr lang="en-US" b="1" i="1" dirty="0" err="1"/>
              <a:t>nguyên</a:t>
            </a:r>
            <a:r>
              <a:rPr lang="en-US" b="1" i="1" dirty="0"/>
              <a:t> </a:t>
            </a:r>
            <a:r>
              <a:rPr lang="en-US" b="1" i="1" dirty="0" err="1"/>
              <a:t>hệ</a:t>
            </a:r>
            <a:r>
              <a:rPr lang="en-US" b="1" i="1" dirty="0"/>
              <a:t> </a:t>
            </a:r>
            <a:r>
              <a:rPr lang="en-US" b="1" i="1" dirty="0" err="1"/>
              <a:t>thống</a:t>
            </a:r>
            <a:r>
              <a:rPr lang="en-US" b="1" i="1" dirty="0"/>
              <a:t>, log </a:t>
            </a:r>
            <a:r>
              <a:rPr lang="en-US" b="1" i="1" dirty="0" err="1"/>
              <a:t>một</a:t>
            </a:r>
            <a:r>
              <a:rPr lang="en-US" b="1" i="1" dirty="0"/>
              <a:t> </a:t>
            </a:r>
            <a:r>
              <a:rPr lang="en-US" b="1" i="1" dirty="0" err="1"/>
              <a:t>cách</a:t>
            </a:r>
            <a:r>
              <a:rPr lang="en-US" b="1" i="1" dirty="0"/>
              <a:t> </a:t>
            </a:r>
            <a:r>
              <a:rPr lang="en-US" b="1" i="1" dirty="0" err="1"/>
              <a:t>dễ</a:t>
            </a:r>
            <a:r>
              <a:rPr lang="en-US" b="1" i="1" dirty="0"/>
              <a:t> </a:t>
            </a:r>
            <a:r>
              <a:rPr lang="en-US" b="1" i="1" dirty="0" err="1"/>
              <a:t>dàng</a:t>
            </a:r>
            <a:r>
              <a:rPr lang="en-US" b="1" i="1" dirty="0"/>
              <a:t> </a:t>
            </a:r>
            <a:r>
              <a:rPr lang="en-US" b="1" i="1" dirty="0" err="1"/>
              <a:t>hơn</a:t>
            </a:r>
            <a:r>
              <a:rPr lang="en-US" b="1" i="1" dirty="0"/>
              <a:t>, </a:t>
            </a:r>
            <a:r>
              <a:rPr lang="en-US" b="1" i="1" dirty="0" err="1"/>
              <a:t>rất</a:t>
            </a:r>
            <a:r>
              <a:rPr lang="en-US" b="1" i="1" dirty="0"/>
              <a:t> </a:t>
            </a:r>
            <a:r>
              <a:rPr lang="en-US" b="1" i="1" dirty="0" err="1"/>
              <a:t>thuận</a:t>
            </a:r>
            <a:r>
              <a:rPr lang="en-US" b="1" i="1" dirty="0"/>
              <a:t> </a:t>
            </a:r>
            <a:r>
              <a:rPr lang="en-US" b="1" i="1" dirty="0" err="1"/>
              <a:t>tiện</a:t>
            </a:r>
            <a:r>
              <a:rPr lang="en-US" b="1" i="1" dirty="0"/>
              <a:t> trong </a:t>
            </a:r>
            <a:r>
              <a:rPr lang="en-US" b="1" i="1" dirty="0" err="1"/>
              <a:t>việc</a:t>
            </a:r>
            <a:r>
              <a:rPr lang="en-US" b="1" i="1" dirty="0"/>
              <a:t> </a:t>
            </a:r>
            <a:r>
              <a:rPr lang="en-US" b="1" i="1" dirty="0" err="1"/>
              <a:t>giám</a:t>
            </a:r>
            <a:r>
              <a:rPr lang="en-US" b="1" i="1" dirty="0"/>
              <a:t> </a:t>
            </a:r>
            <a:r>
              <a:rPr lang="en-US" b="1" i="1" dirty="0" err="1"/>
              <a:t>sát</a:t>
            </a:r>
            <a:r>
              <a:rPr lang="en-US" b="1" i="1" dirty="0"/>
              <a:t> log</a:t>
            </a:r>
          </a:p>
        </p:txBody>
      </p:sp>
      <p:sp>
        <p:nvSpPr>
          <p:cNvPr id="9" name="Google Shape;1410;p25">
            <a:extLst>
              <a:ext uri="{FF2B5EF4-FFF2-40B4-BE49-F238E27FC236}">
                <a16:creationId xmlns:a16="http://schemas.microsoft.com/office/drawing/2014/main" id="{098FC3A4-001B-2F4B-F81F-68CFE818FE1E}"/>
              </a:ext>
            </a:extLst>
          </p:cNvPr>
          <p:cNvSpPr txBox="1"/>
          <p:nvPr/>
        </p:nvSpPr>
        <p:spPr>
          <a:xfrm>
            <a:off x="2105189" y="991684"/>
            <a:ext cx="1811175" cy="823835"/>
          </a:xfrm>
          <a:prstGeom prst="rect">
            <a:avLst/>
          </a:prstGeom>
          <a:noFill/>
          <a:ln>
            <a:noFill/>
          </a:ln>
        </p:spPr>
        <p:txBody>
          <a:bodyPr spcFirstLastPara="1" wrap="square" lIns="121900" tIns="121900" rIns="121900" bIns="121900" anchor="b" anchorCtr="0">
            <a:noAutofit/>
          </a:bodyPr>
          <a:lstStyle/>
          <a:p>
            <a:r>
              <a:rPr lang="en-US" sz="2800" b="1" dirty="0">
                <a:solidFill>
                  <a:schemeClr val="bg1"/>
                </a:solidFill>
                <a:latin typeface="Barlow Semi Condensed Medium"/>
                <a:ea typeface="Barlow Semi Condensed Medium"/>
                <a:cs typeface="Barlow Semi Condensed Medium"/>
                <a:sym typeface="Barlow Semi Condensed Medium"/>
              </a:rPr>
              <a:t>L</a:t>
            </a:r>
            <a:r>
              <a:rPr lang="en" sz="2800" b="1" dirty="0">
                <a:solidFill>
                  <a:schemeClr val="bg1"/>
                </a:solidFill>
                <a:latin typeface="Barlow Semi Condensed Medium"/>
                <a:ea typeface="Barlow Semi Condensed Medium"/>
                <a:cs typeface="Barlow Semi Condensed Medium"/>
                <a:sym typeface="Barlow Semi Condensed Medium"/>
              </a:rPr>
              <a:t>ưu log ở đâu?</a:t>
            </a:r>
            <a:endParaRPr sz="2800" b="1" dirty="0">
              <a:solidFill>
                <a:schemeClr val="bg1"/>
              </a:solidFill>
              <a:latin typeface="Barlow Semi Condensed Medium"/>
              <a:ea typeface="Barlow Semi Condensed Medium"/>
              <a:cs typeface="Barlow Semi Condensed Medium"/>
              <a:sym typeface="Barlow Semi Condensed Medium"/>
            </a:endParaRPr>
          </a:p>
        </p:txBody>
      </p:sp>
      <p:graphicFrame>
        <p:nvGraphicFramePr>
          <p:cNvPr id="2" name="Table 2">
            <a:extLst>
              <a:ext uri="{FF2B5EF4-FFF2-40B4-BE49-F238E27FC236}">
                <a16:creationId xmlns:a16="http://schemas.microsoft.com/office/drawing/2014/main" id="{210CA822-EDA8-7252-2A9B-DAE6808B8951}"/>
              </a:ext>
            </a:extLst>
          </p:cNvPr>
          <p:cNvGraphicFramePr>
            <a:graphicFrameLocks noGrp="1"/>
          </p:cNvGraphicFramePr>
          <p:nvPr>
            <p:extLst>
              <p:ext uri="{D42A27DB-BD31-4B8C-83A1-F6EECF244321}">
                <p14:modId xmlns:p14="http://schemas.microsoft.com/office/powerpoint/2010/main" val="3954303120"/>
              </p:ext>
            </p:extLst>
          </p:nvPr>
        </p:nvGraphicFramePr>
        <p:xfrm>
          <a:off x="813222" y="2785814"/>
          <a:ext cx="10832678" cy="3566160"/>
        </p:xfrm>
        <a:graphic>
          <a:graphicData uri="http://schemas.openxmlformats.org/drawingml/2006/table">
            <a:tbl>
              <a:tblPr firstRow="1" bandRow="1">
                <a:tableStyleId>{5C22544A-7EE6-4342-B048-85BDC9FD1C3A}</a:tableStyleId>
              </a:tblPr>
              <a:tblGrid>
                <a:gridCol w="10832678">
                  <a:extLst>
                    <a:ext uri="{9D8B030D-6E8A-4147-A177-3AD203B41FA5}">
                      <a16:colId xmlns:a16="http://schemas.microsoft.com/office/drawing/2014/main" val="17156027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err="1">
                          <a:solidFill>
                            <a:schemeClr val="bg1"/>
                          </a:solidFill>
                        </a:rPr>
                        <a:t>Lưu</a:t>
                      </a:r>
                      <a:r>
                        <a:rPr lang="en-US" sz="2400" b="1" dirty="0">
                          <a:solidFill>
                            <a:schemeClr val="bg1"/>
                          </a:solidFill>
                        </a:rPr>
                        <a:t> log </a:t>
                      </a:r>
                      <a:r>
                        <a:rPr lang="en-US" sz="2400" b="1" dirty="0" err="1">
                          <a:solidFill>
                            <a:schemeClr val="bg1"/>
                          </a:solidFill>
                        </a:rPr>
                        <a:t>bằng</a:t>
                      </a:r>
                      <a:r>
                        <a:rPr lang="en-US" sz="2400" b="1" dirty="0">
                          <a:solidFill>
                            <a:schemeClr val="bg1"/>
                          </a:solidFill>
                        </a:rPr>
                        <a:t> </a:t>
                      </a:r>
                      <a:r>
                        <a:rPr lang="en-US" sz="2400" b="1" dirty="0" err="1">
                          <a:solidFill>
                            <a:schemeClr val="bg1"/>
                          </a:solidFill>
                        </a:rPr>
                        <a:t>cách</a:t>
                      </a:r>
                      <a:r>
                        <a:rPr lang="en-US" sz="2400" b="1" dirty="0">
                          <a:solidFill>
                            <a:schemeClr val="bg1"/>
                          </a:solidFill>
                        </a:rPr>
                        <a:t> </a:t>
                      </a:r>
                      <a:r>
                        <a:rPr lang="en-US" sz="2400" b="1" dirty="0" err="1">
                          <a:solidFill>
                            <a:schemeClr val="bg1"/>
                          </a:solidFill>
                        </a:rPr>
                        <a:t>gì</a:t>
                      </a:r>
                      <a:r>
                        <a:rPr lang="en-US" sz="2400" b="1" dirty="0">
                          <a:solidFill>
                            <a:schemeClr val="bg1"/>
                          </a:solidFill>
                        </a:rPr>
                        <a:t>?</a:t>
                      </a:r>
                    </a:p>
                  </a:txBody>
                  <a:tcPr/>
                </a:tc>
                <a:extLst>
                  <a:ext uri="{0D108BD9-81ED-4DB2-BD59-A6C34878D82A}">
                    <a16:rowId xmlns:a16="http://schemas.microsoft.com/office/drawing/2014/main" val="3551255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Bằng</a:t>
                      </a:r>
                      <a:r>
                        <a:rPr lang="en-US" dirty="0"/>
                        <a:t> </a:t>
                      </a:r>
                      <a:r>
                        <a:rPr lang="en-US" dirty="0" err="1"/>
                        <a:t>cách</a:t>
                      </a:r>
                      <a:r>
                        <a:rPr lang="en-US" dirty="0"/>
                        <a:t> print </a:t>
                      </a:r>
                      <a:r>
                        <a:rPr lang="en-US" dirty="0" err="1"/>
                        <a:t>ra</a:t>
                      </a:r>
                      <a:r>
                        <a:rPr lang="en-US" dirty="0"/>
                        <a:t> </a:t>
                      </a:r>
                      <a:r>
                        <a:rPr lang="en-US" dirty="0" err="1"/>
                        <a:t>màn</a:t>
                      </a:r>
                      <a:r>
                        <a:rPr lang="en-US" dirty="0"/>
                        <a:t> </a:t>
                      </a:r>
                      <a:r>
                        <a:rPr lang="en-US" dirty="0" err="1"/>
                        <a:t>hình</a:t>
                      </a:r>
                      <a:r>
                        <a:rPr lang="en-US" dirty="0"/>
                        <a:t> </a:t>
                      </a:r>
                      <a:r>
                        <a:rPr lang="en-US" dirty="0" err="1"/>
                        <a:t>những</a:t>
                      </a:r>
                      <a:r>
                        <a:rPr lang="en-US" dirty="0"/>
                        <a:t> </a:t>
                      </a:r>
                      <a:r>
                        <a:rPr lang="en-US" dirty="0" err="1"/>
                        <a:t>gì</a:t>
                      </a:r>
                      <a:r>
                        <a:rPr lang="en-US" dirty="0"/>
                        <a:t> </a:t>
                      </a:r>
                      <a:r>
                        <a:rPr lang="en-US" dirty="0" err="1"/>
                        <a:t>mong</a:t>
                      </a:r>
                      <a:r>
                        <a:rPr lang="en-US" dirty="0"/>
                        <a:t> </a:t>
                      </a:r>
                      <a:r>
                        <a:rPr lang="en-US" dirty="0" err="1"/>
                        <a:t>muốn</a:t>
                      </a:r>
                      <a:r>
                        <a:rPr lang="en-US" dirty="0"/>
                        <a:t> nhưng </a:t>
                      </a:r>
                      <a:r>
                        <a:rPr lang="en-US" dirty="0" err="1"/>
                        <a:t>cơ</a:t>
                      </a:r>
                      <a:r>
                        <a:rPr lang="en-US" dirty="0"/>
                        <a:t> </a:t>
                      </a:r>
                      <a:r>
                        <a:rPr lang="en-US" dirty="0" err="1"/>
                        <a:t>chế</a:t>
                      </a:r>
                      <a:r>
                        <a:rPr lang="en-US" dirty="0"/>
                        <a:t> print </a:t>
                      </a:r>
                      <a:r>
                        <a:rPr lang="en-US" dirty="0" err="1"/>
                        <a:t>là</a:t>
                      </a:r>
                      <a:r>
                        <a:rPr lang="en-US" dirty="0"/>
                        <a:t> </a:t>
                      </a:r>
                      <a:r>
                        <a:rPr lang="en-US" dirty="0" err="1"/>
                        <a:t>cơ</a:t>
                      </a:r>
                      <a:r>
                        <a:rPr lang="en-US" dirty="0"/>
                        <a:t> </a:t>
                      </a:r>
                      <a:r>
                        <a:rPr lang="en-US" dirty="0" err="1"/>
                        <a:t>chế</a:t>
                      </a:r>
                      <a:r>
                        <a:rPr lang="en-US" dirty="0"/>
                        <a:t> </a:t>
                      </a:r>
                      <a:r>
                        <a:rPr lang="en-US" dirty="0" err="1"/>
                        <a:t>thao</a:t>
                      </a:r>
                      <a:r>
                        <a:rPr lang="en-US" dirty="0"/>
                        <a:t> </a:t>
                      </a:r>
                      <a:r>
                        <a:rPr lang="en-US" dirty="0" err="1"/>
                        <a:t>tác</a:t>
                      </a:r>
                      <a:r>
                        <a:rPr lang="en-US" dirty="0"/>
                        <a:t> </a:t>
                      </a:r>
                      <a:r>
                        <a:rPr lang="en-US" dirty="0" err="1"/>
                        <a:t>tuần</a:t>
                      </a:r>
                      <a:r>
                        <a:rPr lang="en-US" dirty="0"/>
                        <a:t> </a:t>
                      </a:r>
                      <a:r>
                        <a:rPr lang="en-US" dirty="0" err="1"/>
                        <a:t>tự</a:t>
                      </a:r>
                      <a:r>
                        <a:rPr lang="en-US" dirty="0"/>
                        <a:t>, </a:t>
                      </a:r>
                      <a:r>
                        <a:rPr lang="en-US" dirty="0" err="1"/>
                        <a:t>dẫn</a:t>
                      </a:r>
                      <a:r>
                        <a:rPr lang="en-US" dirty="0"/>
                        <a:t> </a:t>
                      </a:r>
                      <a:r>
                        <a:rPr lang="en-US" dirty="0" err="1"/>
                        <a:t>đến</a:t>
                      </a:r>
                      <a:r>
                        <a:rPr lang="en-US" dirty="0"/>
                        <a:t> </a:t>
                      </a:r>
                      <a:r>
                        <a:rPr lang="en-US" dirty="0" err="1"/>
                        <a:t>chương</a:t>
                      </a:r>
                      <a:r>
                        <a:rPr lang="en-US" dirty="0"/>
                        <a:t> </a:t>
                      </a:r>
                      <a:r>
                        <a:rPr lang="en-US" dirty="0" err="1"/>
                        <a:t>trình</a:t>
                      </a:r>
                      <a:r>
                        <a:rPr lang="en-US" dirty="0"/>
                        <a:t>, module </a:t>
                      </a:r>
                      <a:r>
                        <a:rPr lang="en-US" dirty="0" err="1"/>
                        <a:t>tốn</a:t>
                      </a:r>
                      <a:r>
                        <a:rPr lang="en-US" dirty="0"/>
                        <a:t> </a:t>
                      </a:r>
                      <a:r>
                        <a:rPr lang="en-US" dirty="0" err="1"/>
                        <a:t>rất</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dẫn</a:t>
                      </a:r>
                      <a:r>
                        <a:rPr lang="en-US" dirty="0"/>
                        <a:t> </a:t>
                      </a:r>
                      <a:r>
                        <a:rPr lang="en-US" dirty="0" err="1"/>
                        <a:t>đến</a:t>
                      </a:r>
                      <a:r>
                        <a:rPr lang="en-US" dirty="0"/>
                        <a:t> </a:t>
                      </a:r>
                      <a:r>
                        <a:rPr lang="en-US" dirty="0" err="1"/>
                        <a:t>chậm</a:t>
                      </a:r>
                      <a:r>
                        <a:rPr lang="en-US" dirty="0"/>
                        <a:t>. </a:t>
                      </a:r>
                      <a:r>
                        <a:rPr lang="en-US" dirty="0" err="1"/>
                        <a:t>Tùy</a:t>
                      </a:r>
                      <a:r>
                        <a:rPr lang="en-US" dirty="0"/>
                        <a:t> </a:t>
                      </a:r>
                      <a:r>
                        <a:rPr lang="en-US" dirty="0" err="1"/>
                        <a:t>theo</a:t>
                      </a:r>
                      <a:r>
                        <a:rPr lang="en-US" dirty="0"/>
                        <a:t> </a:t>
                      </a:r>
                      <a:r>
                        <a:rPr lang="en-US" dirty="0" err="1"/>
                        <a:t>mục</a:t>
                      </a:r>
                      <a:r>
                        <a:rPr lang="en-US" dirty="0"/>
                        <a:t> </a:t>
                      </a:r>
                      <a:r>
                        <a:rPr lang="en-US" dirty="0" err="1"/>
                        <a:t>đích</a:t>
                      </a:r>
                      <a:r>
                        <a:rPr lang="en-US" dirty="0"/>
                        <a:t> và </a:t>
                      </a:r>
                      <a:r>
                        <a:rPr lang="en-US" dirty="0" err="1"/>
                        <a:t>yêu</a:t>
                      </a:r>
                      <a:r>
                        <a:rPr lang="en-US" dirty="0"/>
                        <a:t> </a:t>
                      </a:r>
                      <a:r>
                        <a:rPr lang="en-US" dirty="0" err="1"/>
                        <a:t>cầu</a:t>
                      </a:r>
                      <a:r>
                        <a:rPr lang="en-US" dirty="0"/>
                        <a:t> </a:t>
                      </a:r>
                      <a:r>
                        <a:rPr lang="en-US" dirty="0" err="1"/>
                        <a:t>giám</a:t>
                      </a:r>
                      <a:r>
                        <a:rPr lang="en-US" dirty="0"/>
                        <a:t> </a:t>
                      </a:r>
                      <a:r>
                        <a:rPr lang="en-US" dirty="0" err="1"/>
                        <a:t>sát</a:t>
                      </a:r>
                      <a:r>
                        <a:rPr lang="en-US" dirty="0"/>
                        <a:t> log </a:t>
                      </a:r>
                      <a:r>
                        <a:rPr lang="en-US" dirty="0" err="1"/>
                        <a:t>để</a:t>
                      </a:r>
                      <a:r>
                        <a:rPr lang="en-US" dirty="0"/>
                        <a:t> có </a:t>
                      </a:r>
                      <a:r>
                        <a:rPr lang="en-US" dirty="0" err="1"/>
                        <a:t>thể</a:t>
                      </a:r>
                      <a:r>
                        <a:rPr lang="en-US" dirty="0"/>
                        <a:t> </a:t>
                      </a:r>
                      <a:r>
                        <a:rPr lang="en-US" dirty="0" err="1"/>
                        <a:t>chọn</a:t>
                      </a:r>
                      <a:r>
                        <a:rPr lang="en-US" dirty="0"/>
                        <a:t> </a:t>
                      </a:r>
                      <a:r>
                        <a:rPr lang="en-US" dirty="0" err="1"/>
                        <a:t>nơi</a:t>
                      </a:r>
                      <a:r>
                        <a:rPr lang="en-US" dirty="0"/>
                        <a:t> </a:t>
                      </a:r>
                      <a:r>
                        <a:rPr lang="en-US" dirty="0" err="1"/>
                        <a:t>lưu</a:t>
                      </a:r>
                      <a:r>
                        <a:rPr lang="en-US" dirty="0"/>
                        <a:t> log, </a:t>
                      </a:r>
                      <a:r>
                        <a:rPr lang="en-US" dirty="0" err="1"/>
                        <a:t>cách</a:t>
                      </a:r>
                      <a:r>
                        <a:rPr lang="en-US" dirty="0"/>
                        <a:t> </a:t>
                      </a:r>
                      <a:r>
                        <a:rPr lang="en-US" dirty="0" err="1"/>
                        <a:t>lưu</a:t>
                      </a:r>
                      <a:r>
                        <a:rPr lang="en-US" dirty="0"/>
                        <a:t> log </a:t>
                      </a:r>
                      <a:r>
                        <a:rPr lang="en-US" dirty="0" err="1"/>
                        <a:t>thích</a:t>
                      </a:r>
                      <a:r>
                        <a:rPr lang="en-US" dirty="0"/>
                        <a:t> </a:t>
                      </a:r>
                      <a:r>
                        <a:rPr lang="en-US" dirty="0" err="1"/>
                        <a:t>hợp</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của</a:t>
                      </a:r>
                      <a:r>
                        <a:rPr lang="en-US" dirty="0"/>
                        <a:t> bạn. Khi </a:t>
                      </a:r>
                      <a:r>
                        <a:rPr lang="en-US" dirty="0" err="1"/>
                        <a:t>lưu</a:t>
                      </a:r>
                      <a:r>
                        <a:rPr lang="en-US" dirty="0"/>
                        <a:t> log </a:t>
                      </a:r>
                      <a:r>
                        <a:rPr lang="en-US" dirty="0" err="1"/>
                        <a:t>chúng</a:t>
                      </a:r>
                      <a:r>
                        <a:rPr lang="en-US" dirty="0"/>
                        <a:t> ta </a:t>
                      </a:r>
                      <a:r>
                        <a:rPr lang="en-US" dirty="0" err="1"/>
                        <a:t>cần</a:t>
                      </a:r>
                      <a:r>
                        <a:rPr lang="en-US" dirty="0"/>
                        <a:t> </a:t>
                      </a:r>
                      <a:r>
                        <a:rPr lang="en-US" dirty="0" err="1"/>
                        <a:t>phải</a:t>
                      </a:r>
                      <a:r>
                        <a:rPr lang="en-US" dirty="0"/>
                        <a:t> </a:t>
                      </a:r>
                      <a:r>
                        <a:rPr lang="en-US" dirty="0" err="1"/>
                        <a:t>tuân</a:t>
                      </a:r>
                      <a:r>
                        <a:rPr lang="en-US" dirty="0"/>
                        <a:t> </a:t>
                      </a:r>
                      <a:r>
                        <a:rPr lang="en-US" dirty="0" err="1"/>
                        <a:t>thủ</a:t>
                      </a:r>
                      <a:r>
                        <a:rPr lang="en-US" dirty="0"/>
                        <a:t> 1 </a:t>
                      </a:r>
                      <a:r>
                        <a:rPr lang="en-US" dirty="0" err="1"/>
                        <a:t>số</a:t>
                      </a:r>
                      <a:r>
                        <a:rPr lang="en-US" dirty="0"/>
                        <a:t> </a:t>
                      </a:r>
                      <a:r>
                        <a:rPr lang="en-US" dirty="0" err="1"/>
                        <a:t>nguyên</a:t>
                      </a:r>
                      <a:r>
                        <a:rPr lang="en-US" dirty="0"/>
                        <a:t> </a:t>
                      </a:r>
                      <a:r>
                        <a:rPr lang="en-US" dirty="0" err="1"/>
                        <a:t>tắc</a:t>
                      </a:r>
                      <a:r>
                        <a:rPr lang="en-US" dirty="0"/>
                        <a:t> </a:t>
                      </a:r>
                      <a:r>
                        <a:rPr lang="en-US" dirty="0" err="1"/>
                        <a:t>sau</a:t>
                      </a:r>
                      <a:endParaRPr lang="en-US" dirty="0"/>
                    </a:p>
                  </a:txBody>
                  <a:tcPr/>
                </a:tc>
                <a:extLst>
                  <a:ext uri="{0D108BD9-81ED-4DB2-BD59-A6C34878D82A}">
                    <a16:rowId xmlns:a16="http://schemas.microsoft.com/office/drawing/2014/main" val="1948515613"/>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Lưu</a:t>
                      </a:r>
                      <a:r>
                        <a:rPr lang="en-US" dirty="0"/>
                        <a:t> log </a:t>
                      </a:r>
                      <a:r>
                        <a:rPr lang="en-US" dirty="0" err="1"/>
                        <a:t>theo</a:t>
                      </a:r>
                      <a:r>
                        <a:rPr lang="en-US" dirty="0"/>
                        <a:t> </a:t>
                      </a:r>
                      <a:r>
                        <a:rPr lang="en-US" dirty="0" err="1"/>
                        <a:t>cấu</a:t>
                      </a:r>
                      <a:r>
                        <a:rPr lang="en-US" dirty="0"/>
                        <a:t> </a:t>
                      </a:r>
                      <a:r>
                        <a:rPr lang="en-US" dirty="0" err="1"/>
                        <a:t>trúc</a:t>
                      </a:r>
                      <a:r>
                        <a:rPr lang="en-US" dirty="0"/>
                        <a:t> </a:t>
                      </a:r>
                      <a:r>
                        <a:rPr lang="en-US" dirty="0" err="1"/>
                        <a:t>nhất</a:t>
                      </a:r>
                      <a:r>
                        <a:rPr lang="en-US" dirty="0"/>
                        <a:t> </a:t>
                      </a:r>
                      <a:r>
                        <a:rPr lang="en-US" dirty="0" err="1"/>
                        <a:t>định</a:t>
                      </a:r>
                      <a:r>
                        <a:rPr lang="en-US" dirty="0"/>
                        <a:t> (</a:t>
                      </a:r>
                      <a:r>
                        <a:rPr lang="en-US" dirty="0" err="1"/>
                        <a:t>lưu</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ngày</a:t>
                      </a:r>
                      <a:r>
                        <a:rPr lang="en-US" dirty="0"/>
                        <a:t> </a:t>
                      </a:r>
                      <a:r>
                        <a:rPr lang="en-US" dirty="0" err="1"/>
                        <a:t>tháng</a:t>
                      </a:r>
                      <a:r>
                        <a:rPr lang="en-US" dirty="0"/>
                        <a:t> và </a:t>
                      </a:r>
                      <a:r>
                        <a:rPr lang="en-US" dirty="0" err="1"/>
                        <a:t>phân</a:t>
                      </a:r>
                      <a:r>
                        <a:rPr lang="en-US" dirty="0"/>
                        <a:t> </a:t>
                      </a:r>
                      <a:r>
                        <a:rPr lang="en-US" dirty="0" err="1"/>
                        <a:t>theo</a:t>
                      </a:r>
                      <a:r>
                        <a:rPr lang="en-US" dirty="0"/>
                        <a:t> </a:t>
                      </a:r>
                      <a:r>
                        <a:rPr lang="en-US" dirty="0" err="1"/>
                        <a:t>loại</a:t>
                      </a:r>
                      <a:r>
                        <a:rPr lang="en-US" dirty="0"/>
                        <a:t> log). </a:t>
                      </a:r>
                      <a:r>
                        <a:rPr lang="en-US" dirty="0" err="1"/>
                        <a:t>Đảm</a:t>
                      </a:r>
                      <a:r>
                        <a:rPr lang="en-US" dirty="0"/>
                        <a:t> </a:t>
                      </a:r>
                      <a:r>
                        <a:rPr lang="en-US" dirty="0" err="1"/>
                        <a:t>bảo</a:t>
                      </a:r>
                      <a:r>
                        <a:rPr lang="en-US" dirty="0"/>
                        <a:t> </a:t>
                      </a:r>
                      <a:r>
                        <a:rPr lang="en-US" dirty="0" err="1"/>
                        <a:t>chương</a:t>
                      </a:r>
                      <a:r>
                        <a:rPr lang="en-US" dirty="0"/>
                        <a:t> </a:t>
                      </a:r>
                      <a:r>
                        <a:rPr lang="en-US" dirty="0" err="1"/>
                        <a:t>trình</a:t>
                      </a:r>
                      <a:r>
                        <a:rPr lang="en-US" dirty="0"/>
                        <a:t> </a:t>
                      </a:r>
                      <a:r>
                        <a:rPr lang="en-US" dirty="0" err="1"/>
                        <a:t>vẫn</a:t>
                      </a:r>
                      <a:r>
                        <a:rPr lang="en-US" dirty="0"/>
                        <a:t> </a:t>
                      </a:r>
                      <a:r>
                        <a:rPr lang="en-US" dirty="0" err="1"/>
                        <a:t>chạy</a:t>
                      </a:r>
                      <a:r>
                        <a:rPr lang="en-US" dirty="0"/>
                        <a:t> </a:t>
                      </a:r>
                      <a:r>
                        <a:rPr lang="en-US" dirty="0" err="1"/>
                        <a:t>bình</a:t>
                      </a:r>
                      <a:r>
                        <a:rPr lang="en-US" dirty="0"/>
                        <a:t> </a:t>
                      </a:r>
                      <a:r>
                        <a:rPr lang="en-US" dirty="0" err="1"/>
                        <a:t>thường</a:t>
                      </a:r>
                      <a:r>
                        <a:rPr lang="en-US" dirty="0"/>
                        <a:t> </a:t>
                      </a:r>
                      <a:r>
                        <a:rPr lang="en-US" dirty="0" err="1"/>
                        <a:t>khi</a:t>
                      </a:r>
                      <a:r>
                        <a:rPr lang="en-US" dirty="0"/>
                        <a:t> </a:t>
                      </a:r>
                      <a:r>
                        <a:rPr lang="en-US" dirty="0" err="1"/>
                        <a:t>quá</a:t>
                      </a:r>
                      <a:r>
                        <a:rPr lang="en-US" dirty="0"/>
                        <a:t> </a:t>
                      </a:r>
                      <a:r>
                        <a:rPr lang="en-US" dirty="0" err="1"/>
                        <a:t>trình</a:t>
                      </a:r>
                      <a:r>
                        <a:rPr lang="en-US" dirty="0"/>
                        <a:t> </a:t>
                      </a:r>
                      <a:r>
                        <a:rPr lang="en-US" dirty="0" err="1"/>
                        <a:t>ghi</a:t>
                      </a:r>
                      <a:r>
                        <a:rPr lang="en-US" dirty="0"/>
                        <a:t> log </a:t>
                      </a:r>
                      <a:r>
                        <a:rPr lang="en-US" dirty="0" err="1"/>
                        <a:t>xảy</a:t>
                      </a:r>
                      <a:r>
                        <a:rPr lang="en-US" dirty="0"/>
                        <a:t> </a:t>
                      </a:r>
                      <a:r>
                        <a:rPr lang="en-US" dirty="0" err="1"/>
                        <a:t>ra</a:t>
                      </a:r>
                      <a:r>
                        <a:rPr lang="en-US" dirty="0"/>
                        <a:t> </a:t>
                      </a:r>
                      <a:r>
                        <a:rPr lang="en-US" dirty="0" err="1"/>
                        <a:t>lỗi</a:t>
                      </a:r>
                      <a:r>
                        <a:rPr lang="en-US" dirty="0"/>
                        <a:t>.</a:t>
                      </a:r>
                    </a:p>
                  </a:txBody>
                  <a:tcPr/>
                </a:tc>
                <a:extLst>
                  <a:ext uri="{0D108BD9-81ED-4DB2-BD59-A6C34878D82A}">
                    <a16:rowId xmlns:a16="http://schemas.microsoft.com/office/drawing/2014/main" val="365257471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Thật may </a:t>
                      </a:r>
                      <a:r>
                        <a:rPr lang="en-US" dirty="0" err="1"/>
                        <a:t>là</a:t>
                      </a:r>
                      <a:r>
                        <a:rPr lang="en-US" dirty="0"/>
                        <a:t> </a:t>
                      </a:r>
                      <a:r>
                        <a:rPr lang="en-US" dirty="0" err="1"/>
                        <a:t>hiện</a:t>
                      </a:r>
                      <a:r>
                        <a:rPr lang="en-US" dirty="0"/>
                        <a:t> nay, </a:t>
                      </a:r>
                      <a:r>
                        <a:rPr lang="en-US" dirty="0" err="1"/>
                        <a:t>hầu</a:t>
                      </a:r>
                      <a:r>
                        <a:rPr lang="en-US" dirty="0"/>
                        <a:t> </a:t>
                      </a:r>
                      <a:r>
                        <a:rPr lang="en-US" dirty="0" err="1"/>
                        <a:t>hết</a:t>
                      </a:r>
                      <a:r>
                        <a:rPr lang="en-US" dirty="0"/>
                        <a:t> </a:t>
                      </a:r>
                      <a:r>
                        <a:rPr lang="en-US" dirty="0" err="1"/>
                        <a:t>các</a:t>
                      </a:r>
                      <a:r>
                        <a:rPr lang="en-US" dirty="0"/>
                        <a:t> framework </a:t>
                      </a:r>
                      <a:r>
                        <a:rPr lang="en-US" dirty="0" err="1"/>
                        <a:t>hiện</a:t>
                      </a:r>
                      <a:r>
                        <a:rPr lang="en-US" dirty="0"/>
                        <a:t> nay </a:t>
                      </a:r>
                      <a:r>
                        <a:rPr lang="en-US" dirty="0" err="1"/>
                        <a:t>đều</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chức</a:t>
                      </a:r>
                      <a:r>
                        <a:rPr lang="en-US" dirty="0"/>
                        <a:t> </a:t>
                      </a:r>
                      <a:r>
                        <a:rPr lang="en-US" dirty="0" err="1"/>
                        <a:t>năng</a:t>
                      </a:r>
                      <a:r>
                        <a:rPr lang="en-US" dirty="0"/>
                        <a:t> </a:t>
                      </a:r>
                      <a:r>
                        <a:rPr lang="en-US" dirty="0" err="1"/>
                        <a:t>ghi</a:t>
                      </a:r>
                      <a:r>
                        <a:rPr lang="en-US" dirty="0"/>
                        <a:t> log </a:t>
                      </a:r>
                      <a:r>
                        <a:rPr lang="en-US" dirty="0" err="1"/>
                        <a:t>tự</a:t>
                      </a:r>
                      <a:r>
                        <a:rPr lang="en-US" dirty="0"/>
                        <a:t> </a:t>
                      </a:r>
                      <a:r>
                        <a:rPr lang="en-US" dirty="0" err="1"/>
                        <a:t>động</a:t>
                      </a:r>
                      <a:r>
                        <a:rPr lang="en-US" dirty="0"/>
                        <a:t>, </a:t>
                      </a:r>
                      <a:r>
                        <a:rPr lang="en-US" dirty="0" err="1"/>
                        <a:t>tuy</a:t>
                      </a:r>
                      <a:r>
                        <a:rPr lang="en-US" dirty="0"/>
                        <a:t> </a:t>
                      </a:r>
                      <a:r>
                        <a:rPr lang="en-US" dirty="0" err="1"/>
                        <a:t>nhiên</a:t>
                      </a:r>
                      <a:r>
                        <a:rPr lang="en-US" dirty="0"/>
                        <a:t> </a:t>
                      </a:r>
                      <a:r>
                        <a:rPr lang="en-US" dirty="0" err="1"/>
                        <a:t>bên</a:t>
                      </a:r>
                      <a:r>
                        <a:rPr lang="en-US" dirty="0"/>
                        <a:t> </a:t>
                      </a:r>
                      <a:r>
                        <a:rPr lang="en-US" dirty="0" err="1"/>
                        <a:t>cạnh</a:t>
                      </a:r>
                      <a:r>
                        <a:rPr lang="en-US" dirty="0"/>
                        <a:t> </a:t>
                      </a:r>
                      <a:r>
                        <a:rPr lang="en-US" dirty="0" err="1"/>
                        <a:t>việc</a:t>
                      </a:r>
                      <a:r>
                        <a:rPr lang="en-US" dirty="0"/>
                        <a:t> </a:t>
                      </a:r>
                      <a:r>
                        <a:rPr lang="en-US" dirty="0" err="1"/>
                        <a:t>đọc</a:t>
                      </a:r>
                      <a:r>
                        <a:rPr lang="en-US" dirty="0"/>
                        <a:t> </a:t>
                      </a:r>
                      <a:r>
                        <a:rPr lang="en-US" dirty="0" err="1"/>
                        <a:t>hiểu</a:t>
                      </a:r>
                      <a:r>
                        <a:rPr lang="en-US" dirty="0"/>
                        <a:t> bug </a:t>
                      </a:r>
                      <a:r>
                        <a:rPr lang="en-US" dirty="0" err="1"/>
                        <a:t>thì</a:t>
                      </a:r>
                      <a:r>
                        <a:rPr lang="en-US" dirty="0"/>
                        <a:t> </a:t>
                      </a:r>
                      <a:r>
                        <a:rPr lang="en-US" dirty="0" err="1"/>
                        <a:t>đọc</a:t>
                      </a:r>
                      <a:r>
                        <a:rPr lang="en-US" dirty="0"/>
                        <a:t> log </a:t>
                      </a:r>
                      <a:r>
                        <a:rPr lang="en-US" dirty="0" err="1"/>
                        <a:t>cũng</a:t>
                      </a:r>
                      <a:r>
                        <a:rPr lang="en-US" dirty="0"/>
                        <a:t> </a:t>
                      </a:r>
                      <a:r>
                        <a:rPr lang="en-US" dirty="0" err="1"/>
                        <a:t>là</a:t>
                      </a:r>
                      <a:r>
                        <a:rPr lang="en-US" dirty="0"/>
                        <a:t> </a:t>
                      </a:r>
                      <a:r>
                        <a:rPr lang="en-US" dirty="0" err="1"/>
                        <a:t>một</a:t>
                      </a:r>
                      <a:r>
                        <a:rPr lang="en-US" dirty="0"/>
                        <a:t> </a:t>
                      </a:r>
                      <a:r>
                        <a:rPr lang="en-US" dirty="0" err="1"/>
                        <a:t>kỹ</a:t>
                      </a:r>
                      <a:r>
                        <a:rPr lang="en-US" dirty="0"/>
                        <a:t> </a:t>
                      </a:r>
                      <a:r>
                        <a:rPr lang="en-US" dirty="0" err="1"/>
                        <a:t>năng</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Vd</a:t>
                      </a:r>
                      <a:r>
                        <a:rPr lang="en-US" dirty="0"/>
                        <a:t>: log4j (</a:t>
                      </a:r>
                      <a:r>
                        <a:rPr lang="en-US" dirty="0" err="1"/>
                        <a:t>phổ</a:t>
                      </a:r>
                      <a:r>
                        <a:rPr lang="en-US" dirty="0"/>
                        <a:t> </a:t>
                      </a:r>
                      <a:r>
                        <a:rPr lang="en-US" dirty="0" err="1"/>
                        <a:t>biến</a:t>
                      </a:r>
                      <a:r>
                        <a:rPr lang="en-US" dirty="0"/>
                        <a:t>)</a:t>
                      </a:r>
                    </a:p>
                  </a:txBody>
                  <a:tcPr/>
                </a:tc>
                <a:extLst>
                  <a:ext uri="{0D108BD9-81ED-4DB2-BD59-A6C34878D82A}">
                    <a16:rowId xmlns:a16="http://schemas.microsoft.com/office/drawing/2014/main" val="4122927853"/>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Với</a:t>
                      </a:r>
                      <a:r>
                        <a:rPr lang="en-US" dirty="0"/>
                        <a:t> </a:t>
                      </a:r>
                      <a:r>
                        <a:rPr lang="en-US" dirty="0" err="1"/>
                        <a:t>câu</a:t>
                      </a:r>
                      <a:r>
                        <a:rPr lang="en-US" dirty="0"/>
                        <a:t> </a:t>
                      </a:r>
                      <a:r>
                        <a:rPr lang="en-US" dirty="0" err="1"/>
                        <a:t>lệnh</a:t>
                      </a:r>
                      <a:r>
                        <a:rPr lang="en-US" dirty="0"/>
                        <a:t> </a:t>
                      </a:r>
                      <a:r>
                        <a:rPr lang="en-US" dirty="0" err="1"/>
                        <a:t>ghi</a:t>
                      </a:r>
                      <a:r>
                        <a:rPr lang="en-US" dirty="0"/>
                        <a:t> log </a:t>
                      </a:r>
                      <a:r>
                        <a:rPr lang="en-US" dirty="0" err="1"/>
                        <a:t>đơn</a:t>
                      </a:r>
                      <a:r>
                        <a:rPr lang="en-US" dirty="0"/>
                        <a:t> </a:t>
                      </a:r>
                      <a:r>
                        <a:rPr lang="en-US" dirty="0" err="1"/>
                        <a:t>giản</a:t>
                      </a:r>
                      <a:r>
                        <a:rPr lang="en-US" dirty="0"/>
                        <a:t>. </a:t>
                      </a:r>
                      <a:r>
                        <a:rPr lang="en-US" dirty="0" err="1"/>
                        <a:t>Tuy</a:t>
                      </a:r>
                      <a:r>
                        <a:rPr lang="en-US" dirty="0"/>
                        <a:t> </a:t>
                      </a:r>
                      <a:r>
                        <a:rPr lang="en-US" dirty="0" err="1"/>
                        <a:t>nhiên</a:t>
                      </a:r>
                      <a:r>
                        <a:rPr lang="en-US" dirty="0"/>
                        <a:t> </a:t>
                      </a:r>
                      <a:r>
                        <a:rPr lang="en-US" dirty="0" err="1"/>
                        <a:t>đằng</a:t>
                      </a:r>
                      <a:r>
                        <a:rPr lang="en-US" dirty="0"/>
                        <a:t> </a:t>
                      </a:r>
                      <a:r>
                        <a:rPr lang="en-US" dirty="0" err="1"/>
                        <a:t>sau</a:t>
                      </a:r>
                      <a:r>
                        <a:rPr lang="en-US" dirty="0"/>
                        <a:t> </a:t>
                      </a:r>
                      <a:r>
                        <a:rPr lang="en-US" dirty="0" err="1"/>
                        <a:t>nó</a:t>
                      </a:r>
                      <a:r>
                        <a:rPr lang="en-US" dirty="0"/>
                        <a:t> </a:t>
                      </a:r>
                      <a:r>
                        <a:rPr lang="en-US" dirty="0" err="1"/>
                        <a:t>là</a:t>
                      </a:r>
                      <a:r>
                        <a:rPr lang="en-US" dirty="0"/>
                        <a:t> </a:t>
                      </a:r>
                      <a:r>
                        <a:rPr lang="en-US" dirty="0" err="1"/>
                        <a:t>cả</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Nội</a:t>
                      </a:r>
                      <a:r>
                        <a:rPr lang="en-US" dirty="0"/>
                        <a:t> dung </a:t>
                      </a:r>
                      <a:r>
                        <a:rPr lang="en-US" dirty="0" err="1"/>
                        <a:t>ghi</a:t>
                      </a:r>
                      <a:r>
                        <a:rPr lang="en-US" dirty="0"/>
                        <a:t> log </a:t>
                      </a:r>
                      <a:r>
                        <a:rPr lang="en-US" dirty="0" err="1"/>
                        <a:t>sẽ</a:t>
                      </a:r>
                      <a:r>
                        <a:rPr lang="en-US" dirty="0"/>
                        <a:t> </a:t>
                      </a:r>
                      <a:r>
                        <a:rPr lang="en-US" dirty="0" err="1"/>
                        <a:t>cho</a:t>
                      </a:r>
                      <a:r>
                        <a:rPr lang="en-US" dirty="0"/>
                        <a:t> </a:t>
                      </a:r>
                      <a:r>
                        <a:rPr lang="en-US" dirty="0" err="1"/>
                        <a:t>vào</a:t>
                      </a:r>
                      <a:r>
                        <a:rPr lang="en-US" dirty="0"/>
                        <a:t> 1 </a:t>
                      </a:r>
                      <a:r>
                        <a:rPr lang="en-US" dirty="0" err="1"/>
                        <a:t>hàng</a:t>
                      </a:r>
                      <a:r>
                        <a:rPr lang="en-US" dirty="0"/>
                        <a:t> </a:t>
                      </a:r>
                      <a:r>
                        <a:rPr lang="en-US" dirty="0" err="1"/>
                        <a:t>đợi</a:t>
                      </a:r>
                      <a:r>
                        <a:rPr lang="en-US" dirty="0"/>
                        <a:t>, </a:t>
                      </a:r>
                      <a:r>
                        <a:rPr lang="en-US" dirty="0" err="1"/>
                        <a:t>tiến</a:t>
                      </a:r>
                      <a:r>
                        <a:rPr lang="en-US" dirty="0"/>
                        <a:t> </a:t>
                      </a:r>
                      <a:r>
                        <a:rPr lang="en-US" dirty="0" err="1"/>
                        <a:t>trình</a:t>
                      </a:r>
                      <a:r>
                        <a:rPr lang="en-US" dirty="0"/>
                        <a:t> </a:t>
                      </a:r>
                      <a:r>
                        <a:rPr lang="en-US" dirty="0" err="1"/>
                        <a:t>trên</a:t>
                      </a:r>
                      <a:r>
                        <a:rPr lang="en-US" dirty="0"/>
                        <a:t> </a:t>
                      </a:r>
                      <a:r>
                        <a:rPr lang="en-US" dirty="0" err="1"/>
                        <a:t>sẽ</a:t>
                      </a:r>
                      <a:r>
                        <a:rPr lang="en-US" dirty="0"/>
                        <a:t> </a:t>
                      </a:r>
                      <a:r>
                        <a:rPr lang="en-US" dirty="0" err="1"/>
                        <a:t>quét</a:t>
                      </a:r>
                      <a:r>
                        <a:rPr lang="en-US" dirty="0"/>
                        <a:t> </a:t>
                      </a:r>
                      <a:r>
                        <a:rPr lang="en-US" dirty="0" err="1"/>
                        <a:t>hàng</a:t>
                      </a:r>
                      <a:r>
                        <a:rPr lang="en-US" dirty="0"/>
                        <a:t> </a:t>
                      </a:r>
                      <a:r>
                        <a:rPr lang="en-US" dirty="0" err="1"/>
                        <a:t>đợi</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từng</a:t>
                      </a:r>
                      <a:r>
                        <a:rPr lang="en-US" dirty="0"/>
                        <a:t> </a:t>
                      </a:r>
                      <a:r>
                        <a:rPr lang="en-US" dirty="0" err="1"/>
                        <a:t>lệnh</a:t>
                      </a:r>
                      <a:r>
                        <a:rPr lang="en-US" dirty="0"/>
                        <a:t>, </a:t>
                      </a:r>
                      <a:r>
                        <a:rPr lang="en-US" dirty="0" err="1"/>
                        <a:t>giảm</a:t>
                      </a:r>
                      <a:r>
                        <a:rPr lang="en-US" dirty="0"/>
                        <a:t> </a:t>
                      </a:r>
                      <a:r>
                        <a:rPr lang="en-US" dirty="0" err="1"/>
                        <a:t>thiểu</a:t>
                      </a:r>
                      <a:r>
                        <a:rPr lang="en-US" dirty="0"/>
                        <a:t> </a:t>
                      </a:r>
                      <a:r>
                        <a:rPr lang="en-US" dirty="0" err="1"/>
                        <a:t>tối</a:t>
                      </a:r>
                      <a:r>
                        <a:rPr lang="en-US" dirty="0"/>
                        <a:t> </a:t>
                      </a:r>
                      <a:r>
                        <a:rPr lang="en-US" dirty="0" err="1"/>
                        <a:t>đa</a:t>
                      </a:r>
                      <a:r>
                        <a:rPr lang="en-US" dirty="0"/>
                        <a:t> </a:t>
                      </a:r>
                      <a:r>
                        <a:rPr lang="en-US" dirty="0" err="1"/>
                        <a:t>ảnh</a:t>
                      </a:r>
                      <a:r>
                        <a:rPr lang="en-US" dirty="0"/>
                        <a:t> </a:t>
                      </a:r>
                      <a:r>
                        <a:rPr lang="en-US" dirty="0" err="1"/>
                        <a:t>hưởng</a:t>
                      </a:r>
                      <a:r>
                        <a:rPr lang="en-US" dirty="0"/>
                        <a:t> t/</a:t>
                      </a:r>
                      <a:r>
                        <a:rPr lang="en-US" dirty="0" err="1"/>
                        <a:t>gian</a:t>
                      </a:r>
                      <a:r>
                        <a:rPr lang="en-US" dirty="0"/>
                        <a:t>.</a:t>
                      </a:r>
                    </a:p>
                  </a:txBody>
                  <a:tcPr/>
                </a:tc>
                <a:extLst>
                  <a:ext uri="{0D108BD9-81ED-4DB2-BD59-A6C34878D82A}">
                    <a16:rowId xmlns:a16="http://schemas.microsoft.com/office/drawing/2014/main" val="1536068370"/>
                  </a:ext>
                </a:extLst>
              </a:tr>
            </a:tbl>
          </a:graphicData>
        </a:graphic>
      </p:graphicFrame>
    </p:spTree>
    <p:extLst>
      <p:ext uri="{BB962C8B-B14F-4D97-AF65-F5344CB8AC3E}">
        <p14:creationId xmlns:p14="http://schemas.microsoft.com/office/powerpoint/2010/main" val="9772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29"/>
          <p:cNvSpPr txBox="1">
            <a:spLocks noGrp="1"/>
          </p:cNvSpPr>
          <p:nvPr>
            <p:ph type="title"/>
          </p:nvPr>
        </p:nvSpPr>
        <p:spPr>
          <a:xfrm>
            <a:off x="965000" y="319483"/>
            <a:ext cx="10262000" cy="763600"/>
          </a:xfrm>
          <a:prstGeom prst="rect">
            <a:avLst/>
          </a:prstGeom>
        </p:spPr>
        <p:txBody>
          <a:bodyPr spcFirstLastPara="1" vert="horz" wrap="square" lIns="121900" tIns="121900" rIns="121900" bIns="121900" rtlCol="0" anchor="t" anchorCtr="0">
            <a:noAutofit/>
          </a:bodyPr>
          <a:lstStyle/>
          <a:p>
            <a:r>
              <a:rPr lang="vi-VN" dirty="0"/>
              <a:t>Thành phần cơ bản của Log</a:t>
            </a:r>
            <a:endParaRPr dirty="0"/>
          </a:p>
        </p:txBody>
      </p:sp>
      <p:graphicFrame>
        <p:nvGraphicFramePr>
          <p:cNvPr id="2" name="Table 2">
            <a:extLst>
              <a:ext uri="{FF2B5EF4-FFF2-40B4-BE49-F238E27FC236}">
                <a16:creationId xmlns:a16="http://schemas.microsoft.com/office/drawing/2014/main" id="{7A781855-F6B3-20FF-43CE-A1CED2F720EB}"/>
              </a:ext>
            </a:extLst>
          </p:cNvPr>
          <p:cNvGraphicFramePr>
            <a:graphicFrameLocks noGrp="1"/>
          </p:cNvGraphicFramePr>
          <p:nvPr>
            <p:extLst>
              <p:ext uri="{D42A27DB-BD31-4B8C-83A1-F6EECF244321}">
                <p14:modId xmlns:p14="http://schemas.microsoft.com/office/powerpoint/2010/main" val="1624732814"/>
              </p:ext>
            </p:extLst>
          </p:nvPr>
        </p:nvGraphicFramePr>
        <p:xfrm>
          <a:off x="2682525" y="1161931"/>
          <a:ext cx="6400799" cy="5472052"/>
        </p:xfrm>
        <a:graphic>
          <a:graphicData uri="http://schemas.openxmlformats.org/drawingml/2006/table">
            <a:tbl>
              <a:tblPr firstRow="1" bandRow="1">
                <a:tableStyleId>{5C22544A-7EE6-4342-B048-85BDC9FD1C3A}</a:tableStyleId>
              </a:tblPr>
              <a:tblGrid>
                <a:gridCol w="1321398">
                  <a:extLst>
                    <a:ext uri="{9D8B030D-6E8A-4147-A177-3AD203B41FA5}">
                      <a16:colId xmlns:a16="http://schemas.microsoft.com/office/drawing/2014/main" val="3882391305"/>
                    </a:ext>
                  </a:extLst>
                </a:gridCol>
                <a:gridCol w="5079401">
                  <a:extLst>
                    <a:ext uri="{9D8B030D-6E8A-4147-A177-3AD203B41FA5}">
                      <a16:colId xmlns:a16="http://schemas.microsoft.com/office/drawing/2014/main" val="994220201"/>
                    </a:ext>
                  </a:extLst>
                </a:gridCol>
              </a:tblGrid>
              <a:tr h="761957">
                <a:tc>
                  <a:txBody>
                    <a:bodyPr/>
                    <a:lstStyle/>
                    <a:p>
                      <a:pPr algn="ctr"/>
                      <a:r>
                        <a:rPr lang="vi-VN" sz="1900" b="1" kern="1200" dirty="0">
                          <a:solidFill>
                            <a:srgbClr val="FFC000"/>
                          </a:solidFill>
                          <a:effectLst/>
                          <a:latin typeface="+mj-lt"/>
                          <a:ea typeface="+mn-ea"/>
                          <a:cs typeface="+mn-cs"/>
                        </a:rPr>
                        <a:t>Cấp độ log</a:t>
                      </a:r>
                    </a:p>
                    <a:p>
                      <a:pPr algn="ctr"/>
                      <a:r>
                        <a:rPr lang="vi-VN" sz="1900" b="1" kern="1200" dirty="0">
                          <a:solidFill>
                            <a:srgbClr val="FFC000"/>
                          </a:solidFill>
                          <a:effectLst/>
                          <a:latin typeface="+mj-lt"/>
                          <a:ea typeface="+mn-ea"/>
                          <a:cs typeface="+mn-cs"/>
                        </a:rPr>
                        <a:t>(giảm dần)</a:t>
                      </a:r>
                      <a:endParaRPr lang="en-US" sz="1900" b="1" kern="1200" dirty="0">
                        <a:solidFill>
                          <a:srgbClr val="FFC000"/>
                        </a:solidFill>
                        <a:effectLst/>
                        <a:latin typeface="+mj-lt"/>
                        <a:ea typeface="+mn-ea"/>
                        <a:cs typeface="+mn-cs"/>
                      </a:endParaRPr>
                    </a:p>
                  </a:txBody>
                  <a:tcPr marL="88820" marR="88820" marT="44410" marB="44410"/>
                </a:tc>
                <a:tc>
                  <a:txBody>
                    <a:bodyPr/>
                    <a:lstStyle/>
                    <a:p>
                      <a:pPr algn="ctr"/>
                      <a:r>
                        <a:rPr lang="vi-VN" sz="1900" b="1" kern="1200" dirty="0">
                          <a:solidFill>
                            <a:schemeClr val="lt1"/>
                          </a:solidFill>
                          <a:effectLst/>
                          <a:latin typeface="+mj-lt"/>
                          <a:ea typeface="+mn-ea"/>
                          <a:cs typeface="+mn-cs"/>
                        </a:rPr>
                        <a:t>Ghi chú</a:t>
                      </a:r>
                      <a:endParaRPr lang="en-US" sz="1900" b="1" dirty="0">
                        <a:latin typeface="+mj-lt"/>
                      </a:endParaRPr>
                    </a:p>
                  </a:txBody>
                  <a:tcPr marL="88820" marR="88820" marT="44410" marB="44410"/>
                </a:tc>
                <a:extLst>
                  <a:ext uri="{0D108BD9-81ED-4DB2-BD59-A6C34878D82A}">
                    <a16:rowId xmlns:a16="http://schemas.microsoft.com/office/drawing/2014/main" val="1897305603"/>
                  </a:ext>
                </a:extLst>
              </a:tr>
              <a:tr h="621741">
                <a:tc>
                  <a:txBody>
                    <a:bodyPr/>
                    <a:lstStyle/>
                    <a:p>
                      <a:pPr algn="ctr"/>
                      <a:r>
                        <a:rPr lang="vi-VN" sz="1600" b="1" kern="1200" dirty="0">
                          <a:solidFill>
                            <a:schemeClr val="dk1"/>
                          </a:solidFill>
                          <a:effectLst/>
                          <a:latin typeface="+mj-lt"/>
                          <a:ea typeface="+mn-ea"/>
                          <a:cs typeface="+mn-cs"/>
                        </a:rPr>
                        <a:t>FATAL</a:t>
                      </a:r>
                      <a:endParaRPr lang="en-US" sz="1600" b="1" dirty="0">
                        <a:latin typeface="+mj-lt"/>
                      </a:endParaRPr>
                    </a:p>
                  </a:txBody>
                  <a:tcPr marL="88820" marR="88820" marT="44410" marB="44410"/>
                </a:tc>
                <a:tc>
                  <a:txBody>
                    <a:bodyPr/>
                    <a:lstStyle/>
                    <a:p>
                      <a:pPr algn="l"/>
                      <a:r>
                        <a:rPr lang="en-US" sz="1700" b="0" kern="1200" dirty="0">
                          <a:solidFill>
                            <a:schemeClr val="dk1"/>
                          </a:solidFill>
                          <a:effectLst/>
                          <a:latin typeface="+mj-lt"/>
                          <a:ea typeface="+mn-ea"/>
                          <a:cs typeface="+mn-cs"/>
                        </a:rPr>
                        <a:t>        </a:t>
                      </a:r>
                      <a:r>
                        <a:rPr lang="vi-VN" sz="1700" b="0" kern="1200" dirty="0">
                          <a:solidFill>
                            <a:schemeClr val="dk1"/>
                          </a:solidFill>
                          <a:effectLst/>
                          <a:latin typeface="+mj-lt"/>
                          <a:ea typeface="+mn-ea"/>
                          <a:cs typeface="+mn-cs"/>
                        </a:rPr>
                        <a:t>Là những lỗi khá nghiêm trọng, có thể làm chết luôn hệ thống</a:t>
                      </a:r>
                      <a:endParaRPr lang="en-US" sz="1700" b="0" dirty="0">
                        <a:latin typeface="+mj-lt"/>
                      </a:endParaRPr>
                    </a:p>
                  </a:txBody>
                  <a:tcPr marL="88820" marR="88820" marT="44410" marB="44410"/>
                </a:tc>
                <a:extLst>
                  <a:ext uri="{0D108BD9-81ED-4DB2-BD59-A6C34878D82A}">
                    <a16:rowId xmlns:a16="http://schemas.microsoft.com/office/drawing/2014/main" val="81357559"/>
                  </a:ext>
                </a:extLst>
              </a:tr>
              <a:tr h="356947">
                <a:tc>
                  <a:txBody>
                    <a:bodyPr/>
                    <a:lstStyle/>
                    <a:p>
                      <a:pPr algn="ctr"/>
                      <a:r>
                        <a:rPr lang="vi-VN" sz="1600" b="1" kern="1200" dirty="0">
                          <a:solidFill>
                            <a:schemeClr val="dk1"/>
                          </a:solidFill>
                          <a:effectLst/>
                          <a:latin typeface="+mj-lt"/>
                          <a:ea typeface="+mn-ea"/>
                          <a:cs typeface="+mn-cs"/>
                        </a:rPr>
                        <a:t>ERROR</a:t>
                      </a:r>
                      <a:endParaRPr lang="en-US" sz="1600" b="1" dirty="0">
                        <a:latin typeface="+mj-lt"/>
                      </a:endParaRPr>
                    </a:p>
                  </a:txBody>
                  <a:tcPr marL="88820" marR="88820" marT="44410" marB="44410"/>
                </a:tc>
                <a:tc>
                  <a:txBody>
                    <a:bodyPr/>
                    <a:lstStyle/>
                    <a:p>
                      <a:pPr marL="457200" algn="l">
                        <a:lnSpc>
                          <a:spcPct val="150000"/>
                        </a:lnSpc>
                      </a:pPr>
                      <a:r>
                        <a:rPr lang="vi-VN" sz="1700" b="0" dirty="0">
                          <a:effectLst/>
                          <a:latin typeface="+mj-lt"/>
                          <a:ea typeface="Times New Roman" panose="02020603050405020304" pitchFamily="18" charset="0"/>
                          <a:cs typeface="Times New Roman" panose="02020603050405020304" pitchFamily="18" charset="0"/>
                        </a:rPr>
                        <a:t>Là những lỗi có khả năng xảy ra</a:t>
                      </a:r>
                      <a:endParaRPr lang="en-US" sz="1700" b="0" dirty="0">
                        <a:effectLst/>
                        <a:latin typeface="+mj-lt"/>
                        <a:ea typeface="Times New Roman" panose="02020603050405020304" pitchFamily="18" charset="0"/>
                        <a:cs typeface="Times New Roman" panose="02020603050405020304" pitchFamily="18" charset="0"/>
                      </a:endParaRPr>
                    </a:p>
                  </a:txBody>
                  <a:tcPr marL="66615" marR="66615" marT="0" marB="0"/>
                </a:tc>
                <a:extLst>
                  <a:ext uri="{0D108BD9-81ED-4DB2-BD59-A6C34878D82A}">
                    <a16:rowId xmlns:a16="http://schemas.microsoft.com/office/drawing/2014/main" val="2638746881"/>
                  </a:ext>
                </a:extLst>
              </a:tr>
              <a:tr h="1156328">
                <a:tc>
                  <a:txBody>
                    <a:bodyPr/>
                    <a:lstStyle/>
                    <a:p>
                      <a:pPr algn="ctr"/>
                      <a:r>
                        <a:rPr lang="vi-VN" sz="1600" b="1" kern="1200" dirty="0">
                          <a:solidFill>
                            <a:schemeClr val="dk1"/>
                          </a:solidFill>
                          <a:effectLst/>
                          <a:latin typeface="+mj-lt"/>
                          <a:ea typeface="+mn-ea"/>
                          <a:cs typeface="+mn-cs"/>
                        </a:rPr>
                        <a:t>WARN</a:t>
                      </a:r>
                      <a:endParaRPr lang="en-US" sz="1600" b="1" dirty="0">
                        <a:latin typeface="+mj-lt"/>
                      </a:endParaRPr>
                    </a:p>
                  </a:txBody>
                  <a:tcPr marL="88820" marR="88820" marT="44410" marB="44410"/>
                </a:tc>
                <a:tc>
                  <a:txBody>
                    <a:bodyPr/>
                    <a:lstStyle/>
                    <a:p>
                      <a:pPr marL="85725" indent="0" algn="l">
                        <a:lnSpc>
                          <a:spcPct val="150000"/>
                        </a:lnSpc>
                      </a:pPr>
                      <a:r>
                        <a:rPr lang="vi-VN" sz="1700" b="0" dirty="0">
                          <a:effectLst/>
                          <a:latin typeface="+mj-lt"/>
                          <a:ea typeface="Times New Roman" panose="02020603050405020304" pitchFamily="18" charset="0"/>
                          <a:cs typeface="Times New Roman" panose="02020603050405020304" pitchFamily="18" charset="0"/>
                        </a:rPr>
                        <a:t>Là sự kiện đáng lẽ không nên xảy ra, nhưng đã xảy ra và chúng ta không biết có khả năng sự kiện này có lỗi gì không</a:t>
                      </a:r>
                      <a:endParaRPr lang="en-US" sz="1700" b="0" dirty="0">
                        <a:effectLst/>
                        <a:latin typeface="+mj-lt"/>
                        <a:ea typeface="Times New Roman" panose="02020603050405020304" pitchFamily="18" charset="0"/>
                        <a:cs typeface="Times New Roman" panose="02020603050405020304" pitchFamily="18" charset="0"/>
                      </a:endParaRPr>
                    </a:p>
                  </a:txBody>
                  <a:tcPr marL="66615" marR="66615" marT="0" marB="0"/>
                </a:tc>
                <a:extLst>
                  <a:ext uri="{0D108BD9-81ED-4DB2-BD59-A6C34878D82A}">
                    <a16:rowId xmlns:a16="http://schemas.microsoft.com/office/drawing/2014/main" val="2750927705"/>
                  </a:ext>
                </a:extLst>
              </a:tr>
              <a:tr h="1156328">
                <a:tc>
                  <a:txBody>
                    <a:bodyPr/>
                    <a:lstStyle/>
                    <a:p>
                      <a:pPr algn="ctr"/>
                      <a:r>
                        <a:rPr lang="vi-VN" sz="1600" b="1" kern="1200" dirty="0">
                          <a:solidFill>
                            <a:schemeClr val="dk1"/>
                          </a:solidFill>
                          <a:effectLst/>
                          <a:latin typeface="+mj-lt"/>
                          <a:ea typeface="+mn-ea"/>
                          <a:cs typeface="+mn-cs"/>
                        </a:rPr>
                        <a:t>DEBUG</a:t>
                      </a:r>
                      <a:endParaRPr lang="en-US" sz="1600" b="1" dirty="0">
                        <a:latin typeface="+mj-lt"/>
                      </a:endParaRPr>
                    </a:p>
                  </a:txBody>
                  <a:tcPr marL="88820" marR="88820" marT="44410" marB="44410"/>
                </a:tc>
                <a:tc>
                  <a:txBody>
                    <a:bodyPr/>
                    <a:lstStyle/>
                    <a:p>
                      <a:pPr marL="85725" indent="371475" algn="l">
                        <a:lnSpc>
                          <a:spcPct val="150000"/>
                        </a:lnSpc>
                      </a:pPr>
                      <a:r>
                        <a:rPr lang="vi-VN" sz="1700" b="0" dirty="0">
                          <a:effectLst/>
                          <a:latin typeface="+mj-lt"/>
                          <a:ea typeface="Times New Roman" panose="02020603050405020304" pitchFamily="18" charset="0"/>
                          <a:cs typeface="Times New Roman" panose="02020603050405020304" pitchFamily="18" charset="0"/>
                        </a:rPr>
                        <a:t>Là những gì cần thiết để fix, nếu có bug sau này tại các vị trí đó, thông thường là các biến đầu vào, đầu ra của hàm</a:t>
                      </a:r>
                      <a:endParaRPr lang="en-US" sz="1700" b="0" dirty="0">
                        <a:effectLst/>
                        <a:latin typeface="+mj-lt"/>
                        <a:ea typeface="Times New Roman" panose="02020603050405020304" pitchFamily="18" charset="0"/>
                        <a:cs typeface="Times New Roman" panose="02020603050405020304" pitchFamily="18" charset="0"/>
                      </a:endParaRPr>
                    </a:p>
                  </a:txBody>
                  <a:tcPr marL="66615" marR="66615" marT="0" marB="0"/>
                </a:tc>
                <a:extLst>
                  <a:ext uri="{0D108BD9-81ED-4DB2-BD59-A6C34878D82A}">
                    <a16:rowId xmlns:a16="http://schemas.microsoft.com/office/drawing/2014/main" val="3686454419"/>
                  </a:ext>
                </a:extLst>
              </a:tr>
              <a:tr h="1061804">
                <a:tc>
                  <a:txBody>
                    <a:bodyPr/>
                    <a:lstStyle/>
                    <a:p>
                      <a:pPr marL="0" indent="0" algn="ctr">
                        <a:lnSpc>
                          <a:spcPct val="150000"/>
                        </a:lnSpc>
                      </a:pPr>
                      <a:r>
                        <a:rPr lang="vi-VN" sz="1600" b="1" dirty="0">
                          <a:effectLst/>
                          <a:latin typeface="+mj-lt"/>
                          <a:ea typeface="Times New Roman" panose="02020603050405020304" pitchFamily="18" charset="0"/>
                          <a:cs typeface="Times New Roman" panose="02020603050405020304" pitchFamily="18" charset="0"/>
                        </a:rPr>
                        <a:t>TRACE</a:t>
                      </a:r>
                      <a:endParaRPr lang="en-US" sz="1600" b="1" dirty="0">
                        <a:effectLst/>
                        <a:latin typeface="+mj-lt"/>
                        <a:ea typeface="Times New Roman" panose="02020603050405020304" pitchFamily="18" charset="0"/>
                        <a:cs typeface="Times New Roman" panose="02020603050405020304" pitchFamily="18" charset="0"/>
                      </a:endParaRPr>
                    </a:p>
                    <a:p>
                      <a:pPr marL="0" indent="0" algn="ctr">
                        <a:lnSpc>
                          <a:spcPct val="150000"/>
                        </a:lnSpc>
                      </a:pPr>
                      <a:r>
                        <a:rPr lang="en-US" sz="1600" b="1" dirty="0">
                          <a:effectLst/>
                          <a:latin typeface="+mj-lt"/>
                          <a:ea typeface="Times New Roman" panose="02020603050405020304" pitchFamily="18" charset="0"/>
                          <a:cs typeface="Times New Roman" panose="02020603050405020304" pitchFamily="18" charset="0"/>
                        </a:rPr>
                        <a:t>( </a:t>
                      </a:r>
                      <a:r>
                        <a:rPr lang="en-US" sz="1600" b="1" dirty="0" err="1">
                          <a:effectLst/>
                          <a:latin typeface="+mj-lt"/>
                          <a:ea typeface="Times New Roman" panose="02020603050405020304" pitchFamily="18" charset="0"/>
                          <a:cs typeface="Times New Roman" panose="02020603050405020304" pitchFamily="18" charset="0"/>
                        </a:rPr>
                        <a:t>giống</a:t>
                      </a:r>
                      <a:r>
                        <a:rPr lang="en-US" sz="1600" b="1" dirty="0">
                          <a:effectLst/>
                          <a:latin typeface="+mj-lt"/>
                          <a:ea typeface="Times New Roman" panose="02020603050405020304" pitchFamily="18" charset="0"/>
                          <a:cs typeface="Times New Roman" panose="02020603050405020304" pitchFamily="18" charset="0"/>
                        </a:rPr>
                        <a:t> Debug )</a:t>
                      </a:r>
                    </a:p>
                  </a:txBody>
                  <a:tcPr marL="66615" marR="66615" marT="0" marB="0"/>
                </a:tc>
                <a:tc>
                  <a:txBody>
                    <a:bodyPr/>
                    <a:lstStyle/>
                    <a:p>
                      <a:pPr marL="85725" indent="0" algn="l">
                        <a:lnSpc>
                          <a:spcPct val="150000"/>
                        </a:lnSpc>
                      </a:pPr>
                      <a:r>
                        <a:rPr lang="vi-VN" sz="1700" b="0" dirty="0">
                          <a:effectLst/>
                          <a:latin typeface="+mj-lt"/>
                          <a:ea typeface="Times New Roman" panose="02020603050405020304" pitchFamily="18" charset="0"/>
                          <a:cs typeface="Times New Roman" panose="02020603050405020304" pitchFamily="18" charset="0"/>
                        </a:rPr>
                        <a:t>Chúng ta cần log lại xem đã đi qua hàm nào, điều kiện để đi qua những hàm đó</a:t>
                      </a:r>
                      <a:endParaRPr lang="en-US" sz="1700" b="0" dirty="0">
                        <a:effectLst/>
                        <a:latin typeface="+mj-lt"/>
                        <a:ea typeface="Times New Roman" panose="02020603050405020304" pitchFamily="18" charset="0"/>
                        <a:cs typeface="Times New Roman" panose="02020603050405020304" pitchFamily="18" charset="0"/>
                      </a:endParaRPr>
                    </a:p>
                  </a:txBody>
                  <a:tcPr marL="66615" marR="66615" marT="0" marB="0"/>
                </a:tc>
                <a:extLst>
                  <a:ext uri="{0D108BD9-81ED-4DB2-BD59-A6C34878D82A}">
                    <a16:rowId xmlns:a16="http://schemas.microsoft.com/office/drawing/2014/main" val="2559584109"/>
                  </a:ext>
                </a:extLst>
              </a:tr>
              <a:tr h="356947">
                <a:tc>
                  <a:txBody>
                    <a:bodyPr/>
                    <a:lstStyle/>
                    <a:p>
                      <a:pPr algn="ctr"/>
                      <a:r>
                        <a:rPr lang="vi-VN" sz="1600" b="1" kern="1200" dirty="0">
                          <a:solidFill>
                            <a:schemeClr val="dk1"/>
                          </a:solidFill>
                          <a:effectLst/>
                          <a:latin typeface="+mj-lt"/>
                          <a:ea typeface="+mn-ea"/>
                          <a:cs typeface="+mn-cs"/>
                        </a:rPr>
                        <a:t>INFO</a:t>
                      </a:r>
                      <a:endParaRPr lang="en-US" sz="1600" b="1" dirty="0">
                        <a:latin typeface="+mj-lt"/>
                      </a:endParaRPr>
                    </a:p>
                  </a:txBody>
                  <a:tcPr marL="88820" marR="88820" marT="44410" marB="44410"/>
                </a:tc>
                <a:tc>
                  <a:txBody>
                    <a:bodyPr/>
                    <a:lstStyle/>
                    <a:p>
                      <a:pPr marL="457200" algn="l">
                        <a:lnSpc>
                          <a:spcPct val="150000"/>
                        </a:lnSpc>
                      </a:pPr>
                      <a:r>
                        <a:rPr lang="vi-VN" sz="1700" b="0" dirty="0">
                          <a:effectLst/>
                          <a:latin typeface="+mj-lt"/>
                          <a:ea typeface="Times New Roman" panose="02020603050405020304" pitchFamily="18" charset="0"/>
                          <a:cs typeface="Times New Roman" panose="02020603050405020304" pitchFamily="18" charset="0"/>
                        </a:rPr>
                        <a:t>Viết những thông tin cần thiết ra Log</a:t>
                      </a:r>
                      <a:endParaRPr lang="en-US" sz="1700" b="0" dirty="0">
                        <a:effectLst/>
                        <a:latin typeface="+mj-lt"/>
                        <a:ea typeface="Times New Roman" panose="02020603050405020304" pitchFamily="18" charset="0"/>
                        <a:cs typeface="Times New Roman" panose="02020603050405020304" pitchFamily="18" charset="0"/>
                      </a:endParaRPr>
                    </a:p>
                  </a:txBody>
                  <a:tcPr marL="66615" marR="66615" marT="0" marB="0"/>
                </a:tc>
                <a:extLst>
                  <a:ext uri="{0D108BD9-81ED-4DB2-BD59-A6C34878D82A}">
                    <a16:rowId xmlns:a16="http://schemas.microsoft.com/office/drawing/2014/main" val="620015112"/>
                  </a:ext>
                </a:extLst>
              </a:tr>
            </a:tbl>
          </a:graphicData>
        </a:graphic>
      </p:graphicFrame>
      <p:grpSp>
        <p:nvGrpSpPr>
          <p:cNvPr id="3" name="Group 2">
            <a:extLst>
              <a:ext uri="{FF2B5EF4-FFF2-40B4-BE49-F238E27FC236}">
                <a16:creationId xmlns:a16="http://schemas.microsoft.com/office/drawing/2014/main" id="{1894D2D3-0E47-4185-3910-400E32BD2485}"/>
              </a:ext>
            </a:extLst>
          </p:cNvPr>
          <p:cNvGrpSpPr/>
          <p:nvPr/>
        </p:nvGrpSpPr>
        <p:grpSpPr>
          <a:xfrm>
            <a:off x="16088" y="1435407"/>
            <a:ext cx="2312776" cy="4693931"/>
            <a:chOff x="36472" y="1435408"/>
            <a:chExt cx="2635291" cy="4732326"/>
          </a:xfrm>
        </p:grpSpPr>
        <p:sp>
          <p:nvSpPr>
            <p:cNvPr id="5" name="Google Shape;1139;p24">
              <a:extLst>
                <a:ext uri="{FF2B5EF4-FFF2-40B4-BE49-F238E27FC236}">
                  <a16:creationId xmlns:a16="http://schemas.microsoft.com/office/drawing/2014/main" id="{451E39EF-EFC4-5995-24D9-8FA6228FC8DF}"/>
                </a:ext>
              </a:extLst>
            </p:cNvPr>
            <p:cNvSpPr/>
            <p:nvPr/>
          </p:nvSpPr>
          <p:spPr>
            <a:xfrm>
              <a:off x="103400" y="1435408"/>
              <a:ext cx="2568363" cy="4732326"/>
            </a:xfrm>
            <a:prstGeom prst="roundRect">
              <a:avLst>
                <a:gd name="adj" fmla="val 6715"/>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 name="Google Shape;1145;p24">
              <a:extLst>
                <a:ext uri="{FF2B5EF4-FFF2-40B4-BE49-F238E27FC236}">
                  <a16:creationId xmlns:a16="http://schemas.microsoft.com/office/drawing/2014/main" id="{6E307A5E-FFFE-6FC4-6F65-EE88B774489A}"/>
                </a:ext>
              </a:extLst>
            </p:cNvPr>
            <p:cNvGrpSpPr/>
            <p:nvPr/>
          </p:nvGrpSpPr>
          <p:grpSpPr>
            <a:xfrm>
              <a:off x="36472" y="1435408"/>
              <a:ext cx="2635288" cy="3413586"/>
              <a:chOff x="3204977" y="1266382"/>
              <a:chExt cx="2538261" cy="2408100"/>
            </a:xfrm>
          </p:grpSpPr>
          <p:sp>
            <p:nvSpPr>
              <p:cNvPr id="8" name="Google Shape;1147;p24">
                <a:extLst>
                  <a:ext uri="{FF2B5EF4-FFF2-40B4-BE49-F238E27FC236}">
                    <a16:creationId xmlns:a16="http://schemas.microsoft.com/office/drawing/2014/main" id="{7059F7E2-B2E4-3CD4-D3DD-B58679BF00F9}"/>
                  </a:ext>
                </a:extLst>
              </p:cNvPr>
              <p:cNvSpPr txBox="1"/>
              <p:nvPr/>
            </p:nvSpPr>
            <p:spPr>
              <a:xfrm>
                <a:off x="3307044" y="1266382"/>
                <a:ext cx="2436194" cy="527700"/>
              </a:xfrm>
              <a:prstGeom prst="rect">
                <a:avLst/>
              </a:prstGeom>
              <a:noFill/>
              <a:ln>
                <a:noFill/>
              </a:ln>
            </p:spPr>
            <p:txBody>
              <a:bodyPr spcFirstLastPara="1" wrap="square" lIns="121900" tIns="121900" rIns="121900" bIns="121900" anchor="b" anchorCtr="0">
                <a:noAutofit/>
              </a:bodyPr>
              <a:lstStyle/>
              <a:p>
                <a:pPr algn="ctr"/>
                <a:r>
                  <a:rPr lang="vi-VN" sz="2400" b="1" dirty="0">
                    <a:solidFill>
                      <a:srgbClr val="FFC000"/>
                    </a:solidFill>
                    <a:latin typeface="Barlow Semi Condensed"/>
                    <a:ea typeface="Barlow Semi Condensed"/>
                    <a:cs typeface="Barlow Semi Condensed"/>
                    <a:sym typeface="Barlow Semi Condensed"/>
                  </a:rPr>
                  <a:t>Thời gian log:</a:t>
                </a:r>
                <a:endParaRPr sz="2400" b="1" dirty="0">
                  <a:solidFill>
                    <a:srgbClr val="FFC000"/>
                  </a:solidFill>
                  <a:latin typeface="Barlow Semi Condensed Medium"/>
                  <a:ea typeface="Barlow Semi Condensed Medium"/>
                  <a:cs typeface="Barlow Semi Condensed Medium"/>
                  <a:sym typeface="Barlow Semi Condensed Medium"/>
                </a:endParaRPr>
              </a:p>
            </p:txBody>
          </p:sp>
          <p:sp>
            <p:nvSpPr>
              <p:cNvPr id="9" name="Google Shape;1148;p24">
                <a:extLst>
                  <a:ext uri="{FF2B5EF4-FFF2-40B4-BE49-F238E27FC236}">
                    <a16:creationId xmlns:a16="http://schemas.microsoft.com/office/drawing/2014/main" id="{031C79AE-F8DD-6783-356D-B7A40A132B89}"/>
                  </a:ext>
                </a:extLst>
              </p:cNvPr>
              <p:cNvSpPr txBox="1"/>
              <p:nvPr/>
            </p:nvSpPr>
            <p:spPr>
              <a:xfrm>
                <a:off x="3204977" y="1794082"/>
                <a:ext cx="2473800" cy="1880400"/>
              </a:xfrm>
              <a:prstGeom prst="rect">
                <a:avLst/>
              </a:prstGeom>
              <a:noFill/>
              <a:ln>
                <a:noFill/>
              </a:ln>
            </p:spPr>
            <p:txBody>
              <a:bodyPr spcFirstLastPara="1" wrap="square" lIns="121900" tIns="121900" rIns="121900" bIns="121900" anchor="t" anchorCtr="0">
                <a:noAutofit/>
              </a:bodyPr>
              <a:lstStyle/>
              <a:p>
                <a:pPr marL="186262">
                  <a:buClr>
                    <a:schemeClr val="lt1"/>
                  </a:buClr>
                  <a:buSzPts val="1400"/>
                </a:pPr>
                <a:r>
                  <a:rPr lang="vi-VN" sz="2000" dirty="0">
                    <a:solidFill>
                      <a:schemeClr val="lt1"/>
                    </a:solidFill>
                    <a:latin typeface="Barlow Semi Condensed"/>
                    <a:ea typeface="Barlow Semi Condensed"/>
                    <a:cs typeface="Barlow Semi Condensed"/>
                    <a:sym typeface="Barlow Semi Condensed"/>
                  </a:rPr>
                  <a:t>Cho chúng ta biết được, khi nào xảy sự việc không mong muốn. Tại thời điểm này, tốt nhất chúng ta sẽ lưu thêm cả những thông tin đầu ra, đầu vào hàm để có thể hiểu rõ hơn về lý do vì sao xảy ra lỗi</a:t>
                </a:r>
              </a:p>
            </p:txBody>
          </p:sp>
        </p:grpSp>
      </p:grpSp>
      <p:grpSp>
        <p:nvGrpSpPr>
          <p:cNvPr id="13" name="Group 12">
            <a:extLst>
              <a:ext uri="{FF2B5EF4-FFF2-40B4-BE49-F238E27FC236}">
                <a16:creationId xmlns:a16="http://schemas.microsoft.com/office/drawing/2014/main" id="{0BCA8563-2EDA-C885-3350-320DDF5B6D58}"/>
              </a:ext>
            </a:extLst>
          </p:cNvPr>
          <p:cNvGrpSpPr/>
          <p:nvPr/>
        </p:nvGrpSpPr>
        <p:grpSpPr>
          <a:xfrm>
            <a:off x="9083324" y="1346290"/>
            <a:ext cx="2864516" cy="3963230"/>
            <a:chOff x="-25962" y="1435303"/>
            <a:chExt cx="2801783" cy="4732326"/>
          </a:xfrm>
        </p:grpSpPr>
        <p:sp>
          <p:nvSpPr>
            <p:cNvPr id="14" name="Google Shape;1139;p24">
              <a:extLst>
                <a:ext uri="{FF2B5EF4-FFF2-40B4-BE49-F238E27FC236}">
                  <a16:creationId xmlns:a16="http://schemas.microsoft.com/office/drawing/2014/main" id="{6466310C-CCDD-35BA-D963-AD74A534FBB8}"/>
                </a:ext>
              </a:extLst>
            </p:cNvPr>
            <p:cNvSpPr/>
            <p:nvPr/>
          </p:nvSpPr>
          <p:spPr>
            <a:xfrm>
              <a:off x="103399" y="1435303"/>
              <a:ext cx="2568363" cy="4732326"/>
            </a:xfrm>
            <a:prstGeom prst="roundRect">
              <a:avLst>
                <a:gd name="adj" fmla="val 6715"/>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5" name="Google Shape;1145;p24">
              <a:extLst>
                <a:ext uri="{FF2B5EF4-FFF2-40B4-BE49-F238E27FC236}">
                  <a16:creationId xmlns:a16="http://schemas.microsoft.com/office/drawing/2014/main" id="{2D091F18-847E-4270-22D2-00918BE99851}"/>
                </a:ext>
              </a:extLst>
            </p:cNvPr>
            <p:cNvGrpSpPr/>
            <p:nvPr/>
          </p:nvGrpSpPr>
          <p:grpSpPr>
            <a:xfrm>
              <a:off x="-25962" y="1435303"/>
              <a:ext cx="2801783" cy="3148659"/>
              <a:chOff x="3144842" y="1266308"/>
              <a:chExt cx="2698626" cy="2221209"/>
            </a:xfrm>
          </p:grpSpPr>
          <p:sp>
            <p:nvSpPr>
              <p:cNvPr id="16" name="Google Shape;1147;p24">
                <a:extLst>
                  <a:ext uri="{FF2B5EF4-FFF2-40B4-BE49-F238E27FC236}">
                    <a16:creationId xmlns:a16="http://schemas.microsoft.com/office/drawing/2014/main" id="{BE76D118-10A4-44FE-315C-0A9A2DB426B6}"/>
                  </a:ext>
                </a:extLst>
              </p:cNvPr>
              <p:cNvSpPr txBox="1"/>
              <p:nvPr/>
            </p:nvSpPr>
            <p:spPr>
              <a:xfrm>
                <a:off x="3307046" y="1266308"/>
                <a:ext cx="2436194" cy="527700"/>
              </a:xfrm>
              <a:prstGeom prst="rect">
                <a:avLst/>
              </a:prstGeom>
              <a:noFill/>
              <a:ln>
                <a:noFill/>
              </a:ln>
            </p:spPr>
            <p:txBody>
              <a:bodyPr spcFirstLastPara="1" wrap="square" lIns="121900" tIns="121900" rIns="121900" bIns="121900" anchor="b" anchorCtr="0">
                <a:noAutofit/>
              </a:bodyPr>
              <a:lstStyle/>
              <a:p>
                <a:pPr algn="ctr"/>
                <a:r>
                  <a:rPr lang="vi-VN" sz="2400" b="1" dirty="0">
                    <a:solidFill>
                      <a:srgbClr val="FFC000"/>
                    </a:solidFill>
                    <a:latin typeface="Barlow Semi Condensed"/>
                    <a:ea typeface="Barlow Semi Condensed"/>
                    <a:cs typeface="Barlow Semi Condensed"/>
                    <a:sym typeface="Barlow Semi Condensed"/>
                  </a:rPr>
                  <a:t>Vị trí Log</a:t>
                </a:r>
              </a:p>
            </p:txBody>
          </p:sp>
          <p:sp>
            <p:nvSpPr>
              <p:cNvPr id="17" name="Google Shape;1148;p24">
                <a:extLst>
                  <a:ext uri="{FF2B5EF4-FFF2-40B4-BE49-F238E27FC236}">
                    <a16:creationId xmlns:a16="http://schemas.microsoft.com/office/drawing/2014/main" id="{4D84702A-B382-9FB3-FF81-F54FFCB952F6}"/>
                  </a:ext>
                </a:extLst>
              </p:cNvPr>
              <p:cNvSpPr txBox="1"/>
              <p:nvPr/>
            </p:nvSpPr>
            <p:spPr>
              <a:xfrm>
                <a:off x="3144842" y="1664195"/>
                <a:ext cx="2698626" cy="1823322"/>
              </a:xfrm>
              <a:prstGeom prst="rect">
                <a:avLst/>
              </a:prstGeom>
              <a:noFill/>
              <a:ln>
                <a:noFill/>
              </a:ln>
            </p:spPr>
            <p:txBody>
              <a:bodyPr spcFirstLastPara="1" wrap="square" lIns="121900" tIns="121900" rIns="121900" bIns="121900" anchor="t" anchorCtr="0">
                <a:noAutofit/>
              </a:bodyPr>
              <a:lstStyle/>
              <a:p>
                <a:pPr marL="186262">
                  <a:buClr>
                    <a:schemeClr val="lt1"/>
                  </a:buClr>
                  <a:buSzPts val="1400"/>
                </a:pPr>
                <a:r>
                  <a:rPr lang="vi-VN" sz="2000" dirty="0">
                    <a:solidFill>
                      <a:schemeClr val="lt1"/>
                    </a:solidFill>
                    <a:latin typeface="Barlow Semi Condensed"/>
                    <a:ea typeface="Barlow Semi Condensed"/>
                    <a:cs typeface="Barlow Semi Condensed"/>
                    <a:sym typeface="Barlow Semi Condensed"/>
                  </a:rPr>
                  <a:t>Giúp chúng ta thực hiện debug và không biết lỗi đó xuất phát từ đâu. Giả sử chúng ta thực hiện một funcition và API không trả về bất cứ thứ gì, như vậy chúng ra chỉ cần xem lại log xem hàm nào là hàm có vấn đề và đó là mốc đầu tiên mà chúng ra sẽ kiểm tra</a:t>
                </a:r>
              </a:p>
            </p:txBody>
          </p:sp>
        </p:grpSp>
      </p:grpSp>
      <p:grpSp>
        <p:nvGrpSpPr>
          <p:cNvPr id="22" name="Group 21">
            <a:extLst>
              <a:ext uri="{FF2B5EF4-FFF2-40B4-BE49-F238E27FC236}">
                <a16:creationId xmlns:a16="http://schemas.microsoft.com/office/drawing/2014/main" id="{61C7BCAF-5CD3-399D-2F8D-4958FEAE764D}"/>
              </a:ext>
            </a:extLst>
          </p:cNvPr>
          <p:cNvGrpSpPr/>
          <p:nvPr/>
        </p:nvGrpSpPr>
        <p:grpSpPr>
          <a:xfrm>
            <a:off x="8799404" y="5596143"/>
            <a:ext cx="3148436" cy="1116687"/>
            <a:chOff x="8799404" y="5596143"/>
            <a:chExt cx="3148436" cy="1116687"/>
          </a:xfrm>
        </p:grpSpPr>
        <p:sp>
          <p:nvSpPr>
            <p:cNvPr id="20" name="Rectangle 19">
              <a:extLst>
                <a:ext uri="{FF2B5EF4-FFF2-40B4-BE49-F238E27FC236}">
                  <a16:creationId xmlns:a16="http://schemas.microsoft.com/office/drawing/2014/main" id="{DF484558-033C-D936-BE83-1076D30BD34F}"/>
                </a:ext>
              </a:extLst>
            </p:cNvPr>
            <p:cNvSpPr/>
            <p:nvPr/>
          </p:nvSpPr>
          <p:spPr>
            <a:xfrm>
              <a:off x="8799404" y="5596143"/>
              <a:ext cx="3148436" cy="1116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1EE3396-EBD9-6349-CEA7-8DB26A91B058}"/>
                </a:ext>
              </a:extLst>
            </p:cNvPr>
            <p:cNvSpPr txBox="1"/>
            <p:nvPr/>
          </p:nvSpPr>
          <p:spPr>
            <a:xfrm>
              <a:off x="8799404" y="5615187"/>
              <a:ext cx="3042047" cy="923330"/>
            </a:xfrm>
            <a:prstGeom prst="rect">
              <a:avLst/>
            </a:prstGeom>
            <a:noFill/>
          </p:spPr>
          <p:txBody>
            <a:bodyPr wrap="square">
              <a:spAutoFit/>
            </a:bodyPr>
            <a:lstStyle/>
            <a:p>
              <a:r>
                <a:rPr lang="en-US" b="1" dirty="0">
                  <a:solidFill>
                    <a:schemeClr val="bg1"/>
                  </a:solidFill>
                </a:rPr>
                <a:t>=&gt; </a:t>
              </a:r>
              <a:r>
                <a:rPr lang="en-US" b="1" dirty="0" err="1">
                  <a:solidFill>
                    <a:schemeClr val="bg1"/>
                  </a:solidFill>
                </a:rPr>
                <a:t>Những</a:t>
              </a:r>
              <a:r>
                <a:rPr lang="en-US" b="1" dirty="0">
                  <a:solidFill>
                    <a:schemeClr val="bg1"/>
                  </a:solidFill>
                </a:rPr>
                <a:t> </a:t>
              </a:r>
              <a:r>
                <a:rPr lang="en-US" b="1" dirty="0" err="1">
                  <a:solidFill>
                    <a:schemeClr val="bg1"/>
                  </a:solidFill>
                </a:rPr>
                <a:t>thông</a:t>
              </a:r>
              <a:r>
                <a:rPr lang="en-US" b="1" dirty="0">
                  <a:solidFill>
                    <a:schemeClr val="bg1"/>
                  </a:solidFill>
                </a:rPr>
                <a:t> tin </a:t>
              </a:r>
              <a:r>
                <a:rPr lang="en-US" b="1" dirty="0" err="1">
                  <a:solidFill>
                    <a:schemeClr val="bg1"/>
                  </a:solidFill>
                </a:rPr>
                <a:t>này</a:t>
              </a:r>
              <a:r>
                <a:rPr lang="en-US" b="1" dirty="0">
                  <a:solidFill>
                    <a:schemeClr val="bg1"/>
                  </a:solidFill>
                </a:rPr>
                <a:t> </a:t>
              </a:r>
              <a:r>
                <a:rPr lang="en-US" b="1" dirty="0" err="1">
                  <a:solidFill>
                    <a:schemeClr val="bg1"/>
                  </a:solidFill>
                </a:rPr>
                <a:t>là</a:t>
              </a:r>
              <a:r>
                <a:rPr lang="en-US" b="1" dirty="0">
                  <a:solidFill>
                    <a:schemeClr val="bg1"/>
                  </a:solidFill>
                </a:rPr>
                <a:t> </a:t>
              </a:r>
              <a:r>
                <a:rPr lang="en-US" b="1" dirty="0" err="1">
                  <a:solidFill>
                    <a:schemeClr val="bg1"/>
                  </a:solidFill>
                </a:rPr>
                <a:t>cơ</a:t>
              </a:r>
              <a:r>
                <a:rPr lang="en-US" b="1" dirty="0">
                  <a:solidFill>
                    <a:schemeClr val="bg1"/>
                  </a:solidFill>
                </a:rPr>
                <a:t> </a:t>
              </a:r>
              <a:r>
                <a:rPr lang="en-US" b="1" dirty="0" err="1">
                  <a:solidFill>
                    <a:schemeClr val="bg1"/>
                  </a:solidFill>
                </a:rPr>
                <a:t>bản</a:t>
              </a:r>
              <a:r>
                <a:rPr lang="en-US" b="1" dirty="0">
                  <a:solidFill>
                    <a:schemeClr val="bg1"/>
                  </a:solidFill>
                </a:rPr>
                <a:t> </a:t>
              </a:r>
              <a:r>
                <a:rPr lang="en-US" b="1" dirty="0" err="1">
                  <a:solidFill>
                    <a:schemeClr val="bg1"/>
                  </a:solidFill>
                </a:rPr>
                <a:t>cho</a:t>
              </a:r>
              <a:r>
                <a:rPr lang="en-US" b="1" dirty="0">
                  <a:solidFill>
                    <a:schemeClr val="bg1"/>
                  </a:solidFill>
                </a:rPr>
                <a:t> </a:t>
              </a:r>
              <a:r>
                <a:rPr lang="en-US" b="1" dirty="0" err="1">
                  <a:solidFill>
                    <a:schemeClr val="bg1"/>
                  </a:solidFill>
                </a:rPr>
                <a:t>mọi</a:t>
              </a:r>
              <a:r>
                <a:rPr lang="en-US" b="1" dirty="0">
                  <a:solidFill>
                    <a:schemeClr val="bg1"/>
                  </a:solidFill>
                </a:rPr>
                <a:t> </a:t>
              </a: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a:t>
              </a:r>
              <a:r>
                <a:rPr lang="en-US" b="1" dirty="0" err="1">
                  <a:solidFill>
                    <a:schemeClr val="bg1"/>
                  </a:solidFill>
                </a:rPr>
                <a:t>cần</a:t>
              </a:r>
              <a:r>
                <a:rPr lang="en-US" b="1" dirty="0">
                  <a:solidFill>
                    <a:schemeClr val="bg1"/>
                  </a:solidFill>
                </a:rPr>
                <a:t> log, </a:t>
              </a:r>
              <a:r>
                <a:rPr lang="en-US" b="1" dirty="0" err="1">
                  <a:solidFill>
                    <a:schemeClr val="bg1"/>
                  </a:solidFill>
                </a:rPr>
                <a:t>bất</a:t>
              </a:r>
              <a:r>
                <a:rPr lang="en-US" b="1" dirty="0">
                  <a:solidFill>
                    <a:schemeClr val="bg1"/>
                  </a:solidFill>
                </a:rPr>
                <a:t> </a:t>
              </a:r>
              <a:r>
                <a:rPr lang="en-US" b="1" dirty="0" err="1">
                  <a:solidFill>
                    <a:schemeClr val="bg1"/>
                  </a:solidFill>
                </a:rPr>
                <a:t>kể</a:t>
              </a:r>
              <a:r>
                <a:rPr lang="en-US" b="1" dirty="0">
                  <a:solidFill>
                    <a:schemeClr val="bg1"/>
                  </a:solidFill>
                </a:rPr>
                <a:t> file log hay runtime log</a:t>
              </a:r>
            </a:p>
          </p:txBody>
        </p:sp>
      </p:grpSp>
    </p:spTree>
    <p:extLst>
      <p:ext uri="{BB962C8B-B14F-4D97-AF65-F5344CB8AC3E}">
        <p14:creationId xmlns:p14="http://schemas.microsoft.com/office/powerpoint/2010/main" val="320754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840900" y="1487333"/>
            <a:ext cx="10163723" cy="1452600"/>
          </a:xfrm>
          <a:prstGeom prst="rect">
            <a:avLst/>
          </a:prstGeom>
        </p:spPr>
        <p:txBody>
          <a:bodyPr spcFirstLastPara="1" vert="horz" wrap="square" lIns="0" tIns="121900" rIns="121900" bIns="121900" rtlCol="0" anchor="t" anchorCtr="0">
            <a:noAutofit/>
          </a:bodyPr>
          <a:lstStyle/>
          <a:p>
            <a:pPr marL="609585" indent="-423323">
              <a:buSzPts val="1400"/>
              <a:buChar char="●"/>
            </a:pPr>
            <a:r>
              <a:rPr lang="vi-VN" sz="2900" b="1" dirty="0">
                <a:solidFill>
                  <a:srgbClr val="434343"/>
                </a:solidFill>
              </a:rPr>
              <a:t>Cài đặt:</a:t>
            </a:r>
          </a:p>
          <a:p>
            <a:pPr marL="186262" indent="0">
              <a:buSzPts val="1400"/>
            </a:pPr>
            <a:r>
              <a:rPr lang="vi-VN" sz="1800" dirty="0">
                <a:effectLst/>
                <a:latin typeface="Times New Roman" panose="02020603050405020304" pitchFamily="18" charset="0"/>
                <a:ea typeface="Times New Roman" panose="02020603050405020304" pitchFamily="18" charset="0"/>
              </a:rPr>
              <a:t>Bạn chỉ cần </a:t>
            </a:r>
            <a:r>
              <a:rPr lang="vi-VN" sz="1800" dirty="0">
                <a:latin typeface="Times New Roman" panose="02020603050405020304" pitchFamily="18" charset="0"/>
                <a:ea typeface="Times New Roman" panose="02020603050405020304" pitchFamily="18" charset="0"/>
              </a:rPr>
              <a:t>tải</a:t>
            </a:r>
            <a:r>
              <a:rPr lang="vi-VN" sz="1800" dirty="0">
                <a:effectLst/>
                <a:latin typeface="Times New Roman" panose="02020603050405020304" pitchFamily="18" charset="0"/>
                <a:ea typeface="Times New Roman" panose="02020603050405020304" pitchFamily="18" charset="0"/>
              </a:rPr>
              <a:t> file jar  về máy. Sau đó sao chép tệp này vào libs cuối cùng nó hoạt động</a:t>
            </a:r>
            <a:endParaRPr lang="en-US" sz="1800" dirty="0">
              <a:effectLst/>
              <a:latin typeface="Times New Roman" panose="02020603050405020304" pitchFamily="18" charset="0"/>
              <a:ea typeface="Times New Roman" panose="02020603050405020304" pitchFamily="18" charset="0"/>
            </a:endParaRPr>
          </a:p>
          <a:p>
            <a:pPr marL="186262" indent="0">
              <a:buSzPts val="1400"/>
            </a:pPr>
            <a:endParaRPr lang="en-US" sz="2900" b="1" dirty="0">
              <a:solidFill>
                <a:srgbClr val="434343"/>
              </a:solidFill>
            </a:endParaRPr>
          </a:p>
        </p:txBody>
      </p:sp>
      <p:sp>
        <p:nvSpPr>
          <p:cNvPr id="927" name="Google Shape;927;p18"/>
          <p:cNvSpPr txBox="1">
            <a:spLocks noGrp="1"/>
          </p:cNvSpPr>
          <p:nvPr>
            <p:ph type="title"/>
          </p:nvPr>
        </p:nvSpPr>
        <p:spPr>
          <a:xfrm>
            <a:off x="950967" y="719333"/>
            <a:ext cx="10290000" cy="768000"/>
          </a:xfrm>
          <a:prstGeom prst="rect">
            <a:avLst/>
          </a:prstGeom>
        </p:spPr>
        <p:txBody>
          <a:bodyPr spcFirstLastPara="1" vert="horz" wrap="square" lIns="121900" tIns="121900" rIns="121900" bIns="121900" rtlCol="0" anchor="t" anchorCtr="0">
            <a:noAutofit/>
          </a:bodyPr>
          <a:lstStyle/>
          <a:p>
            <a:r>
              <a:rPr lang="vi-VN" b="1" dirty="0">
                <a:solidFill>
                  <a:schemeClr val="accent4">
                    <a:lumMod val="75000"/>
                  </a:schemeClr>
                </a:solidFill>
              </a:rPr>
              <a:t>3, Cài đặt &amp; thử nghiệm</a:t>
            </a:r>
            <a:endParaRPr lang="en-US" b="1" dirty="0">
              <a:solidFill>
                <a:schemeClr val="accent4">
                  <a:lumMod val="75000"/>
                </a:schemeClr>
              </a:solidFill>
            </a:endParaRPr>
          </a:p>
        </p:txBody>
      </p:sp>
      <p:sp>
        <p:nvSpPr>
          <p:cNvPr id="4" name="Text Placeholder 2">
            <a:extLst>
              <a:ext uri="{FF2B5EF4-FFF2-40B4-BE49-F238E27FC236}">
                <a16:creationId xmlns:a16="http://schemas.microsoft.com/office/drawing/2014/main" id="{372A3330-F6B3-9E79-48B2-6EA815026773}"/>
              </a:ext>
            </a:extLst>
          </p:cNvPr>
          <p:cNvSpPr txBox="1">
            <a:spLocks/>
          </p:cNvSpPr>
          <p:nvPr/>
        </p:nvSpPr>
        <p:spPr>
          <a:xfrm>
            <a:off x="730834" y="2871788"/>
            <a:ext cx="4445474" cy="823912"/>
          </a:xfrm>
          <a:prstGeom prst="rect">
            <a:avLst/>
          </a:prstGeom>
        </p:spPr>
        <p:txBody>
          <a:bodyPr spcFirstLastPara="1" vert="horz" wrap="square" lIns="91425" tIns="91425" rIns="91425" bIns="91425" rtlCol="0" anchor="t" anchorCtr="0">
            <a:noAutofit/>
          </a:bodyPr>
          <a:lstStyle>
            <a:lvl1pPr marL="228600" lvl="0" indent="-228600" algn="l" defTabSz="914400" rtl="0" eaLnBrk="1" latinLnBrk="0" hangingPunct="1">
              <a:lnSpc>
                <a:spcPct val="115000"/>
              </a:lnSpc>
              <a:spcBef>
                <a:spcPts val="0"/>
              </a:spcBef>
              <a:spcAft>
                <a:spcPts val="0"/>
              </a:spcAft>
              <a:buFont typeface="Arial" panose="020B0604020202020204" pitchFamily="34" charset="0"/>
              <a:buNone/>
              <a:defRPr sz="2800" kern="1200">
                <a:solidFill>
                  <a:schemeClr val="dk2"/>
                </a:solidFill>
                <a:latin typeface="Barlow Semi Condensed"/>
                <a:ea typeface="Barlow Semi Condensed"/>
                <a:cs typeface="Barlow Semi Condensed"/>
                <a:sym typeface="Barlow Semi Condensed"/>
              </a:defRPr>
            </a:lvl1pPr>
            <a:lvl2pPr marL="685800" lvl="1" indent="-228600" algn="l" defTabSz="914400" rtl="0" eaLnBrk="1" latinLnBrk="0" hangingPunct="1">
              <a:lnSpc>
                <a:spcPct val="115000"/>
              </a:lnSpc>
              <a:spcBef>
                <a:spcPts val="2133"/>
              </a:spcBef>
              <a:spcAft>
                <a:spcPts val="0"/>
              </a:spcAft>
              <a:buFont typeface="Arial" panose="020B0604020202020204" pitchFamily="34" charset="0"/>
              <a:buNone/>
              <a:defRPr sz="2400" kern="1200">
                <a:solidFill>
                  <a:schemeClr val="dk2"/>
                </a:solidFill>
                <a:latin typeface="Barlow Semi Condensed"/>
                <a:ea typeface="Barlow Semi Condensed"/>
                <a:cs typeface="Barlow Semi Condensed"/>
                <a:sym typeface="Barlow Semi Condensed"/>
              </a:defRPr>
            </a:lvl2pPr>
            <a:lvl3pPr marL="1143000" lvl="2" indent="-228600" algn="l" defTabSz="914400" rtl="0" eaLnBrk="1" latinLnBrk="0" hangingPunct="1">
              <a:lnSpc>
                <a:spcPct val="115000"/>
              </a:lnSpc>
              <a:spcBef>
                <a:spcPts val="2133"/>
              </a:spcBef>
              <a:spcAft>
                <a:spcPts val="0"/>
              </a:spcAft>
              <a:buFont typeface="Arial" panose="020B0604020202020204" pitchFamily="34" charset="0"/>
              <a:buNone/>
              <a:defRPr sz="2000" kern="1200">
                <a:solidFill>
                  <a:schemeClr val="dk2"/>
                </a:solidFill>
                <a:latin typeface="Barlow Semi Condensed"/>
                <a:ea typeface="Barlow Semi Condensed"/>
                <a:cs typeface="Barlow Semi Condensed"/>
                <a:sym typeface="Barlow Semi Condensed"/>
              </a:defRPr>
            </a:lvl3pPr>
            <a:lvl4pPr marL="1600200" lvl="3"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4pPr>
            <a:lvl5pPr marL="2057400" lvl="4"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5pPr>
            <a:lvl6pPr marL="2514600" lvl="5"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6pPr>
            <a:lvl7pPr marL="2971800" lvl="6"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7pPr>
            <a:lvl8pPr marL="3429000" lvl="7"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8pPr>
            <a:lvl9pPr marL="3886200" lvl="8" indent="-228600" algn="l" defTabSz="914400" rtl="0" eaLnBrk="1" latinLnBrk="0" hangingPunct="1">
              <a:lnSpc>
                <a:spcPct val="115000"/>
              </a:lnSpc>
              <a:spcBef>
                <a:spcPts val="2133"/>
              </a:spcBef>
              <a:spcAft>
                <a:spcPts val="2133"/>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9pPr>
          </a:lstStyle>
          <a:p>
            <a:pPr algn="ctr"/>
            <a:r>
              <a:rPr lang="vi-VN" b="1" dirty="0"/>
              <a:t>Thư viện Commom Logging</a:t>
            </a:r>
            <a:endParaRPr lang="en-US" b="1" dirty="0"/>
          </a:p>
        </p:txBody>
      </p:sp>
      <p:sp>
        <p:nvSpPr>
          <p:cNvPr id="5" name="Text Placeholder 4">
            <a:extLst>
              <a:ext uri="{FF2B5EF4-FFF2-40B4-BE49-F238E27FC236}">
                <a16:creationId xmlns:a16="http://schemas.microsoft.com/office/drawing/2014/main" id="{79645DC9-46C2-13BC-070C-6A0F6ED2A4C4}"/>
              </a:ext>
            </a:extLst>
          </p:cNvPr>
          <p:cNvSpPr txBox="1">
            <a:spLocks/>
          </p:cNvSpPr>
          <p:nvPr/>
        </p:nvSpPr>
        <p:spPr>
          <a:xfrm>
            <a:off x="5922761" y="3017044"/>
            <a:ext cx="5183188" cy="53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b="1" dirty="0">
                <a:latin typeface="Barlow Semi Condensed" panose="00000506000000000000" pitchFamily="2" charset="0"/>
              </a:rPr>
              <a:t>Thư viện hỗ trợ ghi log (log4j)</a:t>
            </a:r>
            <a:endParaRPr lang="en-US" b="1" dirty="0">
              <a:latin typeface="Barlow Semi Condensed" panose="00000506000000000000" pitchFamily="2" charset="0"/>
            </a:endParaRPr>
          </a:p>
        </p:txBody>
      </p:sp>
      <p:pic>
        <p:nvPicPr>
          <p:cNvPr id="6" name="Content Placeholder 6">
            <a:extLst>
              <a:ext uri="{FF2B5EF4-FFF2-40B4-BE49-F238E27FC236}">
                <a16:creationId xmlns:a16="http://schemas.microsoft.com/office/drawing/2014/main" id="{95B12982-F651-5346-3159-68BB51DBC47B}"/>
              </a:ext>
            </a:extLst>
          </p:cNvPr>
          <p:cNvPicPr>
            <a:picLocks noChangeAspect="1"/>
          </p:cNvPicPr>
          <p:nvPr/>
        </p:nvPicPr>
        <p:blipFill>
          <a:blip r:embed="rId3"/>
          <a:stretch>
            <a:fillRect/>
          </a:stretch>
        </p:blipFill>
        <p:spPr>
          <a:xfrm>
            <a:off x="840900" y="3627556"/>
            <a:ext cx="4747100" cy="2785276"/>
          </a:xfrm>
          <a:prstGeom prst="rect">
            <a:avLst/>
          </a:prstGeom>
        </p:spPr>
      </p:pic>
      <p:pic>
        <p:nvPicPr>
          <p:cNvPr id="7" name="Picture 6">
            <a:extLst>
              <a:ext uri="{FF2B5EF4-FFF2-40B4-BE49-F238E27FC236}">
                <a16:creationId xmlns:a16="http://schemas.microsoft.com/office/drawing/2014/main" id="{9A3339B1-E200-08F4-3D25-99B52375D5CA}"/>
              </a:ext>
            </a:extLst>
          </p:cNvPr>
          <p:cNvPicPr>
            <a:picLocks noChangeAspect="1"/>
          </p:cNvPicPr>
          <p:nvPr/>
        </p:nvPicPr>
        <p:blipFill>
          <a:blip r:embed="rId4"/>
          <a:stretch>
            <a:fillRect/>
          </a:stretch>
        </p:blipFill>
        <p:spPr>
          <a:xfrm>
            <a:off x="5789824" y="3627556"/>
            <a:ext cx="5451143" cy="2785276"/>
          </a:xfrm>
          <a:prstGeom prst="rect">
            <a:avLst/>
          </a:prstGeom>
        </p:spPr>
      </p:pic>
    </p:spTree>
    <p:extLst>
      <p:ext uri="{BB962C8B-B14F-4D97-AF65-F5344CB8AC3E}">
        <p14:creationId xmlns:p14="http://schemas.microsoft.com/office/powerpoint/2010/main" val="3778341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840900" y="1487333"/>
            <a:ext cx="10163723" cy="1452600"/>
          </a:xfrm>
          <a:prstGeom prst="rect">
            <a:avLst/>
          </a:prstGeom>
        </p:spPr>
        <p:txBody>
          <a:bodyPr spcFirstLastPara="1" vert="horz" wrap="square" lIns="0" tIns="121900" rIns="121900" bIns="121900" rtlCol="0" anchor="t" anchorCtr="0">
            <a:noAutofit/>
          </a:bodyPr>
          <a:lstStyle/>
          <a:p>
            <a:pPr marL="609585" indent="-423323">
              <a:buSzPts val="1400"/>
              <a:buChar char="●"/>
            </a:pPr>
            <a:r>
              <a:rPr lang="vi-VN" sz="2900" b="1" dirty="0">
                <a:solidFill>
                  <a:srgbClr val="434343"/>
                </a:solidFill>
              </a:rPr>
              <a:t>Thử nghiệm demo trong VS code:</a:t>
            </a:r>
          </a:p>
          <a:p>
            <a:pPr marL="609585" indent="-423323">
              <a:buSzPts val="1400"/>
              <a:buChar char="●"/>
            </a:pPr>
            <a:endParaRPr lang="vi-VN" sz="2900" b="1" dirty="0">
              <a:solidFill>
                <a:srgbClr val="434343"/>
              </a:solidFill>
            </a:endParaRPr>
          </a:p>
          <a:p>
            <a:pPr marL="186262" indent="0">
              <a:buSzPts val="1400"/>
            </a:pPr>
            <a:endParaRPr lang="en-US" sz="2900" b="1" dirty="0">
              <a:solidFill>
                <a:srgbClr val="434343"/>
              </a:solidFill>
            </a:endParaRPr>
          </a:p>
        </p:txBody>
      </p:sp>
      <p:sp>
        <p:nvSpPr>
          <p:cNvPr id="927" name="Google Shape;927;p18"/>
          <p:cNvSpPr txBox="1">
            <a:spLocks noGrp="1"/>
          </p:cNvSpPr>
          <p:nvPr>
            <p:ph type="title"/>
          </p:nvPr>
        </p:nvSpPr>
        <p:spPr>
          <a:xfrm>
            <a:off x="950967" y="719333"/>
            <a:ext cx="10290000" cy="768000"/>
          </a:xfrm>
          <a:prstGeom prst="rect">
            <a:avLst/>
          </a:prstGeom>
        </p:spPr>
        <p:txBody>
          <a:bodyPr spcFirstLastPara="1" vert="horz" wrap="square" lIns="121900" tIns="121900" rIns="121900" bIns="121900" rtlCol="0" anchor="t" anchorCtr="0">
            <a:noAutofit/>
          </a:bodyPr>
          <a:lstStyle/>
          <a:p>
            <a:r>
              <a:rPr lang="vi-VN" b="1" dirty="0">
                <a:solidFill>
                  <a:schemeClr val="accent4">
                    <a:lumMod val="75000"/>
                  </a:schemeClr>
                </a:solidFill>
              </a:rPr>
              <a:t>3, Cài đặt &amp; thử nghiệm</a:t>
            </a:r>
            <a:endParaRPr lang="en-US" b="1" dirty="0">
              <a:solidFill>
                <a:schemeClr val="accent4">
                  <a:lumMod val="75000"/>
                </a:schemeClr>
              </a:solidFill>
            </a:endParaRPr>
          </a:p>
        </p:txBody>
      </p:sp>
      <p:sp>
        <p:nvSpPr>
          <p:cNvPr id="11" name="Text Placeholder 2">
            <a:extLst>
              <a:ext uri="{FF2B5EF4-FFF2-40B4-BE49-F238E27FC236}">
                <a16:creationId xmlns:a16="http://schemas.microsoft.com/office/drawing/2014/main" id="{551084A5-FD82-1273-2B79-ED552065EE5F}"/>
              </a:ext>
            </a:extLst>
          </p:cNvPr>
          <p:cNvSpPr txBox="1">
            <a:spLocks/>
          </p:cNvSpPr>
          <p:nvPr/>
        </p:nvSpPr>
        <p:spPr>
          <a:xfrm>
            <a:off x="950967" y="2310023"/>
            <a:ext cx="4445474" cy="823912"/>
          </a:xfrm>
          <a:prstGeom prst="rect">
            <a:avLst/>
          </a:prstGeom>
        </p:spPr>
        <p:txBody>
          <a:bodyPr spcFirstLastPara="1" vert="horz" wrap="square" lIns="91425" tIns="91425" rIns="91425" bIns="91425" rtlCol="0" anchor="t" anchorCtr="0">
            <a:noAutofit/>
          </a:bodyPr>
          <a:lstStyle>
            <a:lvl1pPr marL="228600" lvl="0" indent="-228600" algn="l" defTabSz="914400" rtl="0" eaLnBrk="1" latinLnBrk="0" hangingPunct="1">
              <a:lnSpc>
                <a:spcPct val="115000"/>
              </a:lnSpc>
              <a:spcBef>
                <a:spcPts val="0"/>
              </a:spcBef>
              <a:spcAft>
                <a:spcPts val="0"/>
              </a:spcAft>
              <a:buFont typeface="Arial" panose="020B0604020202020204" pitchFamily="34" charset="0"/>
              <a:buNone/>
              <a:defRPr sz="2800" kern="1200">
                <a:solidFill>
                  <a:schemeClr val="dk2"/>
                </a:solidFill>
                <a:latin typeface="Barlow Semi Condensed"/>
                <a:ea typeface="Barlow Semi Condensed"/>
                <a:cs typeface="Barlow Semi Condensed"/>
                <a:sym typeface="Barlow Semi Condensed"/>
              </a:defRPr>
            </a:lvl1pPr>
            <a:lvl2pPr marL="685800" lvl="1" indent="-228600" algn="l" defTabSz="914400" rtl="0" eaLnBrk="1" latinLnBrk="0" hangingPunct="1">
              <a:lnSpc>
                <a:spcPct val="115000"/>
              </a:lnSpc>
              <a:spcBef>
                <a:spcPts val="2133"/>
              </a:spcBef>
              <a:spcAft>
                <a:spcPts val="0"/>
              </a:spcAft>
              <a:buFont typeface="Arial" panose="020B0604020202020204" pitchFamily="34" charset="0"/>
              <a:buNone/>
              <a:defRPr sz="2400" kern="1200">
                <a:solidFill>
                  <a:schemeClr val="dk2"/>
                </a:solidFill>
                <a:latin typeface="Barlow Semi Condensed"/>
                <a:ea typeface="Barlow Semi Condensed"/>
                <a:cs typeface="Barlow Semi Condensed"/>
                <a:sym typeface="Barlow Semi Condensed"/>
              </a:defRPr>
            </a:lvl2pPr>
            <a:lvl3pPr marL="1143000" lvl="2" indent="-228600" algn="l" defTabSz="914400" rtl="0" eaLnBrk="1" latinLnBrk="0" hangingPunct="1">
              <a:lnSpc>
                <a:spcPct val="115000"/>
              </a:lnSpc>
              <a:spcBef>
                <a:spcPts val="2133"/>
              </a:spcBef>
              <a:spcAft>
                <a:spcPts val="0"/>
              </a:spcAft>
              <a:buFont typeface="Arial" panose="020B0604020202020204" pitchFamily="34" charset="0"/>
              <a:buNone/>
              <a:defRPr sz="2000" kern="1200">
                <a:solidFill>
                  <a:schemeClr val="dk2"/>
                </a:solidFill>
                <a:latin typeface="Barlow Semi Condensed"/>
                <a:ea typeface="Barlow Semi Condensed"/>
                <a:cs typeface="Barlow Semi Condensed"/>
                <a:sym typeface="Barlow Semi Condensed"/>
              </a:defRPr>
            </a:lvl3pPr>
            <a:lvl4pPr marL="1600200" lvl="3"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4pPr>
            <a:lvl5pPr marL="2057400" lvl="4"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5pPr>
            <a:lvl6pPr marL="2514600" lvl="5"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6pPr>
            <a:lvl7pPr marL="2971800" lvl="6"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7pPr>
            <a:lvl8pPr marL="3429000" lvl="7"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8pPr>
            <a:lvl9pPr marL="3886200" lvl="8" indent="-228600" algn="l" defTabSz="914400" rtl="0" eaLnBrk="1" latinLnBrk="0" hangingPunct="1">
              <a:lnSpc>
                <a:spcPct val="115000"/>
              </a:lnSpc>
              <a:spcBef>
                <a:spcPts val="2133"/>
              </a:spcBef>
              <a:spcAft>
                <a:spcPts val="2133"/>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9pPr>
          </a:lstStyle>
          <a:p>
            <a:pPr algn="ctr"/>
            <a:r>
              <a:rPr lang="vi-VN" b="1" dirty="0"/>
              <a:t>Xử lý code</a:t>
            </a:r>
            <a:endParaRPr lang="en-US" b="1" dirty="0"/>
          </a:p>
        </p:txBody>
      </p:sp>
      <p:sp>
        <p:nvSpPr>
          <p:cNvPr id="12" name="Text Placeholder 4">
            <a:extLst>
              <a:ext uri="{FF2B5EF4-FFF2-40B4-BE49-F238E27FC236}">
                <a16:creationId xmlns:a16="http://schemas.microsoft.com/office/drawing/2014/main" id="{4547C312-6F43-D383-0281-584062214403}"/>
              </a:ext>
            </a:extLst>
          </p:cNvPr>
          <p:cNvSpPr txBox="1">
            <a:spLocks/>
          </p:cNvSpPr>
          <p:nvPr/>
        </p:nvSpPr>
        <p:spPr>
          <a:xfrm>
            <a:off x="5922761" y="2310023"/>
            <a:ext cx="5183188" cy="53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b="1" dirty="0">
                <a:latin typeface="Barlow Semi Condensed" panose="00000506000000000000" pitchFamily="2" charset="0"/>
              </a:rPr>
              <a:t>Console (Run)</a:t>
            </a:r>
            <a:endParaRPr lang="en-US" b="1" dirty="0">
              <a:latin typeface="Barlow Semi Condensed" panose="00000506000000000000" pitchFamily="2" charset="0"/>
            </a:endParaRPr>
          </a:p>
        </p:txBody>
      </p:sp>
      <p:pic>
        <p:nvPicPr>
          <p:cNvPr id="10" name="Picture 9">
            <a:extLst>
              <a:ext uri="{FF2B5EF4-FFF2-40B4-BE49-F238E27FC236}">
                <a16:creationId xmlns:a16="http://schemas.microsoft.com/office/drawing/2014/main" id="{095C2FB5-612F-B638-C4BA-FED4A2983053}"/>
              </a:ext>
            </a:extLst>
          </p:cNvPr>
          <p:cNvPicPr>
            <a:picLocks noChangeAspect="1"/>
          </p:cNvPicPr>
          <p:nvPr/>
        </p:nvPicPr>
        <p:blipFill>
          <a:blip r:embed="rId3"/>
          <a:stretch>
            <a:fillRect/>
          </a:stretch>
        </p:blipFill>
        <p:spPr>
          <a:xfrm>
            <a:off x="42860" y="2939933"/>
            <a:ext cx="6752701" cy="4081670"/>
          </a:xfrm>
          <a:prstGeom prst="rect">
            <a:avLst/>
          </a:prstGeom>
        </p:spPr>
      </p:pic>
      <p:pic>
        <p:nvPicPr>
          <p:cNvPr id="14" name="Picture 13">
            <a:extLst>
              <a:ext uri="{FF2B5EF4-FFF2-40B4-BE49-F238E27FC236}">
                <a16:creationId xmlns:a16="http://schemas.microsoft.com/office/drawing/2014/main" id="{3AF3CB49-6F4D-A6EF-C90C-43FEB91E9746}"/>
              </a:ext>
            </a:extLst>
          </p:cNvPr>
          <p:cNvPicPr>
            <a:picLocks noChangeAspect="1"/>
          </p:cNvPicPr>
          <p:nvPr/>
        </p:nvPicPr>
        <p:blipFill>
          <a:blip r:embed="rId4"/>
          <a:stretch>
            <a:fillRect/>
          </a:stretch>
        </p:blipFill>
        <p:spPr>
          <a:xfrm>
            <a:off x="6895322" y="3266118"/>
            <a:ext cx="4422711" cy="2104549"/>
          </a:xfrm>
          <a:prstGeom prst="rect">
            <a:avLst/>
          </a:prstGeom>
        </p:spPr>
      </p:pic>
    </p:spTree>
    <p:extLst>
      <p:ext uri="{BB962C8B-B14F-4D97-AF65-F5344CB8AC3E}">
        <p14:creationId xmlns:p14="http://schemas.microsoft.com/office/powerpoint/2010/main" val="160223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anim calcmode="lin" valueType="num">
                                      <p:cBhvr>
                                        <p:cTn id="13" dur="2000" fill="hold"/>
                                        <p:tgtEl>
                                          <p:spTgt spid="10"/>
                                        </p:tgtEl>
                                        <p:attrNameLst>
                                          <p:attrName>ppt_w</p:attrName>
                                        </p:attrNameLst>
                                      </p:cBhvr>
                                      <p:tavLst>
                                        <p:tav tm="0" fmla="#ppt_w*sin(2.5*pi*$)">
                                          <p:val>
                                            <p:fltVal val="0"/>
                                          </p:val>
                                        </p:tav>
                                        <p:tav tm="100000">
                                          <p:val>
                                            <p:fltVal val="1"/>
                                          </p:val>
                                        </p:tav>
                                      </p:tavLst>
                                    </p:anim>
                                    <p:anim calcmode="lin" valueType="num">
                                      <p:cBhvr>
                                        <p:cTn id="1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43" name="Google Shape;1467;p27">
            <a:extLst>
              <a:ext uri="{FF2B5EF4-FFF2-40B4-BE49-F238E27FC236}">
                <a16:creationId xmlns:a16="http://schemas.microsoft.com/office/drawing/2014/main" id="{2226B736-1749-0758-E18B-4998E9961BB1}"/>
              </a:ext>
            </a:extLst>
          </p:cNvPr>
          <p:cNvSpPr/>
          <p:nvPr/>
        </p:nvSpPr>
        <p:spPr>
          <a:xfrm>
            <a:off x="620887" y="1127318"/>
            <a:ext cx="5675976" cy="2918263"/>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chemeClr val="bg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4" name="Google Shape;1464;p27"/>
          <p:cNvSpPr txBox="1">
            <a:spLocks noGrp="1"/>
          </p:cNvSpPr>
          <p:nvPr>
            <p:ph type="title"/>
          </p:nvPr>
        </p:nvSpPr>
        <p:spPr>
          <a:xfrm>
            <a:off x="979167" y="478225"/>
            <a:ext cx="10262000" cy="763600"/>
          </a:xfrm>
          <a:prstGeom prst="rect">
            <a:avLst/>
          </a:prstGeom>
        </p:spPr>
        <p:txBody>
          <a:bodyPr spcFirstLastPara="1" vert="horz" wrap="square" lIns="121900" tIns="121900" rIns="121900" bIns="121900" rtlCol="0" anchor="t" anchorCtr="0">
            <a:noAutofit/>
          </a:bodyPr>
          <a:lstStyle/>
          <a:p>
            <a:r>
              <a:rPr lang="vi-VN" b="1" dirty="0">
                <a:solidFill>
                  <a:schemeClr val="accent4">
                    <a:lumMod val="75000"/>
                  </a:schemeClr>
                </a:solidFill>
              </a:rPr>
              <a:t>4, </a:t>
            </a:r>
            <a:r>
              <a:rPr lang="en-US" b="1" dirty="0">
                <a:solidFill>
                  <a:schemeClr val="accent4">
                    <a:lumMod val="75000"/>
                  </a:schemeClr>
                </a:solidFill>
              </a:rPr>
              <a:t>T</a:t>
            </a:r>
            <a:r>
              <a:rPr lang="en" b="1" dirty="0">
                <a:solidFill>
                  <a:schemeClr val="accent4">
                    <a:lumMod val="75000"/>
                  </a:schemeClr>
                </a:solidFill>
              </a:rPr>
              <a:t>ổng kết</a:t>
            </a:r>
            <a:endParaRPr b="1" dirty="0">
              <a:solidFill>
                <a:schemeClr val="accent4">
                  <a:lumMod val="75000"/>
                </a:schemeClr>
              </a:solidFill>
            </a:endParaRPr>
          </a:p>
        </p:txBody>
      </p:sp>
      <p:sp>
        <p:nvSpPr>
          <p:cNvPr id="1467" name="Google Shape;1467;p27"/>
          <p:cNvSpPr/>
          <p:nvPr/>
        </p:nvSpPr>
        <p:spPr>
          <a:xfrm>
            <a:off x="3317992" y="4345014"/>
            <a:ext cx="3916389" cy="1601386"/>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8" name="Google Shape;1468;p27"/>
          <p:cNvSpPr/>
          <p:nvPr/>
        </p:nvSpPr>
        <p:spPr>
          <a:xfrm>
            <a:off x="7582764" y="2372640"/>
            <a:ext cx="3916389" cy="1601386"/>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9" name="Google Shape;1469;p27"/>
          <p:cNvSpPr/>
          <p:nvPr/>
        </p:nvSpPr>
        <p:spPr>
          <a:xfrm>
            <a:off x="7510403" y="4341951"/>
            <a:ext cx="3916389" cy="1601386"/>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0" name="Google Shape;1470;p27"/>
          <p:cNvSpPr/>
          <p:nvPr/>
        </p:nvSpPr>
        <p:spPr>
          <a:xfrm>
            <a:off x="6296863" y="3216062"/>
            <a:ext cx="2059077" cy="1864089"/>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471" name="Google Shape;1471;p27"/>
          <p:cNvGrpSpPr/>
          <p:nvPr/>
        </p:nvGrpSpPr>
        <p:grpSpPr>
          <a:xfrm>
            <a:off x="6945266" y="3810428"/>
            <a:ext cx="1068771" cy="960703"/>
            <a:chOff x="890400" y="4399350"/>
            <a:chExt cx="486600" cy="483150"/>
          </a:xfrm>
        </p:grpSpPr>
        <p:sp>
          <p:nvSpPr>
            <p:cNvPr id="1472" name="Google Shape;1472;p27"/>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473" name="Google Shape;1473;p27"/>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474" name="Google Shape;1474;p27"/>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1482" name="Google Shape;1482;p27"/>
          <p:cNvSpPr txBox="1"/>
          <p:nvPr/>
        </p:nvSpPr>
        <p:spPr>
          <a:xfrm>
            <a:off x="3521118" y="4972780"/>
            <a:ext cx="2775745" cy="674187"/>
          </a:xfrm>
          <a:prstGeom prst="rect">
            <a:avLst/>
          </a:prstGeom>
          <a:noFill/>
          <a:ln>
            <a:noFill/>
          </a:ln>
        </p:spPr>
        <p:txBody>
          <a:bodyPr spcFirstLastPara="1" wrap="square" lIns="121900" tIns="121900" rIns="121900" bIns="121900" anchor="t" anchorCtr="0">
            <a:noAutofit/>
          </a:bodyPr>
          <a:lstStyle/>
          <a:p>
            <a:r>
              <a:rPr lang="en-US" sz="2400" dirty="0">
                <a:solidFill>
                  <a:schemeClr val="dk1"/>
                </a:solidFill>
                <a:latin typeface="Barlow Semi Condensed"/>
                <a:ea typeface="Barlow Semi Condensed"/>
                <a:cs typeface="Barlow Semi Condensed"/>
                <a:sym typeface="Barlow Semi Condensed"/>
              </a:rPr>
              <a:t>1, </a:t>
            </a:r>
            <a:r>
              <a:rPr lang="en-US" sz="2400" dirty="0" err="1">
                <a:solidFill>
                  <a:schemeClr val="dk1"/>
                </a:solidFill>
                <a:latin typeface="Barlow Semi Condensed"/>
                <a:ea typeface="Barlow Semi Condensed"/>
                <a:cs typeface="Barlow Semi Condensed"/>
                <a:sym typeface="Barlow Semi Condensed"/>
              </a:rPr>
              <a:t>giúp</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nắm</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bắt</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bất</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kỳ</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lỗi</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nào</a:t>
            </a:r>
            <a:r>
              <a:rPr lang="en-US" sz="2400" dirty="0">
                <a:solidFill>
                  <a:schemeClr val="dk1"/>
                </a:solidFill>
                <a:latin typeface="Barlow Semi Condensed"/>
                <a:ea typeface="Barlow Semi Condensed"/>
                <a:cs typeface="Barlow Semi Condensed"/>
                <a:sym typeface="Barlow Semi Condensed"/>
              </a:rPr>
              <a:t> có </a:t>
            </a:r>
            <a:r>
              <a:rPr lang="en-US" sz="2400" dirty="0" err="1">
                <a:solidFill>
                  <a:schemeClr val="dk1"/>
                </a:solidFill>
                <a:latin typeface="Barlow Semi Condensed"/>
                <a:ea typeface="Barlow Semi Condensed"/>
                <a:cs typeface="Barlow Semi Condensed"/>
                <a:sym typeface="Barlow Semi Condensed"/>
              </a:rPr>
              <a:t>thể</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xảy</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ra</a:t>
            </a:r>
            <a:endParaRPr sz="2400" dirty="0">
              <a:solidFill>
                <a:schemeClr val="dk1"/>
              </a:solidFill>
              <a:latin typeface="Barlow Semi Condensed"/>
              <a:ea typeface="Barlow Semi Condensed"/>
              <a:cs typeface="Barlow Semi Condensed"/>
              <a:sym typeface="Barlow Semi Condensed"/>
            </a:endParaRPr>
          </a:p>
        </p:txBody>
      </p:sp>
      <p:grpSp>
        <p:nvGrpSpPr>
          <p:cNvPr id="1483" name="Google Shape;1483;p27"/>
          <p:cNvGrpSpPr/>
          <p:nvPr/>
        </p:nvGrpSpPr>
        <p:grpSpPr>
          <a:xfrm>
            <a:off x="3742420" y="4637481"/>
            <a:ext cx="2100158" cy="318552"/>
            <a:chOff x="1161997" y="3328424"/>
            <a:chExt cx="1876500" cy="314400"/>
          </a:xfrm>
        </p:grpSpPr>
        <p:sp>
          <p:nvSpPr>
            <p:cNvPr id="1484" name="Google Shape;1484;p27"/>
            <p:cNvSpPr/>
            <p:nvPr/>
          </p:nvSpPr>
          <p:spPr>
            <a:xfrm>
              <a:off x="1161997" y="3328424"/>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5" name="Google Shape;1485;p27"/>
            <p:cNvSpPr/>
            <p:nvPr/>
          </p:nvSpPr>
          <p:spPr>
            <a:xfrm>
              <a:off x="1552522" y="3328424"/>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6" name="Google Shape;1486;p27"/>
            <p:cNvSpPr/>
            <p:nvPr/>
          </p:nvSpPr>
          <p:spPr>
            <a:xfrm>
              <a:off x="1943047" y="3328424"/>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7" name="Google Shape;1487;p27"/>
            <p:cNvSpPr/>
            <p:nvPr/>
          </p:nvSpPr>
          <p:spPr>
            <a:xfrm>
              <a:off x="2333572" y="3328424"/>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8" name="Google Shape;1488;p27"/>
            <p:cNvSpPr/>
            <p:nvPr/>
          </p:nvSpPr>
          <p:spPr>
            <a:xfrm>
              <a:off x="2724097" y="3328424"/>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489" name="Google Shape;1489;p27"/>
          <p:cNvSpPr txBox="1"/>
          <p:nvPr/>
        </p:nvSpPr>
        <p:spPr>
          <a:xfrm>
            <a:off x="8092612" y="4972779"/>
            <a:ext cx="3383242" cy="674187"/>
          </a:xfrm>
          <a:prstGeom prst="rect">
            <a:avLst/>
          </a:prstGeom>
          <a:noFill/>
          <a:ln>
            <a:noFill/>
          </a:ln>
        </p:spPr>
        <p:txBody>
          <a:bodyPr spcFirstLastPara="1" wrap="square" lIns="121900" tIns="121900" rIns="121900" bIns="121900" anchor="t" anchorCtr="0">
            <a:noAutofit/>
          </a:bodyPr>
          <a:lstStyle/>
          <a:p>
            <a:r>
              <a:rPr lang="en-US" sz="2400" dirty="0">
                <a:solidFill>
                  <a:schemeClr val="dk1"/>
                </a:solidFill>
                <a:latin typeface="Barlow Semi Condensed"/>
                <a:ea typeface="Barlow Semi Condensed"/>
                <a:cs typeface="Barlow Semi Condensed"/>
                <a:sym typeface="Barlow Semi Condensed"/>
              </a:rPr>
              <a:t>3, </a:t>
            </a:r>
            <a:r>
              <a:rPr lang="en-US" sz="2400" dirty="0" err="1">
                <a:solidFill>
                  <a:schemeClr val="dk1"/>
                </a:solidFill>
                <a:latin typeface="Barlow Semi Condensed"/>
                <a:ea typeface="Barlow Semi Condensed"/>
                <a:cs typeface="Barlow Semi Condensed"/>
                <a:sym typeface="Barlow Semi Condensed"/>
              </a:rPr>
              <a:t>cung</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cấp</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hỗ</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trợ</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chẩn</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đoán</a:t>
            </a:r>
            <a:r>
              <a:rPr lang="en-US" sz="2400" dirty="0">
                <a:solidFill>
                  <a:schemeClr val="dk1"/>
                </a:solidFill>
                <a:latin typeface="Barlow Semi Condensed"/>
                <a:ea typeface="Barlow Semi Condensed"/>
                <a:cs typeface="Barlow Semi Condensed"/>
                <a:sym typeface="Barlow Semi Condensed"/>
              </a:rPr>
              <a:t> và </a:t>
            </a:r>
            <a:r>
              <a:rPr lang="en-US" sz="2400" dirty="0" err="1">
                <a:solidFill>
                  <a:schemeClr val="dk1"/>
                </a:solidFill>
                <a:latin typeface="Barlow Semi Condensed"/>
                <a:ea typeface="Barlow Semi Condensed"/>
                <a:cs typeface="Barlow Semi Condensed"/>
                <a:sym typeface="Barlow Semi Condensed"/>
              </a:rPr>
              <a:t>gỡ</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lỗi</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vấn</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đề</a:t>
            </a:r>
            <a:endParaRPr sz="2400" dirty="0">
              <a:solidFill>
                <a:schemeClr val="dk1"/>
              </a:solidFill>
              <a:latin typeface="Barlow Semi Condensed"/>
              <a:ea typeface="Barlow Semi Condensed"/>
              <a:cs typeface="Barlow Semi Condensed"/>
              <a:sym typeface="Barlow Semi Condensed"/>
            </a:endParaRPr>
          </a:p>
        </p:txBody>
      </p:sp>
      <p:grpSp>
        <p:nvGrpSpPr>
          <p:cNvPr id="1490" name="Google Shape;1490;p27"/>
          <p:cNvGrpSpPr/>
          <p:nvPr/>
        </p:nvGrpSpPr>
        <p:grpSpPr>
          <a:xfrm>
            <a:off x="8986161" y="4645550"/>
            <a:ext cx="2100158" cy="318552"/>
            <a:chOff x="6105497" y="3328424"/>
            <a:chExt cx="1876500" cy="314400"/>
          </a:xfrm>
        </p:grpSpPr>
        <p:sp>
          <p:nvSpPr>
            <p:cNvPr id="1491" name="Google Shape;1491;p27"/>
            <p:cNvSpPr/>
            <p:nvPr/>
          </p:nvSpPr>
          <p:spPr>
            <a:xfrm>
              <a:off x="6105497" y="3328424"/>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2" name="Google Shape;1492;p27"/>
            <p:cNvSpPr/>
            <p:nvPr/>
          </p:nvSpPr>
          <p:spPr>
            <a:xfrm>
              <a:off x="6496022" y="3328424"/>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3" name="Google Shape;1493;p27"/>
            <p:cNvSpPr/>
            <p:nvPr/>
          </p:nvSpPr>
          <p:spPr>
            <a:xfrm>
              <a:off x="6886547" y="3328424"/>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4" name="Google Shape;1494;p27"/>
            <p:cNvSpPr/>
            <p:nvPr/>
          </p:nvSpPr>
          <p:spPr>
            <a:xfrm>
              <a:off x="7277072" y="3328424"/>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5" name="Google Shape;1495;p27"/>
            <p:cNvSpPr/>
            <p:nvPr/>
          </p:nvSpPr>
          <p:spPr>
            <a:xfrm>
              <a:off x="7667597" y="3328424"/>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496" name="Google Shape;1496;p27"/>
          <p:cNvSpPr txBox="1"/>
          <p:nvPr/>
        </p:nvSpPr>
        <p:spPr>
          <a:xfrm>
            <a:off x="8445710" y="2499146"/>
            <a:ext cx="3125403" cy="674187"/>
          </a:xfrm>
          <a:prstGeom prst="rect">
            <a:avLst/>
          </a:prstGeom>
          <a:noFill/>
          <a:ln>
            <a:noFill/>
          </a:ln>
        </p:spPr>
        <p:txBody>
          <a:bodyPr spcFirstLastPara="1" wrap="square" lIns="121900" tIns="121900" rIns="121900" bIns="121900" anchor="t" anchorCtr="0">
            <a:noAutofit/>
          </a:bodyPr>
          <a:lstStyle/>
          <a:p>
            <a:r>
              <a:rPr lang="en-US" sz="2400" dirty="0">
                <a:solidFill>
                  <a:schemeClr val="dk1"/>
                </a:solidFill>
                <a:latin typeface="Barlow Semi Condensed"/>
                <a:ea typeface="Barlow Semi Condensed"/>
                <a:cs typeface="Barlow Semi Condensed"/>
                <a:sym typeface="Barlow Semi Condensed"/>
              </a:rPr>
              <a:t>2, </a:t>
            </a:r>
            <a:r>
              <a:rPr lang="vi-VN" sz="2400" dirty="0">
                <a:solidFill>
                  <a:schemeClr val="dk1"/>
                </a:solidFill>
                <a:latin typeface="Barlow Semi Condensed"/>
                <a:ea typeface="Barlow Semi Condensed"/>
                <a:cs typeface="Barlow Semi Condensed"/>
                <a:sym typeface="Barlow Semi Condensed"/>
              </a:rPr>
              <a:t>giúp theo dõi dòng chảy của chương trình</a:t>
            </a:r>
            <a:endParaRPr sz="2400" dirty="0">
              <a:solidFill>
                <a:schemeClr val="dk1"/>
              </a:solidFill>
              <a:latin typeface="Barlow Semi Condensed"/>
              <a:ea typeface="Barlow Semi Condensed"/>
              <a:cs typeface="Barlow Semi Condensed"/>
              <a:sym typeface="Barlow Semi Condensed"/>
            </a:endParaRPr>
          </a:p>
        </p:txBody>
      </p:sp>
      <p:grpSp>
        <p:nvGrpSpPr>
          <p:cNvPr id="1497" name="Google Shape;1497;p27"/>
          <p:cNvGrpSpPr/>
          <p:nvPr/>
        </p:nvGrpSpPr>
        <p:grpSpPr>
          <a:xfrm>
            <a:off x="9033883" y="3533675"/>
            <a:ext cx="2100158" cy="318552"/>
            <a:chOff x="1314450" y="2384225"/>
            <a:chExt cx="1876500" cy="314400"/>
          </a:xfrm>
        </p:grpSpPr>
        <p:sp>
          <p:nvSpPr>
            <p:cNvPr id="1498" name="Google Shape;1498;p27"/>
            <p:cNvSpPr/>
            <p:nvPr/>
          </p:nvSpPr>
          <p:spPr>
            <a:xfrm>
              <a:off x="1314450" y="2384225"/>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9" name="Google Shape;1499;p27"/>
            <p:cNvSpPr/>
            <p:nvPr/>
          </p:nvSpPr>
          <p:spPr>
            <a:xfrm>
              <a:off x="1704975" y="2384225"/>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0" name="Google Shape;1500;p27"/>
            <p:cNvSpPr/>
            <p:nvPr/>
          </p:nvSpPr>
          <p:spPr>
            <a:xfrm>
              <a:off x="2095500" y="2384225"/>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1" name="Google Shape;1501;p27"/>
            <p:cNvSpPr/>
            <p:nvPr/>
          </p:nvSpPr>
          <p:spPr>
            <a:xfrm>
              <a:off x="2486025" y="2384225"/>
              <a:ext cx="314400" cy="314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2" name="Google Shape;1502;p27"/>
            <p:cNvSpPr/>
            <p:nvPr/>
          </p:nvSpPr>
          <p:spPr>
            <a:xfrm>
              <a:off x="2876550" y="2384225"/>
              <a:ext cx="314400" cy="31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42" name="TextBox 41">
            <a:extLst>
              <a:ext uri="{FF2B5EF4-FFF2-40B4-BE49-F238E27FC236}">
                <a16:creationId xmlns:a16="http://schemas.microsoft.com/office/drawing/2014/main" id="{6D8AD75C-073B-F6B0-8453-A1FE58EA3D06}"/>
              </a:ext>
            </a:extLst>
          </p:cNvPr>
          <p:cNvSpPr txBox="1"/>
          <p:nvPr/>
        </p:nvSpPr>
        <p:spPr>
          <a:xfrm>
            <a:off x="650935" y="1462131"/>
            <a:ext cx="4572695" cy="2554545"/>
          </a:xfrm>
          <a:prstGeom prst="rect">
            <a:avLst/>
          </a:prstGeom>
          <a:noFill/>
        </p:spPr>
        <p:txBody>
          <a:bodyPr wrap="square">
            <a:spAutoFit/>
          </a:bodyPr>
          <a:lstStyle/>
          <a:p>
            <a:r>
              <a:rPr lang="en-US" sz="2000" dirty="0" err="1"/>
              <a:t>Nếu</a:t>
            </a:r>
            <a:r>
              <a:rPr lang="en-US" sz="2000" dirty="0"/>
              <a:t> bạn </a:t>
            </a:r>
            <a:r>
              <a:rPr lang="en-US" sz="2000" dirty="0" err="1"/>
              <a:t>đang</a:t>
            </a:r>
            <a:r>
              <a:rPr lang="en-US" sz="2000" dirty="0"/>
              <a:t> </a:t>
            </a:r>
            <a:r>
              <a:rPr lang="en-US" sz="2000" dirty="0" err="1"/>
              <a:t>phát</a:t>
            </a:r>
            <a:r>
              <a:rPr lang="en-US" sz="2000" dirty="0"/>
              <a:t> </a:t>
            </a:r>
            <a:r>
              <a:rPr lang="en-US" sz="2000" dirty="0" err="1"/>
              <a:t>triển</a:t>
            </a:r>
            <a:r>
              <a:rPr lang="en-US" sz="2000" dirty="0"/>
              <a:t> </a:t>
            </a:r>
            <a:r>
              <a:rPr lang="en-US" sz="2000" dirty="0" err="1"/>
              <a:t>một</a:t>
            </a:r>
            <a:r>
              <a:rPr lang="en-US" sz="2000" dirty="0"/>
              <a:t> </a:t>
            </a:r>
            <a:r>
              <a:rPr lang="en-US" sz="2000" dirty="0" err="1"/>
              <a:t>thư</a:t>
            </a:r>
            <a:r>
              <a:rPr lang="en-US" sz="2000" dirty="0"/>
              <a:t> </a:t>
            </a:r>
            <a:r>
              <a:rPr lang="en-US" sz="2000" dirty="0" err="1"/>
              <a:t>viện</a:t>
            </a:r>
            <a:r>
              <a:rPr lang="en-US" sz="2000" dirty="0"/>
              <a:t>,</a:t>
            </a:r>
          </a:p>
          <a:p>
            <a:r>
              <a:rPr lang="en-US" sz="2000" dirty="0" err="1"/>
              <a:t>Thì</a:t>
            </a:r>
            <a:r>
              <a:rPr lang="en-US" sz="2000" dirty="0"/>
              <a:t> Commons Logging </a:t>
            </a:r>
            <a:r>
              <a:rPr lang="en-US" sz="2000" dirty="0" err="1"/>
              <a:t>vẫn</a:t>
            </a:r>
            <a:r>
              <a:rPr lang="en-US" sz="2000" dirty="0"/>
              <a:t> </a:t>
            </a:r>
            <a:r>
              <a:rPr lang="en-US" sz="2000" dirty="0" err="1"/>
              <a:t>là</a:t>
            </a:r>
            <a:endParaRPr lang="en-US" sz="2000" dirty="0"/>
          </a:p>
          <a:p>
            <a:r>
              <a:rPr lang="en-US" sz="2000" dirty="0" err="1"/>
              <a:t>lựa</a:t>
            </a:r>
            <a:r>
              <a:rPr lang="en-US" sz="2000" dirty="0"/>
              <a:t> </a:t>
            </a:r>
            <a:r>
              <a:rPr lang="en-US" sz="2000" dirty="0" err="1"/>
              <a:t>chọn</a:t>
            </a:r>
            <a:r>
              <a:rPr lang="en-US" sz="2000" dirty="0"/>
              <a:t> </a:t>
            </a:r>
            <a:r>
              <a:rPr lang="en-US" sz="2000" dirty="0" err="1"/>
              <a:t>tốt</a:t>
            </a:r>
            <a:r>
              <a:rPr lang="en-US" sz="2000" dirty="0"/>
              <a:t> </a:t>
            </a:r>
            <a:r>
              <a:rPr lang="en-US" sz="2000" dirty="0" err="1"/>
              <a:t>nhất</a:t>
            </a:r>
            <a:r>
              <a:rPr lang="en-US" sz="2000" dirty="0"/>
              <a:t> </a:t>
            </a:r>
            <a:r>
              <a:rPr lang="en-US" sz="2000" dirty="0" err="1"/>
              <a:t>để</a:t>
            </a:r>
            <a:r>
              <a:rPr lang="en-US" sz="2000" dirty="0"/>
              <a:t> </a:t>
            </a:r>
            <a:r>
              <a:rPr lang="en-US" sz="2000" dirty="0" err="1"/>
              <a:t>ghi</a:t>
            </a:r>
            <a:r>
              <a:rPr lang="en-US" sz="2000" dirty="0"/>
              <a:t> </a:t>
            </a:r>
            <a:r>
              <a:rPr lang="en-US" sz="2000" dirty="0" err="1"/>
              <a:t>nhật</a:t>
            </a:r>
            <a:r>
              <a:rPr lang="en-US" sz="2000" dirty="0"/>
              <a:t> </a:t>
            </a:r>
            <a:r>
              <a:rPr lang="en-US" sz="2000" dirty="0" err="1"/>
              <a:t>ký</a:t>
            </a:r>
            <a:r>
              <a:rPr lang="en-US" sz="2000" dirty="0"/>
              <a:t> </a:t>
            </a:r>
            <a:r>
              <a:rPr lang="en-US" sz="2000" dirty="0" err="1"/>
              <a:t>nội</a:t>
            </a:r>
            <a:r>
              <a:rPr lang="en-US" sz="2000" dirty="0"/>
              <a:t> </a:t>
            </a:r>
            <a:r>
              <a:rPr lang="en-US" sz="2000" dirty="0" err="1"/>
              <a:t>bộ</a:t>
            </a:r>
            <a:r>
              <a:rPr lang="en-US" sz="2000" dirty="0"/>
              <a:t>.</a:t>
            </a:r>
          </a:p>
          <a:p>
            <a:r>
              <a:rPr lang="en-US" sz="2000" dirty="0" err="1"/>
              <a:t>Nó</a:t>
            </a:r>
            <a:r>
              <a:rPr lang="en-US" sz="2000" dirty="0"/>
              <a:t> </a:t>
            </a:r>
            <a:r>
              <a:rPr lang="en-US" sz="2000" dirty="0" err="1"/>
              <a:t>cung</a:t>
            </a:r>
            <a:r>
              <a:rPr lang="en-US" sz="2000" dirty="0"/>
              <a:t> </a:t>
            </a:r>
            <a:r>
              <a:rPr lang="en-US" sz="2000" dirty="0" err="1"/>
              <a:t>cấp</a:t>
            </a:r>
            <a:r>
              <a:rPr lang="en-US" sz="2000" dirty="0"/>
              <a:t> </a:t>
            </a:r>
            <a:r>
              <a:rPr lang="en-US" sz="2000" dirty="0" err="1"/>
              <a:t>một</a:t>
            </a:r>
            <a:r>
              <a:rPr lang="en-US" sz="2000" dirty="0"/>
              <a:t> </a:t>
            </a:r>
            <a:r>
              <a:rPr lang="en-US" sz="2000" dirty="0" err="1"/>
              <a:t>giao</a:t>
            </a:r>
            <a:r>
              <a:rPr lang="en-US" sz="2000" dirty="0"/>
              <a:t> </a:t>
            </a:r>
            <a:r>
              <a:rPr lang="en-US" sz="2000" dirty="0" err="1"/>
              <a:t>diện</a:t>
            </a:r>
            <a:r>
              <a:rPr lang="en-US" sz="2000" dirty="0"/>
              <a:t> </a:t>
            </a:r>
            <a:r>
              <a:rPr lang="en-US" sz="2000" dirty="0" err="1"/>
              <a:t>nhất</a:t>
            </a:r>
            <a:r>
              <a:rPr lang="en-US" sz="2000" dirty="0"/>
              <a:t> </a:t>
            </a:r>
            <a:r>
              <a:rPr lang="en-US" sz="2000" dirty="0" err="1"/>
              <a:t>quán</a:t>
            </a:r>
            <a:r>
              <a:rPr lang="en-US" sz="2000" dirty="0"/>
              <a:t> và thật </a:t>
            </a:r>
            <a:r>
              <a:rPr lang="en-US" sz="2000" dirty="0" err="1"/>
              <a:t>hợp</a:t>
            </a:r>
            <a:r>
              <a:rPr lang="en-US" sz="2000" dirty="0"/>
              <a:t> </a:t>
            </a:r>
            <a:r>
              <a:rPr lang="en-US" sz="2000" dirty="0" err="1"/>
              <a:t>lý</a:t>
            </a:r>
            <a:r>
              <a:rPr lang="en-US" sz="2000" dirty="0"/>
              <a:t> </a:t>
            </a:r>
            <a:r>
              <a:rPr lang="en-US" sz="2000" dirty="0" err="1"/>
              <a:t>khi</a:t>
            </a:r>
            <a:r>
              <a:rPr lang="en-US" sz="2000" dirty="0"/>
              <a:t> </a:t>
            </a:r>
            <a:r>
              <a:rPr lang="en-US" sz="2000" dirty="0" err="1"/>
              <a:t>mong</a:t>
            </a:r>
            <a:r>
              <a:rPr lang="en-US" sz="2000" dirty="0"/>
              <a:t> </a:t>
            </a:r>
            <a:r>
              <a:rPr lang="en-US" sz="2000" dirty="0" err="1"/>
              <a:t>đợi</a:t>
            </a:r>
            <a:r>
              <a:rPr lang="en-US" sz="2000" dirty="0"/>
              <a:t> </a:t>
            </a:r>
            <a:r>
              <a:rPr lang="en-US" sz="2000" dirty="0" err="1"/>
              <a:t>rằng</a:t>
            </a:r>
            <a:r>
              <a:rPr lang="en-US" sz="2000" dirty="0"/>
              <a:t> </a:t>
            </a:r>
            <a:r>
              <a:rPr lang="en-US" sz="2000" dirty="0" err="1"/>
              <a:t>người</a:t>
            </a:r>
            <a:r>
              <a:rPr lang="en-US" sz="2000" dirty="0"/>
              <a:t> </a:t>
            </a:r>
            <a:r>
              <a:rPr lang="en-US" sz="2000" dirty="0" err="1"/>
              <a:t>tiêu</a:t>
            </a:r>
            <a:r>
              <a:rPr lang="en-US" sz="2000" dirty="0"/>
              <a:t> </a:t>
            </a:r>
            <a:r>
              <a:rPr lang="en-US" sz="2000" dirty="0" err="1"/>
              <a:t>dùng</a:t>
            </a:r>
            <a:r>
              <a:rPr lang="en-US" sz="2000" dirty="0"/>
              <a:t> </a:t>
            </a:r>
            <a:r>
              <a:rPr lang="en-US" sz="2000" dirty="0" err="1"/>
              <a:t>thư</a:t>
            </a:r>
            <a:r>
              <a:rPr lang="en-US" sz="2000" dirty="0"/>
              <a:t> </a:t>
            </a:r>
            <a:r>
              <a:rPr lang="en-US" sz="2000" dirty="0" err="1"/>
              <a:t>viện</a:t>
            </a:r>
            <a:r>
              <a:rPr lang="en-US" sz="2000" dirty="0"/>
              <a:t> </a:t>
            </a:r>
            <a:r>
              <a:rPr lang="en-US" sz="2000" dirty="0" err="1"/>
              <a:t>của</a:t>
            </a:r>
            <a:r>
              <a:rPr lang="en-US" sz="2000" dirty="0"/>
              <a:t> bạn </a:t>
            </a:r>
            <a:r>
              <a:rPr lang="en-US" sz="2000" dirty="0" err="1"/>
              <a:t>đã</a:t>
            </a:r>
            <a:r>
              <a:rPr lang="en-US" sz="2000" dirty="0"/>
              <a:t> có JAR </a:t>
            </a:r>
            <a:r>
              <a:rPr lang="en-US" sz="2000" dirty="0" err="1"/>
              <a:t>cầu</a:t>
            </a:r>
            <a:r>
              <a:rPr lang="en-US" sz="2000" dirty="0"/>
              <a:t> </a:t>
            </a:r>
            <a:r>
              <a:rPr lang="en-US" sz="2000" dirty="0" err="1"/>
              <a:t>nối</a:t>
            </a:r>
            <a:r>
              <a:rPr lang="en-US" sz="2000" dirty="0"/>
              <a:t> </a:t>
            </a:r>
            <a:r>
              <a:rPr lang="en-US" sz="2000" dirty="0" err="1"/>
              <a:t>mà</a:t>
            </a:r>
            <a:r>
              <a:rPr lang="en-US" sz="2000" dirty="0"/>
              <a:t> </a:t>
            </a:r>
            <a:r>
              <a:rPr lang="en-US" sz="2000" dirty="0" err="1"/>
              <a:t>họ</a:t>
            </a:r>
            <a:r>
              <a:rPr lang="en-US" sz="2000" dirty="0"/>
              <a:t> </a:t>
            </a:r>
            <a:r>
              <a:rPr lang="en-US" sz="2000" dirty="0" err="1"/>
              <a:t>cần</a:t>
            </a:r>
            <a:r>
              <a:rPr lang="en-US" sz="2000" dirty="0"/>
              <a:t>. </a:t>
            </a:r>
            <a:r>
              <a:rPr lang="en-US" sz="2000" dirty="0" err="1"/>
              <a:t>Bên</a:t>
            </a:r>
            <a:r>
              <a:rPr lang="en-US" sz="2000" dirty="0"/>
              <a:t> </a:t>
            </a:r>
            <a:r>
              <a:rPr lang="en-US" sz="2000" dirty="0" err="1"/>
              <a:t>cạnh</a:t>
            </a:r>
            <a:r>
              <a:rPr lang="en-US" sz="2000" dirty="0"/>
              <a:t> </a:t>
            </a:r>
            <a:r>
              <a:rPr lang="en-US" sz="2000" dirty="0" err="1"/>
              <a:t>đó</a:t>
            </a:r>
            <a:r>
              <a:rPr lang="en-US" sz="2000" dirty="0"/>
              <a:t> </a:t>
            </a:r>
            <a:r>
              <a:rPr lang="en-US" sz="2000" dirty="0" err="1"/>
              <a:t>sẽ</a:t>
            </a:r>
            <a:r>
              <a:rPr lang="en-US" sz="2000" dirty="0"/>
              <a:t> có </a:t>
            </a:r>
            <a:r>
              <a:rPr lang="en-US" sz="2000" dirty="0" err="1"/>
              <a:t>những</a:t>
            </a:r>
            <a:r>
              <a:rPr lang="en-US" sz="2000" dirty="0"/>
              <a:t> </a:t>
            </a:r>
            <a:r>
              <a:rPr lang="en-US" sz="2000" dirty="0" err="1"/>
              <a:t>ưu</a:t>
            </a:r>
            <a:r>
              <a:rPr lang="en-US" sz="2000" dirty="0"/>
              <a:t> </a:t>
            </a:r>
            <a:r>
              <a:rPr lang="en-US" sz="2000" dirty="0" err="1"/>
              <a:t>điểm</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1131748" y="1532780"/>
            <a:ext cx="10109286" cy="2838487"/>
          </a:xfrm>
          <a:prstGeom prst="rect">
            <a:avLst/>
          </a:prstGeom>
        </p:spPr>
        <p:txBody>
          <a:bodyPr spcFirstLastPara="1" vert="horz" wrap="square" lIns="0" tIns="121900" rIns="121900" bIns="121900" rtlCol="0" anchor="t" anchorCtr="0">
            <a:noAutofit/>
          </a:bodyPr>
          <a:lstStyle/>
          <a:p>
            <a:pPr marL="609585" indent="-423323">
              <a:buSzPts val="1400"/>
              <a:buChar char="●"/>
            </a:pPr>
            <a:r>
              <a:rPr lang="vi-VN" dirty="0">
                <a:solidFill>
                  <a:srgbClr val="434343"/>
                </a:solidFill>
              </a:rPr>
              <a:t>Link tài liệu</a:t>
            </a:r>
          </a:p>
          <a:p>
            <a:pPr marL="342900" lvl="0" indent="-342900">
              <a:lnSpc>
                <a:spcPct val="150000"/>
              </a:lnSpc>
              <a:buFont typeface="+mj-lt"/>
              <a:buAutoNum type="arabicPeriod"/>
            </a:pPr>
            <a:r>
              <a:rPr lang="vi-VN" sz="1800" u="sng" dirty="0">
                <a:solidFill>
                  <a:srgbClr val="0563C1"/>
                </a:solidFill>
                <a:effectLst/>
                <a:latin typeface="Times New Roman" panose="02020603050405020304" pitchFamily="18" charset="0"/>
                <a:ea typeface="Times New Roman" panose="02020603050405020304" pitchFamily="18" charset="0"/>
                <a:hlinkClick r:id="rId3"/>
              </a:rPr>
              <a:t>https://cafedev.vn/tu-hoc-java-ghi-loglogging-trong-java/</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vi-VN" sz="1800" u="sng" dirty="0">
                <a:solidFill>
                  <a:srgbClr val="0563C1"/>
                </a:solidFill>
                <a:effectLst/>
                <a:latin typeface="Times New Roman" panose="02020603050405020304" pitchFamily="18" charset="0"/>
                <a:ea typeface="Times New Roman" panose="02020603050405020304" pitchFamily="18" charset="0"/>
                <a:hlinkClick r:id="rId4"/>
              </a:rPr>
              <a:t>https://openplanning.net/10151/java-commons-logging#a10385</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vi-VN" sz="1800" u="sng" dirty="0">
                <a:solidFill>
                  <a:srgbClr val="0563C1"/>
                </a:solidFill>
                <a:effectLst/>
                <a:latin typeface="Times New Roman" panose="02020603050405020304" pitchFamily="18" charset="0"/>
                <a:ea typeface="Times New Roman" panose="02020603050405020304" pitchFamily="18" charset="0"/>
                <a:hlinkClick r:id="rId5"/>
              </a:rPr>
              <a:t>https://blog.kdgregory.com/2020/06/a-history-of-java-logging-frameworks-or.html</a:t>
            </a:r>
            <a:endParaRPr lang="en-US" sz="1800" dirty="0">
              <a:effectLst/>
              <a:latin typeface="Times New Roman" panose="02020603050405020304" pitchFamily="18" charset="0"/>
              <a:ea typeface="Times New Roman" panose="02020603050405020304" pitchFamily="18" charset="0"/>
            </a:endParaRPr>
          </a:p>
          <a:p>
            <a:r>
              <a:rPr lang="vi-VN" sz="1800" b="0" u="sng" dirty="0">
                <a:solidFill>
                  <a:srgbClr val="0563C1"/>
                </a:solidFill>
                <a:effectLst/>
                <a:latin typeface="Times New Roman" panose="02020603050405020304" pitchFamily="18" charset="0"/>
                <a:ea typeface="Times New Roman" panose="02020603050405020304" pitchFamily="18" charset="0"/>
                <a:hlinkClick r:id="rId6"/>
              </a:rPr>
              <a:t>https://truonggiathien.com.vn/logging-la-gi-gioi-thieu-java-logging/#Cac_cau_hoi_ve_Logging_La_Gi_8211_Gioi_Thieu_Java_Logging</a:t>
            </a:r>
            <a:endParaRPr lang="en-US" dirty="0">
              <a:solidFill>
                <a:srgbClr val="434343"/>
              </a:solidFill>
            </a:endParaRPr>
          </a:p>
        </p:txBody>
      </p:sp>
      <p:sp>
        <p:nvSpPr>
          <p:cNvPr id="927" name="Google Shape;927;p18"/>
          <p:cNvSpPr txBox="1">
            <a:spLocks noGrp="1"/>
          </p:cNvSpPr>
          <p:nvPr>
            <p:ph type="title"/>
          </p:nvPr>
        </p:nvSpPr>
        <p:spPr>
          <a:xfrm>
            <a:off x="950966" y="562170"/>
            <a:ext cx="10199677" cy="768000"/>
          </a:xfrm>
          <a:prstGeom prst="rect">
            <a:avLst/>
          </a:prstGeom>
        </p:spPr>
        <p:txBody>
          <a:bodyPr spcFirstLastPara="1" vert="horz" wrap="square" lIns="121900" tIns="121900" rIns="121900" bIns="121900" rtlCol="0" anchor="t" anchorCtr="0">
            <a:noAutofit/>
          </a:bodyPr>
          <a:lstStyle/>
          <a:p>
            <a:r>
              <a:rPr lang="vi-VN" b="1" dirty="0">
                <a:solidFill>
                  <a:schemeClr val="accent4">
                    <a:lumMod val="75000"/>
                  </a:schemeClr>
                </a:solidFill>
              </a:rPr>
              <a:t>5, Tài liệu tham khảo</a:t>
            </a:r>
            <a:endParaRPr lang="en-US" b="1" dirty="0">
              <a:solidFill>
                <a:schemeClr val="accent4">
                  <a:lumMod val="75000"/>
                </a:schemeClr>
              </a:solidFill>
            </a:endParaRPr>
          </a:p>
        </p:txBody>
      </p:sp>
    </p:spTree>
    <p:extLst>
      <p:ext uri="{BB962C8B-B14F-4D97-AF65-F5344CB8AC3E}">
        <p14:creationId xmlns:p14="http://schemas.microsoft.com/office/powerpoint/2010/main" val="648434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54"/>
          <p:cNvSpPr txBox="1">
            <a:spLocks noGrp="1"/>
          </p:cNvSpPr>
          <p:nvPr>
            <p:ph type="subTitle" idx="1"/>
          </p:nvPr>
        </p:nvSpPr>
        <p:spPr>
          <a:prstGeom prst="rect">
            <a:avLst/>
          </a:prstGeom>
        </p:spPr>
        <p:txBody>
          <a:bodyPr spcFirstLastPara="1" vert="horz" wrap="square" lIns="0" tIns="0" rIns="0" bIns="0" rtlCol="0" anchor="t" anchorCtr="0">
            <a:noAutofit/>
          </a:bodyPr>
          <a:lstStyle/>
          <a:p>
            <a:pPr marL="0" indent="0"/>
            <a:r>
              <a:rPr lang="en-US" sz="3600" i="1" dirty="0" err="1">
                <a:solidFill>
                  <a:srgbClr val="0070C0"/>
                </a:solidFill>
                <a:effectLst>
                  <a:outerShdw blurRad="38100" dist="38100" dir="2700000" algn="tl">
                    <a:srgbClr val="000000">
                      <a:alpha val="43137"/>
                    </a:srgbClr>
                  </a:outerShdw>
                </a:effectLst>
              </a:rPr>
              <a:t>Cảm</a:t>
            </a:r>
            <a:r>
              <a:rPr lang="en-US" sz="3600" i="1" dirty="0">
                <a:solidFill>
                  <a:srgbClr val="0070C0"/>
                </a:solidFill>
                <a:effectLst>
                  <a:outerShdw blurRad="38100" dist="38100" dir="2700000" algn="tl">
                    <a:srgbClr val="000000">
                      <a:alpha val="43137"/>
                    </a:srgbClr>
                  </a:outerShdw>
                </a:effectLst>
              </a:rPr>
              <a:t> </a:t>
            </a:r>
            <a:r>
              <a:rPr lang="en-US" sz="3600" i="1" dirty="0" err="1">
                <a:solidFill>
                  <a:srgbClr val="0070C0"/>
                </a:solidFill>
                <a:effectLst>
                  <a:outerShdw blurRad="38100" dist="38100" dir="2700000" algn="tl">
                    <a:srgbClr val="000000">
                      <a:alpha val="43137"/>
                    </a:srgbClr>
                  </a:outerShdw>
                </a:effectLst>
              </a:rPr>
              <a:t>ơn</a:t>
            </a:r>
            <a:r>
              <a:rPr lang="en-US" sz="3600" i="1" dirty="0">
                <a:solidFill>
                  <a:srgbClr val="0070C0"/>
                </a:solidFill>
                <a:effectLst>
                  <a:outerShdw blurRad="38100" dist="38100" dir="2700000" algn="tl">
                    <a:srgbClr val="000000">
                      <a:alpha val="43137"/>
                    </a:srgbClr>
                  </a:outerShdw>
                </a:effectLst>
              </a:rPr>
              <a:t> </a:t>
            </a:r>
            <a:r>
              <a:rPr lang="en-US" sz="3600" i="1" dirty="0" err="1">
                <a:solidFill>
                  <a:srgbClr val="0070C0"/>
                </a:solidFill>
                <a:effectLst>
                  <a:outerShdw blurRad="38100" dist="38100" dir="2700000" algn="tl">
                    <a:srgbClr val="000000">
                      <a:alpha val="43137"/>
                    </a:srgbClr>
                  </a:outerShdw>
                </a:effectLst>
              </a:rPr>
              <a:t>các</a:t>
            </a:r>
            <a:r>
              <a:rPr lang="en-US" sz="3600" i="1" dirty="0">
                <a:solidFill>
                  <a:srgbClr val="0070C0"/>
                </a:solidFill>
                <a:effectLst>
                  <a:outerShdw blurRad="38100" dist="38100" dir="2700000" algn="tl">
                    <a:srgbClr val="000000">
                      <a:alpha val="43137"/>
                    </a:srgbClr>
                  </a:outerShdw>
                </a:effectLst>
              </a:rPr>
              <a:t> </a:t>
            </a:r>
            <a:r>
              <a:rPr lang="en-US" sz="3600" i="1" dirty="0" err="1">
                <a:solidFill>
                  <a:srgbClr val="0070C0"/>
                </a:solidFill>
                <a:effectLst>
                  <a:outerShdw blurRad="38100" dist="38100" dir="2700000" algn="tl">
                    <a:srgbClr val="000000">
                      <a:alpha val="43137"/>
                    </a:srgbClr>
                  </a:outerShdw>
                </a:effectLst>
              </a:rPr>
              <a:t>bạn</a:t>
            </a:r>
            <a:r>
              <a:rPr lang="en-US" sz="3600" i="1" dirty="0">
                <a:solidFill>
                  <a:srgbClr val="0070C0"/>
                </a:solidFill>
                <a:effectLst>
                  <a:outerShdw blurRad="38100" dist="38100" dir="2700000" algn="tl">
                    <a:srgbClr val="000000">
                      <a:alpha val="43137"/>
                    </a:srgbClr>
                  </a:outerShdw>
                </a:effectLst>
              </a:rPr>
              <a:t> </a:t>
            </a:r>
            <a:r>
              <a:rPr lang="vi-VN" sz="3600" i="1">
                <a:solidFill>
                  <a:srgbClr val="0070C0"/>
                </a:solidFill>
                <a:effectLst>
                  <a:outerShdw blurRad="38100" dist="38100" dir="2700000" algn="tl">
                    <a:srgbClr val="000000">
                      <a:alpha val="43137"/>
                    </a:srgbClr>
                  </a:outerShdw>
                </a:effectLst>
              </a:rPr>
              <a:t>và thầy đã </a:t>
            </a:r>
            <a:r>
              <a:rPr lang="en-US" sz="3600" i="1">
                <a:solidFill>
                  <a:srgbClr val="0070C0"/>
                </a:solidFill>
                <a:effectLst>
                  <a:outerShdw blurRad="38100" dist="38100" dir="2700000" algn="tl">
                    <a:srgbClr val="000000">
                      <a:alpha val="43137"/>
                    </a:srgbClr>
                  </a:outerShdw>
                </a:effectLst>
              </a:rPr>
              <a:t>đã</a:t>
            </a:r>
            <a:r>
              <a:rPr lang="en-US" sz="3600" i="1" dirty="0">
                <a:solidFill>
                  <a:srgbClr val="0070C0"/>
                </a:solidFill>
                <a:effectLst>
                  <a:outerShdw blurRad="38100" dist="38100" dir="2700000" algn="tl">
                    <a:srgbClr val="000000">
                      <a:alpha val="43137"/>
                    </a:srgbClr>
                  </a:outerShdw>
                </a:effectLst>
              </a:rPr>
              <a:t> </a:t>
            </a:r>
            <a:r>
              <a:rPr lang="en-US" sz="3600" i="1" dirty="0" err="1">
                <a:solidFill>
                  <a:srgbClr val="0070C0"/>
                </a:solidFill>
                <a:effectLst>
                  <a:outerShdw blurRad="38100" dist="38100" dir="2700000" algn="tl">
                    <a:srgbClr val="000000">
                      <a:alpha val="43137"/>
                    </a:srgbClr>
                  </a:outerShdw>
                </a:effectLst>
              </a:rPr>
              <a:t>chú</a:t>
            </a:r>
            <a:r>
              <a:rPr lang="en-US" sz="3600" i="1" dirty="0">
                <a:solidFill>
                  <a:srgbClr val="0070C0"/>
                </a:solidFill>
                <a:effectLst>
                  <a:outerShdw blurRad="38100" dist="38100" dir="2700000" algn="tl">
                    <a:srgbClr val="000000">
                      <a:alpha val="43137"/>
                    </a:srgbClr>
                  </a:outerShdw>
                </a:effectLst>
              </a:rPr>
              <a:t> ý </a:t>
            </a:r>
            <a:r>
              <a:rPr lang="en-US" sz="3600" i="1" dirty="0" err="1">
                <a:solidFill>
                  <a:srgbClr val="0070C0"/>
                </a:solidFill>
                <a:effectLst>
                  <a:outerShdw blurRad="38100" dist="38100" dir="2700000" algn="tl">
                    <a:srgbClr val="000000">
                      <a:alpha val="43137"/>
                    </a:srgbClr>
                  </a:outerShdw>
                </a:effectLst>
              </a:rPr>
              <a:t>lắng</a:t>
            </a:r>
            <a:r>
              <a:rPr lang="en-US" sz="3600" i="1" dirty="0">
                <a:solidFill>
                  <a:srgbClr val="0070C0"/>
                </a:solidFill>
                <a:effectLst>
                  <a:outerShdw blurRad="38100" dist="38100" dir="2700000" algn="tl">
                    <a:srgbClr val="000000">
                      <a:alpha val="43137"/>
                    </a:srgbClr>
                  </a:outerShdw>
                </a:effectLst>
              </a:rPr>
              <a:t> </a:t>
            </a:r>
            <a:r>
              <a:rPr lang="en-US" sz="3600" i="1" dirty="0" err="1">
                <a:solidFill>
                  <a:srgbClr val="0070C0"/>
                </a:solidFill>
                <a:effectLst>
                  <a:outerShdw blurRad="38100" dist="38100" dir="2700000" algn="tl">
                    <a:srgbClr val="000000">
                      <a:alpha val="43137"/>
                    </a:srgbClr>
                  </a:outerShdw>
                </a:effectLst>
              </a:rPr>
              <a:t>nghe</a:t>
            </a:r>
            <a:r>
              <a:rPr lang="en-US" sz="3600" i="1" dirty="0">
                <a:solidFill>
                  <a:srgbClr val="0070C0"/>
                </a:solidFill>
                <a:effectLst>
                  <a:outerShdw blurRad="38100" dist="38100" dir="2700000" algn="tl">
                    <a:srgbClr val="000000">
                      <a:alpha val="43137"/>
                    </a:srgbClr>
                  </a:outerShdw>
                </a:effectLst>
              </a:rPr>
              <a:t>…</a:t>
            </a:r>
            <a:endParaRPr sz="3600" i="1" dirty="0">
              <a:solidFill>
                <a:srgbClr val="0070C0"/>
              </a:solidFill>
              <a:effectLst>
                <a:outerShdw blurRad="38100" dist="38100" dir="2700000" algn="tl">
                  <a:srgbClr val="000000">
                    <a:alpha val="43137"/>
                  </a:srgbClr>
                </a:outerShdw>
              </a:effectLst>
            </a:endParaRPr>
          </a:p>
        </p:txBody>
      </p:sp>
      <p:sp>
        <p:nvSpPr>
          <p:cNvPr id="1520" name="Google Shape;1520;p54"/>
          <p:cNvSpPr txBox="1">
            <a:spLocks noGrp="1"/>
          </p:cNvSpPr>
          <p:nvPr>
            <p:ph type="title"/>
          </p:nvPr>
        </p:nvSpPr>
        <p:spPr>
          <a:prstGeom prst="rect">
            <a:avLst/>
          </a:prstGeom>
        </p:spPr>
        <p:txBody>
          <a:bodyPr spcFirstLastPara="1" vert="horz" wrap="square" lIns="0" tIns="0" rIns="0" bIns="0" rtlCol="0" anchor="t" anchorCtr="0">
            <a:noAutofit/>
          </a:bodyPr>
          <a:lstStyle/>
          <a:p>
            <a:r>
              <a:rPr lang="en-US" b="1" i="1" dirty="0">
                <a:effectLst>
                  <a:outerShdw blurRad="38100" dist="38100" dir="2700000" algn="tl">
                    <a:srgbClr val="000000">
                      <a:alpha val="43137"/>
                    </a:srgbClr>
                  </a:outerShdw>
                </a:effectLst>
              </a:rPr>
              <a:t>KẾT THÚC </a:t>
            </a:r>
            <a:br>
              <a:rPr lang="en-US" b="1" i="1" dirty="0">
                <a:effectLst>
                  <a:outerShdw blurRad="38100" dist="38100" dir="2700000" algn="tl">
                    <a:srgbClr val="000000">
                      <a:alpha val="43137"/>
                    </a:srgbClr>
                  </a:outerShdw>
                </a:effectLst>
              </a:rPr>
            </a:br>
            <a:endParaRPr dirty="0"/>
          </a:p>
        </p:txBody>
      </p:sp>
      <p:cxnSp>
        <p:nvCxnSpPr>
          <p:cNvPr id="1522" name="Google Shape;1522;p54"/>
          <p:cNvCxnSpPr/>
          <p:nvPr/>
        </p:nvCxnSpPr>
        <p:spPr>
          <a:xfrm>
            <a:off x="7181781" y="2984084"/>
            <a:ext cx="4094800" cy="0"/>
          </a:xfrm>
          <a:prstGeom prst="straightConnector1">
            <a:avLst/>
          </a:prstGeom>
          <a:noFill/>
          <a:ln w="19050" cap="rnd" cmpd="sng">
            <a:solidFill>
              <a:schemeClr val="dk1"/>
            </a:solidFill>
            <a:prstDash val="dash"/>
            <a:round/>
            <a:headEnd type="none" w="med" len="med"/>
            <a:tailEnd type="none" w="med" len="med"/>
          </a:ln>
        </p:spPr>
      </p:cxnSp>
      <p:sp>
        <p:nvSpPr>
          <p:cNvPr id="1523" name="Google Shape;1523;p54"/>
          <p:cNvSpPr/>
          <p:nvPr/>
        </p:nvSpPr>
        <p:spPr>
          <a:xfrm>
            <a:off x="950969" y="1957205"/>
            <a:ext cx="4854721" cy="4187847"/>
          </a:xfrm>
          <a:custGeom>
            <a:avLst/>
            <a:gdLst/>
            <a:ahLst/>
            <a:cxnLst/>
            <a:rect l="l" t="t" r="r" b="b"/>
            <a:pathLst>
              <a:path w="242898" h="209532" extrusionOk="0">
                <a:moveTo>
                  <a:pt x="145268" y="161443"/>
                </a:moveTo>
                <a:cubicBezTo>
                  <a:pt x="145418" y="162988"/>
                  <a:pt x="145568" y="164364"/>
                  <a:pt x="145689" y="165739"/>
                </a:cubicBezTo>
                <a:cubicBezTo>
                  <a:pt x="146038" y="169780"/>
                  <a:pt x="146251" y="173844"/>
                  <a:pt x="146745" y="177867"/>
                </a:cubicBezTo>
                <a:cubicBezTo>
                  <a:pt x="147370" y="182939"/>
                  <a:pt x="148227" y="187980"/>
                  <a:pt x="148983" y="193028"/>
                </a:cubicBezTo>
                <a:cubicBezTo>
                  <a:pt x="149253" y="194847"/>
                  <a:pt x="149491" y="196660"/>
                  <a:pt x="150460" y="198287"/>
                </a:cubicBezTo>
                <a:cubicBezTo>
                  <a:pt x="151286" y="199694"/>
                  <a:pt x="152406" y="200689"/>
                  <a:pt x="153974" y="201163"/>
                </a:cubicBezTo>
                <a:cubicBezTo>
                  <a:pt x="154981" y="201471"/>
                  <a:pt x="156014" y="201734"/>
                  <a:pt x="156996" y="202109"/>
                </a:cubicBezTo>
                <a:cubicBezTo>
                  <a:pt x="159403" y="203028"/>
                  <a:pt x="160841" y="205374"/>
                  <a:pt x="160610" y="207900"/>
                </a:cubicBezTo>
                <a:cubicBezTo>
                  <a:pt x="160511" y="208945"/>
                  <a:pt x="159978" y="209494"/>
                  <a:pt x="158672" y="209513"/>
                </a:cubicBezTo>
                <a:cubicBezTo>
                  <a:pt x="156670" y="209531"/>
                  <a:pt x="154669" y="209432"/>
                  <a:pt x="152668" y="209326"/>
                </a:cubicBezTo>
                <a:cubicBezTo>
                  <a:pt x="147895" y="209057"/>
                  <a:pt x="143129" y="208676"/>
                  <a:pt x="138352" y="208488"/>
                </a:cubicBezTo>
                <a:cubicBezTo>
                  <a:pt x="132466" y="208256"/>
                  <a:pt x="126568" y="208157"/>
                  <a:pt x="120677" y="208050"/>
                </a:cubicBezTo>
                <a:cubicBezTo>
                  <a:pt x="118512" y="208006"/>
                  <a:pt x="116344" y="208119"/>
                  <a:pt x="114173" y="208113"/>
                </a:cubicBezTo>
                <a:cubicBezTo>
                  <a:pt x="108351" y="208087"/>
                  <a:pt x="102521" y="207981"/>
                  <a:pt x="96698" y="208006"/>
                </a:cubicBezTo>
                <a:cubicBezTo>
                  <a:pt x="94083" y="208012"/>
                  <a:pt x="91476" y="208275"/>
                  <a:pt x="88867" y="208388"/>
                </a:cubicBezTo>
                <a:cubicBezTo>
                  <a:pt x="87261" y="208463"/>
                  <a:pt x="85648" y="208512"/>
                  <a:pt x="84040" y="208512"/>
                </a:cubicBezTo>
                <a:cubicBezTo>
                  <a:pt x="83446" y="208506"/>
                  <a:pt x="82814" y="208413"/>
                  <a:pt x="82263" y="208194"/>
                </a:cubicBezTo>
                <a:cubicBezTo>
                  <a:pt x="81425" y="207868"/>
                  <a:pt x="81212" y="207086"/>
                  <a:pt x="81632" y="206286"/>
                </a:cubicBezTo>
                <a:cubicBezTo>
                  <a:pt x="81812" y="205943"/>
                  <a:pt x="82158" y="205648"/>
                  <a:pt x="82225" y="205299"/>
                </a:cubicBezTo>
                <a:cubicBezTo>
                  <a:pt x="82576" y="203527"/>
                  <a:pt x="83846" y="202883"/>
                  <a:pt x="85409" y="202552"/>
                </a:cubicBezTo>
                <a:cubicBezTo>
                  <a:pt x="85847" y="202459"/>
                  <a:pt x="86278" y="202346"/>
                  <a:pt x="86716" y="202289"/>
                </a:cubicBezTo>
                <a:cubicBezTo>
                  <a:pt x="89393" y="201945"/>
                  <a:pt x="91081" y="200389"/>
                  <a:pt x="91808" y="197874"/>
                </a:cubicBezTo>
                <a:cubicBezTo>
                  <a:pt x="92464" y="195579"/>
                  <a:pt x="93084" y="193253"/>
                  <a:pt x="93415" y="190895"/>
                </a:cubicBezTo>
                <a:cubicBezTo>
                  <a:pt x="94253" y="184952"/>
                  <a:pt x="94879" y="178979"/>
                  <a:pt x="95667" y="173032"/>
                </a:cubicBezTo>
                <a:cubicBezTo>
                  <a:pt x="96129" y="169511"/>
                  <a:pt x="96742" y="166009"/>
                  <a:pt x="97280" y="162494"/>
                </a:cubicBezTo>
                <a:cubicBezTo>
                  <a:pt x="97342" y="162061"/>
                  <a:pt x="97342" y="161625"/>
                  <a:pt x="97386" y="160955"/>
                </a:cubicBezTo>
                <a:cubicBezTo>
                  <a:pt x="95367" y="160949"/>
                  <a:pt x="93453" y="160912"/>
                  <a:pt x="91545" y="160936"/>
                </a:cubicBezTo>
                <a:cubicBezTo>
                  <a:pt x="86935" y="160999"/>
                  <a:pt x="82320" y="161105"/>
                  <a:pt x="77710" y="161161"/>
                </a:cubicBezTo>
                <a:cubicBezTo>
                  <a:pt x="75490" y="161186"/>
                  <a:pt x="73264" y="161143"/>
                  <a:pt x="71037" y="161099"/>
                </a:cubicBezTo>
                <a:cubicBezTo>
                  <a:pt x="66209" y="161005"/>
                  <a:pt x="61380" y="160831"/>
                  <a:pt x="56552" y="160805"/>
                </a:cubicBezTo>
                <a:cubicBezTo>
                  <a:pt x="50385" y="160779"/>
                  <a:pt x="44225" y="160892"/>
                  <a:pt x="38057" y="160906"/>
                </a:cubicBezTo>
                <a:cubicBezTo>
                  <a:pt x="32504" y="160918"/>
                  <a:pt x="26950" y="160843"/>
                  <a:pt x="21396" y="160855"/>
                </a:cubicBezTo>
                <a:cubicBezTo>
                  <a:pt x="18176" y="160868"/>
                  <a:pt x="14955" y="161036"/>
                  <a:pt x="11734" y="161018"/>
                </a:cubicBezTo>
                <a:cubicBezTo>
                  <a:pt x="9907" y="161005"/>
                  <a:pt x="8068" y="160855"/>
                  <a:pt x="6261" y="160605"/>
                </a:cubicBezTo>
                <a:cubicBezTo>
                  <a:pt x="2428" y="160072"/>
                  <a:pt x="1039" y="157953"/>
                  <a:pt x="614" y="154082"/>
                </a:cubicBezTo>
                <a:cubicBezTo>
                  <a:pt x="283" y="151011"/>
                  <a:pt x="395" y="147853"/>
                  <a:pt x="664" y="144769"/>
                </a:cubicBezTo>
                <a:cubicBezTo>
                  <a:pt x="1227" y="138333"/>
                  <a:pt x="1302" y="131891"/>
                  <a:pt x="1158" y="125450"/>
                </a:cubicBezTo>
                <a:cubicBezTo>
                  <a:pt x="970" y="117113"/>
                  <a:pt x="644" y="108782"/>
                  <a:pt x="488" y="100444"/>
                </a:cubicBezTo>
                <a:cubicBezTo>
                  <a:pt x="344" y="92552"/>
                  <a:pt x="364" y="84653"/>
                  <a:pt x="283" y="76753"/>
                </a:cubicBezTo>
                <a:cubicBezTo>
                  <a:pt x="220" y="71249"/>
                  <a:pt x="64" y="65746"/>
                  <a:pt x="32" y="60242"/>
                </a:cubicBezTo>
                <a:cubicBezTo>
                  <a:pt x="0" y="55075"/>
                  <a:pt x="82" y="49904"/>
                  <a:pt x="113" y="44738"/>
                </a:cubicBezTo>
                <a:cubicBezTo>
                  <a:pt x="151" y="38121"/>
                  <a:pt x="295" y="31497"/>
                  <a:pt x="176" y="24881"/>
                </a:cubicBezTo>
                <a:cubicBezTo>
                  <a:pt x="76" y="19088"/>
                  <a:pt x="251" y="13323"/>
                  <a:pt x="614" y="7550"/>
                </a:cubicBezTo>
                <a:cubicBezTo>
                  <a:pt x="658" y="6774"/>
                  <a:pt x="795" y="5999"/>
                  <a:pt x="964" y="5241"/>
                </a:cubicBezTo>
                <a:cubicBezTo>
                  <a:pt x="1508" y="2772"/>
                  <a:pt x="3129" y="1376"/>
                  <a:pt x="5623" y="882"/>
                </a:cubicBezTo>
                <a:cubicBezTo>
                  <a:pt x="9445" y="132"/>
                  <a:pt x="13253" y="532"/>
                  <a:pt x="17081" y="663"/>
                </a:cubicBezTo>
                <a:cubicBezTo>
                  <a:pt x="20853" y="795"/>
                  <a:pt x="24637" y="807"/>
                  <a:pt x="28413" y="851"/>
                </a:cubicBezTo>
                <a:cubicBezTo>
                  <a:pt x="34249" y="920"/>
                  <a:pt x="40084" y="1020"/>
                  <a:pt x="45920" y="1020"/>
                </a:cubicBezTo>
                <a:cubicBezTo>
                  <a:pt x="53206" y="1026"/>
                  <a:pt x="60492" y="1026"/>
                  <a:pt x="67772" y="896"/>
                </a:cubicBezTo>
                <a:cubicBezTo>
                  <a:pt x="74777" y="764"/>
                  <a:pt x="81775" y="382"/>
                  <a:pt x="88774" y="264"/>
                </a:cubicBezTo>
                <a:cubicBezTo>
                  <a:pt x="95667" y="145"/>
                  <a:pt x="102564" y="226"/>
                  <a:pt x="109463" y="183"/>
                </a:cubicBezTo>
                <a:cubicBezTo>
                  <a:pt x="112741" y="163"/>
                  <a:pt x="116024" y="1"/>
                  <a:pt x="119301" y="13"/>
                </a:cubicBezTo>
                <a:cubicBezTo>
                  <a:pt x="124467" y="25"/>
                  <a:pt x="129640" y="145"/>
                  <a:pt x="134806" y="201"/>
                </a:cubicBezTo>
                <a:cubicBezTo>
                  <a:pt x="140253" y="264"/>
                  <a:pt x="145707" y="288"/>
                  <a:pt x="151154" y="363"/>
                </a:cubicBezTo>
                <a:cubicBezTo>
                  <a:pt x="159935" y="489"/>
                  <a:pt x="168722" y="633"/>
                  <a:pt x="177503" y="801"/>
                </a:cubicBezTo>
                <a:cubicBezTo>
                  <a:pt x="180499" y="864"/>
                  <a:pt x="183495" y="1076"/>
                  <a:pt x="186497" y="1139"/>
                </a:cubicBezTo>
                <a:cubicBezTo>
                  <a:pt x="190994" y="1233"/>
                  <a:pt x="195491" y="1202"/>
                  <a:pt x="199988" y="1320"/>
                </a:cubicBezTo>
                <a:cubicBezTo>
                  <a:pt x="204879" y="1458"/>
                  <a:pt x="209763" y="1708"/>
                  <a:pt x="214647" y="1901"/>
                </a:cubicBezTo>
                <a:cubicBezTo>
                  <a:pt x="217531" y="2021"/>
                  <a:pt x="220414" y="2134"/>
                  <a:pt x="223292" y="2221"/>
                </a:cubicBezTo>
                <a:cubicBezTo>
                  <a:pt x="224011" y="2247"/>
                  <a:pt x="224748" y="2227"/>
                  <a:pt x="225455" y="2114"/>
                </a:cubicBezTo>
                <a:cubicBezTo>
                  <a:pt x="228875" y="1558"/>
                  <a:pt x="232322" y="1558"/>
                  <a:pt x="235768" y="1676"/>
                </a:cubicBezTo>
                <a:cubicBezTo>
                  <a:pt x="236594" y="1702"/>
                  <a:pt x="237431" y="1789"/>
                  <a:pt x="238245" y="1933"/>
                </a:cubicBezTo>
                <a:cubicBezTo>
                  <a:pt x="239690" y="2183"/>
                  <a:pt x="240508" y="3059"/>
                  <a:pt x="241047" y="4447"/>
                </a:cubicBezTo>
                <a:cubicBezTo>
                  <a:pt x="241816" y="6424"/>
                  <a:pt x="241910" y="8438"/>
                  <a:pt x="241942" y="10502"/>
                </a:cubicBezTo>
                <a:cubicBezTo>
                  <a:pt x="241997" y="13947"/>
                  <a:pt x="242205" y="17387"/>
                  <a:pt x="242229" y="20834"/>
                </a:cubicBezTo>
                <a:cubicBezTo>
                  <a:pt x="242248" y="24442"/>
                  <a:pt x="242084" y="28051"/>
                  <a:pt x="242078" y="31667"/>
                </a:cubicBezTo>
                <a:cubicBezTo>
                  <a:pt x="242072" y="35712"/>
                  <a:pt x="242185" y="39765"/>
                  <a:pt x="242197" y="43818"/>
                </a:cubicBezTo>
                <a:cubicBezTo>
                  <a:pt x="242229" y="51992"/>
                  <a:pt x="242223" y="60161"/>
                  <a:pt x="242248" y="68335"/>
                </a:cubicBezTo>
                <a:cubicBezTo>
                  <a:pt x="242254" y="72562"/>
                  <a:pt x="242329" y="76785"/>
                  <a:pt x="242304" y="81013"/>
                </a:cubicBezTo>
                <a:cubicBezTo>
                  <a:pt x="242248" y="88743"/>
                  <a:pt x="242098" y="96474"/>
                  <a:pt x="242078" y="104204"/>
                </a:cubicBezTo>
                <a:cubicBezTo>
                  <a:pt x="242066" y="108650"/>
                  <a:pt x="242235" y="113098"/>
                  <a:pt x="242317" y="117538"/>
                </a:cubicBezTo>
                <a:cubicBezTo>
                  <a:pt x="242479" y="125825"/>
                  <a:pt x="242655" y="134112"/>
                  <a:pt x="242797" y="142392"/>
                </a:cubicBezTo>
                <a:cubicBezTo>
                  <a:pt x="242854" y="145838"/>
                  <a:pt x="242898" y="149285"/>
                  <a:pt x="242817" y="152731"/>
                </a:cubicBezTo>
                <a:cubicBezTo>
                  <a:pt x="242785" y="154218"/>
                  <a:pt x="242505" y="155714"/>
                  <a:pt x="242191" y="157177"/>
                </a:cubicBezTo>
                <a:cubicBezTo>
                  <a:pt x="241792" y="159067"/>
                  <a:pt x="240597" y="160217"/>
                  <a:pt x="238715" y="160823"/>
                </a:cubicBezTo>
                <a:cubicBezTo>
                  <a:pt x="235975" y="161706"/>
                  <a:pt x="233161" y="161968"/>
                  <a:pt x="230327" y="161986"/>
                </a:cubicBezTo>
                <a:cubicBezTo>
                  <a:pt x="221708" y="162043"/>
                  <a:pt x="213091" y="162012"/>
                  <a:pt x="204472" y="162037"/>
                </a:cubicBezTo>
                <a:cubicBezTo>
                  <a:pt x="202195" y="162043"/>
                  <a:pt x="199913" y="162193"/>
                  <a:pt x="197636" y="162124"/>
                </a:cubicBezTo>
                <a:cubicBezTo>
                  <a:pt x="191808" y="161956"/>
                  <a:pt x="185978" y="161631"/>
                  <a:pt x="180149" y="161486"/>
                </a:cubicBezTo>
                <a:cubicBezTo>
                  <a:pt x="172763" y="161305"/>
                  <a:pt x="165370" y="161218"/>
                  <a:pt x="157977" y="161155"/>
                </a:cubicBezTo>
                <a:cubicBezTo>
                  <a:pt x="154087" y="161123"/>
                  <a:pt x="150204" y="161224"/>
                  <a:pt x="146313" y="161273"/>
                </a:cubicBezTo>
                <a:cubicBezTo>
                  <a:pt x="146050" y="161273"/>
                  <a:pt x="145788" y="161356"/>
                  <a:pt x="145268" y="161443"/>
                </a:cubicBezTo>
                <a:close/>
                <a:moveTo>
                  <a:pt x="104185" y="159254"/>
                </a:moveTo>
                <a:lnTo>
                  <a:pt x="104185" y="159154"/>
                </a:lnTo>
                <a:cubicBezTo>
                  <a:pt x="108688" y="159241"/>
                  <a:pt x="113191" y="159385"/>
                  <a:pt x="117694" y="159397"/>
                </a:cubicBezTo>
                <a:cubicBezTo>
                  <a:pt x="133260" y="159442"/>
                  <a:pt x="148833" y="159417"/>
                  <a:pt x="164406" y="159466"/>
                </a:cubicBezTo>
                <a:cubicBezTo>
                  <a:pt x="169523" y="159486"/>
                  <a:pt x="174639" y="159604"/>
                  <a:pt x="179748" y="159760"/>
                </a:cubicBezTo>
                <a:cubicBezTo>
                  <a:pt x="185640" y="159942"/>
                  <a:pt x="191519" y="160311"/>
                  <a:pt x="197405" y="160424"/>
                </a:cubicBezTo>
                <a:cubicBezTo>
                  <a:pt x="203221" y="160530"/>
                  <a:pt x="209044" y="160430"/>
                  <a:pt x="214866" y="160398"/>
                </a:cubicBezTo>
                <a:cubicBezTo>
                  <a:pt x="220201" y="160361"/>
                  <a:pt x="225543" y="160373"/>
                  <a:pt x="230872" y="160185"/>
                </a:cubicBezTo>
                <a:cubicBezTo>
                  <a:pt x="233185" y="160104"/>
                  <a:pt x="235493" y="159642"/>
                  <a:pt x="237783" y="159217"/>
                </a:cubicBezTo>
                <a:cubicBezTo>
                  <a:pt x="239533" y="158897"/>
                  <a:pt x="240490" y="157603"/>
                  <a:pt x="240628" y="155927"/>
                </a:cubicBezTo>
                <a:cubicBezTo>
                  <a:pt x="240915" y="152387"/>
                  <a:pt x="241172" y="148834"/>
                  <a:pt x="241178" y="145281"/>
                </a:cubicBezTo>
                <a:cubicBezTo>
                  <a:pt x="241191" y="139897"/>
                  <a:pt x="240966" y="134505"/>
                  <a:pt x="240866" y="129121"/>
                </a:cubicBezTo>
                <a:cubicBezTo>
                  <a:pt x="240791" y="125118"/>
                  <a:pt x="240771" y="121121"/>
                  <a:pt x="240696" y="117125"/>
                </a:cubicBezTo>
                <a:cubicBezTo>
                  <a:pt x="240615" y="112677"/>
                  <a:pt x="240441" y="108237"/>
                  <a:pt x="240409" y="103791"/>
                </a:cubicBezTo>
                <a:cubicBezTo>
                  <a:pt x="240384" y="100063"/>
                  <a:pt x="240571" y="96342"/>
                  <a:pt x="240577" y="92621"/>
                </a:cubicBezTo>
                <a:cubicBezTo>
                  <a:pt x="240603" y="77772"/>
                  <a:pt x="240603" y="62926"/>
                  <a:pt x="240597" y="48078"/>
                </a:cubicBezTo>
                <a:cubicBezTo>
                  <a:pt x="240597" y="43075"/>
                  <a:pt x="240528" y="38070"/>
                  <a:pt x="240516" y="33073"/>
                </a:cubicBezTo>
                <a:cubicBezTo>
                  <a:pt x="240502" y="25850"/>
                  <a:pt x="240540" y="18620"/>
                  <a:pt x="240496" y="11395"/>
                </a:cubicBezTo>
                <a:cubicBezTo>
                  <a:pt x="240484" y="9683"/>
                  <a:pt x="240372" y="7943"/>
                  <a:pt x="240058" y="6262"/>
                </a:cubicBezTo>
                <a:cubicBezTo>
                  <a:pt x="239671" y="4160"/>
                  <a:pt x="238739" y="3365"/>
                  <a:pt x="236625" y="3309"/>
                </a:cubicBezTo>
                <a:cubicBezTo>
                  <a:pt x="233742" y="3234"/>
                  <a:pt x="230852" y="3335"/>
                  <a:pt x="227963" y="3396"/>
                </a:cubicBezTo>
                <a:cubicBezTo>
                  <a:pt x="226744" y="3422"/>
                  <a:pt x="225524" y="3647"/>
                  <a:pt x="224305" y="3621"/>
                </a:cubicBezTo>
                <a:cubicBezTo>
                  <a:pt x="220189" y="3546"/>
                  <a:pt x="216079" y="3384"/>
                  <a:pt x="211965" y="3272"/>
                </a:cubicBezTo>
                <a:cubicBezTo>
                  <a:pt x="206186" y="3122"/>
                  <a:pt x="200407" y="2978"/>
                  <a:pt x="194622" y="2839"/>
                </a:cubicBezTo>
                <a:cubicBezTo>
                  <a:pt x="188292" y="2689"/>
                  <a:pt x="181962" y="2521"/>
                  <a:pt x="175627" y="2427"/>
                </a:cubicBezTo>
                <a:cubicBezTo>
                  <a:pt x="172300" y="2377"/>
                  <a:pt x="168966" y="2527"/>
                  <a:pt x="165639" y="2464"/>
                </a:cubicBezTo>
                <a:cubicBezTo>
                  <a:pt x="160079" y="2365"/>
                  <a:pt x="154525" y="2140"/>
                  <a:pt x="148971" y="2008"/>
                </a:cubicBezTo>
                <a:cubicBezTo>
                  <a:pt x="146251" y="1946"/>
                  <a:pt x="143524" y="2008"/>
                  <a:pt x="140797" y="1984"/>
                </a:cubicBezTo>
                <a:cubicBezTo>
                  <a:pt x="132428" y="1901"/>
                  <a:pt x="124054" y="1714"/>
                  <a:pt x="115686" y="1739"/>
                </a:cubicBezTo>
                <a:cubicBezTo>
                  <a:pt x="105517" y="1783"/>
                  <a:pt x="95353" y="1996"/>
                  <a:pt x="85190" y="2146"/>
                </a:cubicBezTo>
                <a:cubicBezTo>
                  <a:pt x="80199" y="2215"/>
                  <a:pt x="75202" y="2308"/>
                  <a:pt x="70205" y="2403"/>
                </a:cubicBezTo>
                <a:cubicBezTo>
                  <a:pt x="64045" y="2521"/>
                  <a:pt x="57885" y="2727"/>
                  <a:pt x="51724" y="2740"/>
                </a:cubicBezTo>
                <a:cubicBezTo>
                  <a:pt x="45057" y="2758"/>
                  <a:pt x="38383" y="2596"/>
                  <a:pt x="31716" y="2509"/>
                </a:cubicBezTo>
                <a:cubicBezTo>
                  <a:pt x="26713" y="2440"/>
                  <a:pt x="21710" y="2383"/>
                  <a:pt x="16713" y="2302"/>
                </a:cubicBezTo>
                <a:cubicBezTo>
                  <a:pt x="13273" y="2247"/>
                  <a:pt x="9846" y="1765"/>
                  <a:pt x="6405" y="2452"/>
                </a:cubicBezTo>
                <a:cubicBezTo>
                  <a:pt x="4203" y="2890"/>
                  <a:pt x="2921" y="3928"/>
                  <a:pt x="2528" y="6124"/>
                </a:cubicBezTo>
                <a:cubicBezTo>
                  <a:pt x="2371" y="6999"/>
                  <a:pt x="2234" y="7887"/>
                  <a:pt x="2208" y="8769"/>
                </a:cubicBezTo>
                <a:cubicBezTo>
                  <a:pt x="2070" y="13597"/>
                  <a:pt x="1934" y="18426"/>
                  <a:pt x="1865" y="23253"/>
                </a:cubicBezTo>
                <a:cubicBezTo>
                  <a:pt x="1758" y="30146"/>
                  <a:pt x="1665" y="37045"/>
                  <a:pt x="1640" y="43938"/>
                </a:cubicBezTo>
                <a:cubicBezTo>
                  <a:pt x="1620" y="50104"/>
                  <a:pt x="1695" y="56270"/>
                  <a:pt x="1746" y="62438"/>
                </a:cubicBezTo>
                <a:cubicBezTo>
                  <a:pt x="1821" y="72112"/>
                  <a:pt x="1890" y="81782"/>
                  <a:pt x="2009" y="91457"/>
                </a:cubicBezTo>
                <a:cubicBezTo>
                  <a:pt x="2084" y="97900"/>
                  <a:pt x="2228" y="104335"/>
                  <a:pt x="2365" y="110777"/>
                </a:cubicBezTo>
                <a:cubicBezTo>
                  <a:pt x="2483" y="116274"/>
                  <a:pt x="2771" y="121778"/>
                  <a:pt x="2746" y="127275"/>
                </a:cubicBezTo>
                <a:cubicBezTo>
                  <a:pt x="2708" y="133279"/>
                  <a:pt x="2390" y="139277"/>
                  <a:pt x="2208" y="145275"/>
                </a:cubicBezTo>
                <a:cubicBezTo>
                  <a:pt x="2127" y="147821"/>
                  <a:pt x="1958" y="150367"/>
                  <a:pt x="2064" y="152905"/>
                </a:cubicBezTo>
                <a:cubicBezTo>
                  <a:pt x="2115" y="154200"/>
                  <a:pt x="2621" y="155494"/>
                  <a:pt x="3034" y="156746"/>
                </a:cubicBezTo>
                <a:cubicBezTo>
                  <a:pt x="3346" y="157690"/>
                  <a:pt x="4041" y="158346"/>
                  <a:pt x="5066" y="158534"/>
                </a:cubicBezTo>
                <a:cubicBezTo>
                  <a:pt x="6374" y="158773"/>
                  <a:pt x="7675" y="159148"/>
                  <a:pt x="8989" y="159185"/>
                </a:cubicBezTo>
                <a:cubicBezTo>
                  <a:pt x="14754" y="159341"/>
                  <a:pt x="20527" y="159442"/>
                  <a:pt x="26294" y="159466"/>
                </a:cubicBezTo>
                <a:cubicBezTo>
                  <a:pt x="30627" y="159486"/>
                  <a:pt x="34962" y="159341"/>
                  <a:pt x="39303" y="159284"/>
                </a:cubicBezTo>
                <a:cubicBezTo>
                  <a:pt x="43975" y="159223"/>
                  <a:pt x="48647" y="159091"/>
                  <a:pt x="53312" y="159128"/>
                </a:cubicBezTo>
                <a:cubicBezTo>
                  <a:pt x="59429" y="159179"/>
                  <a:pt x="65546" y="159460"/>
                  <a:pt x="71656" y="159460"/>
                </a:cubicBezTo>
                <a:cubicBezTo>
                  <a:pt x="82501" y="159460"/>
                  <a:pt x="93340" y="159329"/>
                  <a:pt x="104185" y="159254"/>
                </a:cubicBezTo>
                <a:close/>
                <a:moveTo>
                  <a:pt x="159085" y="207456"/>
                </a:moveTo>
                <a:cubicBezTo>
                  <a:pt x="158702" y="205429"/>
                  <a:pt x="157571" y="204203"/>
                  <a:pt x="155726" y="203610"/>
                </a:cubicBezTo>
                <a:cubicBezTo>
                  <a:pt x="154831" y="203316"/>
                  <a:pt x="153925" y="203040"/>
                  <a:pt x="153030" y="202733"/>
                </a:cubicBezTo>
                <a:cubicBezTo>
                  <a:pt x="150972" y="202026"/>
                  <a:pt x="149447" y="200683"/>
                  <a:pt x="148697" y="198643"/>
                </a:cubicBezTo>
                <a:cubicBezTo>
                  <a:pt x="148146" y="197142"/>
                  <a:pt x="147733" y="195579"/>
                  <a:pt x="147407" y="194015"/>
                </a:cubicBezTo>
                <a:cubicBezTo>
                  <a:pt x="146206" y="188187"/>
                  <a:pt x="145363" y="182301"/>
                  <a:pt x="144938" y="176359"/>
                </a:cubicBezTo>
                <a:cubicBezTo>
                  <a:pt x="144618" y="171931"/>
                  <a:pt x="144188" y="167510"/>
                  <a:pt x="143775" y="163088"/>
                </a:cubicBezTo>
                <a:cubicBezTo>
                  <a:pt x="143718" y="162494"/>
                  <a:pt x="143505" y="161919"/>
                  <a:pt x="143348" y="161273"/>
                </a:cubicBezTo>
                <a:cubicBezTo>
                  <a:pt x="140315" y="161273"/>
                  <a:pt x="137376" y="161318"/>
                  <a:pt x="134443" y="161267"/>
                </a:cubicBezTo>
                <a:cubicBezTo>
                  <a:pt x="127951" y="161161"/>
                  <a:pt x="121453" y="160961"/>
                  <a:pt x="114961" y="160880"/>
                </a:cubicBezTo>
                <a:cubicBezTo>
                  <a:pt x="110126" y="160817"/>
                  <a:pt x="105291" y="160892"/>
                  <a:pt x="100457" y="160868"/>
                </a:cubicBezTo>
                <a:cubicBezTo>
                  <a:pt x="99657" y="160868"/>
                  <a:pt x="99187" y="161161"/>
                  <a:pt x="98987" y="161905"/>
                </a:cubicBezTo>
                <a:cubicBezTo>
                  <a:pt x="98875" y="162338"/>
                  <a:pt x="98756" y="162768"/>
                  <a:pt x="98693" y="163207"/>
                </a:cubicBezTo>
                <a:cubicBezTo>
                  <a:pt x="98331" y="165845"/>
                  <a:pt x="97962" y="168486"/>
                  <a:pt x="97630" y="171131"/>
                </a:cubicBezTo>
                <a:cubicBezTo>
                  <a:pt x="97048" y="175815"/>
                  <a:pt x="96542" y="180518"/>
                  <a:pt x="95898" y="185197"/>
                </a:cubicBezTo>
                <a:cubicBezTo>
                  <a:pt x="95284" y="189650"/>
                  <a:pt x="94753" y="194116"/>
                  <a:pt x="93471" y="198461"/>
                </a:cubicBezTo>
                <a:cubicBezTo>
                  <a:pt x="92651" y="201238"/>
                  <a:pt x="90969" y="202952"/>
                  <a:pt x="88199" y="203665"/>
                </a:cubicBezTo>
                <a:cubicBezTo>
                  <a:pt x="87179" y="203922"/>
                  <a:pt x="86135" y="204110"/>
                  <a:pt x="85140" y="204428"/>
                </a:cubicBezTo>
                <a:cubicBezTo>
                  <a:pt x="83983" y="204803"/>
                  <a:pt x="83714" y="205311"/>
                  <a:pt x="83708" y="206780"/>
                </a:cubicBezTo>
                <a:cubicBezTo>
                  <a:pt x="84127" y="206812"/>
                  <a:pt x="84559" y="206899"/>
                  <a:pt x="84984" y="206875"/>
                </a:cubicBezTo>
                <a:cubicBezTo>
                  <a:pt x="87868" y="206725"/>
                  <a:pt x="90737" y="206468"/>
                  <a:pt x="93621" y="206405"/>
                </a:cubicBezTo>
                <a:cubicBezTo>
                  <a:pt x="98124" y="206312"/>
                  <a:pt x="102627" y="206304"/>
                  <a:pt x="107130" y="206330"/>
                </a:cubicBezTo>
                <a:cubicBezTo>
                  <a:pt x="116130" y="206387"/>
                  <a:pt x="125137" y="206430"/>
                  <a:pt x="134137" y="206592"/>
                </a:cubicBezTo>
                <a:cubicBezTo>
                  <a:pt x="139189" y="206680"/>
                  <a:pt x="144237" y="206993"/>
                  <a:pt x="149291" y="207212"/>
                </a:cubicBezTo>
                <a:cubicBezTo>
                  <a:pt x="152117" y="207337"/>
                  <a:pt x="154944" y="207505"/>
                  <a:pt x="157772" y="207625"/>
                </a:cubicBezTo>
                <a:cubicBezTo>
                  <a:pt x="158197" y="207643"/>
                  <a:pt x="158621" y="207519"/>
                  <a:pt x="159085" y="207456"/>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4" name="Google Shape;1524;p54"/>
          <p:cNvSpPr/>
          <p:nvPr/>
        </p:nvSpPr>
        <p:spPr>
          <a:xfrm>
            <a:off x="983344" y="1991440"/>
            <a:ext cx="4788245" cy="3174243"/>
          </a:xfrm>
          <a:custGeom>
            <a:avLst/>
            <a:gdLst/>
            <a:ahLst/>
            <a:cxnLst/>
            <a:rect l="l" t="t" r="r" b="b"/>
            <a:pathLst>
              <a:path w="239572" h="158818" extrusionOk="0">
                <a:moveTo>
                  <a:pt x="102565" y="157541"/>
                </a:moveTo>
                <a:cubicBezTo>
                  <a:pt x="91720" y="157616"/>
                  <a:pt x="80881" y="157747"/>
                  <a:pt x="70036" y="157747"/>
                </a:cubicBezTo>
                <a:cubicBezTo>
                  <a:pt x="63926" y="157747"/>
                  <a:pt x="57809" y="157466"/>
                  <a:pt x="51692" y="157415"/>
                </a:cubicBezTo>
                <a:cubicBezTo>
                  <a:pt x="47027" y="157378"/>
                  <a:pt x="42355" y="157510"/>
                  <a:pt x="37683" y="157571"/>
                </a:cubicBezTo>
                <a:cubicBezTo>
                  <a:pt x="33342" y="157628"/>
                  <a:pt x="29007" y="157773"/>
                  <a:pt x="24674" y="157753"/>
                </a:cubicBezTo>
                <a:cubicBezTo>
                  <a:pt x="18907" y="157729"/>
                  <a:pt x="13134" y="157628"/>
                  <a:pt x="7369" y="157472"/>
                </a:cubicBezTo>
                <a:cubicBezTo>
                  <a:pt x="6055" y="157435"/>
                  <a:pt x="4754" y="157060"/>
                  <a:pt x="3446" y="156821"/>
                </a:cubicBezTo>
                <a:cubicBezTo>
                  <a:pt x="2421" y="156633"/>
                  <a:pt x="1726" y="155977"/>
                  <a:pt x="1414" y="155033"/>
                </a:cubicBezTo>
                <a:cubicBezTo>
                  <a:pt x="1001" y="153781"/>
                  <a:pt x="495" y="152487"/>
                  <a:pt x="444" y="151192"/>
                </a:cubicBezTo>
                <a:cubicBezTo>
                  <a:pt x="338" y="148654"/>
                  <a:pt x="507" y="146108"/>
                  <a:pt x="588" y="143562"/>
                </a:cubicBezTo>
                <a:cubicBezTo>
                  <a:pt x="770" y="137564"/>
                  <a:pt x="1088" y="131566"/>
                  <a:pt x="1126" y="125562"/>
                </a:cubicBezTo>
                <a:cubicBezTo>
                  <a:pt x="1151" y="120065"/>
                  <a:pt x="863" y="114561"/>
                  <a:pt x="745" y="109064"/>
                </a:cubicBezTo>
                <a:cubicBezTo>
                  <a:pt x="608" y="102622"/>
                  <a:pt x="464" y="96187"/>
                  <a:pt x="389" y="89744"/>
                </a:cubicBezTo>
                <a:cubicBezTo>
                  <a:pt x="270" y="80069"/>
                  <a:pt x="201" y="70399"/>
                  <a:pt x="126" y="60725"/>
                </a:cubicBezTo>
                <a:cubicBezTo>
                  <a:pt x="75" y="54557"/>
                  <a:pt x="0" y="48391"/>
                  <a:pt x="20" y="42225"/>
                </a:cubicBezTo>
                <a:cubicBezTo>
                  <a:pt x="45" y="35332"/>
                  <a:pt x="138" y="28433"/>
                  <a:pt x="245" y="21540"/>
                </a:cubicBezTo>
                <a:cubicBezTo>
                  <a:pt x="314" y="16713"/>
                  <a:pt x="450" y="11884"/>
                  <a:pt x="588" y="7056"/>
                </a:cubicBezTo>
                <a:cubicBezTo>
                  <a:pt x="614" y="6174"/>
                  <a:pt x="751" y="5286"/>
                  <a:pt x="908" y="4411"/>
                </a:cubicBezTo>
                <a:cubicBezTo>
                  <a:pt x="1301" y="2215"/>
                  <a:pt x="2583" y="1177"/>
                  <a:pt x="4785" y="739"/>
                </a:cubicBezTo>
                <a:cubicBezTo>
                  <a:pt x="8226" y="52"/>
                  <a:pt x="11653" y="534"/>
                  <a:pt x="15093" y="589"/>
                </a:cubicBezTo>
                <a:cubicBezTo>
                  <a:pt x="20090" y="670"/>
                  <a:pt x="25093" y="727"/>
                  <a:pt x="30096" y="796"/>
                </a:cubicBezTo>
                <a:cubicBezTo>
                  <a:pt x="36763" y="883"/>
                  <a:pt x="43437" y="1045"/>
                  <a:pt x="50104" y="1027"/>
                </a:cubicBezTo>
                <a:cubicBezTo>
                  <a:pt x="56265" y="1014"/>
                  <a:pt x="62425" y="808"/>
                  <a:pt x="68585" y="690"/>
                </a:cubicBezTo>
                <a:cubicBezTo>
                  <a:pt x="73582" y="595"/>
                  <a:pt x="78579" y="502"/>
                  <a:pt x="83570" y="433"/>
                </a:cubicBezTo>
                <a:cubicBezTo>
                  <a:pt x="93733" y="283"/>
                  <a:pt x="103897" y="70"/>
                  <a:pt x="114066" y="26"/>
                </a:cubicBezTo>
                <a:cubicBezTo>
                  <a:pt x="122434" y="1"/>
                  <a:pt x="130808" y="188"/>
                  <a:pt x="139177" y="271"/>
                </a:cubicBezTo>
                <a:cubicBezTo>
                  <a:pt x="141904" y="295"/>
                  <a:pt x="144631" y="233"/>
                  <a:pt x="147351" y="295"/>
                </a:cubicBezTo>
                <a:cubicBezTo>
                  <a:pt x="152905" y="427"/>
                  <a:pt x="158459" y="652"/>
                  <a:pt x="164019" y="751"/>
                </a:cubicBezTo>
                <a:cubicBezTo>
                  <a:pt x="167346" y="814"/>
                  <a:pt x="170680" y="664"/>
                  <a:pt x="174007" y="714"/>
                </a:cubicBezTo>
                <a:cubicBezTo>
                  <a:pt x="180342" y="808"/>
                  <a:pt x="186672" y="976"/>
                  <a:pt x="193002" y="1126"/>
                </a:cubicBezTo>
                <a:cubicBezTo>
                  <a:pt x="198787" y="1265"/>
                  <a:pt x="204566" y="1409"/>
                  <a:pt x="210345" y="1559"/>
                </a:cubicBezTo>
                <a:cubicBezTo>
                  <a:pt x="214459" y="1671"/>
                  <a:pt x="218569" y="1833"/>
                  <a:pt x="222685" y="1908"/>
                </a:cubicBezTo>
                <a:cubicBezTo>
                  <a:pt x="223904" y="1934"/>
                  <a:pt x="225124" y="1709"/>
                  <a:pt x="226343" y="1683"/>
                </a:cubicBezTo>
                <a:cubicBezTo>
                  <a:pt x="229232" y="1622"/>
                  <a:pt x="232122" y="1521"/>
                  <a:pt x="235005" y="1596"/>
                </a:cubicBezTo>
                <a:cubicBezTo>
                  <a:pt x="237119" y="1652"/>
                  <a:pt x="238051" y="2447"/>
                  <a:pt x="238438" y="4549"/>
                </a:cubicBezTo>
                <a:cubicBezTo>
                  <a:pt x="238752" y="6230"/>
                  <a:pt x="238864" y="7970"/>
                  <a:pt x="238876" y="9682"/>
                </a:cubicBezTo>
                <a:cubicBezTo>
                  <a:pt x="238920" y="16907"/>
                  <a:pt x="238882" y="24137"/>
                  <a:pt x="238896" y="31360"/>
                </a:cubicBezTo>
                <a:cubicBezTo>
                  <a:pt x="238908" y="36357"/>
                  <a:pt x="238977" y="41362"/>
                  <a:pt x="238977" y="46365"/>
                </a:cubicBezTo>
                <a:cubicBezTo>
                  <a:pt x="238983" y="61213"/>
                  <a:pt x="238983" y="76059"/>
                  <a:pt x="238957" y="90908"/>
                </a:cubicBezTo>
                <a:cubicBezTo>
                  <a:pt x="238951" y="94629"/>
                  <a:pt x="238764" y="98350"/>
                  <a:pt x="238789" y="102078"/>
                </a:cubicBezTo>
                <a:cubicBezTo>
                  <a:pt x="238821" y="106524"/>
                  <a:pt x="238995" y="110964"/>
                  <a:pt x="239076" y="115412"/>
                </a:cubicBezTo>
                <a:cubicBezTo>
                  <a:pt x="239151" y="119408"/>
                  <a:pt x="239171" y="123405"/>
                  <a:pt x="239246" y="127408"/>
                </a:cubicBezTo>
                <a:cubicBezTo>
                  <a:pt x="239346" y="132792"/>
                  <a:pt x="239571" y="138184"/>
                  <a:pt x="239558" y="143568"/>
                </a:cubicBezTo>
                <a:cubicBezTo>
                  <a:pt x="239552" y="147121"/>
                  <a:pt x="239295" y="150674"/>
                  <a:pt x="239008" y="154214"/>
                </a:cubicBezTo>
                <a:cubicBezTo>
                  <a:pt x="238870" y="155890"/>
                  <a:pt x="237913" y="157184"/>
                  <a:pt x="236163" y="157504"/>
                </a:cubicBezTo>
                <a:cubicBezTo>
                  <a:pt x="233873" y="157929"/>
                  <a:pt x="231565" y="158391"/>
                  <a:pt x="229252" y="158472"/>
                </a:cubicBezTo>
                <a:cubicBezTo>
                  <a:pt x="223923" y="158660"/>
                  <a:pt x="218581" y="158648"/>
                  <a:pt x="213246" y="158685"/>
                </a:cubicBezTo>
                <a:cubicBezTo>
                  <a:pt x="207424" y="158717"/>
                  <a:pt x="201601" y="158817"/>
                  <a:pt x="195785" y="158711"/>
                </a:cubicBezTo>
                <a:cubicBezTo>
                  <a:pt x="189899" y="158598"/>
                  <a:pt x="184020" y="158229"/>
                  <a:pt x="178128" y="158047"/>
                </a:cubicBezTo>
                <a:cubicBezTo>
                  <a:pt x="173019" y="157891"/>
                  <a:pt x="167903" y="157773"/>
                  <a:pt x="162786" y="157753"/>
                </a:cubicBezTo>
                <a:cubicBezTo>
                  <a:pt x="147213" y="157704"/>
                  <a:pt x="131640" y="157729"/>
                  <a:pt x="116074" y="157684"/>
                </a:cubicBezTo>
                <a:cubicBezTo>
                  <a:pt x="111571" y="157672"/>
                  <a:pt x="107068" y="157528"/>
                  <a:pt x="102565" y="157441"/>
                </a:cubicBezTo>
                <a:close/>
                <a:moveTo>
                  <a:pt x="71749" y="149142"/>
                </a:moveTo>
                <a:lnTo>
                  <a:pt x="71749" y="149278"/>
                </a:lnTo>
                <a:lnTo>
                  <a:pt x="95572" y="149278"/>
                </a:lnTo>
                <a:cubicBezTo>
                  <a:pt x="103284" y="149278"/>
                  <a:pt x="110995" y="149248"/>
                  <a:pt x="118707" y="149286"/>
                </a:cubicBezTo>
                <a:cubicBezTo>
                  <a:pt x="121877" y="149304"/>
                  <a:pt x="125049" y="149391"/>
                  <a:pt x="128207" y="149586"/>
                </a:cubicBezTo>
                <a:cubicBezTo>
                  <a:pt x="133423" y="149910"/>
                  <a:pt x="138645" y="149855"/>
                  <a:pt x="143867" y="149861"/>
                </a:cubicBezTo>
                <a:cubicBezTo>
                  <a:pt x="152925" y="149879"/>
                  <a:pt x="161986" y="149886"/>
                  <a:pt x="171049" y="149924"/>
                </a:cubicBezTo>
                <a:cubicBezTo>
                  <a:pt x="176828" y="149948"/>
                  <a:pt x="182613" y="150036"/>
                  <a:pt x="188392" y="150054"/>
                </a:cubicBezTo>
                <a:cubicBezTo>
                  <a:pt x="194284" y="150080"/>
                  <a:pt x="200187" y="149898"/>
                  <a:pt x="206073" y="150104"/>
                </a:cubicBezTo>
                <a:cubicBezTo>
                  <a:pt x="212020" y="150317"/>
                  <a:pt x="217957" y="150542"/>
                  <a:pt x="223886" y="149979"/>
                </a:cubicBezTo>
                <a:cubicBezTo>
                  <a:pt x="224954" y="149879"/>
                  <a:pt x="226149" y="149685"/>
                  <a:pt x="227018" y="149128"/>
                </a:cubicBezTo>
                <a:cubicBezTo>
                  <a:pt x="229201" y="147734"/>
                  <a:pt x="230265" y="145652"/>
                  <a:pt x="230309" y="142974"/>
                </a:cubicBezTo>
                <a:cubicBezTo>
                  <a:pt x="230402" y="137489"/>
                  <a:pt x="230721" y="131998"/>
                  <a:pt x="230783" y="126514"/>
                </a:cubicBezTo>
                <a:cubicBezTo>
                  <a:pt x="230921" y="115112"/>
                  <a:pt x="230964" y="103716"/>
                  <a:pt x="231021" y="92322"/>
                </a:cubicBezTo>
                <a:cubicBezTo>
                  <a:pt x="231046" y="86480"/>
                  <a:pt x="230996" y="80638"/>
                  <a:pt x="231008" y="74803"/>
                </a:cubicBezTo>
                <a:cubicBezTo>
                  <a:pt x="231008" y="72133"/>
                  <a:pt x="231083" y="69468"/>
                  <a:pt x="231091" y="66797"/>
                </a:cubicBezTo>
                <a:cubicBezTo>
                  <a:pt x="231097" y="65196"/>
                  <a:pt x="231015" y="63589"/>
                  <a:pt x="231027" y="61981"/>
                </a:cubicBezTo>
                <a:cubicBezTo>
                  <a:pt x="231053" y="59424"/>
                  <a:pt x="231184" y="56872"/>
                  <a:pt x="231178" y="54320"/>
                </a:cubicBezTo>
                <a:cubicBezTo>
                  <a:pt x="231152" y="44701"/>
                  <a:pt x="231128" y="35081"/>
                  <a:pt x="231027" y="25469"/>
                </a:cubicBezTo>
                <a:cubicBezTo>
                  <a:pt x="230984" y="21248"/>
                  <a:pt x="230727" y="17037"/>
                  <a:pt x="229608" y="12923"/>
                </a:cubicBezTo>
                <a:cubicBezTo>
                  <a:pt x="229214" y="11491"/>
                  <a:pt x="228432" y="10628"/>
                  <a:pt x="227050" y="10446"/>
                </a:cubicBezTo>
                <a:cubicBezTo>
                  <a:pt x="224417" y="10095"/>
                  <a:pt x="221765" y="9714"/>
                  <a:pt x="219120" y="9664"/>
                </a:cubicBezTo>
                <a:cubicBezTo>
                  <a:pt x="215123" y="9589"/>
                  <a:pt x="211127" y="9832"/>
                  <a:pt x="207124" y="9858"/>
                </a:cubicBezTo>
                <a:cubicBezTo>
                  <a:pt x="201232" y="9901"/>
                  <a:pt x="195341" y="9915"/>
                  <a:pt x="189449" y="9870"/>
                </a:cubicBezTo>
                <a:cubicBezTo>
                  <a:pt x="181669" y="9814"/>
                  <a:pt x="173888" y="9658"/>
                  <a:pt x="166108" y="9615"/>
                </a:cubicBezTo>
                <a:cubicBezTo>
                  <a:pt x="160054" y="9583"/>
                  <a:pt x="153993" y="9670"/>
                  <a:pt x="147934" y="9690"/>
                </a:cubicBezTo>
                <a:cubicBezTo>
                  <a:pt x="143099" y="9702"/>
                  <a:pt x="138270" y="9751"/>
                  <a:pt x="133435" y="9690"/>
                </a:cubicBezTo>
                <a:cubicBezTo>
                  <a:pt x="127382" y="9615"/>
                  <a:pt x="121328" y="9382"/>
                  <a:pt x="115273" y="9315"/>
                </a:cubicBezTo>
                <a:cubicBezTo>
                  <a:pt x="109551" y="9252"/>
                  <a:pt x="103828" y="9339"/>
                  <a:pt x="98112" y="9315"/>
                </a:cubicBezTo>
                <a:cubicBezTo>
                  <a:pt x="89048" y="9277"/>
                  <a:pt x="79993" y="9182"/>
                  <a:pt x="70937" y="9133"/>
                </a:cubicBezTo>
                <a:cubicBezTo>
                  <a:pt x="66108" y="9107"/>
                  <a:pt x="61279" y="9133"/>
                  <a:pt x="56452" y="9107"/>
                </a:cubicBezTo>
                <a:cubicBezTo>
                  <a:pt x="53393" y="9089"/>
                  <a:pt x="50341" y="9001"/>
                  <a:pt x="47290" y="8963"/>
                </a:cubicBezTo>
                <a:cubicBezTo>
                  <a:pt x="42505" y="8908"/>
                  <a:pt x="37721" y="8902"/>
                  <a:pt x="32942" y="8819"/>
                </a:cubicBezTo>
                <a:cubicBezTo>
                  <a:pt x="29108" y="8758"/>
                  <a:pt x="25280" y="8519"/>
                  <a:pt x="21453" y="8557"/>
                </a:cubicBezTo>
                <a:cubicBezTo>
                  <a:pt x="18964" y="8576"/>
                  <a:pt x="16474" y="8963"/>
                  <a:pt x="13985" y="9157"/>
                </a:cubicBezTo>
                <a:cubicBezTo>
                  <a:pt x="11358" y="9364"/>
                  <a:pt x="9751" y="10596"/>
                  <a:pt x="9269" y="13210"/>
                </a:cubicBezTo>
                <a:cubicBezTo>
                  <a:pt x="8907" y="15169"/>
                  <a:pt x="8732" y="17181"/>
                  <a:pt x="8744" y="19170"/>
                </a:cubicBezTo>
                <a:cubicBezTo>
                  <a:pt x="8763" y="25012"/>
                  <a:pt x="9020" y="30847"/>
                  <a:pt x="9000" y="36683"/>
                </a:cubicBezTo>
                <a:cubicBezTo>
                  <a:pt x="8963" y="49197"/>
                  <a:pt x="8763" y="61713"/>
                  <a:pt x="8714" y="74221"/>
                </a:cubicBezTo>
                <a:cubicBezTo>
                  <a:pt x="8688" y="80951"/>
                  <a:pt x="8894" y="87680"/>
                  <a:pt x="8907" y="94410"/>
                </a:cubicBezTo>
                <a:cubicBezTo>
                  <a:pt x="8931" y="102134"/>
                  <a:pt x="8888" y="109864"/>
                  <a:pt x="8826" y="117588"/>
                </a:cubicBezTo>
                <a:cubicBezTo>
                  <a:pt x="8769" y="124149"/>
                  <a:pt x="8619" y="130703"/>
                  <a:pt x="8550" y="137258"/>
                </a:cubicBezTo>
                <a:cubicBezTo>
                  <a:pt x="8526" y="139428"/>
                  <a:pt x="8526" y="141599"/>
                  <a:pt x="8669" y="143756"/>
                </a:cubicBezTo>
                <a:cubicBezTo>
                  <a:pt x="8850" y="146477"/>
                  <a:pt x="10296" y="147996"/>
                  <a:pt x="12978" y="148484"/>
                </a:cubicBezTo>
                <a:cubicBezTo>
                  <a:pt x="13904" y="148654"/>
                  <a:pt x="14854" y="148703"/>
                  <a:pt x="15792" y="148760"/>
                </a:cubicBezTo>
                <a:cubicBezTo>
                  <a:pt x="18063" y="148903"/>
                  <a:pt x="20333" y="148998"/>
                  <a:pt x="22598" y="149136"/>
                </a:cubicBezTo>
                <a:cubicBezTo>
                  <a:pt x="24593" y="149254"/>
                  <a:pt x="26588" y="149517"/>
                  <a:pt x="28577" y="149503"/>
                </a:cubicBezTo>
                <a:cubicBezTo>
                  <a:pt x="31966" y="149473"/>
                  <a:pt x="35357" y="149173"/>
                  <a:pt x="38746" y="149160"/>
                </a:cubicBezTo>
                <a:cubicBezTo>
                  <a:pt x="49747" y="149110"/>
                  <a:pt x="60748" y="149142"/>
                  <a:pt x="71749" y="149142"/>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5" name="Google Shape;1525;p54"/>
          <p:cNvSpPr/>
          <p:nvPr/>
        </p:nvSpPr>
        <p:spPr>
          <a:xfrm>
            <a:off x="2623937" y="5171253"/>
            <a:ext cx="1506555" cy="935916"/>
          </a:xfrm>
          <a:custGeom>
            <a:avLst/>
            <a:gdLst/>
            <a:ahLst/>
            <a:cxnLst/>
            <a:rect l="l" t="t" r="r" b="b"/>
            <a:pathLst>
              <a:path w="75378" h="46827" extrusionOk="0">
                <a:moveTo>
                  <a:pt x="75377" y="46639"/>
                </a:moveTo>
                <a:cubicBezTo>
                  <a:pt x="74913" y="46702"/>
                  <a:pt x="74489" y="46826"/>
                  <a:pt x="74064" y="46808"/>
                </a:cubicBezTo>
                <a:cubicBezTo>
                  <a:pt x="71236" y="46688"/>
                  <a:pt x="68409" y="46520"/>
                  <a:pt x="65583" y="46395"/>
                </a:cubicBezTo>
                <a:cubicBezTo>
                  <a:pt x="60529" y="46176"/>
                  <a:pt x="55481" y="45863"/>
                  <a:pt x="50429" y="45775"/>
                </a:cubicBezTo>
                <a:cubicBezTo>
                  <a:pt x="41429" y="45613"/>
                  <a:pt x="32422" y="45570"/>
                  <a:pt x="23422" y="45513"/>
                </a:cubicBezTo>
                <a:cubicBezTo>
                  <a:pt x="18919" y="45487"/>
                  <a:pt x="14416" y="45495"/>
                  <a:pt x="9913" y="45588"/>
                </a:cubicBezTo>
                <a:cubicBezTo>
                  <a:pt x="7029" y="45651"/>
                  <a:pt x="4160" y="45908"/>
                  <a:pt x="1276" y="46058"/>
                </a:cubicBezTo>
                <a:cubicBezTo>
                  <a:pt x="851" y="46082"/>
                  <a:pt x="419" y="45995"/>
                  <a:pt x="0" y="45963"/>
                </a:cubicBezTo>
                <a:cubicBezTo>
                  <a:pt x="6" y="44494"/>
                  <a:pt x="275" y="43986"/>
                  <a:pt x="1432" y="43611"/>
                </a:cubicBezTo>
                <a:cubicBezTo>
                  <a:pt x="2427" y="43293"/>
                  <a:pt x="3471" y="43105"/>
                  <a:pt x="4491" y="42848"/>
                </a:cubicBezTo>
                <a:cubicBezTo>
                  <a:pt x="7261" y="42135"/>
                  <a:pt x="8943" y="40421"/>
                  <a:pt x="9763" y="37644"/>
                </a:cubicBezTo>
                <a:cubicBezTo>
                  <a:pt x="11045" y="33299"/>
                  <a:pt x="11576" y="28833"/>
                  <a:pt x="12190" y="24380"/>
                </a:cubicBezTo>
                <a:cubicBezTo>
                  <a:pt x="12834" y="19701"/>
                  <a:pt x="13340" y="14998"/>
                  <a:pt x="13922" y="10314"/>
                </a:cubicBezTo>
                <a:cubicBezTo>
                  <a:pt x="14254" y="7669"/>
                  <a:pt x="14623" y="5028"/>
                  <a:pt x="14985" y="2390"/>
                </a:cubicBezTo>
                <a:cubicBezTo>
                  <a:pt x="15048" y="1951"/>
                  <a:pt x="15167" y="1521"/>
                  <a:pt x="15279" y="1088"/>
                </a:cubicBezTo>
                <a:cubicBezTo>
                  <a:pt x="15479" y="344"/>
                  <a:pt x="15949" y="51"/>
                  <a:pt x="16749" y="51"/>
                </a:cubicBezTo>
                <a:cubicBezTo>
                  <a:pt x="21583" y="75"/>
                  <a:pt x="26418" y="0"/>
                  <a:pt x="31253" y="63"/>
                </a:cubicBezTo>
                <a:cubicBezTo>
                  <a:pt x="37745" y="144"/>
                  <a:pt x="44243" y="344"/>
                  <a:pt x="50735" y="450"/>
                </a:cubicBezTo>
                <a:cubicBezTo>
                  <a:pt x="53668" y="501"/>
                  <a:pt x="56607" y="456"/>
                  <a:pt x="59640" y="456"/>
                </a:cubicBezTo>
                <a:cubicBezTo>
                  <a:pt x="59797" y="1102"/>
                  <a:pt x="60010" y="1677"/>
                  <a:pt x="60067" y="2271"/>
                </a:cubicBezTo>
                <a:cubicBezTo>
                  <a:pt x="60480" y="6693"/>
                  <a:pt x="60910" y="11114"/>
                  <a:pt x="61230" y="15542"/>
                </a:cubicBezTo>
                <a:cubicBezTo>
                  <a:pt x="61655" y="21484"/>
                  <a:pt x="62498" y="27370"/>
                  <a:pt x="63699" y="33198"/>
                </a:cubicBezTo>
                <a:cubicBezTo>
                  <a:pt x="64025" y="34762"/>
                  <a:pt x="64438" y="36325"/>
                  <a:pt x="64989" y="37826"/>
                </a:cubicBezTo>
                <a:cubicBezTo>
                  <a:pt x="65739" y="39866"/>
                  <a:pt x="67264" y="41209"/>
                  <a:pt x="69322" y="41916"/>
                </a:cubicBezTo>
                <a:cubicBezTo>
                  <a:pt x="70217" y="42223"/>
                  <a:pt x="71123" y="42499"/>
                  <a:pt x="72018" y="42793"/>
                </a:cubicBezTo>
                <a:cubicBezTo>
                  <a:pt x="73863" y="43386"/>
                  <a:pt x="74994" y="44612"/>
                  <a:pt x="75377" y="46639"/>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6" name="Google Shape;1526;p54"/>
          <p:cNvSpPr/>
          <p:nvPr/>
        </p:nvSpPr>
        <p:spPr>
          <a:xfrm>
            <a:off x="1153724" y="2161699"/>
            <a:ext cx="4450211" cy="2838587"/>
          </a:xfrm>
          <a:custGeom>
            <a:avLst/>
            <a:gdLst/>
            <a:ahLst/>
            <a:cxnLst/>
            <a:rect l="l" t="t" r="r" b="b"/>
            <a:pathLst>
              <a:path w="222659" h="142024" extrusionOk="0">
                <a:moveTo>
                  <a:pt x="63224" y="140623"/>
                </a:moveTo>
                <a:cubicBezTo>
                  <a:pt x="52223" y="140623"/>
                  <a:pt x="41222" y="140591"/>
                  <a:pt x="30221" y="140641"/>
                </a:cubicBezTo>
                <a:cubicBezTo>
                  <a:pt x="26832" y="140654"/>
                  <a:pt x="23441" y="140954"/>
                  <a:pt x="20052" y="140984"/>
                </a:cubicBezTo>
                <a:cubicBezTo>
                  <a:pt x="18063" y="140998"/>
                  <a:pt x="16068" y="140735"/>
                  <a:pt x="14073" y="140617"/>
                </a:cubicBezTo>
                <a:cubicBezTo>
                  <a:pt x="11808" y="140479"/>
                  <a:pt x="9538" y="140384"/>
                  <a:pt x="7267" y="140241"/>
                </a:cubicBezTo>
                <a:cubicBezTo>
                  <a:pt x="6329" y="140184"/>
                  <a:pt x="5379" y="140135"/>
                  <a:pt x="4453" y="139965"/>
                </a:cubicBezTo>
                <a:cubicBezTo>
                  <a:pt x="1771" y="139477"/>
                  <a:pt x="325" y="137958"/>
                  <a:pt x="144" y="135237"/>
                </a:cubicBezTo>
                <a:cubicBezTo>
                  <a:pt x="1" y="133080"/>
                  <a:pt x="1" y="130909"/>
                  <a:pt x="25" y="128739"/>
                </a:cubicBezTo>
                <a:cubicBezTo>
                  <a:pt x="94" y="122184"/>
                  <a:pt x="244" y="115630"/>
                  <a:pt x="301" y="109069"/>
                </a:cubicBezTo>
                <a:cubicBezTo>
                  <a:pt x="363" y="101345"/>
                  <a:pt x="406" y="93615"/>
                  <a:pt x="382" y="85891"/>
                </a:cubicBezTo>
                <a:cubicBezTo>
                  <a:pt x="369" y="79161"/>
                  <a:pt x="163" y="72432"/>
                  <a:pt x="189" y="65702"/>
                </a:cubicBezTo>
                <a:cubicBezTo>
                  <a:pt x="238" y="53194"/>
                  <a:pt x="438" y="40678"/>
                  <a:pt x="475" y="28164"/>
                </a:cubicBezTo>
                <a:cubicBezTo>
                  <a:pt x="495" y="22328"/>
                  <a:pt x="238" y="16493"/>
                  <a:pt x="219" y="10651"/>
                </a:cubicBezTo>
                <a:cubicBezTo>
                  <a:pt x="207" y="8662"/>
                  <a:pt x="382" y="6650"/>
                  <a:pt x="744" y="4691"/>
                </a:cubicBezTo>
                <a:cubicBezTo>
                  <a:pt x="1226" y="2077"/>
                  <a:pt x="2833" y="845"/>
                  <a:pt x="5460" y="638"/>
                </a:cubicBezTo>
                <a:cubicBezTo>
                  <a:pt x="7949" y="444"/>
                  <a:pt x="10439" y="57"/>
                  <a:pt x="12928" y="38"/>
                </a:cubicBezTo>
                <a:cubicBezTo>
                  <a:pt x="16755" y="0"/>
                  <a:pt x="20583" y="239"/>
                  <a:pt x="24417" y="300"/>
                </a:cubicBezTo>
                <a:cubicBezTo>
                  <a:pt x="29196" y="383"/>
                  <a:pt x="33980" y="389"/>
                  <a:pt x="38765" y="444"/>
                </a:cubicBezTo>
                <a:cubicBezTo>
                  <a:pt x="41816" y="482"/>
                  <a:pt x="44868" y="570"/>
                  <a:pt x="47927" y="588"/>
                </a:cubicBezTo>
                <a:cubicBezTo>
                  <a:pt x="52754" y="614"/>
                  <a:pt x="57583" y="588"/>
                  <a:pt x="62412" y="614"/>
                </a:cubicBezTo>
                <a:cubicBezTo>
                  <a:pt x="71468" y="663"/>
                  <a:pt x="80523" y="758"/>
                  <a:pt x="89587" y="796"/>
                </a:cubicBezTo>
                <a:cubicBezTo>
                  <a:pt x="95303" y="820"/>
                  <a:pt x="101026" y="733"/>
                  <a:pt x="106748" y="796"/>
                </a:cubicBezTo>
                <a:cubicBezTo>
                  <a:pt x="112803" y="863"/>
                  <a:pt x="118857" y="1096"/>
                  <a:pt x="124910" y="1171"/>
                </a:cubicBezTo>
                <a:cubicBezTo>
                  <a:pt x="129745" y="1232"/>
                  <a:pt x="134574" y="1183"/>
                  <a:pt x="139409" y="1171"/>
                </a:cubicBezTo>
                <a:cubicBezTo>
                  <a:pt x="145468" y="1151"/>
                  <a:pt x="151529" y="1064"/>
                  <a:pt x="157583" y="1096"/>
                </a:cubicBezTo>
                <a:cubicBezTo>
                  <a:pt x="165363" y="1139"/>
                  <a:pt x="173144" y="1295"/>
                  <a:pt x="180924" y="1351"/>
                </a:cubicBezTo>
                <a:cubicBezTo>
                  <a:pt x="186816" y="1396"/>
                  <a:pt x="192707" y="1382"/>
                  <a:pt x="198599" y="1339"/>
                </a:cubicBezTo>
                <a:cubicBezTo>
                  <a:pt x="202602" y="1313"/>
                  <a:pt x="206598" y="1070"/>
                  <a:pt x="210595" y="1145"/>
                </a:cubicBezTo>
                <a:cubicBezTo>
                  <a:pt x="213240" y="1195"/>
                  <a:pt x="215892" y="1576"/>
                  <a:pt x="218525" y="1927"/>
                </a:cubicBezTo>
                <a:cubicBezTo>
                  <a:pt x="219907" y="2109"/>
                  <a:pt x="220689" y="2972"/>
                  <a:pt x="221083" y="4404"/>
                </a:cubicBezTo>
                <a:cubicBezTo>
                  <a:pt x="222202" y="8518"/>
                  <a:pt x="222459" y="12729"/>
                  <a:pt x="222502" y="16950"/>
                </a:cubicBezTo>
                <a:cubicBezTo>
                  <a:pt x="222603" y="26562"/>
                  <a:pt x="222627" y="36182"/>
                  <a:pt x="222653" y="45801"/>
                </a:cubicBezTo>
                <a:cubicBezTo>
                  <a:pt x="222659" y="48353"/>
                  <a:pt x="222528" y="50905"/>
                  <a:pt x="222502" y="53462"/>
                </a:cubicBezTo>
                <a:cubicBezTo>
                  <a:pt x="222490" y="55070"/>
                  <a:pt x="222572" y="56677"/>
                  <a:pt x="222566" y="58278"/>
                </a:cubicBezTo>
                <a:cubicBezTo>
                  <a:pt x="222558" y="60949"/>
                  <a:pt x="222483" y="63614"/>
                  <a:pt x="222483" y="66284"/>
                </a:cubicBezTo>
                <a:cubicBezTo>
                  <a:pt x="222471" y="72119"/>
                  <a:pt x="222521" y="77961"/>
                  <a:pt x="222496" y="83803"/>
                </a:cubicBezTo>
                <a:cubicBezTo>
                  <a:pt x="222439" y="95197"/>
                  <a:pt x="222396" y="106593"/>
                  <a:pt x="222258" y="117995"/>
                </a:cubicBezTo>
                <a:cubicBezTo>
                  <a:pt x="222196" y="123479"/>
                  <a:pt x="221877" y="128970"/>
                  <a:pt x="221784" y="134455"/>
                </a:cubicBezTo>
                <a:cubicBezTo>
                  <a:pt x="221740" y="137133"/>
                  <a:pt x="220676" y="139215"/>
                  <a:pt x="218493" y="140609"/>
                </a:cubicBezTo>
                <a:cubicBezTo>
                  <a:pt x="217624" y="141166"/>
                  <a:pt x="216429" y="141360"/>
                  <a:pt x="215361" y="141460"/>
                </a:cubicBezTo>
                <a:cubicBezTo>
                  <a:pt x="209432" y="142023"/>
                  <a:pt x="203495" y="141798"/>
                  <a:pt x="197548" y="141585"/>
                </a:cubicBezTo>
                <a:cubicBezTo>
                  <a:pt x="191662" y="141379"/>
                  <a:pt x="185759" y="141561"/>
                  <a:pt x="179867" y="141535"/>
                </a:cubicBezTo>
                <a:cubicBezTo>
                  <a:pt x="174088" y="141517"/>
                  <a:pt x="168303" y="141429"/>
                  <a:pt x="162524" y="141405"/>
                </a:cubicBezTo>
                <a:cubicBezTo>
                  <a:pt x="153461" y="141367"/>
                  <a:pt x="144400" y="141360"/>
                  <a:pt x="135342" y="141342"/>
                </a:cubicBezTo>
                <a:cubicBezTo>
                  <a:pt x="130120" y="141336"/>
                  <a:pt x="124898" y="141391"/>
                  <a:pt x="119682" y="141067"/>
                </a:cubicBezTo>
                <a:cubicBezTo>
                  <a:pt x="116524" y="140872"/>
                  <a:pt x="113352" y="140785"/>
                  <a:pt x="110182" y="140767"/>
                </a:cubicBezTo>
                <a:cubicBezTo>
                  <a:pt x="102470" y="140729"/>
                  <a:pt x="94759" y="140759"/>
                  <a:pt x="87047" y="140759"/>
                </a:cubicBezTo>
                <a:lnTo>
                  <a:pt x="63224" y="140759"/>
                </a:lnTo>
                <a:close/>
                <a:moveTo>
                  <a:pt x="2033" y="16268"/>
                </a:moveTo>
                <a:lnTo>
                  <a:pt x="2033" y="18439"/>
                </a:lnTo>
                <a:cubicBezTo>
                  <a:pt x="2065" y="23392"/>
                  <a:pt x="2158" y="28339"/>
                  <a:pt x="2120" y="33285"/>
                </a:cubicBezTo>
                <a:cubicBezTo>
                  <a:pt x="2039" y="43749"/>
                  <a:pt x="1840" y="54201"/>
                  <a:pt x="1802" y="64657"/>
                </a:cubicBezTo>
                <a:cubicBezTo>
                  <a:pt x="1771" y="71725"/>
                  <a:pt x="1964" y="78786"/>
                  <a:pt x="1990" y="85853"/>
                </a:cubicBezTo>
                <a:cubicBezTo>
                  <a:pt x="2020" y="94140"/>
                  <a:pt x="2008" y="102427"/>
                  <a:pt x="1970" y="110715"/>
                </a:cubicBezTo>
                <a:cubicBezTo>
                  <a:pt x="1952" y="115036"/>
                  <a:pt x="1802" y="119358"/>
                  <a:pt x="1757" y="123679"/>
                </a:cubicBezTo>
                <a:cubicBezTo>
                  <a:pt x="1720" y="127345"/>
                  <a:pt x="1702" y="131003"/>
                  <a:pt x="1751" y="134662"/>
                </a:cubicBezTo>
                <a:cubicBezTo>
                  <a:pt x="1783" y="136876"/>
                  <a:pt x="2871" y="138051"/>
                  <a:pt x="4885" y="138296"/>
                </a:cubicBezTo>
                <a:cubicBezTo>
                  <a:pt x="8018" y="138677"/>
                  <a:pt x="11170" y="138746"/>
                  <a:pt x="14310" y="139165"/>
                </a:cubicBezTo>
                <a:cubicBezTo>
                  <a:pt x="17593" y="139609"/>
                  <a:pt x="20964" y="139453"/>
                  <a:pt x="24304" y="139428"/>
                </a:cubicBezTo>
                <a:cubicBezTo>
                  <a:pt x="26688" y="139408"/>
                  <a:pt x="29076" y="139084"/>
                  <a:pt x="31459" y="139065"/>
                </a:cubicBezTo>
                <a:cubicBezTo>
                  <a:pt x="38414" y="139015"/>
                  <a:pt x="45362" y="138996"/>
                  <a:pt x="52318" y="139065"/>
                </a:cubicBezTo>
                <a:cubicBezTo>
                  <a:pt x="59372" y="139128"/>
                  <a:pt x="66433" y="139390"/>
                  <a:pt x="73488" y="139408"/>
                </a:cubicBezTo>
                <a:cubicBezTo>
                  <a:pt x="82832" y="139434"/>
                  <a:pt x="92170" y="139246"/>
                  <a:pt x="101514" y="139266"/>
                </a:cubicBezTo>
                <a:cubicBezTo>
                  <a:pt x="107856" y="139278"/>
                  <a:pt x="114191" y="139483"/>
                  <a:pt x="120526" y="139603"/>
                </a:cubicBezTo>
                <a:cubicBezTo>
                  <a:pt x="125141" y="139691"/>
                  <a:pt x="129751" y="139809"/>
                  <a:pt x="134361" y="139841"/>
                </a:cubicBezTo>
                <a:cubicBezTo>
                  <a:pt x="141353" y="139884"/>
                  <a:pt x="148346" y="139829"/>
                  <a:pt x="155332" y="139872"/>
                </a:cubicBezTo>
                <a:cubicBezTo>
                  <a:pt x="161723" y="139910"/>
                  <a:pt x="168116" y="140054"/>
                  <a:pt x="174507" y="140091"/>
                </a:cubicBezTo>
                <a:cubicBezTo>
                  <a:pt x="178003" y="140115"/>
                  <a:pt x="181499" y="139947"/>
                  <a:pt x="184989" y="139985"/>
                </a:cubicBezTo>
                <a:cubicBezTo>
                  <a:pt x="191656" y="140054"/>
                  <a:pt x="198330" y="140135"/>
                  <a:pt x="204990" y="140372"/>
                </a:cubicBezTo>
                <a:cubicBezTo>
                  <a:pt x="208618" y="140504"/>
                  <a:pt x="212208" y="140147"/>
                  <a:pt x="215811" y="139965"/>
                </a:cubicBezTo>
                <a:cubicBezTo>
                  <a:pt x="217411" y="139884"/>
                  <a:pt x="218412" y="139071"/>
                  <a:pt x="219113" y="137802"/>
                </a:cubicBezTo>
                <a:cubicBezTo>
                  <a:pt x="219538" y="137038"/>
                  <a:pt x="219876" y="136181"/>
                  <a:pt x="220044" y="135326"/>
                </a:cubicBezTo>
                <a:cubicBezTo>
                  <a:pt x="220282" y="134131"/>
                  <a:pt x="220395" y="132898"/>
                  <a:pt x="220433" y="131686"/>
                </a:cubicBezTo>
                <a:cubicBezTo>
                  <a:pt x="220583" y="127513"/>
                  <a:pt x="220713" y="123341"/>
                  <a:pt x="220782" y="119176"/>
                </a:cubicBezTo>
                <a:cubicBezTo>
                  <a:pt x="220895" y="112510"/>
                  <a:pt x="220995" y="105836"/>
                  <a:pt x="221019" y="99169"/>
                </a:cubicBezTo>
                <a:cubicBezTo>
                  <a:pt x="221057" y="88105"/>
                  <a:pt x="221019" y="77048"/>
                  <a:pt x="221033" y="65984"/>
                </a:cubicBezTo>
                <a:cubicBezTo>
                  <a:pt x="221033" y="59867"/>
                  <a:pt x="221077" y="53756"/>
                  <a:pt x="221089" y="47640"/>
                </a:cubicBezTo>
                <a:cubicBezTo>
                  <a:pt x="221108" y="37802"/>
                  <a:pt x="221114" y="27957"/>
                  <a:pt x="221114" y="18119"/>
                </a:cubicBezTo>
                <a:cubicBezTo>
                  <a:pt x="221114" y="17469"/>
                  <a:pt x="221013" y="16819"/>
                  <a:pt x="220952" y="16049"/>
                </a:cubicBezTo>
                <a:cubicBezTo>
                  <a:pt x="219832" y="15956"/>
                  <a:pt x="218843" y="15786"/>
                  <a:pt x="217855" y="15812"/>
                </a:cubicBezTo>
                <a:cubicBezTo>
                  <a:pt x="213246" y="15924"/>
                  <a:pt x="208636" y="16124"/>
                  <a:pt x="204028" y="16219"/>
                </a:cubicBezTo>
                <a:cubicBezTo>
                  <a:pt x="198136" y="16343"/>
                  <a:pt x="192245" y="16418"/>
                  <a:pt x="186353" y="16481"/>
                </a:cubicBezTo>
                <a:cubicBezTo>
                  <a:pt x="180067" y="16543"/>
                  <a:pt x="173782" y="16562"/>
                  <a:pt x="167502" y="16624"/>
                </a:cubicBezTo>
                <a:cubicBezTo>
                  <a:pt x="160828" y="16687"/>
                  <a:pt x="154156" y="16849"/>
                  <a:pt x="147483" y="16837"/>
                </a:cubicBezTo>
                <a:cubicBezTo>
                  <a:pt x="142873" y="16825"/>
                  <a:pt x="138257" y="16631"/>
                  <a:pt x="133648" y="16418"/>
                </a:cubicBezTo>
                <a:cubicBezTo>
                  <a:pt x="129433" y="16225"/>
                  <a:pt x="125224" y="15749"/>
                  <a:pt x="121008" y="15668"/>
                </a:cubicBezTo>
                <a:cubicBezTo>
                  <a:pt x="112608" y="15498"/>
                  <a:pt x="104216" y="15449"/>
                  <a:pt x="95816" y="15461"/>
                </a:cubicBezTo>
                <a:cubicBezTo>
                  <a:pt x="84195" y="15480"/>
                  <a:pt x="72576" y="15543"/>
                  <a:pt x="60955" y="15686"/>
                </a:cubicBezTo>
                <a:cubicBezTo>
                  <a:pt x="55513" y="15755"/>
                  <a:pt x="50072" y="16112"/>
                  <a:pt x="44631" y="16243"/>
                </a:cubicBezTo>
                <a:cubicBezTo>
                  <a:pt x="38352" y="16393"/>
                  <a:pt x="32072" y="16450"/>
                  <a:pt x="25793" y="16537"/>
                </a:cubicBezTo>
                <a:cubicBezTo>
                  <a:pt x="24468" y="16556"/>
                  <a:pt x="23135" y="16580"/>
                  <a:pt x="21803" y="16531"/>
                </a:cubicBezTo>
                <a:cubicBezTo>
                  <a:pt x="20470" y="16481"/>
                  <a:pt x="19145" y="16286"/>
                  <a:pt x="17812" y="16268"/>
                </a:cubicBezTo>
                <a:cubicBezTo>
                  <a:pt x="13202" y="16193"/>
                  <a:pt x="8587" y="16168"/>
                  <a:pt x="3971" y="16136"/>
                </a:cubicBezTo>
                <a:cubicBezTo>
                  <a:pt x="3428" y="16130"/>
                  <a:pt x="2883" y="16205"/>
                  <a:pt x="2033" y="16268"/>
                </a:cubicBezTo>
                <a:close/>
                <a:moveTo>
                  <a:pt x="2051" y="14605"/>
                </a:moveTo>
                <a:cubicBezTo>
                  <a:pt x="2908" y="14704"/>
                  <a:pt x="3453" y="14830"/>
                  <a:pt x="3997" y="14830"/>
                </a:cubicBezTo>
                <a:cubicBezTo>
                  <a:pt x="7105" y="14860"/>
                  <a:pt x="10214" y="15010"/>
                  <a:pt x="13309" y="14836"/>
                </a:cubicBezTo>
                <a:cubicBezTo>
                  <a:pt x="17194" y="14611"/>
                  <a:pt x="21033" y="15330"/>
                  <a:pt x="24918" y="15154"/>
                </a:cubicBezTo>
                <a:cubicBezTo>
                  <a:pt x="26168" y="15099"/>
                  <a:pt x="27438" y="15235"/>
                  <a:pt x="28701" y="15036"/>
                </a:cubicBezTo>
                <a:cubicBezTo>
                  <a:pt x="29295" y="14943"/>
                  <a:pt x="29921" y="15042"/>
                  <a:pt x="30533" y="15048"/>
                </a:cubicBezTo>
                <a:cubicBezTo>
                  <a:pt x="31416" y="15061"/>
                  <a:pt x="32303" y="15073"/>
                  <a:pt x="33192" y="15079"/>
                </a:cubicBezTo>
                <a:cubicBezTo>
                  <a:pt x="35192" y="15093"/>
                  <a:pt x="37189" y="15093"/>
                  <a:pt x="39184" y="15111"/>
                </a:cubicBezTo>
                <a:cubicBezTo>
                  <a:pt x="42067" y="15136"/>
                  <a:pt x="44957" y="15235"/>
                  <a:pt x="47833" y="15180"/>
                </a:cubicBezTo>
                <a:cubicBezTo>
                  <a:pt x="50610" y="15130"/>
                  <a:pt x="53380" y="14886"/>
                  <a:pt x="56157" y="14793"/>
                </a:cubicBezTo>
                <a:cubicBezTo>
                  <a:pt x="59041" y="14692"/>
                  <a:pt x="61936" y="14667"/>
                  <a:pt x="64826" y="14617"/>
                </a:cubicBezTo>
                <a:cubicBezTo>
                  <a:pt x="70830" y="14516"/>
                  <a:pt x="76834" y="14348"/>
                  <a:pt x="82838" y="14354"/>
                </a:cubicBezTo>
                <a:cubicBezTo>
                  <a:pt x="92182" y="14372"/>
                  <a:pt x="101526" y="14598"/>
                  <a:pt x="110864" y="14568"/>
                </a:cubicBezTo>
                <a:cubicBezTo>
                  <a:pt x="118268" y="14536"/>
                  <a:pt x="125649" y="14704"/>
                  <a:pt x="133029" y="15281"/>
                </a:cubicBezTo>
                <a:cubicBezTo>
                  <a:pt x="136737" y="15567"/>
                  <a:pt x="140465" y="15662"/>
                  <a:pt x="144192" y="15699"/>
                </a:cubicBezTo>
                <a:cubicBezTo>
                  <a:pt x="147520" y="15731"/>
                  <a:pt x="150847" y="15524"/>
                  <a:pt x="154180" y="15506"/>
                </a:cubicBezTo>
                <a:cubicBezTo>
                  <a:pt x="162242" y="15461"/>
                  <a:pt x="170298" y="15468"/>
                  <a:pt x="178360" y="15461"/>
                </a:cubicBezTo>
                <a:cubicBezTo>
                  <a:pt x="190762" y="15449"/>
                  <a:pt x="203157" y="15336"/>
                  <a:pt x="215548" y="14724"/>
                </a:cubicBezTo>
                <a:cubicBezTo>
                  <a:pt x="217255" y="14643"/>
                  <a:pt x="218956" y="14455"/>
                  <a:pt x="220770" y="14305"/>
                </a:cubicBezTo>
                <a:cubicBezTo>
                  <a:pt x="220770" y="13416"/>
                  <a:pt x="220845" y="12654"/>
                  <a:pt x="220757" y="11903"/>
                </a:cubicBezTo>
                <a:cubicBezTo>
                  <a:pt x="220557" y="10139"/>
                  <a:pt x="220282" y="8382"/>
                  <a:pt x="220044" y="6618"/>
                </a:cubicBezTo>
                <a:cubicBezTo>
                  <a:pt x="219714" y="4179"/>
                  <a:pt x="219338" y="3634"/>
                  <a:pt x="216923" y="3241"/>
                </a:cubicBezTo>
                <a:cubicBezTo>
                  <a:pt x="214847" y="2897"/>
                  <a:pt x="212726" y="2721"/>
                  <a:pt x="210625" y="2709"/>
                </a:cubicBezTo>
                <a:cubicBezTo>
                  <a:pt x="206961" y="2690"/>
                  <a:pt x="203289" y="2846"/>
                  <a:pt x="199624" y="2921"/>
                </a:cubicBezTo>
                <a:cubicBezTo>
                  <a:pt x="199292" y="2927"/>
                  <a:pt x="198962" y="2897"/>
                  <a:pt x="198624" y="2884"/>
                </a:cubicBezTo>
                <a:cubicBezTo>
                  <a:pt x="196460" y="2814"/>
                  <a:pt x="194289" y="2621"/>
                  <a:pt x="192132" y="2696"/>
                </a:cubicBezTo>
                <a:cubicBezTo>
                  <a:pt x="183569" y="3002"/>
                  <a:pt x="175013" y="2884"/>
                  <a:pt x="166451" y="2727"/>
                </a:cubicBezTo>
                <a:cubicBezTo>
                  <a:pt x="159171" y="2603"/>
                  <a:pt x="151885" y="2652"/>
                  <a:pt x="144599" y="2678"/>
                </a:cubicBezTo>
                <a:cubicBezTo>
                  <a:pt x="141323" y="2684"/>
                  <a:pt x="138044" y="2884"/>
                  <a:pt x="134768" y="2859"/>
                </a:cubicBezTo>
                <a:cubicBezTo>
                  <a:pt x="128819" y="2822"/>
                  <a:pt x="122878" y="2678"/>
                  <a:pt x="116931" y="2583"/>
                </a:cubicBezTo>
                <a:cubicBezTo>
                  <a:pt x="111427" y="2502"/>
                  <a:pt x="105922" y="2396"/>
                  <a:pt x="100420" y="2364"/>
                </a:cubicBezTo>
                <a:cubicBezTo>
                  <a:pt x="96973" y="2340"/>
                  <a:pt x="93527" y="2502"/>
                  <a:pt x="90080" y="2453"/>
                </a:cubicBezTo>
                <a:cubicBezTo>
                  <a:pt x="84252" y="2372"/>
                  <a:pt x="78416" y="2109"/>
                  <a:pt x="72582" y="2064"/>
                </a:cubicBezTo>
                <a:cubicBezTo>
                  <a:pt x="62793" y="1989"/>
                  <a:pt x="53011" y="2089"/>
                  <a:pt x="43223" y="1996"/>
                </a:cubicBezTo>
                <a:cubicBezTo>
                  <a:pt x="34286" y="1914"/>
                  <a:pt x="25343" y="1576"/>
                  <a:pt x="16406" y="1546"/>
                </a:cubicBezTo>
                <a:cubicBezTo>
                  <a:pt x="12809" y="1527"/>
                  <a:pt x="9213" y="1989"/>
                  <a:pt x="5622" y="2297"/>
                </a:cubicBezTo>
                <a:cubicBezTo>
                  <a:pt x="4115" y="2421"/>
                  <a:pt x="3027" y="3203"/>
                  <a:pt x="2571" y="4728"/>
                </a:cubicBezTo>
                <a:cubicBezTo>
                  <a:pt x="1607" y="7943"/>
                  <a:pt x="2020" y="11202"/>
                  <a:pt x="2051" y="14605"/>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27" name="Google Shape;1527;p54"/>
          <p:cNvPicPr preferRelativeResize="0"/>
          <p:nvPr/>
        </p:nvPicPr>
        <p:blipFill rotWithShape="1">
          <a:blip r:embed="rId3">
            <a:alphaModFix/>
          </a:blip>
          <a:srcRect l="6187" r="6178"/>
          <a:stretch/>
        </p:blipFill>
        <p:spPr>
          <a:xfrm>
            <a:off x="1166217" y="2146633"/>
            <a:ext cx="4422000" cy="2838400"/>
          </a:xfrm>
          <a:prstGeom prst="roundRect">
            <a:avLst>
              <a:gd name="adj" fmla="val 5887"/>
            </a:avLst>
          </a:prstGeom>
          <a:noFill/>
          <a:ln w="19050" cap="flat" cmpd="sng">
            <a:solidFill>
              <a:schemeClr val="dk1"/>
            </a:solidFill>
            <a:prstDash val="solid"/>
            <a:round/>
            <a:headEnd type="none" w="sm" len="sm"/>
            <a:tailEnd type="none" w="sm" len="sm"/>
          </a:ln>
        </p:spPr>
      </p:pic>
      <p:sp>
        <p:nvSpPr>
          <p:cNvPr id="1528" name="Google Shape;1528;p54"/>
          <p:cNvSpPr/>
          <p:nvPr/>
        </p:nvSpPr>
        <p:spPr>
          <a:xfrm rot="6300025">
            <a:off x="931651" y="800940"/>
            <a:ext cx="800599" cy="823169"/>
          </a:xfrm>
          <a:custGeom>
            <a:avLst/>
            <a:gdLst/>
            <a:ahLst/>
            <a:cxnLst/>
            <a:rect l="l" t="t" r="r" b="b"/>
            <a:pathLst>
              <a:path w="10641" h="10941" extrusionOk="0">
                <a:moveTo>
                  <a:pt x="9949" y="0"/>
                </a:moveTo>
                <a:cubicBezTo>
                  <a:pt x="8762" y="0"/>
                  <a:pt x="4822" y="1457"/>
                  <a:pt x="3994" y="1746"/>
                </a:cubicBezTo>
                <a:cubicBezTo>
                  <a:pt x="3055" y="2074"/>
                  <a:pt x="5848" y="3734"/>
                  <a:pt x="5848" y="3734"/>
                </a:cubicBezTo>
                <a:lnTo>
                  <a:pt x="0" y="8406"/>
                </a:lnTo>
                <a:cubicBezTo>
                  <a:pt x="0" y="8406"/>
                  <a:pt x="2866" y="10885"/>
                  <a:pt x="3307" y="10940"/>
                </a:cubicBezTo>
                <a:cubicBezTo>
                  <a:pt x="3309" y="10940"/>
                  <a:pt x="3311" y="10940"/>
                  <a:pt x="3313" y="10940"/>
                </a:cubicBezTo>
                <a:cubicBezTo>
                  <a:pt x="3781" y="10940"/>
                  <a:pt x="7249" y="5034"/>
                  <a:pt x="7249" y="5034"/>
                </a:cubicBezTo>
                <a:cubicBezTo>
                  <a:pt x="7249" y="5034"/>
                  <a:pt x="8520" y="5959"/>
                  <a:pt x="8903" y="6144"/>
                </a:cubicBezTo>
                <a:cubicBezTo>
                  <a:pt x="8909" y="6147"/>
                  <a:pt x="8915" y="6148"/>
                  <a:pt x="8921" y="6148"/>
                </a:cubicBezTo>
                <a:cubicBezTo>
                  <a:pt x="9323" y="6148"/>
                  <a:pt x="10641" y="577"/>
                  <a:pt x="10264" y="86"/>
                </a:cubicBezTo>
                <a:cubicBezTo>
                  <a:pt x="10218" y="27"/>
                  <a:pt x="10108" y="0"/>
                  <a:pt x="9949"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29" name="Google Shape;1529;p54"/>
          <p:cNvGrpSpPr/>
          <p:nvPr/>
        </p:nvGrpSpPr>
        <p:grpSpPr>
          <a:xfrm>
            <a:off x="10269969" y="729006"/>
            <a:ext cx="1006592" cy="967017"/>
            <a:chOff x="-4387937" y="-1944225"/>
            <a:chExt cx="334475" cy="321325"/>
          </a:xfrm>
        </p:grpSpPr>
        <p:grpSp>
          <p:nvGrpSpPr>
            <p:cNvPr id="1530" name="Google Shape;1530;p54"/>
            <p:cNvGrpSpPr/>
            <p:nvPr/>
          </p:nvGrpSpPr>
          <p:grpSpPr>
            <a:xfrm>
              <a:off x="-4387937" y="-1944225"/>
              <a:ext cx="334475" cy="276525"/>
              <a:chOff x="-2963050" y="3086325"/>
              <a:chExt cx="334475" cy="276525"/>
            </a:xfrm>
          </p:grpSpPr>
          <p:sp>
            <p:nvSpPr>
              <p:cNvPr id="1531" name="Google Shape;1531;p54"/>
              <p:cNvSpPr/>
              <p:nvPr/>
            </p:nvSpPr>
            <p:spPr>
              <a:xfrm>
                <a:off x="-2963050" y="3130925"/>
                <a:ext cx="299850" cy="231925"/>
              </a:xfrm>
              <a:custGeom>
                <a:avLst/>
                <a:gdLst/>
                <a:ahLst/>
                <a:cxnLst/>
                <a:rect l="l" t="t" r="r" b="b"/>
                <a:pathLst>
                  <a:path w="11994" h="9277" extrusionOk="0">
                    <a:moveTo>
                      <a:pt x="6792" y="0"/>
                    </a:moveTo>
                    <a:cubicBezTo>
                      <a:pt x="5959" y="0"/>
                      <a:pt x="4757" y="226"/>
                      <a:pt x="3601" y="1253"/>
                    </a:cubicBezTo>
                    <a:cubicBezTo>
                      <a:pt x="0" y="4449"/>
                      <a:pt x="3761" y="5750"/>
                      <a:pt x="3881" y="6471"/>
                    </a:cubicBezTo>
                    <a:cubicBezTo>
                      <a:pt x="3998" y="7188"/>
                      <a:pt x="3281" y="8080"/>
                      <a:pt x="3845" y="8386"/>
                    </a:cubicBezTo>
                    <a:cubicBezTo>
                      <a:pt x="4319" y="8645"/>
                      <a:pt x="6730" y="9276"/>
                      <a:pt x="7587" y="9276"/>
                    </a:cubicBezTo>
                    <a:cubicBezTo>
                      <a:pt x="7742" y="9276"/>
                      <a:pt x="7846" y="9256"/>
                      <a:pt x="7879" y="9208"/>
                    </a:cubicBezTo>
                    <a:cubicBezTo>
                      <a:pt x="8090" y="8902"/>
                      <a:pt x="7927" y="7781"/>
                      <a:pt x="8276" y="7621"/>
                    </a:cubicBezTo>
                    <a:cubicBezTo>
                      <a:pt x="8626" y="7461"/>
                      <a:pt x="10249" y="7676"/>
                      <a:pt x="11014" y="6227"/>
                    </a:cubicBezTo>
                    <a:cubicBezTo>
                      <a:pt x="11993" y="4370"/>
                      <a:pt x="11382" y="1344"/>
                      <a:pt x="7872" y="139"/>
                    </a:cubicBezTo>
                    <a:cubicBezTo>
                      <a:pt x="7872" y="139"/>
                      <a:pt x="7445" y="0"/>
                      <a:pt x="679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32" name="Google Shape;1532;p54"/>
              <p:cNvGrpSpPr/>
              <p:nvPr/>
            </p:nvGrpSpPr>
            <p:grpSpPr>
              <a:xfrm>
                <a:off x="-2951075" y="3086325"/>
                <a:ext cx="322500" cy="268850"/>
                <a:chOff x="-2951075" y="3086325"/>
                <a:chExt cx="322500" cy="268850"/>
              </a:xfrm>
            </p:grpSpPr>
            <p:sp>
              <p:nvSpPr>
                <p:cNvPr id="1533" name="Google Shape;1533;p54"/>
                <p:cNvSpPr/>
                <p:nvPr/>
              </p:nvSpPr>
              <p:spPr>
                <a:xfrm>
                  <a:off x="-2742275" y="3112050"/>
                  <a:ext cx="37275" cy="37100"/>
                </a:xfrm>
                <a:custGeom>
                  <a:avLst/>
                  <a:gdLst/>
                  <a:ahLst/>
                  <a:cxnLst/>
                  <a:rect l="l" t="t" r="r" b="b"/>
                  <a:pathLst>
                    <a:path w="1491" h="1484" extrusionOk="0">
                      <a:moveTo>
                        <a:pt x="1154" y="0"/>
                      </a:moveTo>
                      <a:cubicBezTo>
                        <a:pt x="819" y="0"/>
                        <a:pt x="0" y="777"/>
                        <a:pt x="31" y="883"/>
                      </a:cubicBezTo>
                      <a:lnTo>
                        <a:pt x="1262" y="1484"/>
                      </a:lnTo>
                      <a:cubicBezTo>
                        <a:pt x="1262" y="1484"/>
                        <a:pt x="1491" y="136"/>
                        <a:pt x="1218" y="13"/>
                      </a:cubicBezTo>
                      <a:cubicBezTo>
                        <a:pt x="1200" y="4"/>
                        <a:pt x="1178" y="0"/>
                        <a:pt x="1154"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4" name="Google Shape;1534;p54"/>
                <p:cNvSpPr/>
                <p:nvPr/>
              </p:nvSpPr>
              <p:spPr>
                <a:xfrm>
                  <a:off x="-2671250" y="3192950"/>
                  <a:ext cx="39800" cy="33750"/>
                </a:xfrm>
                <a:custGeom>
                  <a:avLst/>
                  <a:gdLst/>
                  <a:ahLst/>
                  <a:cxnLst/>
                  <a:rect l="l" t="t" r="r" b="b"/>
                  <a:pathLst>
                    <a:path w="1592" h="1350" extrusionOk="0">
                      <a:moveTo>
                        <a:pt x="570" y="1"/>
                      </a:moveTo>
                      <a:cubicBezTo>
                        <a:pt x="278" y="1"/>
                        <a:pt x="23" y="33"/>
                        <a:pt x="1" y="79"/>
                      </a:cubicBezTo>
                      <a:lnTo>
                        <a:pt x="525" y="1350"/>
                      </a:lnTo>
                      <a:cubicBezTo>
                        <a:pt x="525" y="1350"/>
                        <a:pt x="1592" y="491"/>
                        <a:pt x="1468" y="214"/>
                      </a:cubicBezTo>
                      <a:cubicBezTo>
                        <a:pt x="1398" y="57"/>
                        <a:pt x="952" y="1"/>
                        <a:pt x="570"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5" name="Google Shape;1535;p54"/>
                <p:cNvSpPr/>
                <p:nvPr/>
              </p:nvSpPr>
              <p:spPr>
                <a:xfrm>
                  <a:off x="-2687000" y="3283575"/>
                  <a:ext cx="40800" cy="35350"/>
                </a:xfrm>
                <a:custGeom>
                  <a:avLst/>
                  <a:gdLst/>
                  <a:ahLst/>
                  <a:cxnLst/>
                  <a:rect l="l" t="t" r="r" b="b"/>
                  <a:pathLst>
                    <a:path w="1632" h="1414" extrusionOk="0">
                      <a:moveTo>
                        <a:pt x="872" y="0"/>
                      </a:moveTo>
                      <a:cubicBezTo>
                        <a:pt x="872" y="0"/>
                        <a:pt x="871" y="0"/>
                        <a:pt x="871" y="0"/>
                      </a:cubicBezTo>
                      <a:lnTo>
                        <a:pt x="1" y="1060"/>
                      </a:lnTo>
                      <a:cubicBezTo>
                        <a:pt x="1" y="1060"/>
                        <a:pt x="839" y="1413"/>
                        <a:pt x="1248" y="1413"/>
                      </a:cubicBezTo>
                      <a:cubicBezTo>
                        <a:pt x="1341" y="1413"/>
                        <a:pt x="1412" y="1395"/>
                        <a:pt x="1446" y="1351"/>
                      </a:cubicBezTo>
                      <a:cubicBezTo>
                        <a:pt x="1632" y="1115"/>
                        <a:pt x="991" y="0"/>
                        <a:pt x="872"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6" name="Google Shape;1536;p54"/>
                <p:cNvSpPr/>
                <p:nvPr/>
              </p:nvSpPr>
              <p:spPr>
                <a:xfrm>
                  <a:off x="-2834725" y="3086325"/>
                  <a:ext cx="35775" cy="34250"/>
                </a:xfrm>
                <a:custGeom>
                  <a:avLst/>
                  <a:gdLst/>
                  <a:ahLst/>
                  <a:cxnLst/>
                  <a:rect l="l" t="t" r="r" b="b"/>
                  <a:pathLst>
                    <a:path w="1431" h="1370" extrusionOk="0">
                      <a:moveTo>
                        <a:pt x="559" y="0"/>
                      </a:moveTo>
                      <a:cubicBezTo>
                        <a:pt x="556" y="0"/>
                        <a:pt x="553" y="0"/>
                        <a:pt x="551" y="0"/>
                      </a:cubicBezTo>
                      <a:cubicBezTo>
                        <a:pt x="248" y="26"/>
                        <a:pt x="1" y="1370"/>
                        <a:pt x="1" y="1370"/>
                      </a:cubicBezTo>
                      <a:lnTo>
                        <a:pt x="1362" y="1227"/>
                      </a:lnTo>
                      <a:cubicBezTo>
                        <a:pt x="1431" y="1134"/>
                        <a:pt x="864" y="0"/>
                        <a:pt x="559"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7" name="Google Shape;1537;p54"/>
                <p:cNvSpPr/>
                <p:nvPr/>
              </p:nvSpPr>
              <p:spPr>
                <a:xfrm>
                  <a:off x="-2928400" y="3139100"/>
                  <a:ext cx="40825" cy="36175"/>
                </a:xfrm>
                <a:custGeom>
                  <a:avLst/>
                  <a:gdLst/>
                  <a:ahLst/>
                  <a:cxnLst/>
                  <a:rect l="l" t="t" r="r" b="b"/>
                  <a:pathLst>
                    <a:path w="1633" h="1447" extrusionOk="0">
                      <a:moveTo>
                        <a:pt x="408" y="1"/>
                      </a:moveTo>
                      <a:cubicBezTo>
                        <a:pt x="319" y="1"/>
                        <a:pt x="250" y="17"/>
                        <a:pt x="212" y="56"/>
                      </a:cubicBezTo>
                      <a:cubicBezTo>
                        <a:pt x="1" y="274"/>
                        <a:pt x="708" y="1447"/>
                        <a:pt x="708" y="1447"/>
                      </a:cubicBezTo>
                      <a:lnTo>
                        <a:pt x="1632" y="435"/>
                      </a:lnTo>
                      <a:cubicBezTo>
                        <a:pt x="1623" y="339"/>
                        <a:pt x="813" y="1"/>
                        <a:pt x="40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8" name="Google Shape;1538;p54"/>
                <p:cNvSpPr/>
                <p:nvPr/>
              </p:nvSpPr>
              <p:spPr>
                <a:xfrm>
                  <a:off x="-2951075" y="3231000"/>
                  <a:ext cx="38650" cy="32625"/>
                </a:xfrm>
                <a:custGeom>
                  <a:avLst/>
                  <a:gdLst/>
                  <a:ahLst/>
                  <a:cxnLst/>
                  <a:rect l="l" t="t" r="r" b="b"/>
                  <a:pathLst>
                    <a:path w="1546" h="1305" extrusionOk="0">
                      <a:moveTo>
                        <a:pt x="1084" y="1"/>
                      </a:moveTo>
                      <a:cubicBezTo>
                        <a:pt x="939" y="1"/>
                        <a:pt x="1" y="796"/>
                        <a:pt x="89" y="1076"/>
                      </a:cubicBezTo>
                      <a:cubicBezTo>
                        <a:pt x="152" y="1274"/>
                        <a:pt x="815" y="1305"/>
                        <a:pt x="1225" y="1305"/>
                      </a:cubicBezTo>
                      <a:cubicBezTo>
                        <a:pt x="1411" y="1305"/>
                        <a:pt x="1545" y="1298"/>
                        <a:pt x="1545" y="1298"/>
                      </a:cubicBezTo>
                      <a:lnTo>
                        <a:pt x="1094" y="2"/>
                      </a:lnTo>
                      <a:cubicBezTo>
                        <a:pt x="1091" y="1"/>
                        <a:pt x="1088" y="1"/>
                        <a:pt x="1084"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39" name="Google Shape;1539;p54"/>
                <p:cNvGrpSpPr/>
                <p:nvPr/>
              </p:nvGrpSpPr>
              <p:grpSpPr>
                <a:xfrm>
                  <a:off x="-2950225" y="3090575"/>
                  <a:ext cx="321650" cy="264600"/>
                  <a:chOff x="-2950225" y="3090575"/>
                  <a:chExt cx="321650" cy="264600"/>
                </a:xfrm>
              </p:grpSpPr>
              <p:sp>
                <p:nvSpPr>
                  <p:cNvPr id="1540" name="Google Shape;1540;p54"/>
                  <p:cNvSpPr/>
                  <p:nvPr/>
                </p:nvSpPr>
                <p:spPr>
                  <a:xfrm>
                    <a:off x="-2788275" y="3090575"/>
                    <a:ext cx="35500" cy="34825"/>
                  </a:xfrm>
                  <a:custGeom>
                    <a:avLst/>
                    <a:gdLst/>
                    <a:ahLst/>
                    <a:cxnLst/>
                    <a:rect l="l" t="t" r="r" b="b"/>
                    <a:pathLst>
                      <a:path w="1420" h="1393" extrusionOk="0">
                        <a:moveTo>
                          <a:pt x="911" y="1"/>
                        </a:moveTo>
                        <a:cubicBezTo>
                          <a:pt x="604" y="1"/>
                          <a:pt x="1" y="1102"/>
                          <a:pt x="62" y="1196"/>
                        </a:cubicBezTo>
                        <a:lnTo>
                          <a:pt x="1420" y="1393"/>
                        </a:lnTo>
                        <a:cubicBezTo>
                          <a:pt x="1420" y="1393"/>
                          <a:pt x="1223" y="38"/>
                          <a:pt x="924" y="2"/>
                        </a:cubicBezTo>
                        <a:cubicBezTo>
                          <a:pt x="920" y="1"/>
                          <a:pt x="916" y="1"/>
                          <a:pt x="91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1" name="Google Shape;1541;p54"/>
                  <p:cNvSpPr/>
                  <p:nvPr/>
                </p:nvSpPr>
                <p:spPr>
                  <a:xfrm>
                    <a:off x="-2699725" y="3148100"/>
                    <a:ext cx="40975" cy="35450"/>
                  </a:xfrm>
                  <a:custGeom>
                    <a:avLst/>
                    <a:gdLst/>
                    <a:ahLst/>
                    <a:cxnLst/>
                    <a:rect l="l" t="t" r="r" b="b"/>
                    <a:pathLst>
                      <a:path w="1639" h="1418" extrusionOk="0">
                        <a:moveTo>
                          <a:pt x="1178" y="0"/>
                        </a:moveTo>
                        <a:cubicBezTo>
                          <a:pt x="754" y="0"/>
                          <a:pt x="17" y="246"/>
                          <a:pt x="0" y="333"/>
                        </a:cubicBezTo>
                        <a:lnTo>
                          <a:pt x="837" y="1418"/>
                        </a:lnTo>
                        <a:cubicBezTo>
                          <a:pt x="837" y="1418"/>
                          <a:pt x="1639" y="307"/>
                          <a:pt x="1446" y="75"/>
                        </a:cubicBezTo>
                        <a:cubicBezTo>
                          <a:pt x="1402" y="22"/>
                          <a:pt x="1304" y="0"/>
                          <a:pt x="1178"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2" name="Google Shape;1542;p54"/>
                  <p:cNvSpPr/>
                  <p:nvPr/>
                </p:nvSpPr>
                <p:spPr>
                  <a:xfrm>
                    <a:off x="-2664600" y="3236150"/>
                    <a:ext cx="36025" cy="33975"/>
                  </a:xfrm>
                  <a:custGeom>
                    <a:avLst/>
                    <a:gdLst/>
                    <a:ahLst/>
                    <a:cxnLst/>
                    <a:rect l="l" t="t" r="r" b="b"/>
                    <a:pathLst>
                      <a:path w="1441" h="1359" extrusionOk="0">
                        <a:moveTo>
                          <a:pt x="249" y="0"/>
                        </a:moveTo>
                        <a:cubicBezTo>
                          <a:pt x="241" y="0"/>
                          <a:pt x="235" y="2"/>
                          <a:pt x="230" y="4"/>
                        </a:cubicBezTo>
                        <a:lnTo>
                          <a:pt x="0" y="1359"/>
                        </a:lnTo>
                        <a:cubicBezTo>
                          <a:pt x="0" y="1359"/>
                          <a:pt x="1363" y="1195"/>
                          <a:pt x="1402" y="896"/>
                        </a:cubicBezTo>
                        <a:cubicBezTo>
                          <a:pt x="1440" y="608"/>
                          <a:pt x="426" y="0"/>
                          <a:pt x="249"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3" name="Google Shape;1543;p54"/>
                  <p:cNvSpPr/>
                  <p:nvPr/>
                </p:nvSpPr>
                <p:spPr>
                  <a:xfrm>
                    <a:off x="-2727500" y="3318975"/>
                    <a:ext cx="35350" cy="36200"/>
                  </a:xfrm>
                  <a:custGeom>
                    <a:avLst/>
                    <a:gdLst/>
                    <a:ahLst/>
                    <a:cxnLst/>
                    <a:rect l="l" t="t" r="r" b="b"/>
                    <a:pathLst>
                      <a:path w="1414" h="1448" extrusionOk="0">
                        <a:moveTo>
                          <a:pt x="1315" y="1"/>
                        </a:moveTo>
                        <a:lnTo>
                          <a:pt x="1" y="390"/>
                        </a:lnTo>
                        <a:cubicBezTo>
                          <a:pt x="1" y="390"/>
                          <a:pt x="689" y="1448"/>
                          <a:pt x="998" y="1448"/>
                        </a:cubicBezTo>
                        <a:cubicBezTo>
                          <a:pt x="1011" y="1448"/>
                          <a:pt x="1023" y="1446"/>
                          <a:pt x="1034" y="1442"/>
                        </a:cubicBezTo>
                        <a:cubicBezTo>
                          <a:pt x="1323" y="1348"/>
                          <a:pt x="1414" y="59"/>
                          <a:pt x="1315"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4" name="Google Shape;1544;p54"/>
                  <p:cNvSpPr/>
                  <p:nvPr/>
                </p:nvSpPr>
                <p:spPr>
                  <a:xfrm>
                    <a:off x="-2885800" y="3104575"/>
                    <a:ext cx="38775" cy="37300"/>
                  </a:xfrm>
                  <a:custGeom>
                    <a:avLst/>
                    <a:gdLst/>
                    <a:ahLst/>
                    <a:cxnLst/>
                    <a:rect l="l" t="t" r="r" b="b"/>
                    <a:pathLst>
                      <a:path w="1551" h="1492" extrusionOk="0">
                        <a:moveTo>
                          <a:pt x="346" y="0"/>
                        </a:moveTo>
                        <a:cubicBezTo>
                          <a:pt x="312" y="0"/>
                          <a:pt x="283" y="7"/>
                          <a:pt x="260" y="20"/>
                        </a:cubicBezTo>
                        <a:cubicBezTo>
                          <a:pt x="1" y="173"/>
                          <a:pt x="369" y="1492"/>
                          <a:pt x="369" y="1492"/>
                        </a:cubicBezTo>
                        <a:lnTo>
                          <a:pt x="1530" y="763"/>
                        </a:lnTo>
                        <a:cubicBezTo>
                          <a:pt x="1550" y="657"/>
                          <a:pt x="696" y="0"/>
                          <a:pt x="346"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5" name="Google Shape;1545;p54"/>
                  <p:cNvSpPr/>
                  <p:nvPr/>
                </p:nvSpPr>
                <p:spPr>
                  <a:xfrm>
                    <a:off x="-2950225" y="3184000"/>
                    <a:ext cx="36800" cy="34250"/>
                  </a:xfrm>
                  <a:custGeom>
                    <a:avLst/>
                    <a:gdLst/>
                    <a:ahLst/>
                    <a:cxnLst/>
                    <a:rect l="l" t="t" r="r" b="b"/>
                    <a:pathLst>
                      <a:path w="1472" h="1370" extrusionOk="0">
                        <a:moveTo>
                          <a:pt x="1361" y="1"/>
                        </a:moveTo>
                        <a:cubicBezTo>
                          <a:pt x="1036" y="1"/>
                          <a:pt x="121" y="203"/>
                          <a:pt x="66" y="452"/>
                        </a:cubicBezTo>
                        <a:cubicBezTo>
                          <a:pt x="0" y="747"/>
                          <a:pt x="1220" y="1370"/>
                          <a:pt x="1220" y="1370"/>
                        </a:cubicBezTo>
                        <a:lnTo>
                          <a:pt x="1472" y="22"/>
                        </a:lnTo>
                        <a:cubicBezTo>
                          <a:pt x="1461" y="7"/>
                          <a:pt x="1421" y="1"/>
                          <a:pt x="1361"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 name="Google Shape;1546;p54"/>
                  <p:cNvSpPr/>
                  <p:nvPr/>
                </p:nvSpPr>
                <p:spPr>
                  <a:xfrm>
                    <a:off x="-2920100" y="3274375"/>
                    <a:ext cx="39250" cy="37050"/>
                  </a:xfrm>
                  <a:custGeom>
                    <a:avLst/>
                    <a:gdLst/>
                    <a:ahLst/>
                    <a:cxnLst/>
                    <a:rect l="l" t="t" r="r" b="b"/>
                    <a:pathLst>
                      <a:path w="1570" h="1482" extrusionOk="0">
                        <a:moveTo>
                          <a:pt x="470" y="0"/>
                        </a:moveTo>
                        <a:cubicBezTo>
                          <a:pt x="358" y="27"/>
                          <a:pt x="0" y="1267"/>
                          <a:pt x="237" y="1453"/>
                        </a:cubicBezTo>
                        <a:cubicBezTo>
                          <a:pt x="262" y="1473"/>
                          <a:pt x="295" y="1482"/>
                          <a:pt x="336" y="1482"/>
                        </a:cubicBezTo>
                        <a:cubicBezTo>
                          <a:pt x="689" y="1482"/>
                          <a:pt x="1570" y="823"/>
                          <a:pt x="1570" y="823"/>
                        </a:cubicBezTo>
                        <a:lnTo>
                          <a:pt x="470" y="0"/>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1547" name="Google Shape;1547;p54"/>
            <p:cNvGrpSpPr/>
            <p:nvPr/>
          </p:nvGrpSpPr>
          <p:grpSpPr>
            <a:xfrm>
              <a:off x="-4291112" y="-1678725"/>
              <a:ext cx="80950" cy="55825"/>
              <a:chOff x="-2866225" y="3351825"/>
              <a:chExt cx="80950" cy="55825"/>
            </a:xfrm>
          </p:grpSpPr>
          <p:sp>
            <p:nvSpPr>
              <p:cNvPr id="1548" name="Google Shape;1548;p54"/>
              <p:cNvSpPr/>
              <p:nvPr/>
            </p:nvSpPr>
            <p:spPr>
              <a:xfrm>
                <a:off x="-2866225" y="3351825"/>
                <a:ext cx="80950" cy="55825"/>
              </a:xfrm>
              <a:custGeom>
                <a:avLst/>
                <a:gdLst/>
                <a:ahLst/>
                <a:cxnLst/>
                <a:rect l="l" t="t" r="r" b="b"/>
                <a:pathLst>
                  <a:path w="3238" h="2233" extrusionOk="0">
                    <a:moveTo>
                      <a:pt x="421" y="0"/>
                    </a:moveTo>
                    <a:cubicBezTo>
                      <a:pt x="368" y="0"/>
                      <a:pt x="325" y="38"/>
                      <a:pt x="318" y="92"/>
                    </a:cubicBezTo>
                    <a:cubicBezTo>
                      <a:pt x="245" y="591"/>
                      <a:pt x="110" y="1432"/>
                      <a:pt x="45" y="1570"/>
                    </a:cubicBezTo>
                    <a:cubicBezTo>
                      <a:pt x="26" y="1607"/>
                      <a:pt x="1" y="1705"/>
                      <a:pt x="157" y="1789"/>
                    </a:cubicBezTo>
                    <a:cubicBezTo>
                      <a:pt x="409" y="1927"/>
                      <a:pt x="1730" y="2233"/>
                      <a:pt x="2404" y="2233"/>
                    </a:cubicBezTo>
                    <a:cubicBezTo>
                      <a:pt x="2604" y="2233"/>
                      <a:pt x="2746" y="2207"/>
                      <a:pt x="2790" y="2142"/>
                    </a:cubicBezTo>
                    <a:cubicBezTo>
                      <a:pt x="2918" y="1935"/>
                      <a:pt x="3194" y="737"/>
                      <a:pt x="3224" y="602"/>
                    </a:cubicBezTo>
                    <a:cubicBezTo>
                      <a:pt x="3238" y="544"/>
                      <a:pt x="3202" y="485"/>
                      <a:pt x="3143" y="474"/>
                    </a:cubicBezTo>
                    <a:cubicBezTo>
                      <a:pt x="3135" y="472"/>
                      <a:pt x="3127" y="471"/>
                      <a:pt x="3118" y="471"/>
                    </a:cubicBezTo>
                    <a:cubicBezTo>
                      <a:pt x="3072" y="471"/>
                      <a:pt x="3029" y="505"/>
                      <a:pt x="3019" y="555"/>
                    </a:cubicBezTo>
                    <a:cubicBezTo>
                      <a:pt x="2906" y="1039"/>
                      <a:pt x="2706" y="1844"/>
                      <a:pt x="2619" y="2014"/>
                    </a:cubicBezTo>
                    <a:cubicBezTo>
                      <a:pt x="2586" y="2026"/>
                      <a:pt x="2529" y="2032"/>
                      <a:pt x="2453" y="2032"/>
                    </a:cubicBezTo>
                    <a:cubicBezTo>
                      <a:pt x="1928" y="2032"/>
                      <a:pt x="510" y="1769"/>
                      <a:pt x="256" y="1607"/>
                    </a:cubicBezTo>
                    <a:cubicBezTo>
                      <a:pt x="357" y="1293"/>
                      <a:pt x="507" y="249"/>
                      <a:pt x="525" y="121"/>
                    </a:cubicBezTo>
                    <a:cubicBezTo>
                      <a:pt x="532" y="63"/>
                      <a:pt x="493" y="12"/>
                      <a:pt x="434" y="1"/>
                    </a:cubicBezTo>
                    <a:cubicBezTo>
                      <a:pt x="430" y="0"/>
                      <a:pt x="425" y="0"/>
                      <a:pt x="42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9" name="Google Shape;1549;p54"/>
              <p:cNvSpPr/>
              <p:nvPr/>
            </p:nvSpPr>
            <p:spPr>
              <a:xfrm>
                <a:off x="-2861750" y="3370100"/>
                <a:ext cx="69125" cy="21375"/>
              </a:xfrm>
              <a:custGeom>
                <a:avLst/>
                <a:gdLst/>
                <a:ahLst/>
                <a:cxnLst/>
                <a:rect l="l" t="t" r="r" b="b"/>
                <a:pathLst>
                  <a:path w="2765" h="855" extrusionOk="0">
                    <a:moveTo>
                      <a:pt x="120" y="0"/>
                    </a:moveTo>
                    <a:cubicBezTo>
                      <a:pt x="77" y="0"/>
                      <a:pt x="37" y="27"/>
                      <a:pt x="22" y="71"/>
                    </a:cubicBezTo>
                    <a:cubicBezTo>
                      <a:pt x="0" y="125"/>
                      <a:pt x="30" y="187"/>
                      <a:pt x="84" y="206"/>
                    </a:cubicBezTo>
                    <a:cubicBezTo>
                      <a:pt x="415" y="322"/>
                      <a:pt x="1970" y="854"/>
                      <a:pt x="2542" y="854"/>
                    </a:cubicBezTo>
                    <a:cubicBezTo>
                      <a:pt x="2596" y="854"/>
                      <a:pt x="2643" y="846"/>
                      <a:pt x="2677" y="836"/>
                    </a:cubicBezTo>
                    <a:cubicBezTo>
                      <a:pt x="2734" y="821"/>
                      <a:pt x="2764" y="763"/>
                      <a:pt x="2749" y="705"/>
                    </a:cubicBezTo>
                    <a:cubicBezTo>
                      <a:pt x="2734" y="660"/>
                      <a:pt x="2694" y="630"/>
                      <a:pt x="2650" y="630"/>
                    </a:cubicBezTo>
                    <a:cubicBezTo>
                      <a:pt x="2639" y="630"/>
                      <a:pt x="2629" y="632"/>
                      <a:pt x="2618" y="636"/>
                    </a:cubicBezTo>
                    <a:cubicBezTo>
                      <a:pt x="2597" y="642"/>
                      <a:pt x="2569" y="645"/>
                      <a:pt x="2534" y="645"/>
                    </a:cubicBezTo>
                    <a:cubicBezTo>
                      <a:pt x="2137" y="645"/>
                      <a:pt x="904" y="267"/>
                      <a:pt x="153" y="6"/>
                    </a:cubicBezTo>
                    <a:cubicBezTo>
                      <a:pt x="142" y="2"/>
                      <a:pt x="131" y="0"/>
                      <a:pt x="120"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50" name="Google Shape;1550;p54"/>
            <p:cNvSpPr/>
            <p:nvPr/>
          </p:nvSpPr>
          <p:spPr>
            <a:xfrm>
              <a:off x="-4304462" y="-1719150"/>
              <a:ext cx="119800" cy="67550"/>
            </a:xfrm>
            <a:custGeom>
              <a:avLst/>
              <a:gdLst/>
              <a:ahLst/>
              <a:cxnLst/>
              <a:rect l="l" t="t" r="r" b="b"/>
              <a:pathLst>
                <a:path w="4792" h="2702" extrusionOk="0">
                  <a:moveTo>
                    <a:pt x="456" y="0"/>
                  </a:moveTo>
                  <a:cubicBezTo>
                    <a:pt x="113" y="0"/>
                    <a:pt x="0" y="1613"/>
                    <a:pt x="14" y="1811"/>
                  </a:cubicBezTo>
                  <a:cubicBezTo>
                    <a:pt x="27" y="1985"/>
                    <a:pt x="3197" y="2702"/>
                    <a:pt x="4093" y="2702"/>
                  </a:cubicBezTo>
                  <a:cubicBezTo>
                    <a:pt x="4208" y="2702"/>
                    <a:pt x="4286" y="2690"/>
                    <a:pt x="4314" y="2663"/>
                  </a:cubicBezTo>
                  <a:cubicBezTo>
                    <a:pt x="4554" y="2434"/>
                    <a:pt x="4791" y="1280"/>
                    <a:pt x="4741" y="992"/>
                  </a:cubicBezTo>
                  <a:cubicBezTo>
                    <a:pt x="4689" y="700"/>
                    <a:pt x="469" y="1"/>
                    <a:pt x="469" y="1"/>
                  </a:cubicBezTo>
                  <a:cubicBezTo>
                    <a:pt x="465" y="1"/>
                    <a:pt x="460" y="0"/>
                    <a:pt x="456"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51" name="Google Shape;1551;p54"/>
            <p:cNvGrpSpPr/>
            <p:nvPr/>
          </p:nvGrpSpPr>
          <p:grpSpPr>
            <a:xfrm>
              <a:off x="-4305762" y="-1797725"/>
              <a:ext cx="126925" cy="132225"/>
              <a:chOff x="-2880875" y="3232825"/>
              <a:chExt cx="126925" cy="132225"/>
            </a:xfrm>
          </p:grpSpPr>
          <p:sp>
            <p:nvSpPr>
              <p:cNvPr id="1552" name="Google Shape;1552;p54"/>
              <p:cNvSpPr/>
              <p:nvPr/>
            </p:nvSpPr>
            <p:spPr>
              <a:xfrm>
                <a:off x="-2848925" y="3232825"/>
                <a:ext cx="94975" cy="119575"/>
              </a:xfrm>
              <a:custGeom>
                <a:avLst/>
                <a:gdLst/>
                <a:ahLst/>
                <a:cxnLst/>
                <a:rect l="l" t="t" r="r" b="b"/>
                <a:pathLst>
                  <a:path w="3799" h="4783" extrusionOk="0">
                    <a:moveTo>
                      <a:pt x="1119" y="1094"/>
                    </a:moveTo>
                    <a:cubicBezTo>
                      <a:pt x="1119" y="1134"/>
                      <a:pt x="1119" y="1175"/>
                      <a:pt x="1115" y="1208"/>
                    </a:cubicBezTo>
                    <a:cubicBezTo>
                      <a:pt x="1112" y="1175"/>
                      <a:pt x="1112" y="1134"/>
                      <a:pt x="1119" y="1094"/>
                    </a:cubicBezTo>
                    <a:close/>
                    <a:moveTo>
                      <a:pt x="2360" y="1121"/>
                    </a:moveTo>
                    <a:lnTo>
                      <a:pt x="2360" y="1121"/>
                    </a:lnTo>
                    <a:cubicBezTo>
                      <a:pt x="2357" y="1287"/>
                      <a:pt x="2335" y="1418"/>
                      <a:pt x="2309" y="1495"/>
                    </a:cubicBezTo>
                    <a:cubicBezTo>
                      <a:pt x="2283" y="1405"/>
                      <a:pt x="2302" y="1262"/>
                      <a:pt x="2360" y="1121"/>
                    </a:cubicBezTo>
                    <a:close/>
                    <a:moveTo>
                      <a:pt x="739" y="1"/>
                    </a:moveTo>
                    <a:cubicBezTo>
                      <a:pt x="709" y="1"/>
                      <a:pt x="681" y="5"/>
                      <a:pt x="656" y="10"/>
                    </a:cubicBezTo>
                    <a:cubicBezTo>
                      <a:pt x="8" y="141"/>
                      <a:pt x="1" y="3352"/>
                      <a:pt x="11" y="4332"/>
                    </a:cubicBezTo>
                    <a:cubicBezTo>
                      <a:pt x="15" y="4389"/>
                      <a:pt x="59" y="4433"/>
                      <a:pt x="121" y="4437"/>
                    </a:cubicBezTo>
                    <a:cubicBezTo>
                      <a:pt x="179" y="4437"/>
                      <a:pt x="226" y="4389"/>
                      <a:pt x="223" y="4332"/>
                    </a:cubicBezTo>
                    <a:cubicBezTo>
                      <a:pt x="198" y="2402"/>
                      <a:pt x="372" y="283"/>
                      <a:pt x="700" y="217"/>
                    </a:cubicBezTo>
                    <a:cubicBezTo>
                      <a:pt x="712" y="215"/>
                      <a:pt x="725" y="213"/>
                      <a:pt x="739" y="213"/>
                    </a:cubicBezTo>
                    <a:cubicBezTo>
                      <a:pt x="790" y="213"/>
                      <a:pt x="854" y="236"/>
                      <a:pt x="925" y="341"/>
                    </a:cubicBezTo>
                    <a:cubicBezTo>
                      <a:pt x="987" y="428"/>
                      <a:pt x="1031" y="541"/>
                      <a:pt x="1060" y="662"/>
                    </a:cubicBezTo>
                    <a:cubicBezTo>
                      <a:pt x="904" y="927"/>
                      <a:pt x="842" y="1225"/>
                      <a:pt x="973" y="1422"/>
                    </a:cubicBezTo>
                    <a:cubicBezTo>
                      <a:pt x="1033" y="1512"/>
                      <a:pt x="1094" y="1535"/>
                      <a:pt x="1141" y="1535"/>
                    </a:cubicBezTo>
                    <a:cubicBezTo>
                      <a:pt x="1167" y="1535"/>
                      <a:pt x="1189" y="1527"/>
                      <a:pt x="1202" y="1521"/>
                    </a:cubicBezTo>
                    <a:cubicBezTo>
                      <a:pt x="1362" y="1440"/>
                      <a:pt x="1348" y="1022"/>
                      <a:pt x="1282" y="701"/>
                    </a:cubicBezTo>
                    <a:cubicBezTo>
                      <a:pt x="1334" y="625"/>
                      <a:pt x="1396" y="548"/>
                      <a:pt x="1465" y="483"/>
                    </a:cubicBezTo>
                    <a:cubicBezTo>
                      <a:pt x="1529" y="419"/>
                      <a:pt x="1718" y="251"/>
                      <a:pt x="1908" y="251"/>
                    </a:cubicBezTo>
                    <a:cubicBezTo>
                      <a:pt x="1965" y="251"/>
                      <a:pt x="2022" y="267"/>
                      <a:pt x="2076" y="304"/>
                    </a:cubicBezTo>
                    <a:cubicBezTo>
                      <a:pt x="2192" y="385"/>
                      <a:pt x="2280" y="548"/>
                      <a:pt x="2324" y="763"/>
                    </a:cubicBezTo>
                    <a:cubicBezTo>
                      <a:pt x="2116" y="1025"/>
                      <a:pt x="2003" y="1437"/>
                      <a:pt x="2156" y="1667"/>
                    </a:cubicBezTo>
                    <a:cubicBezTo>
                      <a:pt x="2209" y="1746"/>
                      <a:pt x="2269" y="1763"/>
                      <a:pt x="2312" y="1763"/>
                    </a:cubicBezTo>
                    <a:cubicBezTo>
                      <a:pt x="2322" y="1763"/>
                      <a:pt x="2331" y="1762"/>
                      <a:pt x="2338" y="1761"/>
                    </a:cubicBezTo>
                    <a:cubicBezTo>
                      <a:pt x="2429" y="1743"/>
                      <a:pt x="2495" y="1645"/>
                      <a:pt x="2535" y="1459"/>
                    </a:cubicBezTo>
                    <a:cubicBezTo>
                      <a:pt x="2571" y="1287"/>
                      <a:pt x="2582" y="1055"/>
                      <a:pt x="2549" y="829"/>
                    </a:cubicBezTo>
                    <a:cubicBezTo>
                      <a:pt x="2623" y="757"/>
                      <a:pt x="2724" y="691"/>
                      <a:pt x="2844" y="691"/>
                    </a:cubicBezTo>
                    <a:cubicBezTo>
                      <a:pt x="2908" y="691"/>
                      <a:pt x="2977" y="709"/>
                      <a:pt x="3051" y="756"/>
                    </a:cubicBezTo>
                    <a:cubicBezTo>
                      <a:pt x="3412" y="982"/>
                      <a:pt x="2794" y="3163"/>
                      <a:pt x="2243" y="4638"/>
                    </a:cubicBezTo>
                    <a:cubicBezTo>
                      <a:pt x="2221" y="4692"/>
                      <a:pt x="2251" y="4754"/>
                      <a:pt x="2302" y="4776"/>
                    </a:cubicBezTo>
                    <a:cubicBezTo>
                      <a:pt x="2317" y="4779"/>
                      <a:pt x="2327" y="4783"/>
                      <a:pt x="2342" y="4783"/>
                    </a:cubicBezTo>
                    <a:cubicBezTo>
                      <a:pt x="2382" y="4783"/>
                      <a:pt x="2422" y="4754"/>
                      <a:pt x="2440" y="4714"/>
                    </a:cubicBezTo>
                    <a:cubicBezTo>
                      <a:pt x="2673" y="4092"/>
                      <a:pt x="3799" y="978"/>
                      <a:pt x="3165" y="578"/>
                    </a:cubicBezTo>
                    <a:cubicBezTo>
                      <a:pt x="3059" y="512"/>
                      <a:pt x="2949" y="479"/>
                      <a:pt x="2842" y="479"/>
                    </a:cubicBezTo>
                    <a:cubicBezTo>
                      <a:pt x="2723" y="479"/>
                      <a:pt x="2607" y="518"/>
                      <a:pt x="2498" y="596"/>
                    </a:cubicBezTo>
                    <a:cubicBezTo>
                      <a:pt x="2440" y="403"/>
                      <a:pt x="2345" y="232"/>
                      <a:pt x="2196" y="130"/>
                    </a:cubicBezTo>
                    <a:cubicBezTo>
                      <a:pt x="2110" y="69"/>
                      <a:pt x="2013" y="40"/>
                      <a:pt x="1910" y="40"/>
                    </a:cubicBezTo>
                    <a:cubicBezTo>
                      <a:pt x="1722" y="40"/>
                      <a:pt x="1513" y="139"/>
                      <a:pt x="1315" y="330"/>
                    </a:cubicBezTo>
                    <a:cubicBezTo>
                      <a:pt x="1278" y="366"/>
                      <a:pt x="1246" y="403"/>
                      <a:pt x="1213" y="443"/>
                    </a:cubicBezTo>
                    <a:cubicBezTo>
                      <a:pt x="1076" y="80"/>
                      <a:pt x="881" y="1"/>
                      <a:pt x="739"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3" name="Google Shape;1553;p54"/>
              <p:cNvSpPr/>
              <p:nvPr/>
            </p:nvSpPr>
            <p:spPr>
              <a:xfrm>
                <a:off x="-2874325" y="3319975"/>
                <a:ext cx="112725" cy="29350"/>
              </a:xfrm>
              <a:custGeom>
                <a:avLst/>
                <a:gdLst/>
                <a:ahLst/>
                <a:cxnLst/>
                <a:rect l="l" t="t" r="r" b="b"/>
                <a:pathLst>
                  <a:path w="4509" h="1174" extrusionOk="0">
                    <a:moveTo>
                      <a:pt x="111" y="0"/>
                    </a:moveTo>
                    <a:cubicBezTo>
                      <a:pt x="59" y="0"/>
                      <a:pt x="15" y="38"/>
                      <a:pt x="9" y="92"/>
                    </a:cubicBezTo>
                    <a:cubicBezTo>
                      <a:pt x="1" y="150"/>
                      <a:pt x="41" y="201"/>
                      <a:pt x="99" y="208"/>
                    </a:cubicBezTo>
                    <a:cubicBezTo>
                      <a:pt x="135" y="212"/>
                      <a:pt x="3624" y="660"/>
                      <a:pt x="4326" y="1152"/>
                    </a:cubicBezTo>
                    <a:cubicBezTo>
                      <a:pt x="4348" y="1166"/>
                      <a:pt x="4366" y="1174"/>
                      <a:pt x="4388" y="1174"/>
                    </a:cubicBezTo>
                    <a:cubicBezTo>
                      <a:pt x="4421" y="1174"/>
                      <a:pt x="4454" y="1155"/>
                      <a:pt x="4476" y="1125"/>
                    </a:cubicBezTo>
                    <a:cubicBezTo>
                      <a:pt x="4509" y="1078"/>
                      <a:pt x="4497" y="1013"/>
                      <a:pt x="4450" y="980"/>
                    </a:cubicBezTo>
                    <a:cubicBezTo>
                      <a:pt x="3704" y="456"/>
                      <a:pt x="271" y="19"/>
                      <a:pt x="125" y="1"/>
                    </a:cubicBezTo>
                    <a:cubicBezTo>
                      <a:pt x="120" y="0"/>
                      <a:pt x="116" y="0"/>
                      <a:pt x="11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4" name="Google Shape;1554;p54"/>
              <p:cNvSpPr/>
              <p:nvPr/>
            </p:nvSpPr>
            <p:spPr>
              <a:xfrm>
                <a:off x="-2880875" y="3334675"/>
                <a:ext cx="114625" cy="30375"/>
              </a:xfrm>
              <a:custGeom>
                <a:avLst/>
                <a:gdLst/>
                <a:ahLst/>
                <a:cxnLst/>
                <a:rect l="l" t="t" r="r" b="b"/>
                <a:pathLst>
                  <a:path w="4585" h="1215" extrusionOk="0">
                    <a:moveTo>
                      <a:pt x="112" y="1"/>
                    </a:moveTo>
                    <a:cubicBezTo>
                      <a:pt x="62" y="1"/>
                      <a:pt x="18" y="38"/>
                      <a:pt x="8" y="90"/>
                    </a:cubicBezTo>
                    <a:cubicBezTo>
                      <a:pt x="1" y="144"/>
                      <a:pt x="37" y="199"/>
                      <a:pt x="96" y="210"/>
                    </a:cubicBezTo>
                    <a:cubicBezTo>
                      <a:pt x="132" y="218"/>
                      <a:pt x="3788" y="833"/>
                      <a:pt x="4410" y="1201"/>
                    </a:cubicBezTo>
                    <a:cubicBezTo>
                      <a:pt x="4428" y="1211"/>
                      <a:pt x="4447" y="1215"/>
                      <a:pt x="4465" y="1215"/>
                    </a:cubicBezTo>
                    <a:cubicBezTo>
                      <a:pt x="4501" y="1215"/>
                      <a:pt x="4537" y="1197"/>
                      <a:pt x="4556" y="1164"/>
                    </a:cubicBezTo>
                    <a:cubicBezTo>
                      <a:pt x="4585" y="1113"/>
                      <a:pt x="4570" y="1051"/>
                      <a:pt x="4519" y="1018"/>
                    </a:cubicBezTo>
                    <a:cubicBezTo>
                      <a:pt x="3860" y="629"/>
                      <a:pt x="281" y="28"/>
                      <a:pt x="132" y="3"/>
                    </a:cubicBezTo>
                    <a:cubicBezTo>
                      <a:pt x="125" y="1"/>
                      <a:pt x="118" y="1"/>
                      <a:pt x="11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5" name="Google Shape;1555;p54"/>
            <p:cNvGrpSpPr/>
            <p:nvPr/>
          </p:nvGrpSpPr>
          <p:grpSpPr>
            <a:xfrm>
              <a:off x="-4185162" y="-1877450"/>
              <a:ext cx="74225" cy="88725"/>
              <a:chOff x="-2760275" y="3153100"/>
              <a:chExt cx="74225" cy="88725"/>
            </a:xfrm>
          </p:grpSpPr>
          <p:sp>
            <p:nvSpPr>
              <p:cNvPr id="1556" name="Google Shape;1556;p54"/>
              <p:cNvSpPr/>
              <p:nvPr/>
            </p:nvSpPr>
            <p:spPr>
              <a:xfrm>
                <a:off x="-2713300" y="3191550"/>
                <a:ext cx="14325" cy="20950"/>
              </a:xfrm>
              <a:custGeom>
                <a:avLst/>
                <a:gdLst/>
                <a:ahLst/>
                <a:cxnLst/>
                <a:rect l="l" t="t" r="r" b="b"/>
                <a:pathLst>
                  <a:path w="573" h="838" extrusionOk="0">
                    <a:moveTo>
                      <a:pt x="122" y="0"/>
                    </a:moveTo>
                    <a:cubicBezTo>
                      <a:pt x="88" y="0"/>
                      <a:pt x="54" y="16"/>
                      <a:pt x="34" y="48"/>
                    </a:cubicBezTo>
                    <a:cubicBezTo>
                      <a:pt x="1" y="95"/>
                      <a:pt x="15" y="161"/>
                      <a:pt x="63" y="194"/>
                    </a:cubicBezTo>
                    <a:cubicBezTo>
                      <a:pt x="63" y="194"/>
                      <a:pt x="354" y="401"/>
                      <a:pt x="335" y="725"/>
                    </a:cubicBezTo>
                    <a:cubicBezTo>
                      <a:pt x="332" y="784"/>
                      <a:pt x="375" y="834"/>
                      <a:pt x="434" y="838"/>
                    </a:cubicBezTo>
                    <a:lnTo>
                      <a:pt x="441" y="838"/>
                    </a:lnTo>
                    <a:cubicBezTo>
                      <a:pt x="496" y="838"/>
                      <a:pt x="543" y="794"/>
                      <a:pt x="547" y="736"/>
                    </a:cubicBezTo>
                    <a:cubicBezTo>
                      <a:pt x="572" y="295"/>
                      <a:pt x="197" y="29"/>
                      <a:pt x="182" y="19"/>
                    </a:cubicBezTo>
                    <a:cubicBezTo>
                      <a:pt x="164" y="6"/>
                      <a:pt x="143" y="0"/>
                      <a:pt x="12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7" name="Google Shape;1557;p54"/>
              <p:cNvSpPr/>
              <p:nvPr/>
            </p:nvSpPr>
            <p:spPr>
              <a:xfrm>
                <a:off x="-2697725" y="3219050"/>
                <a:ext cx="11675" cy="22775"/>
              </a:xfrm>
              <a:custGeom>
                <a:avLst/>
                <a:gdLst/>
                <a:ahLst/>
                <a:cxnLst/>
                <a:rect l="l" t="t" r="r" b="b"/>
                <a:pathLst>
                  <a:path w="467" h="911" extrusionOk="0">
                    <a:moveTo>
                      <a:pt x="123" y="0"/>
                    </a:moveTo>
                    <a:cubicBezTo>
                      <a:pt x="103" y="0"/>
                      <a:pt x="84" y="6"/>
                      <a:pt x="66" y="18"/>
                    </a:cubicBezTo>
                    <a:cubicBezTo>
                      <a:pt x="15" y="47"/>
                      <a:pt x="1" y="113"/>
                      <a:pt x="33" y="164"/>
                    </a:cubicBezTo>
                    <a:cubicBezTo>
                      <a:pt x="36" y="164"/>
                      <a:pt x="226" y="470"/>
                      <a:pt x="88" y="757"/>
                    </a:cubicBezTo>
                    <a:cubicBezTo>
                      <a:pt x="62" y="812"/>
                      <a:pt x="84" y="874"/>
                      <a:pt x="135" y="899"/>
                    </a:cubicBezTo>
                    <a:cubicBezTo>
                      <a:pt x="149" y="907"/>
                      <a:pt x="168" y="910"/>
                      <a:pt x="182" y="910"/>
                    </a:cubicBezTo>
                    <a:cubicBezTo>
                      <a:pt x="223" y="910"/>
                      <a:pt x="258" y="889"/>
                      <a:pt x="277" y="848"/>
                    </a:cubicBezTo>
                    <a:cubicBezTo>
                      <a:pt x="466" y="452"/>
                      <a:pt x="223" y="65"/>
                      <a:pt x="211" y="47"/>
                    </a:cubicBezTo>
                    <a:cubicBezTo>
                      <a:pt x="191" y="17"/>
                      <a:pt x="157" y="0"/>
                      <a:pt x="12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8" name="Google Shape;1558;p54"/>
              <p:cNvSpPr/>
              <p:nvPr/>
            </p:nvSpPr>
            <p:spPr>
              <a:xfrm>
                <a:off x="-2735525" y="3187725"/>
                <a:ext cx="14225" cy="20875"/>
              </a:xfrm>
              <a:custGeom>
                <a:avLst/>
                <a:gdLst/>
                <a:ahLst/>
                <a:cxnLst/>
                <a:rect l="l" t="t" r="r" b="b"/>
                <a:pathLst>
                  <a:path w="569" h="835" extrusionOk="0">
                    <a:moveTo>
                      <a:pt x="119" y="0"/>
                    </a:moveTo>
                    <a:cubicBezTo>
                      <a:pt x="86" y="0"/>
                      <a:pt x="54" y="15"/>
                      <a:pt x="34" y="44"/>
                    </a:cubicBezTo>
                    <a:cubicBezTo>
                      <a:pt x="1" y="92"/>
                      <a:pt x="12" y="157"/>
                      <a:pt x="60" y="189"/>
                    </a:cubicBezTo>
                    <a:cubicBezTo>
                      <a:pt x="63" y="194"/>
                      <a:pt x="355" y="397"/>
                      <a:pt x="333" y="722"/>
                    </a:cubicBezTo>
                    <a:cubicBezTo>
                      <a:pt x="329" y="779"/>
                      <a:pt x="372" y="831"/>
                      <a:pt x="431" y="834"/>
                    </a:cubicBezTo>
                    <a:lnTo>
                      <a:pt x="438" y="834"/>
                    </a:lnTo>
                    <a:cubicBezTo>
                      <a:pt x="493" y="834"/>
                      <a:pt x="540" y="791"/>
                      <a:pt x="544" y="736"/>
                    </a:cubicBezTo>
                    <a:cubicBezTo>
                      <a:pt x="569" y="295"/>
                      <a:pt x="194" y="30"/>
                      <a:pt x="180" y="19"/>
                    </a:cubicBezTo>
                    <a:cubicBezTo>
                      <a:pt x="161" y="6"/>
                      <a:pt x="140" y="0"/>
                      <a:pt x="11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9" name="Google Shape;1559;p54"/>
              <p:cNvSpPr/>
              <p:nvPr/>
            </p:nvSpPr>
            <p:spPr>
              <a:xfrm>
                <a:off x="-2719850" y="3216750"/>
                <a:ext cx="14300" cy="20975"/>
              </a:xfrm>
              <a:custGeom>
                <a:avLst/>
                <a:gdLst/>
                <a:ahLst/>
                <a:cxnLst/>
                <a:rect l="l" t="t" r="r" b="b"/>
                <a:pathLst>
                  <a:path w="572" h="839" extrusionOk="0">
                    <a:moveTo>
                      <a:pt x="120" y="1"/>
                    </a:moveTo>
                    <a:cubicBezTo>
                      <a:pt x="86" y="1"/>
                      <a:pt x="54" y="17"/>
                      <a:pt x="34" y="48"/>
                    </a:cubicBezTo>
                    <a:cubicBezTo>
                      <a:pt x="0" y="95"/>
                      <a:pt x="12" y="161"/>
                      <a:pt x="59" y="194"/>
                    </a:cubicBezTo>
                    <a:cubicBezTo>
                      <a:pt x="63" y="194"/>
                      <a:pt x="354" y="401"/>
                      <a:pt x="335" y="725"/>
                    </a:cubicBezTo>
                    <a:cubicBezTo>
                      <a:pt x="332" y="784"/>
                      <a:pt x="375" y="835"/>
                      <a:pt x="434" y="838"/>
                    </a:cubicBezTo>
                    <a:lnTo>
                      <a:pt x="441" y="838"/>
                    </a:lnTo>
                    <a:cubicBezTo>
                      <a:pt x="496" y="838"/>
                      <a:pt x="543" y="794"/>
                      <a:pt x="547" y="737"/>
                    </a:cubicBezTo>
                    <a:cubicBezTo>
                      <a:pt x="572" y="295"/>
                      <a:pt x="197" y="30"/>
                      <a:pt x="182" y="19"/>
                    </a:cubicBezTo>
                    <a:cubicBezTo>
                      <a:pt x="163" y="7"/>
                      <a:pt x="141" y="1"/>
                      <a:pt x="12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0" name="Google Shape;1560;p54"/>
              <p:cNvSpPr/>
              <p:nvPr/>
            </p:nvSpPr>
            <p:spPr>
              <a:xfrm>
                <a:off x="-2757450" y="3168500"/>
                <a:ext cx="14225" cy="20900"/>
              </a:xfrm>
              <a:custGeom>
                <a:avLst/>
                <a:gdLst/>
                <a:ahLst/>
                <a:cxnLst/>
                <a:rect l="l" t="t" r="r" b="b"/>
                <a:pathLst>
                  <a:path w="569" h="836" extrusionOk="0">
                    <a:moveTo>
                      <a:pt x="119" y="0"/>
                    </a:moveTo>
                    <a:cubicBezTo>
                      <a:pt x="86" y="0"/>
                      <a:pt x="54" y="16"/>
                      <a:pt x="34" y="45"/>
                    </a:cubicBezTo>
                    <a:cubicBezTo>
                      <a:pt x="1" y="92"/>
                      <a:pt x="12" y="158"/>
                      <a:pt x="59" y="194"/>
                    </a:cubicBezTo>
                    <a:cubicBezTo>
                      <a:pt x="63" y="194"/>
                      <a:pt x="354" y="402"/>
                      <a:pt x="332" y="726"/>
                    </a:cubicBezTo>
                    <a:cubicBezTo>
                      <a:pt x="328" y="784"/>
                      <a:pt x="376" y="832"/>
                      <a:pt x="434" y="835"/>
                    </a:cubicBezTo>
                    <a:lnTo>
                      <a:pt x="438" y="835"/>
                    </a:lnTo>
                    <a:cubicBezTo>
                      <a:pt x="493" y="835"/>
                      <a:pt x="540" y="795"/>
                      <a:pt x="543" y="736"/>
                    </a:cubicBezTo>
                    <a:cubicBezTo>
                      <a:pt x="569" y="296"/>
                      <a:pt x="197" y="30"/>
                      <a:pt x="179" y="19"/>
                    </a:cubicBezTo>
                    <a:cubicBezTo>
                      <a:pt x="161" y="7"/>
                      <a:pt x="140" y="0"/>
                      <a:pt x="11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1" name="Google Shape;1561;p54"/>
              <p:cNvSpPr/>
              <p:nvPr/>
            </p:nvSpPr>
            <p:spPr>
              <a:xfrm>
                <a:off x="-2760275" y="3153100"/>
                <a:ext cx="18150" cy="17800"/>
              </a:xfrm>
              <a:custGeom>
                <a:avLst/>
                <a:gdLst/>
                <a:ahLst/>
                <a:cxnLst/>
                <a:rect l="l" t="t" r="r" b="b"/>
                <a:pathLst>
                  <a:path w="726" h="712" extrusionOk="0">
                    <a:moveTo>
                      <a:pt x="117" y="1"/>
                    </a:moveTo>
                    <a:cubicBezTo>
                      <a:pt x="71" y="1"/>
                      <a:pt x="31" y="30"/>
                      <a:pt x="19" y="75"/>
                    </a:cubicBezTo>
                    <a:cubicBezTo>
                      <a:pt x="1" y="129"/>
                      <a:pt x="30" y="191"/>
                      <a:pt x="85" y="206"/>
                    </a:cubicBezTo>
                    <a:cubicBezTo>
                      <a:pt x="88" y="210"/>
                      <a:pt x="431" y="322"/>
                      <a:pt x="507" y="632"/>
                    </a:cubicBezTo>
                    <a:cubicBezTo>
                      <a:pt x="518" y="683"/>
                      <a:pt x="562" y="712"/>
                      <a:pt x="609" y="712"/>
                    </a:cubicBezTo>
                    <a:lnTo>
                      <a:pt x="634" y="712"/>
                    </a:lnTo>
                    <a:cubicBezTo>
                      <a:pt x="689" y="697"/>
                      <a:pt x="725" y="639"/>
                      <a:pt x="711" y="584"/>
                    </a:cubicBezTo>
                    <a:cubicBezTo>
                      <a:pt x="606" y="154"/>
                      <a:pt x="169" y="13"/>
                      <a:pt x="150" y="6"/>
                    </a:cubicBezTo>
                    <a:cubicBezTo>
                      <a:pt x="139" y="2"/>
                      <a:pt x="128" y="1"/>
                      <a:pt x="11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2" name="Google Shape;1562;p54"/>
              <p:cNvSpPr/>
              <p:nvPr/>
            </p:nvSpPr>
            <p:spPr>
              <a:xfrm>
                <a:off x="-2734425" y="3164225"/>
                <a:ext cx="15700" cy="19800"/>
              </a:xfrm>
              <a:custGeom>
                <a:avLst/>
                <a:gdLst/>
                <a:ahLst/>
                <a:cxnLst/>
                <a:rect l="l" t="t" r="r" b="b"/>
                <a:pathLst>
                  <a:path w="628" h="792" extrusionOk="0">
                    <a:moveTo>
                      <a:pt x="122" y="1"/>
                    </a:moveTo>
                    <a:cubicBezTo>
                      <a:pt x="84" y="1"/>
                      <a:pt x="47" y="21"/>
                      <a:pt x="27" y="59"/>
                    </a:cubicBezTo>
                    <a:cubicBezTo>
                      <a:pt x="1" y="111"/>
                      <a:pt x="22" y="173"/>
                      <a:pt x="74" y="201"/>
                    </a:cubicBezTo>
                    <a:cubicBezTo>
                      <a:pt x="78" y="201"/>
                      <a:pt x="390" y="369"/>
                      <a:pt x="412" y="693"/>
                    </a:cubicBezTo>
                    <a:cubicBezTo>
                      <a:pt x="416" y="748"/>
                      <a:pt x="464" y="791"/>
                      <a:pt x="518" y="791"/>
                    </a:cubicBezTo>
                    <a:lnTo>
                      <a:pt x="525" y="791"/>
                    </a:lnTo>
                    <a:cubicBezTo>
                      <a:pt x="583" y="788"/>
                      <a:pt x="627" y="736"/>
                      <a:pt x="624" y="679"/>
                    </a:cubicBezTo>
                    <a:cubicBezTo>
                      <a:pt x="595" y="238"/>
                      <a:pt x="187" y="23"/>
                      <a:pt x="172" y="12"/>
                    </a:cubicBezTo>
                    <a:cubicBezTo>
                      <a:pt x="156" y="4"/>
                      <a:pt x="139" y="1"/>
                      <a:pt x="12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563" name="Google Shape;1563;p54"/>
          <p:cNvGrpSpPr/>
          <p:nvPr/>
        </p:nvGrpSpPr>
        <p:grpSpPr>
          <a:xfrm flipH="1">
            <a:off x="10162456" y="5954704"/>
            <a:ext cx="1202733" cy="778775"/>
            <a:chOff x="-2669400" y="262750"/>
            <a:chExt cx="399650" cy="258775"/>
          </a:xfrm>
        </p:grpSpPr>
        <p:sp>
          <p:nvSpPr>
            <p:cNvPr id="1564" name="Google Shape;1564;p54"/>
            <p:cNvSpPr/>
            <p:nvPr/>
          </p:nvSpPr>
          <p:spPr>
            <a:xfrm>
              <a:off x="-2669400" y="262750"/>
              <a:ext cx="399650" cy="258775"/>
            </a:xfrm>
            <a:custGeom>
              <a:avLst/>
              <a:gdLst/>
              <a:ahLst/>
              <a:cxnLst/>
              <a:rect l="l" t="t" r="r" b="b"/>
              <a:pathLst>
                <a:path w="15986" h="10351" extrusionOk="0">
                  <a:moveTo>
                    <a:pt x="7782" y="0"/>
                  </a:moveTo>
                  <a:cubicBezTo>
                    <a:pt x="5806" y="0"/>
                    <a:pt x="3967" y="252"/>
                    <a:pt x="3967" y="252"/>
                  </a:cubicBezTo>
                  <a:cubicBezTo>
                    <a:pt x="3879" y="243"/>
                    <a:pt x="3793" y="239"/>
                    <a:pt x="3708" y="239"/>
                  </a:cubicBezTo>
                  <a:cubicBezTo>
                    <a:pt x="115" y="239"/>
                    <a:pt x="0" y="8431"/>
                    <a:pt x="2583" y="9737"/>
                  </a:cubicBezTo>
                  <a:cubicBezTo>
                    <a:pt x="3479" y="10189"/>
                    <a:pt x="5168" y="10351"/>
                    <a:pt x="7033" y="10351"/>
                  </a:cubicBezTo>
                  <a:cubicBezTo>
                    <a:pt x="10674" y="10351"/>
                    <a:pt x="14987" y="9736"/>
                    <a:pt x="15385" y="9471"/>
                  </a:cubicBezTo>
                  <a:cubicBezTo>
                    <a:pt x="15985" y="9070"/>
                    <a:pt x="13703" y="7865"/>
                    <a:pt x="13222" y="7599"/>
                  </a:cubicBezTo>
                  <a:cubicBezTo>
                    <a:pt x="12741" y="7334"/>
                    <a:pt x="13222" y="3726"/>
                    <a:pt x="12501" y="1454"/>
                  </a:cubicBezTo>
                  <a:cubicBezTo>
                    <a:pt x="12130" y="284"/>
                    <a:pt x="9879" y="0"/>
                    <a:pt x="7782"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5" name="Google Shape;1565;p54"/>
            <p:cNvSpPr/>
            <p:nvPr/>
          </p:nvSpPr>
          <p:spPr>
            <a:xfrm>
              <a:off x="-2589725" y="284675"/>
              <a:ext cx="204275" cy="203300"/>
            </a:xfrm>
            <a:custGeom>
              <a:avLst/>
              <a:gdLst/>
              <a:ahLst/>
              <a:cxnLst/>
              <a:rect l="l" t="t" r="r" b="b"/>
              <a:pathLst>
                <a:path w="8171" h="8132" extrusionOk="0">
                  <a:moveTo>
                    <a:pt x="4031" y="2022"/>
                  </a:moveTo>
                  <a:cubicBezTo>
                    <a:pt x="4478" y="2022"/>
                    <a:pt x="4912" y="2160"/>
                    <a:pt x="5276" y="2422"/>
                  </a:cubicBezTo>
                  <a:cubicBezTo>
                    <a:pt x="6230" y="3114"/>
                    <a:pt x="6448" y="4450"/>
                    <a:pt x="5760" y="5405"/>
                  </a:cubicBezTo>
                  <a:cubicBezTo>
                    <a:pt x="5360" y="5958"/>
                    <a:pt x="4712" y="6289"/>
                    <a:pt x="4028" y="6289"/>
                  </a:cubicBezTo>
                  <a:cubicBezTo>
                    <a:pt x="3576" y="6289"/>
                    <a:pt x="3146" y="6151"/>
                    <a:pt x="2782" y="5885"/>
                  </a:cubicBezTo>
                  <a:cubicBezTo>
                    <a:pt x="1825" y="5197"/>
                    <a:pt x="1610" y="3861"/>
                    <a:pt x="2297" y="2906"/>
                  </a:cubicBezTo>
                  <a:cubicBezTo>
                    <a:pt x="2698" y="2353"/>
                    <a:pt x="3346" y="2022"/>
                    <a:pt x="4031" y="2022"/>
                  </a:cubicBezTo>
                  <a:close/>
                  <a:moveTo>
                    <a:pt x="4031" y="1811"/>
                  </a:moveTo>
                  <a:cubicBezTo>
                    <a:pt x="3277" y="1811"/>
                    <a:pt x="2567" y="2175"/>
                    <a:pt x="2127" y="2783"/>
                  </a:cubicBezTo>
                  <a:cubicBezTo>
                    <a:pt x="1369" y="3832"/>
                    <a:pt x="1610" y="5299"/>
                    <a:pt x="2658" y="6057"/>
                  </a:cubicBezTo>
                  <a:cubicBezTo>
                    <a:pt x="3058" y="6347"/>
                    <a:pt x="3532" y="6500"/>
                    <a:pt x="4028" y="6500"/>
                  </a:cubicBezTo>
                  <a:cubicBezTo>
                    <a:pt x="4781" y="6500"/>
                    <a:pt x="5491" y="6136"/>
                    <a:pt x="5932" y="5528"/>
                  </a:cubicBezTo>
                  <a:cubicBezTo>
                    <a:pt x="6688" y="4479"/>
                    <a:pt x="6448" y="3009"/>
                    <a:pt x="5399" y="2251"/>
                  </a:cubicBezTo>
                  <a:cubicBezTo>
                    <a:pt x="4999" y="1964"/>
                    <a:pt x="4526" y="1811"/>
                    <a:pt x="4031" y="1811"/>
                  </a:cubicBezTo>
                  <a:close/>
                  <a:moveTo>
                    <a:pt x="3962" y="212"/>
                  </a:moveTo>
                  <a:cubicBezTo>
                    <a:pt x="3994" y="212"/>
                    <a:pt x="4016" y="212"/>
                    <a:pt x="4031" y="216"/>
                  </a:cubicBezTo>
                  <a:cubicBezTo>
                    <a:pt x="4056" y="271"/>
                    <a:pt x="4111" y="446"/>
                    <a:pt x="4231" y="1002"/>
                  </a:cubicBezTo>
                  <a:cubicBezTo>
                    <a:pt x="4242" y="1046"/>
                    <a:pt x="4278" y="1079"/>
                    <a:pt x="4322" y="1083"/>
                  </a:cubicBezTo>
                  <a:cubicBezTo>
                    <a:pt x="4665" y="1123"/>
                    <a:pt x="4992" y="1217"/>
                    <a:pt x="5305" y="1367"/>
                  </a:cubicBezTo>
                  <a:cubicBezTo>
                    <a:pt x="5321" y="1374"/>
                    <a:pt x="5337" y="1378"/>
                    <a:pt x="5353" y="1378"/>
                  </a:cubicBezTo>
                  <a:cubicBezTo>
                    <a:pt x="5385" y="1378"/>
                    <a:pt x="5415" y="1364"/>
                    <a:pt x="5436" y="1338"/>
                  </a:cubicBezTo>
                  <a:cubicBezTo>
                    <a:pt x="5695" y="995"/>
                    <a:pt x="5891" y="737"/>
                    <a:pt x="5982" y="617"/>
                  </a:cubicBezTo>
                  <a:cubicBezTo>
                    <a:pt x="6285" y="817"/>
                    <a:pt x="6674" y="1101"/>
                    <a:pt x="6772" y="1229"/>
                  </a:cubicBezTo>
                  <a:cubicBezTo>
                    <a:pt x="6750" y="1286"/>
                    <a:pt x="6656" y="1469"/>
                    <a:pt x="6299" y="2019"/>
                  </a:cubicBezTo>
                  <a:cubicBezTo>
                    <a:pt x="6273" y="2059"/>
                    <a:pt x="6278" y="2109"/>
                    <a:pt x="6310" y="2146"/>
                  </a:cubicBezTo>
                  <a:cubicBezTo>
                    <a:pt x="6500" y="2372"/>
                    <a:pt x="6659" y="2627"/>
                    <a:pt x="6776" y="2899"/>
                  </a:cubicBezTo>
                  <a:cubicBezTo>
                    <a:pt x="6793" y="2937"/>
                    <a:pt x="6832" y="2962"/>
                    <a:pt x="6876" y="2962"/>
                  </a:cubicBezTo>
                  <a:cubicBezTo>
                    <a:pt x="6879" y="2962"/>
                    <a:pt x="6882" y="2962"/>
                    <a:pt x="6885" y="2961"/>
                  </a:cubicBezTo>
                  <a:cubicBezTo>
                    <a:pt x="7271" y="2918"/>
                    <a:pt x="7540" y="2896"/>
                    <a:pt x="7686" y="2896"/>
                  </a:cubicBezTo>
                  <a:cubicBezTo>
                    <a:pt x="7715" y="2896"/>
                    <a:pt x="7737" y="2899"/>
                    <a:pt x="7752" y="2899"/>
                  </a:cubicBezTo>
                  <a:cubicBezTo>
                    <a:pt x="7821" y="3045"/>
                    <a:pt x="7898" y="3518"/>
                    <a:pt x="7941" y="3879"/>
                  </a:cubicBezTo>
                  <a:cubicBezTo>
                    <a:pt x="7799" y="3904"/>
                    <a:pt x="7508" y="3963"/>
                    <a:pt x="7115" y="4035"/>
                  </a:cubicBezTo>
                  <a:cubicBezTo>
                    <a:pt x="7068" y="4042"/>
                    <a:pt x="7031" y="4086"/>
                    <a:pt x="7027" y="4138"/>
                  </a:cubicBezTo>
                  <a:cubicBezTo>
                    <a:pt x="7027" y="4491"/>
                    <a:pt x="6962" y="4837"/>
                    <a:pt x="6838" y="5168"/>
                  </a:cubicBezTo>
                  <a:cubicBezTo>
                    <a:pt x="6824" y="5212"/>
                    <a:pt x="6838" y="5259"/>
                    <a:pt x="6874" y="5288"/>
                  </a:cubicBezTo>
                  <a:cubicBezTo>
                    <a:pt x="7195" y="5532"/>
                    <a:pt x="7435" y="5717"/>
                    <a:pt x="7552" y="5805"/>
                  </a:cubicBezTo>
                  <a:cubicBezTo>
                    <a:pt x="7352" y="6111"/>
                    <a:pt x="7071" y="6497"/>
                    <a:pt x="6943" y="6595"/>
                  </a:cubicBezTo>
                  <a:cubicBezTo>
                    <a:pt x="6889" y="6576"/>
                    <a:pt x="6736" y="6497"/>
                    <a:pt x="6299" y="6216"/>
                  </a:cubicBezTo>
                  <a:cubicBezTo>
                    <a:pt x="6282" y="6206"/>
                    <a:pt x="6263" y="6201"/>
                    <a:pt x="6244" y="6201"/>
                  </a:cubicBezTo>
                  <a:cubicBezTo>
                    <a:pt x="6215" y="6201"/>
                    <a:pt x="6186" y="6213"/>
                    <a:pt x="6164" y="6235"/>
                  </a:cubicBezTo>
                  <a:cubicBezTo>
                    <a:pt x="5932" y="6475"/>
                    <a:pt x="5662" y="6672"/>
                    <a:pt x="5367" y="6821"/>
                  </a:cubicBezTo>
                  <a:cubicBezTo>
                    <a:pt x="5327" y="6843"/>
                    <a:pt x="5305" y="6890"/>
                    <a:pt x="5312" y="6934"/>
                  </a:cubicBezTo>
                  <a:cubicBezTo>
                    <a:pt x="5374" y="7297"/>
                    <a:pt x="5418" y="7559"/>
                    <a:pt x="5433" y="7662"/>
                  </a:cubicBezTo>
                  <a:cubicBezTo>
                    <a:pt x="5352" y="7702"/>
                    <a:pt x="5076" y="7782"/>
                    <a:pt x="4194" y="7906"/>
                  </a:cubicBezTo>
                  <a:cubicBezTo>
                    <a:pt x="4187" y="7906"/>
                    <a:pt x="4176" y="7909"/>
                    <a:pt x="4166" y="7909"/>
                  </a:cubicBezTo>
                  <a:cubicBezTo>
                    <a:pt x="4147" y="7833"/>
                    <a:pt x="4107" y="7655"/>
                    <a:pt x="4035" y="7243"/>
                  </a:cubicBezTo>
                  <a:cubicBezTo>
                    <a:pt x="4028" y="7192"/>
                    <a:pt x="3984" y="7156"/>
                    <a:pt x="3932" y="7156"/>
                  </a:cubicBezTo>
                  <a:cubicBezTo>
                    <a:pt x="3601" y="7149"/>
                    <a:pt x="3273" y="7090"/>
                    <a:pt x="2957" y="6978"/>
                  </a:cubicBezTo>
                  <a:cubicBezTo>
                    <a:pt x="2946" y="6974"/>
                    <a:pt x="2935" y="6970"/>
                    <a:pt x="2920" y="6970"/>
                  </a:cubicBezTo>
                  <a:cubicBezTo>
                    <a:pt x="2887" y="6970"/>
                    <a:pt x="2855" y="6985"/>
                    <a:pt x="2837" y="7013"/>
                  </a:cubicBezTo>
                  <a:cubicBezTo>
                    <a:pt x="2669" y="7247"/>
                    <a:pt x="2553" y="7414"/>
                    <a:pt x="2498" y="7483"/>
                  </a:cubicBezTo>
                  <a:cubicBezTo>
                    <a:pt x="2411" y="7458"/>
                    <a:pt x="2159" y="7316"/>
                    <a:pt x="1453" y="6784"/>
                  </a:cubicBezTo>
                  <a:cubicBezTo>
                    <a:pt x="1445" y="6777"/>
                    <a:pt x="1435" y="6770"/>
                    <a:pt x="1428" y="6766"/>
                  </a:cubicBezTo>
                  <a:cubicBezTo>
                    <a:pt x="1464" y="6704"/>
                    <a:pt x="1548" y="6569"/>
                    <a:pt x="1741" y="6292"/>
                  </a:cubicBezTo>
                  <a:cubicBezTo>
                    <a:pt x="1770" y="6253"/>
                    <a:pt x="1766" y="6198"/>
                    <a:pt x="1734" y="6161"/>
                  </a:cubicBezTo>
                  <a:cubicBezTo>
                    <a:pt x="1475" y="5877"/>
                    <a:pt x="1275" y="5550"/>
                    <a:pt x="1136" y="5186"/>
                  </a:cubicBezTo>
                  <a:cubicBezTo>
                    <a:pt x="1120" y="5147"/>
                    <a:pt x="1080" y="5119"/>
                    <a:pt x="1039" y="5119"/>
                  </a:cubicBezTo>
                  <a:cubicBezTo>
                    <a:pt x="1034" y="5119"/>
                    <a:pt x="1028" y="5120"/>
                    <a:pt x="1023" y="5121"/>
                  </a:cubicBezTo>
                  <a:cubicBezTo>
                    <a:pt x="677" y="5171"/>
                    <a:pt x="503" y="5190"/>
                    <a:pt x="405" y="5197"/>
                  </a:cubicBezTo>
                  <a:cubicBezTo>
                    <a:pt x="405" y="5186"/>
                    <a:pt x="405" y="5178"/>
                    <a:pt x="401" y="5168"/>
                  </a:cubicBezTo>
                  <a:cubicBezTo>
                    <a:pt x="240" y="4294"/>
                    <a:pt x="230" y="4010"/>
                    <a:pt x="240" y="3916"/>
                  </a:cubicBezTo>
                  <a:cubicBezTo>
                    <a:pt x="336" y="3901"/>
                    <a:pt x="561" y="3864"/>
                    <a:pt x="874" y="3817"/>
                  </a:cubicBezTo>
                  <a:cubicBezTo>
                    <a:pt x="921" y="3810"/>
                    <a:pt x="958" y="3773"/>
                    <a:pt x="961" y="3726"/>
                  </a:cubicBezTo>
                  <a:cubicBezTo>
                    <a:pt x="1002" y="3413"/>
                    <a:pt x="1092" y="3107"/>
                    <a:pt x="1227" y="2815"/>
                  </a:cubicBezTo>
                  <a:cubicBezTo>
                    <a:pt x="1249" y="2772"/>
                    <a:pt x="1235" y="2714"/>
                    <a:pt x="1195" y="2684"/>
                  </a:cubicBezTo>
                  <a:cubicBezTo>
                    <a:pt x="939" y="2506"/>
                    <a:pt x="761" y="2375"/>
                    <a:pt x="685" y="2324"/>
                  </a:cubicBezTo>
                  <a:cubicBezTo>
                    <a:pt x="714" y="2234"/>
                    <a:pt x="852" y="1982"/>
                    <a:pt x="1388" y="1276"/>
                  </a:cubicBezTo>
                  <a:cubicBezTo>
                    <a:pt x="1395" y="1268"/>
                    <a:pt x="1398" y="1261"/>
                    <a:pt x="1406" y="1250"/>
                  </a:cubicBezTo>
                  <a:cubicBezTo>
                    <a:pt x="1479" y="1294"/>
                    <a:pt x="1646" y="1399"/>
                    <a:pt x="2032" y="1673"/>
                  </a:cubicBezTo>
                  <a:cubicBezTo>
                    <a:pt x="2050" y="1685"/>
                    <a:pt x="2072" y="1692"/>
                    <a:pt x="2094" y="1692"/>
                  </a:cubicBezTo>
                  <a:cubicBezTo>
                    <a:pt x="2116" y="1692"/>
                    <a:pt x="2137" y="1685"/>
                    <a:pt x="2156" y="1673"/>
                  </a:cubicBezTo>
                  <a:cubicBezTo>
                    <a:pt x="2425" y="1469"/>
                    <a:pt x="2734" y="1312"/>
                    <a:pt x="3070" y="1207"/>
                  </a:cubicBezTo>
                  <a:cubicBezTo>
                    <a:pt x="3117" y="1192"/>
                    <a:pt x="3149" y="1145"/>
                    <a:pt x="3142" y="1093"/>
                  </a:cubicBezTo>
                  <a:cubicBezTo>
                    <a:pt x="3095" y="740"/>
                    <a:pt x="3058" y="475"/>
                    <a:pt x="3040" y="343"/>
                  </a:cubicBezTo>
                  <a:cubicBezTo>
                    <a:pt x="3245" y="300"/>
                    <a:pt x="3717" y="212"/>
                    <a:pt x="3962" y="212"/>
                  </a:cubicBezTo>
                  <a:close/>
                  <a:moveTo>
                    <a:pt x="3962" y="1"/>
                  </a:moveTo>
                  <a:cubicBezTo>
                    <a:pt x="3623" y="1"/>
                    <a:pt x="2931" y="150"/>
                    <a:pt x="2902" y="154"/>
                  </a:cubicBezTo>
                  <a:cubicBezTo>
                    <a:pt x="2848" y="165"/>
                    <a:pt x="2811" y="216"/>
                    <a:pt x="2818" y="271"/>
                  </a:cubicBezTo>
                  <a:cubicBezTo>
                    <a:pt x="2818" y="271"/>
                    <a:pt x="2858" y="565"/>
                    <a:pt x="2920" y="1036"/>
                  </a:cubicBezTo>
                  <a:cubicBezTo>
                    <a:pt x="2622" y="1137"/>
                    <a:pt x="2341" y="1279"/>
                    <a:pt x="2094" y="1458"/>
                  </a:cubicBezTo>
                  <a:cubicBezTo>
                    <a:pt x="1472" y="1017"/>
                    <a:pt x="1420" y="1017"/>
                    <a:pt x="1373" y="1017"/>
                  </a:cubicBezTo>
                  <a:cubicBezTo>
                    <a:pt x="1341" y="1017"/>
                    <a:pt x="1304" y="1036"/>
                    <a:pt x="1282" y="1064"/>
                  </a:cubicBezTo>
                  <a:cubicBezTo>
                    <a:pt x="1271" y="1079"/>
                    <a:pt x="1249" y="1108"/>
                    <a:pt x="1220" y="1148"/>
                  </a:cubicBezTo>
                  <a:cubicBezTo>
                    <a:pt x="572" y="2007"/>
                    <a:pt x="452" y="2255"/>
                    <a:pt x="470" y="2375"/>
                  </a:cubicBezTo>
                  <a:cubicBezTo>
                    <a:pt x="477" y="2412"/>
                    <a:pt x="496" y="2444"/>
                    <a:pt x="524" y="2466"/>
                  </a:cubicBezTo>
                  <a:cubicBezTo>
                    <a:pt x="543" y="2481"/>
                    <a:pt x="721" y="2608"/>
                    <a:pt x="1002" y="2808"/>
                  </a:cubicBezTo>
                  <a:cubicBezTo>
                    <a:pt x="885" y="3071"/>
                    <a:pt x="805" y="3343"/>
                    <a:pt x="765" y="3620"/>
                  </a:cubicBezTo>
                  <a:cubicBezTo>
                    <a:pt x="412" y="3675"/>
                    <a:pt x="186" y="3711"/>
                    <a:pt x="164" y="3715"/>
                  </a:cubicBezTo>
                  <a:cubicBezTo>
                    <a:pt x="128" y="3723"/>
                    <a:pt x="95" y="3741"/>
                    <a:pt x="74" y="3773"/>
                  </a:cubicBezTo>
                  <a:cubicBezTo>
                    <a:pt x="4" y="3872"/>
                    <a:pt x="0" y="4145"/>
                    <a:pt x="193" y="5205"/>
                  </a:cubicBezTo>
                  <a:cubicBezTo>
                    <a:pt x="205" y="5255"/>
                    <a:pt x="208" y="5292"/>
                    <a:pt x="212" y="5309"/>
                  </a:cubicBezTo>
                  <a:cubicBezTo>
                    <a:pt x="222" y="5375"/>
                    <a:pt x="277" y="5408"/>
                    <a:pt x="371" y="5408"/>
                  </a:cubicBezTo>
                  <a:cubicBezTo>
                    <a:pt x="467" y="5408"/>
                    <a:pt x="663" y="5386"/>
                    <a:pt x="969" y="5343"/>
                  </a:cubicBezTo>
                  <a:cubicBezTo>
                    <a:pt x="1104" y="5670"/>
                    <a:pt x="1289" y="5973"/>
                    <a:pt x="1519" y="6242"/>
                  </a:cubicBezTo>
                  <a:cubicBezTo>
                    <a:pt x="1154" y="6766"/>
                    <a:pt x="1147" y="6821"/>
                    <a:pt x="1242" y="6887"/>
                  </a:cubicBezTo>
                  <a:cubicBezTo>
                    <a:pt x="1257" y="6897"/>
                    <a:pt x="1285" y="6922"/>
                    <a:pt x="1326" y="6952"/>
                  </a:cubicBezTo>
                  <a:cubicBezTo>
                    <a:pt x="2043" y="7490"/>
                    <a:pt x="2378" y="7702"/>
                    <a:pt x="2527" y="7702"/>
                  </a:cubicBezTo>
                  <a:cubicBezTo>
                    <a:pt x="2593" y="7702"/>
                    <a:pt x="2629" y="7665"/>
                    <a:pt x="2643" y="7647"/>
                  </a:cubicBezTo>
                  <a:cubicBezTo>
                    <a:pt x="2658" y="7629"/>
                    <a:pt x="2774" y="7465"/>
                    <a:pt x="2961" y="7199"/>
                  </a:cubicBezTo>
                  <a:cubicBezTo>
                    <a:pt x="3248" y="7294"/>
                    <a:pt x="3543" y="7349"/>
                    <a:pt x="3841" y="7363"/>
                  </a:cubicBezTo>
                  <a:cubicBezTo>
                    <a:pt x="3976" y="8132"/>
                    <a:pt x="4006" y="8132"/>
                    <a:pt x="4104" y="8132"/>
                  </a:cubicBezTo>
                  <a:lnTo>
                    <a:pt x="4122" y="8127"/>
                  </a:lnTo>
                  <a:cubicBezTo>
                    <a:pt x="4140" y="8124"/>
                    <a:pt x="4176" y="8120"/>
                    <a:pt x="4228" y="8113"/>
                  </a:cubicBezTo>
                  <a:cubicBezTo>
                    <a:pt x="5290" y="7964"/>
                    <a:pt x="5552" y="7873"/>
                    <a:pt x="5622" y="7774"/>
                  </a:cubicBezTo>
                  <a:cubicBezTo>
                    <a:pt x="5648" y="7746"/>
                    <a:pt x="5655" y="7709"/>
                    <a:pt x="5651" y="7673"/>
                  </a:cubicBezTo>
                  <a:cubicBezTo>
                    <a:pt x="5644" y="7647"/>
                    <a:pt x="5600" y="7385"/>
                    <a:pt x="5535" y="6974"/>
                  </a:cubicBezTo>
                  <a:cubicBezTo>
                    <a:pt x="5797" y="6832"/>
                    <a:pt x="6037" y="6653"/>
                    <a:pt x="6256" y="6442"/>
                  </a:cubicBezTo>
                  <a:cubicBezTo>
                    <a:pt x="6841" y="6813"/>
                    <a:pt x="6911" y="6813"/>
                    <a:pt x="6958" y="6813"/>
                  </a:cubicBezTo>
                  <a:cubicBezTo>
                    <a:pt x="6972" y="6813"/>
                    <a:pt x="7002" y="6806"/>
                    <a:pt x="7016" y="6799"/>
                  </a:cubicBezTo>
                  <a:cubicBezTo>
                    <a:pt x="7227" y="6690"/>
                    <a:pt x="7693" y="5980"/>
                    <a:pt x="7785" y="5838"/>
                  </a:cubicBezTo>
                  <a:cubicBezTo>
                    <a:pt x="7814" y="5794"/>
                    <a:pt x="7802" y="5732"/>
                    <a:pt x="7759" y="5699"/>
                  </a:cubicBezTo>
                  <a:cubicBezTo>
                    <a:pt x="7759" y="5699"/>
                    <a:pt x="7490" y="5492"/>
                    <a:pt x="7064" y="5168"/>
                  </a:cubicBezTo>
                  <a:cubicBezTo>
                    <a:pt x="7169" y="4862"/>
                    <a:pt x="7227" y="4549"/>
                    <a:pt x="7239" y="4225"/>
                  </a:cubicBezTo>
                  <a:cubicBezTo>
                    <a:pt x="7755" y="4130"/>
                    <a:pt x="8079" y="4069"/>
                    <a:pt x="8079" y="4069"/>
                  </a:cubicBezTo>
                  <a:cubicBezTo>
                    <a:pt x="8134" y="4057"/>
                    <a:pt x="8170" y="4007"/>
                    <a:pt x="8163" y="3951"/>
                  </a:cubicBezTo>
                  <a:cubicBezTo>
                    <a:pt x="8145" y="3785"/>
                    <a:pt x="8047" y="2943"/>
                    <a:pt x="7908" y="2750"/>
                  </a:cubicBezTo>
                  <a:cubicBezTo>
                    <a:pt x="7868" y="2696"/>
                    <a:pt x="7802" y="2684"/>
                    <a:pt x="7686" y="2684"/>
                  </a:cubicBezTo>
                  <a:cubicBezTo>
                    <a:pt x="7540" y="2684"/>
                    <a:pt x="7297" y="2703"/>
                    <a:pt x="6940" y="2743"/>
                  </a:cubicBezTo>
                  <a:cubicBezTo>
                    <a:pt x="6827" y="2503"/>
                    <a:pt x="6685" y="2277"/>
                    <a:pt x="6521" y="2069"/>
                  </a:cubicBezTo>
                  <a:cubicBezTo>
                    <a:pt x="7034" y="1268"/>
                    <a:pt x="7013" y="1221"/>
                    <a:pt x="6977" y="1155"/>
                  </a:cubicBezTo>
                  <a:cubicBezTo>
                    <a:pt x="6867" y="945"/>
                    <a:pt x="6157" y="478"/>
                    <a:pt x="6015" y="387"/>
                  </a:cubicBezTo>
                  <a:cubicBezTo>
                    <a:pt x="5999" y="376"/>
                    <a:pt x="5980" y="371"/>
                    <a:pt x="5961" y="371"/>
                  </a:cubicBezTo>
                  <a:cubicBezTo>
                    <a:pt x="5929" y="371"/>
                    <a:pt x="5897" y="385"/>
                    <a:pt x="5877" y="412"/>
                  </a:cubicBezTo>
                  <a:cubicBezTo>
                    <a:pt x="5877" y="412"/>
                    <a:pt x="5658" y="693"/>
                    <a:pt x="5320" y="1141"/>
                  </a:cubicBezTo>
                  <a:cubicBezTo>
                    <a:pt x="5032" y="1010"/>
                    <a:pt x="4730" y="926"/>
                    <a:pt x="4424" y="883"/>
                  </a:cubicBezTo>
                  <a:cubicBezTo>
                    <a:pt x="4242" y="56"/>
                    <a:pt x="4194" y="41"/>
                    <a:pt x="4122" y="19"/>
                  </a:cubicBezTo>
                  <a:cubicBezTo>
                    <a:pt x="4085" y="9"/>
                    <a:pt x="4031" y="1"/>
                    <a:pt x="396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6" name="Google Shape;1566;p54"/>
            <p:cNvSpPr/>
            <p:nvPr/>
          </p:nvSpPr>
          <p:spPr>
            <a:xfrm>
              <a:off x="-2526725" y="356050"/>
              <a:ext cx="71375" cy="66025"/>
            </a:xfrm>
            <a:custGeom>
              <a:avLst/>
              <a:gdLst/>
              <a:ahLst/>
              <a:cxnLst/>
              <a:rect l="l" t="t" r="r" b="b"/>
              <a:pathLst>
                <a:path w="2855" h="2641" extrusionOk="0">
                  <a:moveTo>
                    <a:pt x="1496" y="212"/>
                  </a:moveTo>
                  <a:cubicBezTo>
                    <a:pt x="1729" y="212"/>
                    <a:pt x="1951" y="285"/>
                    <a:pt x="2141" y="423"/>
                  </a:cubicBezTo>
                  <a:cubicBezTo>
                    <a:pt x="2381" y="594"/>
                    <a:pt x="2541" y="853"/>
                    <a:pt x="2588" y="1144"/>
                  </a:cubicBezTo>
                  <a:cubicBezTo>
                    <a:pt x="2636" y="1436"/>
                    <a:pt x="2567" y="1730"/>
                    <a:pt x="2392" y="1967"/>
                  </a:cubicBezTo>
                  <a:cubicBezTo>
                    <a:pt x="2185" y="2258"/>
                    <a:pt x="1849" y="2429"/>
                    <a:pt x="1493" y="2429"/>
                  </a:cubicBezTo>
                  <a:cubicBezTo>
                    <a:pt x="1259" y="2429"/>
                    <a:pt x="1037" y="2357"/>
                    <a:pt x="844" y="2218"/>
                  </a:cubicBezTo>
                  <a:cubicBezTo>
                    <a:pt x="350" y="1861"/>
                    <a:pt x="236" y="1165"/>
                    <a:pt x="594" y="671"/>
                  </a:cubicBezTo>
                  <a:cubicBezTo>
                    <a:pt x="804" y="383"/>
                    <a:pt x="1140" y="212"/>
                    <a:pt x="1496" y="212"/>
                  </a:cubicBezTo>
                  <a:close/>
                  <a:moveTo>
                    <a:pt x="1496" y="1"/>
                  </a:moveTo>
                  <a:cubicBezTo>
                    <a:pt x="1071" y="1"/>
                    <a:pt x="670" y="204"/>
                    <a:pt x="422" y="547"/>
                  </a:cubicBezTo>
                  <a:cubicBezTo>
                    <a:pt x="0" y="1137"/>
                    <a:pt x="131" y="1963"/>
                    <a:pt x="721" y="2389"/>
                  </a:cubicBezTo>
                  <a:cubicBezTo>
                    <a:pt x="950" y="2553"/>
                    <a:pt x="1216" y="2641"/>
                    <a:pt x="1493" y="2641"/>
                  </a:cubicBezTo>
                  <a:cubicBezTo>
                    <a:pt x="1915" y="2641"/>
                    <a:pt x="2316" y="2437"/>
                    <a:pt x="2563" y="2091"/>
                  </a:cubicBezTo>
                  <a:cubicBezTo>
                    <a:pt x="2770" y="1807"/>
                    <a:pt x="2854" y="1457"/>
                    <a:pt x="2796" y="1111"/>
                  </a:cubicBezTo>
                  <a:cubicBezTo>
                    <a:pt x="2741" y="762"/>
                    <a:pt x="2552" y="456"/>
                    <a:pt x="2264" y="252"/>
                  </a:cubicBezTo>
                  <a:cubicBezTo>
                    <a:pt x="2039" y="88"/>
                    <a:pt x="1773" y="1"/>
                    <a:pt x="149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67" name="Google Shape;1567;p54"/>
          <p:cNvSpPr/>
          <p:nvPr/>
        </p:nvSpPr>
        <p:spPr>
          <a:xfrm>
            <a:off x="8382472" y="5459152"/>
            <a:ext cx="397776" cy="299968"/>
          </a:xfrm>
          <a:custGeom>
            <a:avLst/>
            <a:gdLst/>
            <a:ahLst/>
            <a:cxnLst/>
            <a:rect l="l" t="t" r="r" b="b"/>
            <a:pathLst>
              <a:path w="5287" h="3987" extrusionOk="0">
                <a:moveTo>
                  <a:pt x="3734" y="0"/>
                </a:moveTo>
                <a:cubicBezTo>
                  <a:pt x="2838" y="0"/>
                  <a:pt x="2509" y="1285"/>
                  <a:pt x="2509" y="1285"/>
                </a:cubicBezTo>
                <a:cubicBezTo>
                  <a:pt x="2247" y="804"/>
                  <a:pt x="1732" y="471"/>
                  <a:pt x="1258" y="471"/>
                </a:cubicBezTo>
                <a:cubicBezTo>
                  <a:pt x="836" y="471"/>
                  <a:pt x="447" y="737"/>
                  <a:pt x="302" y="1402"/>
                </a:cubicBezTo>
                <a:cubicBezTo>
                  <a:pt x="0" y="2807"/>
                  <a:pt x="2927" y="3986"/>
                  <a:pt x="2927" y="3986"/>
                </a:cubicBezTo>
                <a:cubicBezTo>
                  <a:pt x="3386" y="3950"/>
                  <a:pt x="5287" y="488"/>
                  <a:pt x="4107" y="69"/>
                </a:cubicBezTo>
                <a:cubicBezTo>
                  <a:pt x="3973" y="21"/>
                  <a:pt x="3849" y="0"/>
                  <a:pt x="3734"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8" name="Google Shape;1568;p54"/>
          <p:cNvSpPr/>
          <p:nvPr/>
        </p:nvSpPr>
        <p:spPr>
          <a:xfrm>
            <a:off x="2135535" y="1031132"/>
            <a:ext cx="129901" cy="129629"/>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9" name="Google Shape;1569;p54"/>
          <p:cNvSpPr/>
          <p:nvPr/>
        </p:nvSpPr>
        <p:spPr>
          <a:xfrm>
            <a:off x="9396108" y="5505104"/>
            <a:ext cx="207041" cy="208101"/>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08020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1">
                                            <p:txEl>
                                              <p:pRg st="0" end="0"/>
                                            </p:txEl>
                                          </p:spTgt>
                                        </p:tgtEl>
                                        <p:attrNameLst>
                                          <p:attrName>style.visibility</p:attrName>
                                        </p:attrNameLst>
                                      </p:cBhvr>
                                      <p:to>
                                        <p:strVal val="visible"/>
                                      </p:to>
                                    </p:set>
                                    <p:anim calcmode="lin" valueType="num">
                                      <p:cBhvr additive="base">
                                        <p:cTn id="7" dur="500" fill="hold"/>
                                        <p:tgtEl>
                                          <p:spTgt spid="15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919" name="Google Shape;919;p17"/>
          <p:cNvSpPr/>
          <p:nvPr/>
        </p:nvSpPr>
        <p:spPr>
          <a:xfrm>
            <a:off x="5333024" y="4173512"/>
            <a:ext cx="1776681" cy="2740919"/>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grpSp>
        <p:nvGrpSpPr>
          <p:cNvPr id="5" name="Group 4">
            <a:extLst>
              <a:ext uri="{FF2B5EF4-FFF2-40B4-BE49-F238E27FC236}">
                <a16:creationId xmlns:a16="http://schemas.microsoft.com/office/drawing/2014/main" id="{42917400-953A-1899-B507-158E5D3E2D37}"/>
              </a:ext>
            </a:extLst>
          </p:cNvPr>
          <p:cNvGrpSpPr/>
          <p:nvPr/>
        </p:nvGrpSpPr>
        <p:grpSpPr>
          <a:xfrm>
            <a:off x="5699496" y="1608130"/>
            <a:ext cx="6410917" cy="5306301"/>
            <a:chOff x="5699496" y="1608130"/>
            <a:chExt cx="6410917" cy="5306301"/>
          </a:xfrm>
        </p:grpSpPr>
        <p:sp>
          <p:nvSpPr>
            <p:cNvPr id="729" name="Google Shape;729;p17"/>
            <p:cNvSpPr/>
            <p:nvPr/>
          </p:nvSpPr>
          <p:spPr>
            <a:xfrm>
              <a:off x="5699496" y="1608206"/>
              <a:ext cx="6089851" cy="5184110"/>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730" name="Google Shape;730;p17"/>
            <p:cNvSpPr/>
            <p:nvPr/>
          </p:nvSpPr>
          <p:spPr>
            <a:xfrm>
              <a:off x="5880158" y="1608130"/>
              <a:ext cx="5849324" cy="5177261"/>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spcFirstLastPara="1" wrap="square" lIns="121900" tIns="121900" rIns="121900" bIns="121900" anchor="ctr" anchorCtr="0">
              <a:noAutofit/>
            </a:bodyPr>
            <a:lstStyle/>
            <a:p>
              <a:endParaRPr sz="2400"/>
            </a:p>
          </p:txBody>
        </p:sp>
        <p:sp>
          <p:nvSpPr>
            <p:cNvPr id="731" name="Google Shape;731;p17"/>
            <p:cNvSpPr/>
            <p:nvPr/>
          </p:nvSpPr>
          <p:spPr>
            <a:xfrm>
              <a:off x="11101784" y="4624658"/>
              <a:ext cx="901252" cy="2280489"/>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32" name="Google Shape;732;p17"/>
            <p:cNvSpPr/>
            <p:nvPr/>
          </p:nvSpPr>
          <p:spPr>
            <a:xfrm>
              <a:off x="7893231" y="3857621"/>
              <a:ext cx="2697567" cy="3056810"/>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33" name="Google Shape;733;p17"/>
            <p:cNvSpPr/>
            <p:nvPr/>
          </p:nvSpPr>
          <p:spPr>
            <a:xfrm>
              <a:off x="7893231" y="4115701"/>
              <a:ext cx="2470434" cy="2798730"/>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34" name="Google Shape;734;p17"/>
            <p:cNvSpPr/>
            <p:nvPr/>
          </p:nvSpPr>
          <p:spPr>
            <a:xfrm>
              <a:off x="10354355" y="3866905"/>
              <a:ext cx="228173" cy="3038242"/>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35" name="Google Shape;735;p17"/>
            <p:cNvSpPr/>
            <p:nvPr/>
          </p:nvSpPr>
          <p:spPr>
            <a:xfrm>
              <a:off x="10471016" y="6345583"/>
              <a:ext cx="111512" cy="559563"/>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6" name="Google Shape;736;p17"/>
            <p:cNvSpPr/>
            <p:nvPr/>
          </p:nvSpPr>
          <p:spPr>
            <a:xfrm>
              <a:off x="10462747" y="6337314"/>
              <a:ext cx="128051" cy="577117"/>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37" name="Google Shape;737;p17"/>
            <p:cNvSpPr/>
            <p:nvPr/>
          </p:nvSpPr>
          <p:spPr>
            <a:xfrm>
              <a:off x="10582503" y="5957423"/>
              <a:ext cx="481104" cy="947724"/>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38" name="Google Shape;738;p17"/>
            <p:cNvSpPr/>
            <p:nvPr/>
          </p:nvSpPr>
          <p:spPr>
            <a:xfrm>
              <a:off x="10573219" y="5949077"/>
              <a:ext cx="498658" cy="965354"/>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39" name="Google Shape;739;p17"/>
            <p:cNvSpPr/>
            <p:nvPr/>
          </p:nvSpPr>
          <p:spPr>
            <a:xfrm>
              <a:off x="6703965" y="6345583"/>
              <a:ext cx="111512" cy="559563"/>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0" name="Google Shape;740;p17"/>
            <p:cNvSpPr/>
            <p:nvPr/>
          </p:nvSpPr>
          <p:spPr>
            <a:xfrm>
              <a:off x="6695721" y="6337314"/>
              <a:ext cx="128026" cy="577117"/>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41" name="Google Shape;741;p17"/>
            <p:cNvSpPr/>
            <p:nvPr/>
          </p:nvSpPr>
          <p:spPr>
            <a:xfrm>
              <a:off x="6815477" y="5957423"/>
              <a:ext cx="481079" cy="947724"/>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42" name="Google Shape;742;p17"/>
            <p:cNvSpPr/>
            <p:nvPr/>
          </p:nvSpPr>
          <p:spPr>
            <a:xfrm>
              <a:off x="6806168" y="5949077"/>
              <a:ext cx="498658" cy="965354"/>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43" name="Google Shape;743;p17"/>
            <p:cNvSpPr/>
            <p:nvPr/>
          </p:nvSpPr>
          <p:spPr>
            <a:xfrm>
              <a:off x="6275548" y="5868639"/>
              <a:ext cx="5142152" cy="576077"/>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4" name="Google Shape;744;p17"/>
            <p:cNvSpPr/>
            <p:nvPr/>
          </p:nvSpPr>
          <p:spPr>
            <a:xfrm>
              <a:off x="6267278" y="5859964"/>
              <a:ext cx="5158691" cy="593022"/>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45" name="Google Shape;745;p17"/>
            <p:cNvSpPr/>
            <p:nvPr/>
          </p:nvSpPr>
          <p:spPr>
            <a:xfrm>
              <a:off x="6277602" y="5868639"/>
              <a:ext cx="5140098" cy="538915"/>
            </a:xfrm>
            <a:custGeom>
              <a:avLst/>
              <a:gdLst/>
              <a:ahLst/>
              <a:cxnLst/>
              <a:rect l="l" t="t" r="r" b="b"/>
              <a:pathLst>
                <a:path w="202632" h="21245" extrusionOk="0">
                  <a:moveTo>
                    <a:pt x="44157" y="0"/>
                  </a:moveTo>
                  <a:lnTo>
                    <a:pt x="1" y="21244"/>
                  </a:lnTo>
                  <a:lnTo>
                    <a:pt x="174958" y="21244"/>
                  </a:lnTo>
                  <a:lnTo>
                    <a:pt x="2026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6" name="Google Shape;746;p17"/>
            <p:cNvSpPr/>
            <p:nvPr/>
          </p:nvSpPr>
          <p:spPr>
            <a:xfrm>
              <a:off x="6268318" y="5859355"/>
              <a:ext cx="5158666" cy="557483"/>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47" name="Google Shape;747;p17"/>
            <p:cNvSpPr/>
            <p:nvPr/>
          </p:nvSpPr>
          <p:spPr>
            <a:xfrm>
              <a:off x="9986843" y="6099882"/>
              <a:ext cx="767063" cy="216834"/>
            </a:xfrm>
            <a:custGeom>
              <a:avLst/>
              <a:gdLst/>
              <a:ahLst/>
              <a:cxnLst/>
              <a:rect l="l" t="t" r="r" b="b"/>
              <a:pathLst>
                <a:path w="30239" h="8548" extrusionOk="0">
                  <a:moveTo>
                    <a:pt x="10704" y="1"/>
                  </a:moveTo>
                  <a:lnTo>
                    <a:pt x="0" y="8547"/>
                  </a:lnTo>
                  <a:lnTo>
                    <a:pt x="18558" y="8547"/>
                  </a:lnTo>
                  <a:lnTo>
                    <a:pt x="30238"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748" name="Google Shape;748;p17"/>
            <p:cNvSpPr/>
            <p:nvPr/>
          </p:nvSpPr>
          <p:spPr>
            <a:xfrm>
              <a:off x="9977559" y="6091638"/>
              <a:ext cx="785631" cy="234363"/>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49" name="Google Shape;749;p17"/>
            <p:cNvSpPr/>
            <p:nvPr/>
          </p:nvSpPr>
          <p:spPr>
            <a:xfrm>
              <a:off x="10715678" y="5868639"/>
              <a:ext cx="702022" cy="576077"/>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50" name="Google Shape;750;p17"/>
            <p:cNvSpPr/>
            <p:nvPr/>
          </p:nvSpPr>
          <p:spPr>
            <a:xfrm>
              <a:off x="10707408" y="5859710"/>
              <a:ext cx="718561" cy="593352"/>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51" name="Google Shape;751;p17"/>
            <p:cNvSpPr/>
            <p:nvPr/>
          </p:nvSpPr>
          <p:spPr>
            <a:xfrm>
              <a:off x="10122072" y="5884113"/>
              <a:ext cx="928115" cy="287836"/>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52" name="Google Shape;752;p17"/>
            <p:cNvSpPr/>
            <p:nvPr/>
          </p:nvSpPr>
          <p:spPr>
            <a:xfrm>
              <a:off x="10226355" y="6112007"/>
              <a:ext cx="266350" cy="178886"/>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53" name="Google Shape;753;p17"/>
            <p:cNvSpPr/>
            <p:nvPr/>
          </p:nvSpPr>
          <p:spPr>
            <a:xfrm>
              <a:off x="10379138" y="6142828"/>
              <a:ext cx="73310" cy="121227"/>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4" name="Google Shape;754;p17"/>
            <p:cNvSpPr/>
            <p:nvPr/>
          </p:nvSpPr>
          <p:spPr>
            <a:xfrm>
              <a:off x="8188499" y="6026598"/>
              <a:ext cx="2052315" cy="321066"/>
            </a:xfrm>
            <a:custGeom>
              <a:avLst/>
              <a:gdLst/>
              <a:ahLst/>
              <a:cxnLst/>
              <a:rect l="l" t="t" r="r" b="b"/>
              <a:pathLst>
                <a:path w="80906" h="12657" extrusionOk="0">
                  <a:moveTo>
                    <a:pt x="15831" y="0"/>
                  </a:moveTo>
                  <a:lnTo>
                    <a:pt x="0" y="12657"/>
                  </a:lnTo>
                  <a:lnTo>
                    <a:pt x="65075" y="12657"/>
                  </a:lnTo>
                  <a:lnTo>
                    <a:pt x="8090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5" name="Google Shape;755;p17"/>
            <p:cNvSpPr/>
            <p:nvPr/>
          </p:nvSpPr>
          <p:spPr>
            <a:xfrm>
              <a:off x="8179189" y="6018328"/>
              <a:ext cx="2070934" cy="33760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56" name="Google Shape;756;p17"/>
            <p:cNvSpPr/>
            <p:nvPr/>
          </p:nvSpPr>
          <p:spPr>
            <a:xfrm>
              <a:off x="9830965" y="6018227"/>
              <a:ext cx="419159" cy="358000"/>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57" name="Google Shape;757;p17"/>
            <p:cNvSpPr/>
            <p:nvPr/>
          </p:nvSpPr>
          <p:spPr>
            <a:xfrm>
              <a:off x="8188499" y="6347638"/>
              <a:ext cx="1650736" cy="19659"/>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8" name="Google Shape;758;p17"/>
            <p:cNvSpPr/>
            <p:nvPr/>
          </p:nvSpPr>
          <p:spPr>
            <a:xfrm>
              <a:off x="8179189" y="6338354"/>
              <a:ext cx="1669355" cy="38228"/>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59" name="Google Shape;759;p17"/>
            <p:cNvSpPr/>
            <p:nvPr/>
          </p:nvSpPr>
          <p:spPr>
            <a:xfrm>
              <a:off x="8664403" y="6200030"/>
              <a:ext cx="180687" cy="60931"/>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0" name="Google Shape;760;p17"/>
            <p:cNvSpPr/>
            <p:nvPr/>
          </p:nvSpPr>
          <p:spPr>
            <a:xfrm>
              <a:off x="8773834" y="6200030"/>
              <a:ext cx="180687" cy="60931"/>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1" name="Google Shape;761;p17"/>
            <p:cNvSpPr/>
            <p:nvPr/>
          </p:nvSpPr>
          <p:spPr>
            <a:xfrm>
              <a:off x="8554971" y="6200030"/>
              <a:ext cx="180687" cy="60931"/>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2" name="Google Shape;762;p17"/>
            <p:cNvSpPr/>
            <p:nvPr/>
          </p:nvSpPr>
          <p:spPr>
            <a:xfrm>
              <a:off x="8608647" y="6157693"/>
              <a:ext cx="180687" cy="59916"/>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3" name="Google Shape;763;p17"/>
            <p:cNvSpPr/>
            <p:nvPr/>
          </p:nvSpPr>
          <p:spPr>
            <a:xfrm>
              <a:off x="8770740" y="6114341"/>
              <a:ext cx="180687" cy="60931"/>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4" name="Google Shape;764;p17"/>
            <p:cNvSpPr/>
            <p:nvPr/>
          </p:nvSpPr>
          <p:spPr>
            <a:xfrm>
              <a:off x="8661308" y="6114341"/>
              <a:ext cx="180687" cy="60931"/>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5" name="Google Shape;765;p17"/>
            <p:cNvSpPr/>
            <p:nvPr/>
          </p:nvSpPr>
          <p:spPr>
            <a:xfrm>
              <a:off x="8882226" y="6200030"/>
              <a:ext cx="180687" cy="60931"/>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6" name="Google Shape;766;p17"/>
            <p:cNvSpPr/>
            <p:nvPr/>
          </p:nvSpPr>
          <p:spPr>
            <a:xfrm>
              <a:off x="9427305" y="6200030"/>
              <a:ext cx="180687" cy="60931"/>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7" name="Google Shape;767;p17"/>
            <p:cNvSpPr/>
            <p:nvPr/>
          </p:nvSpPr>
          <p:spPr>
            <a:xfrm>
              <a:off x="8879131" y="6114341"/>
              <a:ext cx="180687" cy="60931"/>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68" name="Google Shape;768;p17"/>
            <p:cNvSpPr/>
            <p:nvPr/>
          </p:nvSpPr>
          <p:spPr>
            <a:xfrm>
              <a:off x="8991658" y="6200030"/>
              <a:ext cx="180687" cy="60931"/>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69" name="Google Shape;769;p17"/>
            <p:cNvSpPr/>
            <p:nvPr/>
          </p:nvSpPr>
          <p:spPr>
            <a:xfrm>
              <a:off x="9645128" y="6200030"/>
              <a:ext cx="180687" cy="60931"/>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70" name="Google Shape;770;p17"/>
            <p:cNvSpPr/>
            <p:nvPr/>
          </p:nvSpPr>
          <p:spPr>
            <a:xfrm>
              <a:off x="9698804" y="6157693"/>
              <a:ext cx="180687" cy="59916"/>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1" name="Google Shape;771;p17"/>
            <p:cNvSpPr/>
            <p:nvPr/>
          </p:nvSpPr>
          <p:spPr>
            <a:xfrm>
              <a:off x="9536737" y="6200030"/>
              <a:ext cx="180687" cy="60931"/>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2" name="Google Shape;772;p17"/>
            <p:cNvSpPr/>
            <p:nvPr/>
          </p:nvSpPr>
          <p:spPr>
            <a:xfrm>
              <a:off x="9318913" y="6200030"/>
              <a:ext cx="180687" cy="60931"/>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3" name="Google Shape;773;p17"/>
            <p:cNvSpPr/>
            <p:nvPr/>
          </p:nvSpPr>
          <p:spPr>
            <a:xfrm>
              <a:off x="9100050" y="6200030"/>
              <a:ext cx="180687" cy="60931"/>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4" name="Google Shape;774;p17"/>
            <p:cNvSpPr/>
            <p:nvPr/>
          </p:nvSpPr>
          <p:spPr>
            <a:xfrm>
              <a:off x="9209481" y="6200030"/>
              <a:ext cx="180687" cy="60931"/>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5" name="Google Shape;775;p17"/>
            <p:cNvSpPr/>
            <p:nvPr/>
          </p:nvSpPr>
          <p:spPr>
            <a:xfrm>
              <a:off x="9315818" y="6114341"/>
              <a:ext cx="180687" cy="60931"/>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76" name="Google Shape;776;p17"/>
            <p:cNvSpPr/>
            <p:nvPr/>
          </p:nvSpPr>
          <p:spPr>
            <a:xfrm>
              <a:off x="9480981" y="6157693"/>
              <a:ext cx="180687" cy="59916"/>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7" name="Google Shape;777;p17"/>
            <p:cNvSpPr/>
            <p:nvPr/>
          </p:nvSpPr>
          <p:spPr>
            <a:xfrm>
              <a:off x="9262143" y="6157693"/>
              <a:ext cx="180687" cy="59916"/>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8" name="Google Shape;778;p17"/>
            <p:cNvSpPr/>
            <p:nvPr/>
          </p:nvSpPr>
          <p:spPr>
            <a:xfrm>
              <a:off x="9044294" y="6157693"/>
              <a:ext cx="180687" cy="59916"/>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79" name="Google Shape;779;p17"/>
            <p:cNvSpPr/>
            <p:nvPr/>
          </p:nvSpPr>
          <p:spPr>
            <a:xfrm>
              <a:off x="9371549" y="6157693"/>
              <a:ext cx="180687" cy="59916"/>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80" name="Google Shape;780;p17"/>
            <p:cNvSpPr/>
            <p:nvPr/>
          </p:nvSpPr>
          <p:spPr>
            <a:xfrm>
              <a:off x="8988563" y="6114341"/>
              <a:ext cx="180687" cy="60931"/>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81" name="Google Shape;781;p17"/>
            <p:cNvSpPr/>
            <p:nvPr/>
          </p:nvSpPr>
          <p:spPr>
            <a:xfrm>
              <a:off x="8717064" y="6157693"/>
              <a:ext cx="180661" cy="59916"/>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82" name="Google Shape;782;p17"/>
            <p:cNvSpPr/>
            <p:nvPr/>
          </p:nvSpPr>
          <p:spPr>
            <a:xfrm>
              <a:off x="8935902" y="6157693"/>
              <a:ext cx="180687" cy="59916"/>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83" name="Google Shape;783;p17"/>
            <p:cNvSpPr/>
            <p:nvPr/>
          </p:nvSpPr>
          <p:spPr>
            <a:xfrm>
              <a:off x="8826470" y="6157693"/>
              <a:ext cx="180687" cy="59916"/>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84" name="Google Shape;784;p17"/>
            <p:cNvSpPr/>
            <p:nvPr/>
          </p:nvSpPr>
          <p:spPr>
            <a:xfrm>
              <a:off x="9153725" y="6157693"/>
              <a:ext cx="180687" cy="59916"/>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85" name="Google Shape;785;p17"/>
            <p:cNvSpPr/>
            <p:nvPr/>
          </p:nvSpPr>
          <p:spPr>
            <a:xfrm>
              <a:off x="9206387" y="6114341"/>
              <a:ext cx="180687" cy="60931"/>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86" name="Google Shape;786;p17"/>
            <p:cNvSpPr/>
            <p:nvPr/>
          </p:nvSpPr>
          <p:spPr>
            <a:xfrm>
              <a:off x="9751466" y="6114341"/>
              <a:ext cx="180687" cy="60931"/>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87" name="Google Shape;787;p17"/>
            <p:cNvSpPr/>
            <p:nvPr/>
          </p:nvSpPr>
          <p:spPr>
            <a:xfrm>
              <a:off x="9097995" y="6114341"/>
              <a:ext cx="180687" cy="60931"/>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88" name="Google Shape;788;p17"/>
            <p:cNvSpPr/>
            <p:nvPr/>
          </p:nvSpPr>
          <p:spPr>
            <a:xfrm>
              <a:off x="9533642" y="6114341"/>
              <a:ext cx="180687" cy="60931"/>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89" name="Google Shape;789;p17"/>
            <p:cNvSpPr/>
            <p:nvPr/>
          </p:nvSpPr>
          <p:spPr>
            <a:xfrm>
              <a:off x="9643074" y="6114341"/>
              <a:ext cx="180687" cy="60931"/>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790" name="Google Shape;790;p17"/>
            <p:cNvSpPr/>
            <p:nvPr/>
          </p:nvSpPr>
          <p:spPr>
            <a:xfrm>
              <a:off x="9589398" y="6157693"/>
              <a:ext cx="180687" cy="59916"/>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1" name="Google Shape;791;p17"/>
            <p:cNvSpPr/>
            <p:nvPr/>
          </p:nvSpPr>
          <p:spPr>
            <a:xfrm>
              <a:off x="9424210" y="6114341"/>
              <a:ext cx="180687" cy="60931"/>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2" name="Google Shape;792;p17"/>
            <p:cNvSpPr/>
            <p:nvPr/>
          </p:nvSpPr>
          <p:spPr>
            <a:xfrm>
              <a:off x="9156820" y="6243381"/>
              <a:ext cx="180687" cy="59891"/>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3" name="Google Shape;793;p17"/>
            <p:cNvSpPr/>
            <p:nvPr/>
          </p:nvSpPr>
          <p:spPr>
            <a:xfrm>
              <a:off x="9265237" y="6243381"/>
              <a:ext cx="180687" cy="59891"/>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4" name="Google Shape;794;p17"/>
            <p:cNvSpPr/>
            <p:nvPr/>
          </p:nvSpPr>
          <p:spPr>
            <a:xfrm>
              <a:off x="9047414" y="6243381"/>
              <a:ext cx="180687" cy="59891"/>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5" name="Google Shape;795;p17"/>
            <p:cNvSpPr/>
            <p:nvPr/>
          </p:nvSpPr>
          <p:spPr>
            <a:xfrm>
              <a:off x="9374669" y="6243381"/>
              <a:ext cx="180687" cy="59891"/>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6" name="Google Shape;796;p17"/>
            <p:cNvSpPr/>
            <p:nvPr/>
          </p:nvSpPr>
          <p:spPr>
            <a:xfrm>
              <a:off x="8937982" y="6243381"/>
              <a:ext cx="180687" cy="59891"/>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7" name="Google Shape;797;p17"/>
            <p:cNvSpPr/>
            <p:nvPr/>
          </p:nvSpPr>
          <p:spPr>
            <a:xfrm>
              <a:off x="8829590" y="6243381"/>
              <a:ext cx="180661" cy="59891"/>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8" name="Google Shape;798;p17"/>
            <p:cNvSpPr/>
            <p:nvPr/>
          </p:nvSpPr>
          <p:spPr>
            <a:xfrm>
              <a:off x="9483061" y="6243381"/>
              <a:ext cx="180687" cy="59891"/>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799" name="Google Shape;799;p17"/>
            <p:cNvSpPr/>
            <p:nvPr/>
          </p:nvSpPr>
          <p:spPr>
            <a:xfrm>
              <a:off x="8610727" y="6243381"/>
              <a:ext cx="181701" cy="59891"/>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00" name="Google Shape;800;p17"/>
            <p:cNvSpPr/>
            <p:nvPr/>
          </p:nvSpPr>
          <p:spPr>
            <a:xfrm>
              <a:off x="8720158" y="6243381"/>
              <a:ext cx="180687" cy="59891"/>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01" name="Google Shape;801;p17"/>
            <p:cNvSpPr/>
            <p:nvPr/>
          </p:nvSpPr>
          <p:spPr>
            <a:xfrm>
              <a:off x="9807221" y="6157693"/>
              <a:ext cx="181701" cy="59916"/>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02" name="Google Shape;802;p17"/>
            <p:cNvSpPr/>
            <p:nvPr/>
          </p:nvSpPr>
          <p:spPr>
            <a:xfrm>
              <a:off x="9913533" y="6072004"/>
              <a:ext cx="180687" cy="59916"/>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03" name="Google Shape;803;p17"/>
            <p:cNvSpPr/>
            <p:nvPr/>
          </p:nvSpPr>
          <p:spPr>
            <a:xfrm>
              <a:off x="9860897" y="6114341"/>
              <a:ext cx="180687" cy="60931"/>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04" name="Google Shape;804;p17"/>
            <p:cNvSpPr/>
            <p:nvPr/>
          </p:nvSpPr>
          <p:spPr>
            <a:xfrm>
              <a:off x="8502335" y="6243381"/>
              <a:ext cx="180687" cy="59891"/>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05" name="Google Shape;805;p17"/>
            <p:cNvSpPr/>
            <p:nvPr/>
          </p:nvSpPr>
          <p:spPr>
            <a:xfrm>
              <a:off x="9592493" y="6243381"/>
              <a:ext cx="180687" cy="59891"/>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06" name="Google Shape;806;p17"/>
            <p:cNvSpPr/>
            <p:nvPr/>
          </p:nvSpPr>
          <p:spPr>
            <a:xfrm>
              <a:off x="9701924" y="6243381"/>
              <a:ext cx="180687" cy="59891"/>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07" name="Google Shape;807;p17"/>
            <p:cNvSpPr/>
            <p:nvPr/>
          </p:nvSpPr>
          <p:spPr>
            <a:xfrm>
              <a:off x="9754560" y="6200030"/>
              <a:ext cx="180687" cy="60931"/>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08" name="Google Shape;808;p17"/>
            <p:cNvSpPr/>
            <p:nvPr/>
          </p:nvSpPr>
          <p:spPr>
            <a:xfrm>
              <a:off x="8499215" y="6157693"/>
              <a:ext cx="180687" cy="59916"/>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09" name="Google Shape;809;p17"/>
            <p:cNvSpPr/>
            <p:nvPr/>
          </p:nvSpPr>
          <p:spPr>
            <a:xfrm>
              <a:off x="9260063" y="6072004"/>
              <a:ext cx="180687" cy="59916"/>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10" name="Google Shape;810;p17"/>
            <p:cNvSpPr/>
            <p:nvPr/>
          </p:nvSpPr>
          <p:spPr>
            <a:xfrm>
              <a:off x="9368454" y="6072004"/>
              <a:ext cx="180687" cy="59916"/>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11" name="Google Shape;811;p17"/>
            <p:cNvSpPr/>
            <p:nvPr/>
          </p:nvSpPr>
          <p:spPr>
            <a:xfrm>
              <a:off x="9150631" y="6072004"/>
              <a:ext cx="180687" cy="59916"/>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12" name="Google Shape;812;p17"/>
            <p:cNvSpPr/>
            <p:nvPr/>
          </p:nvSpPr>
          <p:spPr>
            <a:xfrm>
              <a:off x="9477886" y="6072004"/>
              <a:ext cx="180687" cy="59916"/>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13" name="Google Shape;813;p17"/>
            <p:cNvSpPr/>
            <p:nvPr/>
          </p:nvSpPr>
          <p:spPr>
            <a:xfrm>
              <a:off x="9695710" y="6072004"/>
              <a:ext cx="180687" cy="59916"/>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14" name="Google Shape;814;p17"/>
            <p:cNvSpPr/>
            <p:nvPr/>
          </p:nvSpPr>
          <p:spPr>
            <a:xfrm>
              <a:off x="9586278" y="6072004"/>
              <a:ext cx="180687" cy="59916"/>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15" name="Google Shape;815;p17"/>
            <p:cNvSpPr/>
            <p:nvPr/>
          </p:nvSpPr>
          <p:spPr>
            <a:xfrm>
              <a:off x="9041199" y="6072004"/>
              <a:ext cx="180687" cy="59916"/>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16" name="Google Shape;816;p17"/>
            <p:cNvSpPr/>
            <p:nvPr/>
          </p:nvSpPr>
          <p:spPr>
            <a:xfrm>
              <a:off x="8446579" y="6200030"/>
              <a:ext cx="180687" cy="60931"/>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17" name="Google Shape;817;p17"/>
            <p:cNvSpPr/>
            <p:nvPr/>
          </p:nvSpPr>
          <p:spPr>
            <a:xfrm>
              <a:off x="8551876" y="6114341"/>
              <a:ext cx="181727" cy="60931"/>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18" name="Google Shape;818;p17"/>
            <p:cNvSpPr/>
            <p:nvPr/>
          </p:nvSpPr>
          <p:spPr>
            <a:xfrm>
              <a:off x="9805141" y="6072004"/>
              <a:ext cx="180687" cy="59916"/>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19" name="Google Shape;819;p17"/>
            <p:cNvSpPr/>
            <p:nvPr/>
          </p:nvSpPr>
          <p:spPr>
            <a:xfrm>
              <a:off x="8392903" y="6243381"/>
              <a:ext cx="180687" cy="59891"/>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20" name="Google Shape;820;p17"/>
            <p:cNvSpPr/>
            <p:nvPr/>
          </p:nvSpPr>
          <p:spPr>
            <a:xfrm>
              <a:off x="8605552" y="6072004"/>
              <a:ext cx="180687" cy="59916"/>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21" name="Google Shape;821;p17"/>
            <p:cNvSpPr/>
            <p:nvPr/>
          </p:nvSpPr>
          <p:spPr>
            <a:xfrm>
              <a:off x="8823375" y="6072004"/>
              <a:ext cx="180687" cy="59916"/>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22" name="Google Shape;822;p17"/>
            <p:cNvSpPr/>
            <p:nvPr/>
          </p:nvSpPr>
          <p:spPr>
            <a:xfrm>
              <a:off x="8713944" y="6072004"/>
              <a:ext cx="181727" cy="59916"/>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23" name="Google Shape;823;p17"/>
            <p:cNvSpPr/>
            <p:nvPr/>
          </p:nvSpPr>
          <p:spPr>
            <a:xfrm>
              <a:off x="8932807" y="6072004"/>
              <a:ext cx="180687" cy="59916"/>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24" name="Google Shape;824;p17"/>
            <p:cNvSpPr/>
            <p:nvPr/>
          </p:nvSpPr>
          <p:spPr>
            <a:xfrm>
              <a:off x="9718438" y="5910976"/>
              <a:ext cx="666915" cy="74350"/>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25" name="Google Shape;825;p17"/>
            <p:cNvSpPr/>
            <p:nvPr/>
          </p:nvSpPr>
          <p:spPr>
            <a:xfrm>
              <a:off x="9713263" y="5902707"/>
              <a:ext cx="677239" cy="90863"/>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26" name="Google Shape;826;p17"/>
            <p:cNvSpPr/>
            <p:nvPr/>
          </p:nvSpPr>
          <p:spPr>
            <a:xfrm>
              <a:off x="10028140" y="5555843"/>
              <a:ext cx="104282" cy="398510"/>
            </a:xfrm>
            <a:custGeom>
              <a:avLst/>
              <a:gdLst/>
              <a:ahLst/>
              <a:cxnLst/>
              <a:rect l="l" t="t" r="r" b="b"/>
              <a:pathLst>
                <a:path w="4111" h="15710" extrusionOk="0">
                  <a:moveTo>
                    <a:pt x="0" y="0"/>
                  </a:moveTo>
                  <a:lnTo>
                    <a:pt x="0" y="15709"/>
                  </a:lnTo>
                  <a:lnTo>
                    <a:pt x="4111" y="15709"/>
                  </a:lnTo>
                  <a:lnTo>
                    <a:pt x="41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27" name="Google Shape;827;p17"/>
            <p:cNvSpPr/>
            <p:nvPr/>
          </p:nvSpPr>
          <p:spPr>
            <a:xfrm>
              <a:off x="10019870" y="5546533"/>
              <a:ext cx="121836" cy="416064"/>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28" name="Google Shape;828;p17"/>
            <p:cNvSpPr/>
            <p:nvPr/>
          </p:nvSpPr>
          <p:spPr>
            <a:xfrm>
              <a:off x="10011626" y="5555843"/>
              <a:ext cx="137310" cy="289079"/>
            </a:xfrm>
            <a:custGeom>
              <a:avLst/>
              <a:gdLst/>
              <a:ahLst/>
              <a:cxnLst/>
              <a:rect l="l" t="t" r="r" b="b"/>
              <a:pathLst>
                <a:path w="5413" h="11396" extrusionOk="0">
                  <a:moveTo>
                    <a:pt x="0" y="0"/>
                  </a:moveTo>
                  <a:lnTo>
                    <a:pt x="0" y="11395"/>
                  </a:lnTo>
                  <a:lnTo>
                    <a:pt x="5413" y="11395"/>
                  </a:lnTo>
                  <a:lnTo>
                    <a:pt x="5413" y="0"/>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29" name="Google Shape;829;p17"/>
            <p:cNvSpPr/>
            <p:nvPr/>
          </p:nvSpPr>
          <p:spPr>
            <a:xfrm>
              <a:off x="10003356" y="5546533"/>
              <a:ext cx="154889" cy="306632"/>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30" name="Google Shape;830;p17"/>
            <p:cNvSpPr/>
            <p:nvPr/>
          </p:nvSpPr>
          <p:spPr>
            <a:xfrm>
              <a:off x="9239414" y="4229268"/>
              <a:ext cx="1732315" cy="1355493"/>
            </a:xfrm>
            <a:custGeom>
              <a:avLst/>
              <a:gdLst/>
              <a:ahLst/>
              <a:cxnLst/>
              <a:rect l="l" t="t" r="r" b="b"/>
              <a:pathLst>
                <a:path w="68291" h="53436" extrusionOk="0">
                  <a:moveTo>
                    <a:pt x="1" y="0"/>
                  </a:moveTo>
                  <a:lnTo>
                    <a:pt x="1" y="53436"/>
                  </a:lnTo>
                  <a:lnTo>
                    <a:pt x="68290" y="53436"/>
                  </a:lnTo>
                  <a:lnTo>
                    <a:pt x="6829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1" name="Google Shape;831;p17"/>
            <p:cNvSpPr/>
            <p:nvPr/>
          </p:nvSpPr>
          <p:spPr>
            <a:xfrm>
              <a:off x="9230130" y="4220998"/>
              <a:ext cx="1749843" cy="1372032"/>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32" name="Google Shape;832;p17"/>
            <p:cNvSpPr/>
            <p:nvPr/>
          </p:nvSpPr>
          <p:spPr>
            <a:xfrm>
              <a:off x="9331292" y="4301537"/>
              <a:ext cx="1547519" cy="1210954"/>
            </a:xfrm>
            <a:custGeom>
              <a:avLst/>
              <a:gdLst/>
              <a:ahLst/>
              <a:cxnLst/>
              <a:rect l="l" t="t" r="r" b="b"/>
              <a:pathLst>
                <a:path w="61006" h="47738" extrusionOk="0">
                  <a:moveTo>
                    <a:pt x="1" y="0"/>
                  </a:moveTo>
                  <a:lnTo>
                    <a:pt x="1" y="47738"/>
                  </a:lnTo>
                  <a:lnTo>
                    <a:pt x="61006" y="47738"/>
                  </a:lnTo>
                  <a:lnTo>
                    <a:pt x="61006" y="0"/>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33" name="Google Shape;833;p17"/>
            <p:cNvSpPr/>
            <p:nvPr/>
          </p:nvSpPr>
          <p:spPr>
            <a:xfrm>
              <a:off x="9323048" y="4293268"/>
              <a:ext cx="1564032" cy="1227493"/>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34" name="Google Shape;834;p17"/>
            <p:cNvSpPr/>
            <p:nvPr/>
          </p:nvSpPr>
          <p:spPr>
            <a:xfrm>
              <a:off x="9429385" y="4363457"/>
              <a:ext cx="541984" cy="340700"/>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35" name="Google Shape;835;p17"/>
            <p:cNvSpPr/>
            <p:nvPr/>
          </p:nvSpPr>
          <p:spPr>
            <a:xfrm>
              <a:off x="9429385" y="4728915"/>
              <a:ext cx="541984" cy="33968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36" name="Google Shape;836;p17"/>
            <p:cNvSpPr/>
            <p:nvPr/>
          </p:nvSpPr>
          <p:spPr>
            <a:xfrm>
              <a:off x="9429385" y="5101602"/>
              <a:ext cx="541984" cy="340700"/>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37" name="Google Shape;837;p17"/>
            <p:cNvSpPr/>
            <p:nvPr/>
          </p:nvSpPr>
          <p:spPr>
            <a:xfrm>
              <a:off x="10041559" y="4363457"/>
              <a:ext cx="542009" cy="340700"/>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38" name="Google Shape;838;p17"/>
            <p:cNvSpPr/>
            <p:nvPr/>
          </p:nvSpPr>
          <p:spPr>
            <a:xfrm>
              <a:off x="10041559" y="4737185"/>
              <a:ext cx="542009" cy="340700"/>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39" name="Google Shape;839;p17"/>
            <p:cNvSpPr/>
            <p:nvPr/>
          </p:nvSpPr>
          <p:spPr>
            <a:xfrm>
              <a:off x="8855388" y="3935040"/>
              <a:ext cx="666915" cy="74350"/>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40" name="Google Shape;840;p17"/>
            <p:cNvSpPr/>
            <p:nvPr/>
          </p:nvSpPr>
          <p:spPr>
            <a:xfrm>
              <a:off x="8850213" y="3926770"/>
              <a:ext cx="678279" cy="90889"/>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41" name="Google Shape;841;p17"/>
            <p:cNvSpPr/>
            <p:nvPr/>
          </p:nvSpPr>
          <p:spPr>
            <a:xfrm>
              <a:off x="9165090" y="3579906"/>
              <a:ext cx="105322" cy="398510"/>
            </a:xfrm>
            <a:custGeom>
              <a:avLst/>
              <a:gdLst/>
              <a:ahLst/>
              <a:cxnLst/>
              <a:rect l="l" t="t" r="r" b="b"/>
              <a:pathLst>
                <a:path w="4152" h="15710" extrusionOk="0">
                  <a:moveTo>
                    <a:pt x="1" y="1"/>
                  </a:moveTo>
                  <a:lnTo>
                    <a:pt x="1" y="15710"/>
                  </a:lnTo>
                  <a:lnTo>
                    <a:pt x="4152" y="15710"/>
                  </a:lnTo>
                  <a:lnTo>
                    <a:pt x="4152" y="1"/>
                  </a:lnTo>
                  <a:close/>
                </a:path>
              </a:pathLst>
            </a:custGeom>
            <a:solidFill>
              <a:srgbClr val="FFFFFF"/>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2" name="Google Shape;842;p17"/>
            <p:cNvSpPr/>
            <p:nvPr/>
          </p:nvSpPr>
          <p:spPr>
            <a:xfrm>
              <a:off x="9156820" y="3570622"/>
              <a:ext cx="121861" cy="416064"/>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43" name="Google Shape;843;p17"/>
            <p:cNvSpPr/>
            <p:nvPr/>
          </p:nvSpPr>
          <p:spPr>
            <a:xfrm>
              <a:off x="9148576" y="3579906"/>
              <a:ext cx="138350" cy="289079"/>
            </a:xfrm>
            <a:custGeom>
              <a:avLst/>
              <a:gdLst/>
              <a:ahLst/>
              <a:cxnLst/>
              <a:rect l="l" t="t" r="r" b="b"/>
              <a:pathLst>
                <a:path w="5454" h="11396" extrusionOk="0">
                  <a:moveTo>
                    <a:pt x="0" y="1"/>
                  </a:moveTo>
                  <a:lnTo>
                    <a:pt x="0" y="11396"/>
                  </a:lnTo>
                  <a:lnTo>
                    <a:pt x="5454" y="11396"/>
                  </a:lnTo>
                  <a:lnTo>
                    <a:pt x="5454" y="1"/>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44" name="Google Shape;844;p17"/>
            <p:cNvSpPr/>
            <p:nvPr/>
          </p:nvSpPr>
          <p:spPr>
            <a:xfrm>
              <a:off x="9140306" y="3570622"/>
              <a:ext cx="154889" cy="307672"/>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45" name="Google Shape;845;p17"/>
            <p:cNvSpPr/>
            <p:nvPr/>
          </p:nvSpPr>
          <p:spPr>
            <a:xfrm>
              <a:off x="8376364" y="2253331"/>
              <a:ext cx="1732315" cy="1355519"/>
            </a:xfrm>
            <a:custGeom>
              <a:avLst/>
              <a:gdLst/>
              <a:ahLst/>
              <a:cxnLst/>
              <a:rect l="l" t="t" r="r" b="b"/>
              <a:pathLst>
                <a:path w="68291" h="53437" extrusionOk="0">
                  <a:moveTo>
                    <a:pt x="1" y="1"/>
                  </a:moveTo>
                  <a:lnTo>
                    <a:pt x="1" y="53436"/>
                  </a:lnTo>
                  <a:lnTo>
                    <a:pt x="68291" y="53436"/>
                  </a:lnTo>
                  <a:lnTo>
                    <a:pt x="6829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6" name="Google Shape;846;p17"/>
            <p:cNvSpPr/>
            <p:nvPr/>
          </p:nvSpPr>
          <p:spPr>
            <a:xfrm>
              <a:off x="8368120" y="2245087"/>
              <a:ext cx="1748829" cy="1372007"/>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47" name="Google Shape;847;p17"/>
            <p:cNvSpPr/>
            <p:nvPr/>
          </p:nvSpPr>
          <p:spPr>
            <a:xfrm>
              <a:off x="8469282" y="2325601"/>
              <a:ext cx="1546479" cy="1210979"/>
            </a:xfrm>
            <a:custGeom>
              <a:avLst/>
              <a:gdLst/>
              <a:ahLst/>
              <a:cxnLst/>
              <a:rect l="l" t="t" r="r" b="b"/>
              <a:pathLst>
                <a:path w="60965" h="47739" extrusionOk="0">
                  <a:moveTo>
                    <a:pt x="1" y="1"/>
                  </a:moveTo>
                  <a:lnTo>
                    <a:pt x="1" y="47738"/>
                  </a:lnTo>
                  <a:lnTo>
                    <a:pt x="60965" y="47738"/>
                  </a:lnTo>
                  <a:lnTo>
                    <a:pt x="60965" y="1"/>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48" name="Google Shape;848;p17"/>
            <p:cNvSpPr/>
            <p:nvPr/>
          </p:nvSpPr>
          <p:spPr>
            <a:xfrm>
              <a:off x="8459998" y="2317331"/>
              <a:ext cx="1565072" cy="1227493"/>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49" name="Google Shape;849;p17"/>
            <p:cNvSpPr/>
            <p:nvPr/>
          </p:nvSpPr>
          <p:spPr>
            <a:xfrm>
              <a:off x="8581809" y="2452586"/>
              <a:ext cx="647307" cy="297348"/>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0" name="Google Shape;850;p17"/>
            <p:cNvSpPr/>
            <p:nvPr/>
          </p:nvSpPr>
          <p:spPr>
            <a:xfrm>
              <a:off x="8671632" y="2927476"/>
              <a:ext cx="1063345" cy="117701"/>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1" name="Google Shape;851;p17"/>
            <p:cNvSpPr/>
            <p:nvPr/>
          </p:nvSpPr>
          <p:spPr>
            <a:xfrm>
              <a:off x="8671632" y="3029678"/>
              <a:ext cx="1063345" cy="117701"/>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2" name="Google Shape;852;p17"/>
            <p:cNvSpPr/>
            <p:nvPr/>
          </p:nvSpPr>
          <p:spPr>
            <a:xfrm>
              <a:off x="8671632" y="3259881"/>
              <a:ext cx="1063345" cy="116687"/>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3" name="Google Shape;853;p17"/>
            <p:cNvSpPr/>
            <p:nvPr/>
          </p:nvSpPr>
          <p:spPr>
            <a:xfrm>
              <a:off x="8671632" y="3156638"/>
              <a:ext cx="1063345" cy="117727"/>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4" name="Google Shape;854;p17"/>
            <p:cNvSpPr/>
            <p:nvPr/>
          </p:nvSpPr>
          <p:spPr>
            <a:xfrm>
              <a:off x="9752506" y="2867585"/>
              <a:ext cx="98093" cy="99133"/>
            </a:xfrm>
            <a:custGeom>
              <a:avLst/>
              <a:gdLst/>
              <a:ahLst/>
              <a:cxnLst/>
              <a:rect l="l" t="t" r="r" b="b"/>
              <a:pathLst>
                <a:path w="3867" h="3908" extrusionOk="0">
                  <a:moveTo>
                    <a:pt x="0" y="1"/>
                  </a:moveTo>
                  <a:lnTo>
                    <a:pt x="0" y="3908"/>
                  </a:lnTo>
                  <a:lnTo>
                    <a:pt x="3866" y="3908"/>
                  </a:lnTo>
                  <a:lnTo>
                    <a:pt x="3866"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5" name="Google Shape;855;p17"/>
            <p:cNvSpPr/>
            <p:nvPr/>
          </p:nvSpPr>
          <p:spPr>
            <a:xfrm>
              <a:off x="9752506" y="2989396"/>
              <a:ext cx="98093" cy="98118"/>
            </a:xfrm>
            <a:custGeom>
              <a:avLst/>
              <a:gdLst/>
              <a:ahLst/>
              <a:cxnLst/>
              <a:rect l="l" t="t" r="r" b="b"/>
              <a:pathLst>
                <a:path w="3867" h="3868" extrusionOk="0">
                  <a:moveTo>
                    <a:pt x="0" y="1"/>
                  </a:moveTo>
                  <a:lnTo>
                    <a:pt x="0" y="3867"/>
                  </a:lnTo>
                  <a:lnTo>
                    <a:pt x="3866" y="3867"/>
                  </a:lnTo>
                  <a:lnTo>
                    <a:pt x="3866"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6" name="Google Shape;856;p17"/>
            <p:cNvSpPr/>
            <p:nvPr/>
          </p:nvSpPr>
          <p:spPr>
            <a:xfrm>
              <a:off x="9752506" y="3197935"/>
              <a:ext cx="98093" cy="98093"/>
            </a:xfrm>
            <a:custGeom>
              <a:avLst/>
              <a:gdLst/>
              <a:ahLst/>
              <a:cxnLst/>
              <a:rect l="l" t="t" r="r" b="b"/>
              <a:pathLst>
                <a:path w="3867" h="3867" extrusionOk="0">
                  <a:moveTo>
                    <a:pt x="0" y="1"/>
                  </a:moveTo>
                  <a:lnTo>
                    <a:pt x="0" y="3867"/>
                  </a:lnTo>
                  <a:lnTo>
                    <a:pt x="3866" y="3867"/>
                  </a:lnTo>
                  <a:lnTo>
                    <a:pt x="3866"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7" name="Google Shape;857;p17"/>
            <p:cNvSpPr/>
            <p:nvPr/>
          </p:nvSpPr>
          <p:spPr>
            <a:xfrm>
              <a:off x="9752506" y="3318731"/>
              <a:ext cx="98093" cy="99133"/>
            </a:xfrm>
            <a:custGeom>
              <a:avLst/>
              <a:gdLst/>
              <a:ahLst/>
              <a:cxnLst/>
              <a:rect l="l" t="t" r="r" b="b"/>
              <a:pathLst>
                <a:path w="3867" h="3908" extrusionOk="0">
                  <a:moveTo>
                    <a:pt x="0" y="0"/>
                  </a:moveTo>
                  <a:lnTo>
                    <a:pt x="0" y="3907"/>
                  </a:lnTo>
                  <a:lnTo>
                    <a:pt x="3866" y="3907"/>
                  </a:lnTo>
                  <a:lnTo>
                    <a:pt x="3866"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8" name="Google Shape;858;p17"/>
            <p:cNvSpPr/>
            <p:nvPr/>
          </p:nvSpPr>
          <p:spPr>
            <a:xfrm>
              <a:off x="8553931" y="2867585"/>
              <a:ext cx="98118" cy="99133"/>
            </a:xfrm>
            <a:custGeom>
              <a:avLst/>
              <a:gdLst/>
              <a:ahLst/>
              <a:cxnLst/>
              <a:rect l="l" t="t" r="r" b="b"/>
              <a:pathLst>
                <a:path w="3868" h="3908" extrusionOk="0">
                  <a:moveTo>
                    <a:pt x="1" y="1"/>
                  </a:moveTo>
                  <a:lnTo>
                    <a:pt x="1" y="3908"/>
                  </a:lnTo>
                  <a:lnTo>
                    <a:pt x="3867" y="3908"/>
                  </a:lnTo>
                  <a:lnTo>
                    <a:pt x="3867"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59" name="Google Shape;859;p17"/>
            <p:cNvSpPr/>
            <p:nvPr/>
          </p:nvSpPr>
          <p:spPr>
            <a:xfrm>
              <a:off x="8553931" y="2989396"/>
              <a:ext cx="98118" cy="98118"/>
            </a:xfrm>
            <a:custGeom>
              <a:avLst/>
              <a:gdLst/>
              <a:ahLst/>
              <a:cxnLst/>
              <a:rect l="l" t="t" r="r" b="b"/>
              <a:pathLst>
                <a:path w="3868" h="3868" extrusionOk="0">
                  <a:moveTo>
                    <a:pt x="1" y="1"/>
                  </a:moveTo>
                  <a:lnTo>
                    <a:pt x="1" y="3867"/>
                  </a:lnTo>
                  <a:lnTo>
                    <a:pt x="3867" y="3867"/>
                  </a:lnTo>
                  <a:lnTo>
                    <a:pt x="3867"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60" name="Google Shape;860;p17"/>
            <p:cNvSpPr/>
            <p:nvPr/>
          </p:nvSpPr>
          <p:spPr>
            <a:xfrm>
              <a:off x="8553931" y="3197935"/>
              <a:ext cx="98118" cy="98093"/>
            </a:xfrm>
            <a:custGeom>
              <a:avLst/>
              <a:gdLst/>
              <a:ahLst/>
              <a:cxnLst/>
              <a:rect l="l" t="t" r="r" b="b"/>
              <a:pathLst>
                <a:path w="3868" h="3867" extrusionOk="0">
                  <a:moveTo>
                    <a:pt x="1" y="1"/>
                  </a:moveTo>
                  <a:lnTo>
                    <a:pt x="1" y="3867"/>
                  </a:lnTo>
                  <a:lnTo>
                    <a:pt x="3867" y="3867"/>
                  </a:lnTo>
                  <a:lnTo>
                    <a:pt x="3867" y="1"/>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61" name="Google Shape;861;p17"/>
            <p:cNvSpPr/>
            <p:nvPr/>
          </p:nvSpPr>
          <p:spPr>
            <a:xfrm>
              <a:off x="8553931" y="3318731"/>
              <a:ext cx="98118" cy="99133"/>
            </a:xfrm>
            <a:custGeom>
              <a:avLst/>
              <a:gdLst/>
              <a:ahLst/>
              <a:cxnLst/>
              <a:rect l="l" t="t" r="r" b="b"/>
              <a:pathLst>
                <a:path w="3868" h="3908" extrusionOk="0">
                  <a:moveTo>
                    <a:pt x="1" y="0"/>
                  </a:moveTo>
                  <a:lnTo>
                    <a:pt x="1" y="3907"/>
                  </a:lnTo>
                  <a:lnTo>
                    <a:pt x="3867" y="3907"/>
                  </a:lnTo>
                  <a:lnTo>
                    <a:pt x="3867" y="0"/>
                  </a:ln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62" name="Google Shape;862;p17"/>
            <p:cNvSpPr/>
            <p:nvPr/>
          </p:nvSpPr>
          <p:spPr>
            <a:xfrm>
              <a:off x="9310644" y="2435033"/>
              <a:ext cx="542009" cy="340700"/>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63" name="Google Shape;863;p17"/>
            <p:cNvSpPr/>
            <p:nvPr/>
          </p:nvSpPr>
          <p:spPr>
            <a:xfrm>
              <a:off x="7689866" y="5910976"/>
              <a:ext cx="666915" cy="74350"/>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64" name="Google Shape;864;p17"/>
            <p:cNvSpPr/>
            <p:nvPr/>
          </p:nvSpPr>
          <p:spPr>
            <a:xfrm>
              <a:off x="7684691" y="5902707"/>
              <a:ext cx="677265" cy="90863"/>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65" name="Google Shape;865;p17"/>
            <p:cNvSpPr/>
            <p:nvPr/>
          </p:nvSpPr>
          <p:spPr>
            <a:xfrm>
              <a:off x="7999568" y="5555843"/>
              <a:ext cx="104282" cy="39851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66" name="Google Shape;866;p17"/>
            <p:cNvSpPr/>
            <p:nvPr/>
          </p:nvSpPr>
          <p:spPr>
            <a:xfrm>
              <a:off x="7991298" y="5546533"/>
              <a:ext cx="121861" cy="416064"/>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67" name="Google Shape;867;p17"/>
            <p:cNvSpPr/>
            <p:nvPr/>
          </p:nvSpPr>
          <p:spPr>
            <a:xfrm>
              <a:off x="7983054" y="5555843"/>
              <a:ext cx="137335" cy="289079"/>
            </a:xfrm>
            <a:custGeom>
              <a:avLst/>
              <a:gdLst/>
              <a:ahLst/>
              <a:cxnLst/>
              <a:rect l="l" t="t" r="r" b="b"/>
              <a:pathLst>
                <a:path w="5414" h="11396" extrusionOk="0">
                  <a:moveTo>
                    <a:pt x="0" y="0"/>
                  </a:moveTo>
                  <a:lnTo>
                    <a:pt x="0" y="11395"/>
                  </a:lnTo>
                  <a:lnTo>
                    <a:pt x="5413" y="11395"/>
                  </a:lnTo>
                  <a:lnTo>
                    <a:pt x="5413" y="0"/>
                  </a:ln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68" name="Google Shape;868;p17"/>
            <p:cNvSpPr/>
            <p:nvPr/>
          </p:nvSpPr>
          <p:spPr>
            <a:xfrm>
              <a:off x="7974784" y="5546533"/>
              <a:ext cx="154889" cy="306632"/>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69" name="Google Shape;869;p17"/>
            <p:cNvSpPr/>
            <p:nvPr/>
          </p:nvSpPr>
          <p:spPr>
            <a:xfrm>
              <a:off x="7210842" y="4229268"/>
              <a:ext cx="1732315" cy="1355493"/>
            </a:xfrm>
            <a:custGeom>
              <a:avLst/>
              <a:gdLst/>
              <a:ahLst/>
              <a:cxnLst/>
              <a:rect l="l" t="t" r="r" b="b"/>
              <a:pathLst>
                <a:path w="68291" h="53436" extrusionOk="0">
                  <a:moveTo>
                    <a:pt x="1" y="0"/>
                  </a:moveTo>
                  <a:lnTo>
                    <a:pt x="1" y="53436"/>
                  </a:lnTo>
                  <a:lnTo>
                    <a:pt x="68291" y="53436"/>
                  </a:lnTo>
                  <a:lnTo>
                    <a:pt x="6829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70" name="Google Shape;870;p17"/>
            <p:cNvSpPr/>
            <p:nvPr/>
          </p:nvSpPr>
          <p:spPr>
            <a:xfrm>
              <a:off x="7201558" y="4220998"/>
              <a:ext cx="1749869" cy="1372032"/>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71" name="Google Shape;871;p17"/>
            <p:cNvSpPr/>
            <p:nvPr/>
          </p:nvSpPr>
          <p:spPr>
            <a:xfrm>
              <a:off x="7302745" y="4301537"/>
              <a:ext cx="1547493" cy="1210954"/>
            </a:xfrm>
            <a:custGeom>
              <a:avLst/>
              <a:gdLst/>
              <a:ahLst/>
              <a:cxnLst/>
              <a:rect l="l" t="t" r="r" b="b"/>
              <a:pathLst>
                <a:path w="61005" h="47738" extrusionOk="0">
                  <a:moveTo>
                    <a:pt x="0" y="0"/>
                  </a:moveTo>
                  <a:lnTo>
                    <a:pt x="0" y="47738"/>
                  </a:lnTo>
                  <a:lnTo>
                    <a:pt x="61005" y="47738"/>
                  </a:lnTo>
                  <a:lnTo>
                    <a:pt x="61005" y="0"/>
                  </a:ln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72" name="Google Shape;872;p17"/>
            <p:cNvSpPr/>
            <p:nvPr/>
          </p:nvSpPr>
          <p:spPr>
            <a:xfrm>
              <a:off x="7294476" y="4293268"/>
              <a:ext cx="1564032" cy="1227493"/>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73" name="Google Shape;873;p17"/>
            <p:cNvSpPr/>
            <p:nvPr/>
          </p:nvSpPr>
          <p:spPr>
            <a:xfrm>
              <a:off x="7596948" y="4363457"/>
              <a:ext cx="542009" cy="340700"/>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74" name="Google Shape;874;p17"/>
            <p:cNvSpPr/>
            <p:nvPr/>
          </p:nvSpPr>
          <p:spPr>
            <a:xfrm>
              <a:off x="7596948" y="4728915"/>
              <a:ext cx="542009" cy="33968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75" name="Google Shape;875;p17"/>
            <p:cNvSpPr/>
            <p:nvPr/>
          </p:nvSpPr>
          <p:spPr>
            <a:xfrm>
              <a:off x="7596948" y="5101602"/>
              <a:ext cx="542009" cy="340700"/>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76" name="Google Shape;876;p17"/>
            <p:cNvSpPr/>
            <p:nvPr/>
          </p:nvSpPr>
          <p:spPr>
            <a:xfrm>
              <a:off x="7588704" y="5093333"/>
              <a:ext cx="559538" cy="357239"/>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77" name="Google Shape;877;p17"/>
            <p:cNvSpPr/>
            <p:nvPr/>
          </p:nvSpPr>
          <p:spPr>
            <a:xfrm>
              <a:off x="8209147" y="4363457"/>
              <a:ext cx="542009" cy="340700"/>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78" name="Google Shape;878;p17"/>
            <p:cNvSpPr/>
            <p:nvPr/>
          </p:nvSpPr>
          <p:spPr>
            <a:xfrm>
              <a:off x="8209147" y="4737185"/>
              <a:ext cx="542009" cy="340700"/>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79" name="Google Shape;879;p17"/>
            <p:cNvSpPr/>
            <p:nvPr/>
          </p:nvSpPr>
          <p:spPr>
            <a:xfrm>
              <a:off x="8075972" y="3725486"/>
              <a:ext cx="137310" cy="252931"/>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80" name="Google Shape;880;p17"/>
            <p:cNvSpPr/>
            <p:nvPr/>
          </p:nvSpPr>
          <p:spPr>
            <a:xfrm>
              <a:off x="7282097" y="3304805"/>
              <a:ext cx="879564" cy="1135082"/>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81" name="Google Shape;881;p17"/>
            <p:cNvSpPr/>
            <p:nvPr/>
          </p:nvSpPr>
          <p:spPr>
            <a:xfrm>
              <a:off x="7323369" y="3338340"/>
              <a:ext cx="643197" cy="1012764"/>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E9E9E"/>
            </a:solidFill>
            <a:ln>
              <a:noFill/>
            </a:ln>
          </p:spPr>
          <p:txBody>
            <a:bodyPr spcFirstLastPara="1" wrap="square" lIns="121900" tIns="121900" rIns="121900" bIns="121900" anchor="ctr" anchorCtr="0">
              <a:noAutofit/>
            </a:bodyPr>
            <a:lstStyle/>
            <a:p>
              <a:endParaRPr sz="2400"/>
            </a:p>
          </p:txBody>
        </p:sp>
        <p:sp>
          <p:nvSpPr>
            <p:cNvPr id="882" name="Google Shape;882;p17"/>
            <p:cNvSpPr/>
            <p:nvPr/>
          </p:nvSpPr>
          <p:spPr>
            <a:xfrm>
              <a:off x="7838515" y="3451906"/>
              <a:ext cx="308712" cy="179647"/>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E9E9E"/>
            </a:solidFill>
            <a:ln>
              <a:noFill/>
            </a:ln>
          </p:spPr>
          <p:txBody>
            <a:bodyPr spcFirstLastPara="1" wrap="square" lIns="121900" tIns="121900" rIns="121900" bIns="121900" anchor="ctr" anchorCtr="0">
              <a:noAutofit/>
            </a:bodyPr>
            <a:lstStyle/>
            <a:p>
              <a:endParaRPr sz="2400"/>
            </a:p>
          </p:txBody>
        </p:sp>
        <p:sp>
          <p:nvSpPr>
            <p:cNvPr id="883" name="Google Shape;883;p17"/>
            <p:cNvSpPr/>
            <p:nvPr/>
          </p:nvSpPr>
          <p:spPr>
            <a:xfrm>
              <a:off x="7273827" y="3296003"/>
              <a:ext cx="890953" cy="1152814"/>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84" name="Google Shape;884;p17"/>
            <p:cNvSpPr/>
            <p:nvPr/>
          </p:nvSpPr>
          <p:spPr>
            <a:xfrm>
              <a:off x="7308935" y="3134316"/>
              <a:ext cx="1055076" cy="916371"/>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85" name="Google Shape;885;p17"/>
            <p:cNvSpPr/>
            <p:nvPr/>
          </p:nvSpPr>
          <p:spPr>
            <a:xfrm>
              <a:off x="7327503" y="3125666"/>
              <a:ext cx="1011724" cy="93329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86" name="Google Shape;886;p17"/>
            <p:cNvSpPr/>
            <p:nvPr/>
          </p:nvSpPr>
          <p:spPr>
            <a:xfrm>
              <a:off x="7480287" y="3807801"/>
              <a:ext cx="59916" cy="5327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87" name="Google Shape;887;p17"/>
            <p:cNvSpPr/>
            <p:nvPr/>
          </p:nvSpPr>
          <p:spPr>
            <a:xfrm>
              <a:off x="7567015" y="3377531"/>
              <a:ext cx="738145" cy="353332"/>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88" name="Google Shape;888;p17"/>
            <p:cNvSpPr/>
            <p:nvPr/>
          </p:nvSpPr>
          <p:spPr>
            <a:xfrm>
              <a:off x="7552556" y="3543607"/>
              <a:ext cx="363428" cy="406171"/>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89" name="Google Shape;889;p17"/>
            <p:cNvSpPr/>
            <p:nvPr/>
          </p:nvSpPr>
          <p:spPr>
            <a:xfrm>
              <a:off x="7712569" y="3765565"/>
              <a:ext cx="494523" cy="67298"/>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90" name="Google Shape;890;p17"/>
            <p:cNvSpPr/>
            <p:nvPr/>
          </p:nvSpPr>
          <p:spPr>
            <a:xfrm>
              <a:off x="7632055" y="3681804"/>
              <a:ext cx="163133" cy="318732"/>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1" name="Google Shape;891;p17"/>
            <p:cNvSpPr/>
            <p:nvPr/>
          </p:nvSpPr>
          <p:spPr>
            <a:xfrm>
              <a:off x="7631015" y="3672825"/>
              <a:ext cx="166228" cy="336565"/>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92" name="Google Shape;892;p17"/>
            <p:cNvSpPr/>
            <p:nvPr/>
          </p:nvSpPr>
          <p:spPr>
            <a:xfrm>
              <a:off x="6465493" y="6432312"/>
              <a:ext cx="2537554" cy="472835"/>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93" name="Google Shape;893;p17"/>
            <p:cNvSpPr/>
            <p:nvPr/>
          </p:nvSpPr>
          <p:spPr>
            <a:xfrm>
              <a:off x="6457249" y="6424043"/>
              <a:ext cx="2555083" cy="490388"/>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894" name="Google Shape;894;p17"/>
            <p:cNvSpPr/>
            <p:nvPr/>
          </p:nvSpPr>
          <p:spPr>
            <a:xfrm>
              <a:off x="6477898" y="4290173"/>
              <a:ext cx="1426723" cy="2375944"/>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895" name="Google Shape;895;p17"/>
            <p:cNvSpPr/>
            <p:nvPr/>
          </p:nvSpPr>
          <p:spPr>
            <a:xfrm>
              <a:off x="6511965" y="4330430"/>
              <a:ext cx="1283223" cy="2326961"/>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6" name="Google Shape;896;p17"/>
            <p:cNvSpPr/>
            <p:nvPr/>
          </p:nvSpPr>
          <p:spPr>
            <a:xfrm>
              <a:off x="6947612" y="4972562"/>
              <a:ext cx="192026" cy="501474"/>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97" name="Google Shape;897;p17"/>
            <p:cNvSpPr/>
            <p:nvPr/>
          </p:nvSpPr>
          <p:spPr>
            <a:xfrm>
              <a:off x="7374990" y="5467263"/>
              <a:ext cx="202375" cy="205571"/>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98" name="Google Shape;898;p17"/>
            <p:cNvSpPr/>
            <p:nvPr/>
          </p:nvSpPr>
          <p:spPr>
            <a:xfrm>
              <a:off x="7252139" y="5681129"/>
              <a:ext cx="340700" cy="51266"/>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899" name="Google Shape;899;p17"/>
            <p:cNvSpPr/>
            <p:nvPr/>
          </p:nvSpPr>
          <p:spPr>
            <a:xfrm>
              <a:off x="7201558" y="6312810"/>
              <a:ext cx="488334" cy="358812"/>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00" name="Google Shape;900;p17"/>
            <p:cNvSpPr/>
            <p:nvPr/>
          </p:nvSpPr>
          <p:spPr>
            <a:xfrm>
              <a:off x="6494411" y="4281472"/>
              <a:ext cx="1406074" cy="2393447"/>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01" name="Google Shape;901;p17"/>
            <p:cNvSpPr/>
            <p:nvPr/>
          </p:nvSpPr>
          <p:spPr>
            <a:xfrm>
              <a:off x="7126193" y="4174653"/>
              <a:ext cx="735075" cy="477908"/>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902" name="Google Shape;902;p17"/>
            <p:cNvSpPr/>
            <p:nvPr/>
          </p:nvSpPr>
          <p:spPr>
            <a:xfrm>
              <a:off x="7126193" y="4174552"/>
              <a:ext cx="539955" cy="320051"/>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spcFirstLastPara="1" wrap="square" lIns="121900" tIns="121900" rIns="121900" bIns="121900" anchor="ctr" anchorCtr="0">
              <a:noAutofit/>
            </a:bodyPr>
            <a:lstStyle/>
            <a:p>
              <a:endParaRPr sz="2400"/>
            </a:p>
          </p:txBody>
        </p:sp>
        <p:sp>
          <p:nvSpPr>
            <p:cNvPr id="903" name="Google Shape;903;p17"/>
            <p:cNvSpPr/>
            <p:nvPr/>
          </p:nvSpPr>
          <p:spPr>
            <a:xfrm>
              <a:off x="7116909" y="4166282"/>
              <a:ext cx="753644" cy="495208"/>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04" name="Google Shape;904;p17"/>
            <p:cNvSpPr/>
            <p:nvPr/>
          </p:nvSpPr>
          <p:spPr>
            <a:xfrm>
              <a:off x="8773834" y="5764027"/>
              <a:ext cx="682414" cy="4773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05" name="Google Shape;905;p17"/>
            <p:cNvSpPr/>
            <p:nvPr/>
          </p:nvSpPr>
          <p:spPr>
            <a:xfrm>
              <a:off x="8765565" y="5756113"/>
              <a:ext cx="684469" cy="493483"/>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06" name="Google Shape;906;p17"/>
            <p:cNvSpPr/>
            <p:nvPr/>
          </p:nvSpPr>
          <p:spPr>
            <a:xfrm>
              <a:off x="9126888" y="5820113"/>
              <a:ext cx="215794" cy="103268"/>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907" name="Google Shape;907;p17"/>
            <p:cNvSpPr/>
            <p:nvPr/>
          </p:nvSpPr>
          <p:spPr>
            <a:xfrm>
              <a:off x="9023671" y="5826302"/>
              <a:ext cx="79499" cy="56821"/>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908" name="Google Shape;908;p17"/>
            <p:cNvSpPr/>
            <p:nvPr/>
          </p:nvSpPr>
          <p:spPr>
            <a:xfrm>
              <a:off x="8034675" y="5751369"/>
              <a:ext cx="599287" cy="362997"/>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09" name="Google Shape;909;p17"/>
            <p:cNvSpPr/>
            <p:nvPr/>
          </p:nvSpPr>
          <p:spPr>
            <a:xfrm>
              <a:off x="8038810" y="5742694"/>
              <a:ext cx="588456" cy="379917"/>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10" name="Google Shape;910;p17"/>
            <p:cNvSpPr/>
            <p:nvPr/>
          </p:nvSpPr>
          <p:spPr>
            <a:xfrm>
              <a:off x="8351606" y="5796370"/>
              <a:ext cx="112552" cy="70240"/>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911" name="Google Shape;911;p17"/>
            <p:cNvSpPr/>
            <p:nvPr/>
          </p:nvSpPr>
          <p:spPr>
            <a:xfrm>
              <a:off x="8267972" y="5769785"/>
              <a:ext cx="86754" cy="63518"/>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3D3D3D"/>
            </a:solidFill>
            <a:ln>
              <a:noFill/>
            </a:ln>
          </p:spPr>
          <p:txBody>
            <a:bodyPr spcFirstLastPara="1" wrap="square" lIns="121900" tIns="121900" rIns="121900" bIns="121900" anchor="ctr" anchorCtr="0">
              <a:noAutofit/>
            </a:bodyPr>
            <a:lstStyle/>
            <a:p>
              <a:endParaRPr sz="2400"/>
            </a:p>
          </p:txBody>
        </p:sp>
        <p:sp>
          <p:nvSpPr>
            <p:cNvPr id="912" name="Google Shape;912;p17"/>
            <p:cNvSpPr/>
            <p:nvPr/>
          </p:nvSpPr>
          <p:spPr>
            <a:xfrm>
              <a:off x="7428691" y="4679374"/>
              <a:ext cx="1541304" cy="2084531"/>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spcFirstLastPara="1" wrap="square" lIns="121900" tIns="121900" rIns="121900" bIns="121900" anchor="ctr" anchorCtr="0">
              <a:noAutofit/>
            </a:bodyPr>
            <a:lstStyle/>
            <a:p>
              <a:endParaRPr sz="2400"/>
            </a:p>
          </p:txBody>
        </p:sp>
        <p:sp>
          <p:nvSpPr>
            <p:cNvPr id="913" name="Google Shape;913;p17"/>
            <p:cNvSpPr/>
            <p:nvPr/>
          </p:nvSpPr>
          <p:spPr>
            <a:xfrm>
              <a:off x="7447259" y="4732010"/>
              <a:ext cx="1512411" cy="2031693"/>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4" name="Google Shape;914;p17"/>
            <p:cNvSpPr/>
            <p:nvPr/>
          </p:nvSpPr>
          <p:spPr>
            <a:xfrm>
              <a:off x="7439015" y="4670597"/>
              <a:ext cx="1524790" cy="210241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15" name="Google Shape;915;p17"/>
            <p:cNvSpPr/>
            <p:nvPr/>
          </p:nvSpPr>
          <p:spPr>
            <a:xfrm>
              <a:off x="8714984" y="6072841"/>
              <a:ext cx="177592" cy="236646"/>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16" name="Google Shape;916;p17"/>
            <p:cNvSpPr/>
            <p:nvPr/>
          </p:nvSpPr>
          <p:spPr>
            <a:xfrm>
              <a:off x="5846090" y="4216508"/>
              <a:ext cx="1331750" cy="2688638"/>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17" name="Google Shape;917;p17"/>
            <p:cNvSpPr/>
            <p:nvPr/>
          </p:nvSpPr>
          <p:spPr>
            <a:xfrm>
              <a:off x="5836806" y="4208619"/>
              <a:ext cx="1350318" cy="2705812"/>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
          <p:nvSpPr>
            <p:cNvPr id="920" name="Google Shape;920;p17"/>
            <p:cNvSpPr/>
            <p:nvPr/>
          </p:nvSpPr>
          <p:spPr>
            <a:xfrm>
              <a:off x="5897711" y="6905121"/>
              <a:ext cx="6204432"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21" name="Google Shape;921;p17"/>
            <p:cNvSpPr/>
            <p:nvPr/>
          </p:nvSpPr>
          <p:spPr>
            <a:xfrm>
              <a:off x="5888427" y="6896852"/>
              <a:ext cx="6221986" cy="17579"/>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grpSp>
      <p:sp>
        <p:nvSpPr>
          <p:cNvPr id="726" name="Google Shape;726;p17"/>
          <p:cNvSpPr txBox="1">
            <a:spLocks noGrp="1"/>
          </p:cNvSpPr>
          <p:nvPr>
            <p:ph type="ctrTitle"/>
          </p:nvPr>
        </p:nvSpPr>
        <p:spPr>
          <a:xfrm>
            <a:off x="739975" y="864430"/>
            <a:ext cx="7677191" cy="3306800"/>
          </a:xfrm>
          <a:prstGeom prst="rect">
            <a:avLst/>
          </a:prstGeom>
        </p:spPr>
        <p:txBody>
          <a:bodyPr spcFirstLastPara="1" vert="horz" wrap="square" lIns="121900" tIns="121900" rIns="121900" bIns="121900" rtlCol="0" anchor="t" anchorCtr="0">
            <a:noAutofit/>
          </a:bodyPr>
          <a:lstStyle/>
          <a:p>
            <a:pPr algn="l"/>
            <a:r>
              <a:rPr lang="en-US" sz="440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ĐỀ TÀI</a:t>
            </a:r>
            <a:r>
              <a:rPr lang="vi-VN" sz="4400" b="1" dirty="0">
                <a:effectLst/>
                <a:latin typeface="Times New Roman" panose="02020603050405020304" pitchFamily="18" charset="0"/>
                <a:ea typeface="Times New Roman" panose="02020603050405020304" pitchFamily="18" charset="0"/>
              </a:rPr>
              <a:t>:</a:t>
            </a:r>
            <a:br>
              <a:rPr lang="en-US" sz="4400" b="1" dirty="0">
                <a:latin typeface="Times New Roman" panose="02020603050405020304" pitchFamily="18" charset="0"/>
                <a:ea typeface="Times New Roman" panose="02020603050405020304" pitchFamily="18" charset="0"/>
              </a:rPr>
            </a:br>
            <a:br>
              <a:rPr lang="en-US" sz="4400" dirty="0">
                <a:effectLst/>
                <a:latin typeface="Times New Roman" panose="02020603050405020304" pitchFamily="18" charset="0"/>
                <a:ea typeface="Times New Roman" panose="02020603050405020304" pitchFamily="18" charset="0"/>
              </a:rPr>
            </a:br>
            <a:r>
              <a:rPr lang="vi-VN" sz="4400" dirty="0">
                <a:effectLst/>
                <a:latin typeface="Times New Roman" panose="02020603050405020304" pitchFamily="18" charset="0"/>
                <a:ea typeface="Times New Roman" panose="02020603050405020304" pitchFamily="18" charset="0"/>
              </a:rPr>
              <a:t>JAVA COMMOM LOGGING</a:t>
            </a:r>
            <a:endParaRPr lang="en-US" sz="4400" dirty="0">
              <a:effectLst/>
              <a:latin typeface="Times New Roman" panose="02020603050405020304" pitchFamily="18" charset="0"/>
              <a:ea typeface="Times New Roman" panose="02020603050405020304" pitchFamily="18" charset="0"/>
            </a:endParaRPr>
          </a:p>
        </p:txBody>
      </p:sp>
      <p:graphicFrame>
        <p:nvGraphicFramePr>
          <p:cNvPr id="2" name="Table 2">
            <a:extLst>
              <a:ext uri="{FF2B5EF4-FFF2-40B4-BE49-F238E27FC236}">
                <a16:creationId xmlns:a16="http://schemas.microsoft.com/office/drawing/2014/main" id="{050DF7C5-DAA8-6189-353B-E4D7DE437B2D}"/>
              </a:ext>
            </a:extLst>
          </p:cNvPr>
          <p:cNvGraphicFramePr>
            <a:graphicFrameLocks noGrp="1"/>
          </p:cNvGraphicFramePr>
          <p:nvPr>
            <p:extLst>
              <p:ext uri="{D42A27DB-BD31-4B8C-83A1-F6EECF244321}">
                <p14:modId xmlns:p14="http://schemas.microsoft.com/office/powerpoint/2010/main" val="4019796569"/>
              </p:ext>
            </p:extLst>
          </p:nvPr>
        </p:nvGraphicFramePr>
        <p:xfrm>
          <a:off x="427382" y="3668373"/>
          <a:ext cx="5249410" cy="1977196"/>
        </p:xfrm>
        <a:graphic>
          <a:graphicData uri="http://schemas.openxmlformats.org/drawingml/2006/table">
            <a:tbl>
              <a:tblPr firstRow="1" bandRow="1">
                <a:tableStyleId>{5C22544A-7EE6-4342-B048-85BDC9FD1C3A}</a:tableStyleId>
              </a:tblPr>
              <a:tblGrid>
                <a:gridCol w="2763381">
                  <a:extLst>
                    <a:ext uri="{9D8B030D-6E8A-4147-A177-3AD203B41FA5}">
                      <a16:colId xmlns:a16="http://schemas.microsoft.com/office/drawing/2014/main" val="3564821133"/>
                    </a:ext>
                  </a:extLst>
                </a:gridCol>
                <a:gridCol w="2486029">
                  <a:extLst>
                    <a:ext uri="{9D8B030D-6E8A-4147-A177-3AD203B41FA5}">
                      <a16:colId xmlns:a16="http://schemas.microsoft.com/office/drawing/2014/main" val="276620496"/>
                    </a:ext>
                  </a:extLst>
                </a:gridCol>
              </a:tblGrid>
              <a:tr h="422716">
                <a:tc>
                  <a:txBody>
                    <a:bodyPr/>
                    <a:lstStyle/>
                    <a:p>
                      <a:r>
                        <a:rPr lang="en-US" sz="1600" dirty="0"/>
                        <a:t>GIẢNG VIÊN HƯỚNG DẪN</a:t>
                      </a:r>
                    </a:p>
                  </a:txBody>
                  <a:tcPr/>
                </a:tc>
                <a:tc>
                  <a:txBody>
                    <a:bodyPr/>
                    <a:lstStyle/>
                    <a:p>
                      <a:r>
                        <a:rPr lang="en-US" sz="1600" dirty="0"/>
                        <a:t>THS. LÊ HUỲNH PHƯỚC</a:t>
                      </a:r>
                    </a:p>
                  </a:txBody>
                  <a:tcPr/>
                </a:tc>
                <a:extLst>
                  <a:ext uri="{0D108BD9-81ED-4DB2-BD59-A6C34878D82A}">
                    <a16:rowId xmlns:a16="http://schemas.microsoft.com/office/drawing/2014/main" val="3902241900"/>
                  </a:ext>
                </a:extLst>
              </a:tr>
              <a:tr h="1216033">
                <a:tc>
                  <a:txBody>
                    <a:bodyPr/>
                    <a:lstStyle/>
                    <a:p>
                      <a:r>
                        <a:rPr lang="en-US" sz="1600" dirty="0"/>
                        <a:t>SINH VIÊN THỰC HÀNH</a:t>
                      </a:r>
                    </a:p>
                  </a:txBody>
                  <a:tcPr/>
                </a:tc>
                <a:tc>
                  <a:txBody>
                    <a:bodyPr/>
                    <a:lstStyle/>
                    <a:p>
                      <a:r>
                        <a:rPr lang="en-US" sz="1600" dirty="0"/>
                        <a:t>1, NGUYỄN HỒ HẢI ANH</a:t>
                      </a:r>
                    </a:p>
                    <a:p>
                      <a:r>
                        <a:rPr lang="en-US" sz="1600" dirty="0"/>
                        <a:t>2, LÝ HOÀI LÂM</a:t>
                      </a:r>
                    </a:p>
                    <a:p>
                      <a:r>
                        <a:rPr lang="en-US" sz="1600" dirty="0"/>
                        <a:t>3, XÍCH VĂN HẬU</a:t>
                      </a:r>
                      <a:endParaRPr lang="vi-VN" sz="1600" dirty="0"/>
                    </a:p>
                    <a:p>
                      <a:r>
                        <a:rPr lang="vi-VN" sz="1600" dirty="0"/>
                        <a:t>4, Hoàng Việt</a:t>
                      </a:r>
                    </a:p>
                    <a:p>
                      <a:endParaRPr lang="en-US" sz="1600" dirty="0"/>
                    </a:p>
                    <a:p>
                      <a:endParaRPr lang="en-US" sz="1600" dirty="0"/>
                    </a:p>
                  </a:txBody>
                  <a:tcPr/>
                </a:tc>
                <a:extLst>
                  <a:ext uri="{0D108BD9-81ED-4DB2-BD59-A6C34878D82A}">
                    <a16:rowId xmlns:a16="http://schemas.microsoft.com/office/drawing/2014/main" val="1372637764"/>
                  </a:ext>
                </a:extLst>
              </a:tr>
            </a:tbl>
          </a:graphicData>
        </a:graphic>
      </p:graphicFrame>
      <p:sp>
        <p:nvSpPr>
          <p:cNvPr id="918" name="Google Shape;918;p17"/>
          <p:cNvSpPr/>
          <p:nvPr/>
        </p:nvSpPr>
        <p:spPr>
          <a:xfrm>
            <a:off x="5338173" y="4182010"/>
            <a:ext cx="1763287" cy="2723137"/>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spcFirstLastPara="1" wrap="square" lIns="121900" tIns="121900" rIns="121900" bIns="121900" anchor="ctr" anchorCtr="0">
            <a:noAutofit/>
          </a:bodyPr>
          <a:lstStyle/>
          <a:p>
            <a:endParaRPr sz="2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5"/>
          <p:cNvGrpSpPr/>
          <p:nvPr/>
        </p:nvGrpSpPr>
        <p:grpSpPr>
          <a:xfrm>
            <a:off x="998554" y="794467"/>
            <a:ext cx="10194893" cy="5376300"/>
            <a:chOff x="1478383" y="794467"/>
            <a:chExt cx="10194893" cy="5376300"/>
          </a:xfrm>
        </p:grpSpPr>
        <p:sp>
          <p:nvSpPr>
            <p:cNvPr id="124"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5"/>
            <p:cNvSpPr/>
            <p:nvPr/>
          </p:nvSpPr>
          <p:spPr>
            <a:xfrm>
              <a:off x="7062594" y="1036078"/>
              <a:ext cx="3691885" cy="803545"/>
            </a:xfrm>
            <a:prstGeom prst="roundRect">
              <a:avLst>
                <a:gd name="adj" fmla="val 50000"/>
              </a:avLst>
            </a:prstGeom>
            <a:gradFill>
              <a:gsLst>
                <a:gs pos="0">
                  <a:srgbClr val="FCB117"/>
                </a:gs>
                <a:gs pos="10000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5"/>
            <p:cNvSpPr/>
            <p:nvPr/>
          </p:nvSpPr>
          <p:spPr>
            <a:xfrm>
              <a:off x="7601616" y="2058461"/>
              <a:ext cx="3691885"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5"/>
            <p:cNvSpPr/>
            <p:nvPr/>
          </p:nvSpPr>
          <p:spPr>
            <a:xfrm>
              <a:off x="7981391" y="3080845"/>
              <a:ext cx="3691885"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5"/>
            <p:cNvSpPr/>
            <p:nvPr/>
          </p:nvSpPr>
          <p:spPr>
            <a:xfrm>
              <a:off x="7601615" y="4103228"/>
              <a:ext cx="3691885"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5"/>
            <p:cNvSpPr/>
            <p:nvPr/>
          </p:nvSpPr>
          <p:spPr>
            <a:xfrm>
              <a:off x="7062594" y="5125612"/>
              <a:ext cx="3691885"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3885125" y="794467"/>
              <a:ext cx="2688152" cy="53763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5"/>
            <p:cNvSpPr/>
            <p:nvPr/>
          </p:nvSpPr>
          <p:spPr>
            <a:xfrm>
              <a:off x="5310723" y="1261625"/>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5"/>
            <p:cNvSpPr/>
            <p:nvPr/>
          </p:nvSpPr>
          <p:spPr>
            <a:xfrm>
              <a:off x="6122131" y="2284009"/>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6138006" y="4328776"/>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5310723" y="5351159"/>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 name="Google Shape;137;p5"/>
            <p:cNvCxnSpPr>
              <a:stCxn id="132" idx="6"/>
              <a:endCxn id="126" idx="1"/>
            </p:cNvCxnSpPr>
            <p:nvPr/>
          </p:nvCxnSpPr>
          <p:spPr>
            <a:xfrm>
              <a:off x="5663172" y="1437849"/>
              <a:ext cx="1399500" cy="0"/>
            </a:xfrm>
            <a:prstGeom prst="straightConnector1">
              <a:avLst/>
            </a:prstGeom>
            <a:noFill/>
            <a:ln w="9525" cap="flat" cmpd="sng">
              <a:solidFill>
                <a:srgbClr val="BFBFBF"/>
              </a:solidFill>
              <a:prstDash val="solid"/>
              <a:miter lim="800000"/>
              <a:headEnd type="none" w="sm" len="sm"/>
              <a:tailEnd type="none" w="sm" len="sm"/>
            </a:ln>
          </p:spPr>
        </p:cxnSp>
        <p:cxnSp>
          <p:nvCxnSpPr>
            <p:cNvPr id="138" name="Google Shape;138;p5"/>
            <p:cNvCxnSpPr>
              <a:stCxn id="133" idx="6"/>
              <a:endCxn id="127" idx="1"/>
            </p:cNvCxnSpPr>
            <p:nvPr/>
          </p:nvCxnSpPr>
          <p:spPr>
            <a:xfrm>
              <a:off x="6474580" y="2460233"/>
              <a:ext cx="1127100" cy="0"/>
            </a:xfrm>
            <a:prstGeom prst="straightConnector1">
              <a:avLst/>
            </a:prstGeom>
            <a:noFill/>
            <a:ln w="9525" cap="flat" cmpd="sng">
              <a:solidFill>
                <a:srgbClr val="BFBFBF"/>
              </a:solidFill>
              <a:prstDash val="solid"/>
              <a:miter lim="800000"/>
              <a:headEnd type="none" w="sm" len="sm"/>
              <a:tailEnd type="none" w="sm" len="sm"/>
            </a:ln>
          </p:spPr>
        </p:cxnSp>
        <p:cxnSp>
          <p:nvCxnSpPr>
            <p:cNvPr id="139" name="Google Shape;139;p5"/>
            <p:cNvCxnSpPr>
              <a:stCxn id="134" idx="6"/>
              <a:endCxn id="128" idx="1"/>
            </p:cNvCxnSpPr>
            <p:nvPr/>
          </p:nvCxnSpPr>
          <p:spPr>
            <a:xfrm>
              <a:off x="6670037" y="3482617"/>
              <a:ext cx="1311300" cy="0"/>
            </a:xfrm>
            <a:prstGeom prst="straightConnector1">
              <a:avLst/>
            </a:prstGeom>
            <a:noFill/>
            <a:ln w="9525" cap="flat" cmpd="sng">
              <a:solidFill>
                <a:srgbClr val="BFBFBF"/>
              </a:solidFill>
              <a:prstDash val="solid"/>
              <a:miter lim="800000"/>
              <a:headEnd type="none" w="sm" len="sm"/>
              <a:tailEnd type="none" w="sm" len="sm"/>
            </a:ln>
          </p:spPr>
        </p:cxnSp>
        <p:cxnSp>
          <p:nvCxnSpPr>
            <p:cNvPr id="140" name="Google Shape;140;p5"/>
            <p:cNvCxnSpPr>
              <a:stCxn id="135" idx="6"/>
              <a:endCxn id="129" idx="1"/>
            </p:cNvCxnSpPr>
            <p:nvPr/>
          </p:nvCxnSpPr>
          <p:spPr>
            <a:xfrm>
              <a:off x="6490455" y="4505001"/>
              <a:ext cx="1111200" cy="0"/>
            </a:xfrm>
            <a:prstGeom prst="straightConnector1">
              <a:avLst/>
            </a:prstGeom>
            <a:noFill/>
            <a:ln w="9525" cap="flat" cmpd="sng">
              <a:solidFill>
                <a:srgbClr val="BFBFBF"/>
              </a:solidFill>
              <a:prstDash val="solid"/>
              <a:miter lim="800000"/>
              <a:headEnd type="none" w="sm" len="sm"/>
              <a:tailEnd type="none" w="sm" len="sm"/>
            </a:ln>
          </p:spPr>
        </p:cxnSp>
        <p:cxnSp>
          <p:nvCxnSpPr>
            <p:cNvPr id="141" name="Google Shape;141;p5"/>
            <p:cNvCxnSpPr>
              <a:stCxn id="136" idx="6"/>
              <a:endCxn id="130" idx="1"/>
            </p:cNvCxnSpPr>
            <p:nvPr/>
          </p:nvCxnSpPr>
          <p:spPr>
            <a:xfrm>
              <a:off x="5663172" y="5527383"/>
              <a:ext cx="1399500" cy="0"/>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5"/>
            <p:cNvSpPr/>
            <p:nvPr/>
          </p:nvSpPr>
          <p:spPr>
            <a:xfrm>
              <a:off x="7137466" y="111590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dirty="0">
                  <a:solidFill>
                    <a:srgbClr val="0070C0"/>
                  </a:solidFill>
                  <a:latin typeface="Calibri"/>
                  <a:ea typeface="Calibri"/>
                  <a:cs typeface="Calibri"/>
                  <a:sym typeface="Calibri"/>
                </a:rPr>
                <a:t>1</a:t>
              </a:r>
              <a:endParaRPr sz="1800" b="1" dirty="0">
                <a:solidFill>
                  <a:srgbClr val="0070C0"/>
                </a:solidFill>
                <a:latin typeface="Calibri"/>
                <a:ea typeface="Calibri"/>
                <a:cs typeface="Calibri"/>
                <a:sym typeface="Calibri"/>
              </a:endParaRPr>
            </a:p>
          </p:txBody>
        </p:sp>
        <p:sp>
          <p:nvSpPr>
            <p:cNvPr id="143" name="Google Shape;143;p5"/>
            <p:cNvSpPr/>
            <p:nvPr/>
          </p:nvSpPr>
          <p:spPr>
            <a:xfrm>
              <a:off x="7676634" y="2138287"/>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dirty="0">
                  <a:solidFill>
                    <a:srgbClr val="0070C0"/>
                  </a:solidFill>
                  <a:latin typeface="Calibri"/>
                  <a:ea typeface="Calibri"/>
                  <a:cs typeface="Calibri"/>
                  <a:sym typeface="Calibri"/>
                </a:rPr>
                <a:t>2</a:t>
              </a:r>
              <a:endParaRPr sz="1800" b="1" dirty="0">
                <a:solidFill>
                  <a:srgbClr val="0070C0"/>
                </a:solidFill>
                <a:latin typeface="Calibri"/>
                <a:ea typeface="Calibri"/>
                <a:cs typeface="Calibri"/>
                <a:sym typeface="Calibri"/>
              </a:endParaRPr>
            </a:p>
          </p:txBody>
        </p:sp>
        <p:sp>
          <p:nvSpPr>
            <p:cNvPr id="144" name="Google Shape;144;p5"/>
            <p:cNvSpPr/>
            <p:nvPr/>
          </p:nvSpPr>
          <p:spPr>
            <a:xfrm>
              <a:off x="8050386" y="316192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dirty="0">
                  <a:solidFill>
                    <a:srgbClr val="0070C0"/>
                  </a:solidFill>
                  <a:latin typeface="Calibri"/>
                  <a:ea typeface="Calibri"/>
                  <a:cs typeface="Calibri"/>
                  <a:sym typeface="Calibri"/>
                </a:rPr>
                <a:t>3</a:t>
              </a:r>
              <a:endParaRPr sz="1800" b="1" dirty="0">
                <a:solidFill>
                  <a:srgbClr val="0070C0"/>
                </a:solidFill>
                <a:latin typeface="Calibri"/>
                <a:ea typeface="Calibri"/>
                <a:cs typeface="Calibri"/>
                <a:sym typeface="Calibri"/>
              </a:endParaRPr>
            </a:p>
          </p:txBody>
        </p:sp>
        <p:sp>
          <p:nvSpPr>
            <p:cNvPr id="145" name="Google Shape;145;p5"/>
            <p:cNvSpPr/>
            <p:nvPr/>
          </p:nvSpPr>
          <p:spPr>
            <a:xfrm>
              <a:off x="7676634" y="418305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dirty="0">
                  <a:solidFill>
                    <a:srgbClr val="0070C0"/>
                  </a:solidFill>
                  <a:latin typeface="Calibri"/>
                  <a:ea typeface="Calibri"/>
                  <a:cs typeface="Calibri"/>
                  <a:sym typeface="Calibri"/>
                </a:rPr>
                <a:t>4</a:t>
              </a:r>
              <a:endParaRPr sz="1800" b="1" dirty="0">
                <a:solidFill>
                  <a:srgbClr val="0070C0"/>
                </a:solidFill>
                <a:latin typeface="Calibri"/>
                <a:ea typeface="Calibri"/>
                <a:cs typeface="Calibri"/>
                <a:sym typeface="Calibri"/>
              </a:endParaRPr>
            </a:p>
          </p:txBody>
        </p:sp>
        <p:sp>
          <p:nvSpPr>
            <p:cNvPr id="146" name="Google Shape;146;p5"/>
            <p:cNvSpPr/>
            <p:nvPr/>
          </p:nvSpPr>
          <p:spPr>
            <a:xfrm>
              <a:off x="7137466" y="5205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dirty="0">
                  <a:solidFill>
                    <a:srgbClr val="0070C0"/>
                  </a:solidFill>
                  <a:latin typeface="Calibri"/>
                  <a:ea typeface="Calibri"/>
                  <a:cs typeface="Calibri"/>
                  <a:sym typeface="Calibri"/>
                </a:rPr>
                <a:t>5</a:t>
              </a:r>
              <a:endParaRPr sz="1800" b="1" dirty="0">
                <a:solidFill>
                  <a:srgbClr val="0070C0"/>
                </a:solidFill>
                <a:latin typeface="Calibri"/>
                <a:ea typeface="Calibri"/>
                <a:cs typeface="Calibri"/>
                <a:sym typeface="Calibri"/>
              </a:endParaRPr>
            </a:p>
          </p:txBody>
        </p:sp>
        <p:sp>
          <p:nvSpPr>
            <p:cNvPr id="147"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3"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154"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155"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156"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157"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161" name="Google Shape;161;p5"/>
            <p:cNvSpPr txBox="1"/>
            <p:nvPr/>
          </p:nvSpPr>
          <p:spPr>
            <a:xfrm>
              <a:off x="2540581" y="2885587"/>
              <a:ext cx="231088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Open Sans"/>
                <a:ea typeface="Open Sans"/>
                <a:cs typeface="Open Sans"/>
                <a:sym typeface="Open Sans"/>
              </a:endParaRPr>
            </a:p>
          </p:txBody>
        </p:sp>
        <p:sp>
          <p:nvSpPr>
            <p:cNvPr id="162" name="Google Shape;162;p5"/>
            <p:cNvSpPr txBox="1"/>
            <p:nvPr/>
          </p:nvSpPr>
          <p:spPr>
            <a:xfrm>
              <a:off x="2333953" y="2670432"/>
              <a:ext cx="2778518"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A5A5A5"/>
                  </a:solidFill>
                  <a:latin typeface="Open Sans Light"/>
                  <a:ea typeface="Open Sans Light"/>
                  <a:cs typeface="Open Sans Light"/>
                  <a:sym typeface="Open Sans Light"/>
                </a:rPr>
                <a:t>NỘI DUNG BÁO CÁO</a:t>
              </a:r>
            </a:p>
            <a:p>
              <a:pPr marL="0" marR="0" lvl="0" indent="0" algn="ctr" rtl="0">
                <a:spcBef>
                  <a:spcPts val="0"/>
                </a:spcBef>
                <a:spcAft>
                  <a:spcPts val="0"/>
                </a:spcAft>
                <a:buNone/>
              </a:pPr>
              <a:r>
                <a:rPr lang="en-US" sz="2800" b="1" dirty="0">
                  <a:solidFill>
                    <a:srgbClr val="A5A5A5"/>
                  </a:solidFill>
                  <a:latin typeface="Open Sans Light"/>
                  <a:ea typeface="Open Sans Light"/>
                  <a:cs typeface="Open Sans Light"/>
                  <a:sym typeface="Open Sans Light"/>
                </a:rPr>
                <a:t>JAVA COMMOM LOGGING</a:t>
              </a:r>
              <a:endParaRPr dirty="0"/>
            </a:p>
          </p:txBody>
        </p:sp>
        <p:sp>
          <p:nvSpPr>
            <p:cNvPr id="163" name="Google Shape;163;p5"/>
            <p:cNvSpPr txBox="1"/>
            <p:nvPr/>
          </p:nvSpPr>
          <p:spPr>
            <a:xfrm>
              <a:off x="7791375" y="1260536"/>
              <a:ext cx="295520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dirty="0">
                  <a:solidFill>
                    <a:schemeClr val="lt1"/>
                  </a:solidFill>
                  <a:latin typeface="Arial"/>
                  <a:ea typeface="Arial"/>
                  <a:cs typeface="Arial"/>
                  <a:sym typeface="Arial"/>
                </a:rPr>
                <a:t>GIỚI THIỆU</a:t>
              </a:r>
              <a:endParaRPr sz="1800" dirty="0">
                <a:solidFill>
                  <a:schemeClr val="lt1"/>
                </a:solidFill>
                <a:latin typeface="Arial"/>
                <a:ea typeface="Arial"/>
                <a:cs typeface="Arial"/>
                <a:sym typeface="Arial"/>
              </a:endParaRPr>
            </a:p>
          </p:txBody>
        </p:sp>
        <p:sp>
          <p:nvSpPr>
            <p:cNvPr id="164" name="Google Shape;164;p5"/>
            <p:cNvSpPr txBox="1"/>
            <p:nvPr/>
          </p:nvSpPr>
          <p:spPr>
            <a:xfrm>
              <a:off x="8320522" y="2260176"/>
              <a:ext cx="261031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dirty="0">
                  <a:solidFill>
                    <a:schemeClr val="lt1"/>
                  </a:solidFill>
                  <a:latin typeface="Open Sans"/>
                  <a:ea typeface="Open Sans"/>
                  <a:cs typeface="Open Sans"/>
                  <a:sym typeface="Open Sans"/>
                </a:rPr>
                <a:t>PHÂN TÍCH</a:t>
              </a:r>
              <a:endParaRPr dirty="0"/>
            </a:p>
          </p:txBody>
        </p:sp>
        <p:sp>
          <p:nvSpPr>
            <p:cNvPr id="165" name="Google Shape;165;p5"/>
            <p:cNvSpPr txBox="1"/>
            <p:nvPr/>
          </p:nvSpPr>
          <p:spPr>
            <a:xfrm>
              <a:off x="8700469" y="3282173"/>
              <a:ext cx="26103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dirty="0">
                  <a:solidFill>
                    <a:schemeClr val="lt1"/>
                  </a:solidFill>
                </a:rPr>
                <a:t>CÀI ĐẶT THỬ NGHIỆM</a:t>
              </a:r>
              <a:endParaRPr dirty="0"/>
            </a:p>
          </p:txBody>
        </p:sp>
        <p:sp>
          <p:nvSpPr>
            <p:cNvPr id="166" name="Google Shape;166;p5"/>
            <p:cNvSpPr txBox="1"/>
            <p:nvPr/>
          </p:nvSpPr>
          <p:spPr>
            <a:xfrm>
              <a:off x="8331288" y="4314903"/>
              <a:ext cx="2610317"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600" dirty="0">
                  <a:solidFill>
                    <a:schemeClr val="lt1"/>
                  </a:solidFill>
                  <a:latin typeface="Arial"/>
                  <a:ea typeface="Arial"/>
                  <a:cs typeface="Arial"/>
                  <a:sym typeface="Arial"/>
                </a:rPr>
                <a:t>TỔNG HỢP </a:t>
              </a:r>
              <a:endParaRPr sz="1600" dirty="0">
                <a:solidFill>
                  <a:schemeClr val="lt1"/>
                </a:solidFill>
                <a:latin typeface="Arial"/>
                <a:ea typeface="Arial"/>
                <a:cs typeface="Arial"/>
                <a:sym typeface="Arial"/>
              </a:endParaRPr>
            </a:p>
          </p:txBody>
        </p:sp>
        <p:sp>
          <p:nvSpPr>
            <p:cNvPr id="167" name="Google Shape;167;p5"/>
            <p:cNvSpPr txBox="1"/>
            <p:nvPr/>
          </p:nvSpPr>
          <p:spPr>
            <a:xfrm>
              <a:off x="7743814" y="5341397"/>
              <a:ext cx="268815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a:solidFill>
                    <a:schemeClr val="lt1"/>
                  </a:solidFill>
                  <a:latin typeface="Open Sans"/>
                  <a:ea typeface="Open Sans"/>
                  <a:cs typeface="Open Sans"/>
                  <a:sym typeface="Open Sans"/>
                </a:rPr>
                <a:t>TÀI LIỆU THAM KHẢO</a:t>
              </a:r>
              <a:endParaRPr sz="1100" dirty="0">
                <a:solidFill>
                  <a:schemeClr val="lt1"/>
                </a:solidFill>
                <a:latin typeface="Open Sans Light"/>
                <a:ea typeface="Open Sans Light"/>
                <a:cs typeface="Open Sans Light"/>
                <a:sym typeface="Open Sans Light"/>
              </a:endParaRPr>
            </a:p>
          </p:txBody>
        </p:sp>
      </p:grpSp>
      <p:sp>
        <p:nvSpPr>
          <p:cNvPr id="168" name="Google Shape;168;p5"/>
          <p:cNvSpPr txBox="1"/>
          <p:nvPr/>
        </p:nvSpPr>
        <p:spPr>
          <a:xfrm>
            <a:off x="195309" y="6390427"/>
            <a:ext cx="140397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400" i="1" dirty="0">
                <a:solidFill>
                  <a:srgbClr val="7B7B7B"/>
                </a:solidFill>
                <a:latin typeface="Calibri"/>
                <a:ea typeface="Calibri"/>
                <a:cs typeface="Calibri"/>
                <a:sym typeface="Calibri"/>
              </a:rPr>
              <a:t>Báo cáo giữa kỳ</a:t>
            </a:r>
          </a:p>
          <a:p>
            <a:pPr marL="0" marR="0" lvl="0" indent="0" algn="l" rtl="0">
              <a:spcBef>
                <a:spcPts val="0"/>
              </a:spcBef>
              <a:spcAft>
                <a:spcPts val="0"/>
              </a:spcAft>
              <a:buNone/>
            </a:pPr>
            <a:endParaRPr sz="1400" i="1" dirty="0">
              <a:solidFill>
                <a:srgbClr val="7B7B7B"/>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1938674" y="1487333"/>
            <a:ext cx="8314585" cy="3576213"/>
          </a:xfrm>
          <a:prstGeom prst="rect">
            <a:avLst/>
          </a:prstGeom>
        </p:spPr>
        <p:txBody>
          <a:bodyPr spcFirstLastPara="1" vert="horz" wrap="square" lIns="0" tIns="121900" rIns="121900" bIns="121900" rtlCol="0" anchor="t" anchorCtr="0">
            <a:noAutofit/>
          </a:bodyPr>
          <a:lstStyle/>
          <a:p>
            <a:pPr marL="609585" indent="-423323">
              <a:buSzPts val="1400"/>
              <a:buChar char="●"/>
            </a:pPr>
            <a:r>
              <a:rPr lang="vi-VN" sz="2900" dirty="0">
                <a:solidFill>
                  <a:srgbClr val="434343"/>
                </a:solidFill>
              </a:rPr>
              <a:t>Trong thực tế, Commom Logging (ghi nhật ký) là một hành động lưu lại dấu vết, các thông tin được thông báo trong quá trình xử lý của một đoạn code, một chức năng hay một ứng dụng</a:t>
            </a:r>
          </a:p>
          <a:p>
            <a:pPr marL="609585" indent="-423323">
              <a:buSzPts val="1400"/>
              <a:buChar char="●"/>
            </a:pPr>
            <a:r>
              <a:rPr lang="en-US" sz="2900" dirty="0" err="1">
                <a:solidFill>
                  <a:srgbClr val="434343"/>
                </a:solidFill>
              </a:rPr>
              <a:t>Hiện</a:t>
            </a:r>
            <a:r>
              <a:rPr lang="en-US" sz="2900" dirty="0">
                <a:solidFill>
                  <a:srgbClr val="434343"/>
                </a:solidFill>
              </a:rPr>
              <a:t> nay </a:t>
            </a:r>
            <a:r>
              <a:rPr lang="en-US" sz="2900" dirty="0" err="1">
                <a:solidFill>
                  <a:srgbClr val="434343"/>
                </a:solidFill>
              </a:rPr>
              <a:t>mọi</a:t>
            </a:r>
            <a:r>
              <a:rPr lang="en-US" sz="2900" dirty="0">
                <a:solidFill>
                  <a:srgbClr val="434343"/>
                </a:solidFill>
              </a:rPr>
              <a:t> </a:t>
            </a:r>
            <a:r>
              <a:rPr lang="en-US" sz="2900" dirty="0" err="1">
                <a:solidFill>
                  <a:srgbClr val="434343"/>
                </a:solidFill>
              </a:rPr>
              <a:t>ứng</a:t>
            </a:r>
            <a:r>
              <a:rPr lang="en-US" sz="2900" dirty="0">
                <a:solidFill>
                  <a:srgbClr val="434343"/>
                </a:solidFill>
              </a:rPr>
              <a:t> </a:t>
            </a:r>
            <a:r>
              <a:rPr lang="en-US" sz="2900" dirty="0" err="1">
                <a:solidFill>
                  <a:srgbClr val="434343"/>
                </a:solidFill>
              </a:rPr>
              <a:t>dụng</a:t>
            </a:r>
            <a:r>
              <a:rPr lang="en-US" sz="2900" dirty="0">
                <a:solidFill>
                  <a:srgbClr val="434343"/>
                </a:solidFill>
              </a:rPr>
              <a:t>, </a:t>
            </a:r>
            <a:r>
              <a:rPr lang="en-US" sz="2900" dirty="0" err="1">
                <a:solidFill>
                  <a:srgbClr val="434343"/>
                </a:solidFill>
              </a:rPr>
              <a:t>hệ</a:t>
            </a:r>
            <a:r>
              <a:rPr lang="en-US" sz="2900" dirty="0">
                <a:solidFill>
                  <a:srgbClr val="434343"/>
                </a:solidFill>
              </a:rPr>
              <a:t> </a:t>
            </a:r>
            <a:r>
              <a:rPr lang="en-US" sz="2900" dirty="0" err="1">
                <a:solidFill>
                  <a:srgbClr val="434343"/>
                </a:solidFill>
              </a:rPr>
              <a:t>thống</a:t>
            </a:r>
            <a:r>
              <a:rPr lang="en-US" sz="2900" dirty="0">
                <a:solidFill>
                  <a:srgbClr val="434343"/>
                </a:solidFill>
              </a:rPr>
              <a:t> </a:t>
            </a:r>
            <a:r>
              <a:rPr lang="en-US" sz="2900" dirty="0" err="1">
                <a:solidFill>
                  <a:srgbClr val="434343"/>
                </a:solidFill>
              </a:rPr>
              <a:t>lớn</a:t>
            </a:r>
            <a:r>
              <a:rPr lang="en-US" sz="2900" dirty="0">
                <a:solidFill>
                  <a:srgbClr val="434343"/>
                </a:solidFill>
              </a:rPr>
              <a:t> </a:t>
            </a:r>
            <a:r>
              <a:rPr lang="en-US" sz="2900" dirty="0" err="1">
                <a:solidFill>
                  <a:srgbClr val="434343"/>
                </a:solidFill>
              </a:rPr>
              <a:t>nhỏ</a:t>
            </a:r>
            <a:r>
              <a:rPr lang="en-US" sz="2900" dirty="0">
                <a:solidFill>
                  <a:srgbClr val="434343"/>
                </a:solidFill>
              </a:rPr>
              <a:t> </a:t>
            </a:r>
            <a:r>
              <a:rPr lang="en-US" sz="2900" dirty="0" err="1">
                <a:solidFill>
                  <a:srgbClr val="434343"/>
                </a:solidFill>
              </a:rPr>
              <a:t>đều</a:t>
            </a:r>
            <a:r>
              <a:rPr lang="en-US" sz="2900" dirty="0">
                <a:solidFill>
                  <a:srgbClr val="434343"/>
                </a:solidFill>
              </a:rPr>
              <a:t> có </a:t>
            </a:r>
            <a:r>
              <a:rPr lang="en-US" sz="2900" dirty="0" err="1">
                <a:solidFill>
                  <a:srgbClr val="434343"/>
                </a:solidFill>
              </a:rPr>
              <a:t>thực</a:t>
            </a:r>
            <a:r>
              <a:rPr lang="en-US" sz="2900" dirty="0">
                <a:solidFill>
                  <a:srgbClr val="434343"/>
                </a:solidFill>
              </a:rPr>
              <a:t> </a:t>
            </a:r>
            <a:r>
              <a:rPr lang="en-US" sz="2900" dirty="0" err="1">
                <a:solidFill>
                  <a:srgbClr val="434343"/>
                </a:solidFill>
              </a:rPr>
              <a:t>hiện</a:t>
            </a:r>
            <a:r>
              <a:rPr lang="en-US" sz="2900" dirty="0">
                <a:solidFill>
                  <a:srgbClr val="434343"/>
                </a:solidFill>
              </a:rPr>
              <a:t> </a:t>
            </a:r>
            <a:r>
              <a:rPr lang="en-US" sz="2900" dirty="0" err="1">
                <a:solidFill>
                  <a:srgbClr val="434343"/>
                </a:solidFill>
              </a:rPr>
              <a:t>ghi</a:t>
            </a:r>
            <a:r>
              <a:rPr lang="en-US" sz="2900" dirty="0">
                <a:solidFill>
                  <a:srgbClr val="434343"/>
                </a:solidFill>
              </a:rPr>
              <a:t> log:</a:t>
            </a:r>
            <a:br>
              <a:rPr lang="en-US" sz="2900" dirty="0">
                <a:solidFill>
                  <a:srgbClr val="434343"/>
                </a:solidFill>
              </a:rPr>
            </a:br>
            <a:r>
              <a:rPr lang="en-US" sz="2900" b="1" dirty="0" err="1">
                <a:solidFill>
                  <a:srgbClr val="434343"/>
                </a:solidFill>
              </a:rPr>
              <a:t>ví</a:t>
            </a:r>
            <a:r>
              <a:rPr lang="en-US" sz="2900" b="1" dirty="0">
                <a:solidFill>
                  <a:srgbClr val="434343"/>
                </a:solidFill>
              </a:rPr>
              <a:t> </a:t>
            </a:r>
            <a:r>
              <a:rPr lang="en-US" sz="2900" b="1" dirty="0" err="1">
                <a:solidFill>
                  <a:srgbClr val="434343"/>
                </a:solidFill>
              </a:rPr>
              <a:t>dụ</a:t>
            </a:r>
            <a:r>
              <a:rPr lang="en-US" sz="2900" b="1" dirty="0">
                <a:solidFill>
                  <a:srgbClr val="434343"/>
                </a:solidFill>
              </a:rPr>
              <a:t> </a:t>
            </a:r>
            <a:r>
              <a:rPr lang="en-US" sz="2900" b="1" dirty="0" err="1">
                <a:solidFill>
                  <a:srgbClr val="434343"/>
                </a:solidFill>
              </a:rPr>
              <a:t>như</a:t>
            </a:r>
            <a:r>
              <a:rPr lang="en-US" sz="2900" dirty="0">
                <a:solidFill>
                  <a:srgbClr val="434343"/>
                </a:solidFill>
              </a:rPr>
              <a:t>: </a:t>
            </a:r>
            <a:r>
              <a:rPr lang="vi-VN" sz="2900" dirty="0">
                <a:solidFill>
                  <a:srgbClr val="434343"/>
                </a:solidFill>
              </a:rPr>
              <a:t>việc sử dụng điện thoại android, khi các bạn vào 1 ứng dụng bị lỗi,</a:t>
            </a:r>
            <a:r>
              <a:rPr lang="en-US" sz="2900" dirty="0">
                <a:solidFill>
                  <a:srgbClr val="434343"/>
                </a:solidFill>
              </a:rPr>
              <a:t> </a:t>
            </a:r>
            <a:r>
              <a:rPr lang="vi-VN" sz="2900" dirty="0">
                <a:solidFill>
                  <a:srgbClr val="434343"/>
                </a:solidFill>
              </a:rPr>
              <a:t>sẽ lập tức bị văng ra kèm theo 1 thông báo “send report” để người dùng có thể gửi log lỗi lên  cho nhà phát triển để họ xem và sửa lỗi</a:t>
            </a:r>
            <a:r>
              <a:rPr lang="en-US" sz="2900" dirty="0">
                <a:solidFill>
                  <a:srgbClr val="434343"/>
                </a:solidFill>
              </a:rPr>
              <a:t>.</a:t>
            </a:r>
          </a:p>
        </p:txBody>
      </p:sp>
      <p:sp>
        <p:nvSpPr>
          <p:cNvPr id="927" name="Google Shape;927;p18"/>
          <p:cNvSpPr txBox="1">
            <a:spLocks noGrp="1"/>
          </p:cNvSpPr>
          <p:nvPr>
            <p:ph type="title"/>
          </p:nvPr>
        </p:nvSpPr>
        <p:spPr>
          <a:xfrm>
            <a:off x="950967" y="719333"/>
            <a:ext cx="10290000" cy="768000"/>
          </a:xfrm>
          <a:prstGeom prst="rect">
            <a:avLst/>
          </a:prstGeom>
        </p:spPr>
        <p:txBody>
          <a:bodyPr spcFirstLastPara="1" vert="horz" wrap="square" lIns="121900" tIns="121900" rIns="121900" bIns="121900" rtlCol="0" anchor="t" anchorCtr="0">
            <a:noAutofit/>
          </a:bodyPr>
          <a:lstStyle/>
          <a:p>
            <a:r>
              <a:rPr lang="en-US" b="1" dirty="0">
                <a:solidFill>
                  <a:schemeClr val="accent4">
                    <a:lumMod val="75000"/>
                  </a:schemeClr>
                </a:solidFill>
              </a:rPr>
              <a:t>1, </a:t>
            </a:r>
            <a:r>
              <a:rPr lang="en-US" b="1" dirty="0" err="1">
                <a:solidFill>
                  <a:schemeClr val="accent4">
                    <a:lumMod val="75000"/>
                  </a:schemeClr>
                </a:solidFill>
              </a:rPr>
              <a:t>Giới</a:t>
            </a:r>
            <a:r>
              <a:rPr lang="en-US" b="1" dirty="0">
                <a:solidFill>
                  <a:schemeClr val="accent4">
                    <a:lumMod val="75000"/>
                  </a:schemeClr>
                </a:solidFill>
              </a:rPr>
              <a:t> </a:t>
            </a:r>
            <a:r>
              <a:rPr lang="en-US" b="1" dirty="0" err="1">
                <a:solidFill>
                  <a:schemeClr val="accent4">
                    <a:lumMod val="75000"/>
                  </a:schemeClr>
                </a:solidFill>
              </a:rPr>
              <a:t>thiệu</a:t>
            </a:r>
            <a:r>
              <a:rPr lang="en-US" b="1" dirty="0">
                <a:solidFill>
                  <a:schemeClr val="accent4">
                    <a:lumMod val="75000"/>
                  </a:schemeClr>
                </a:solidFill>
              </a:rPr>
              <a:t> Java </a:t>
            </a:r>
            <a:r>
              <a:rPr lang="en-US" b="1" dirty="0" err="1">
                <a:solidFill>
                  <a:schemeClr val="accent4">
                    <a:lumMod val="75000"/>
                  </a:schemeClr>
                </a:solidFill>
              </a:rPr>
              <a:t>Commom</a:t>
            </a:r>
            <a:r>
              <a:rPr lang="en-US" b="1" dirty="0">
                <a:solidFill>
                  <a:schemeClr val="accent4">
                    <a:lumMod val="75000"/>
                  </a:schemeClr>
                </a:solidFill>
              </a:rPr>
              <a:t> Logging</a:t>
            </a:r>
          </a:p>
        </p:txBody>
      </p:sp>
      <p:pic>
        <p:nvPicPr>
          <p:cNvPr id="1026" name="Picture 2" descr="Một Bà Già Nghi Ngờ Một Cuộc Gọi Từ Một Người Lạ Trên Điện Thoại Di Động  Của Mình Hình minh họa Sẵn có - Tải xuống Hình ảnh Ngay bây giờ -">
            <a:extLst>
              <a:ext uri="{FF2B5EF4-FFF2-40B4-BE49-F238E27FC236}">
                <a16:creationId xmlns:a16="http://schemas.microsoft.com/office/drawing/2014/main" id="{75938558-04F9-330D-7544-5ADFBCF2D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6816" y="4528154"/>
            <a:ext cx="1120595" cy="14267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7DC061-2C43-6F57-C115-663FC31D7F1E}"/>
              </a:ext>
            </a:extLst>
          </p:cNvPr>
          <p:cNvPicPr>
            <a:picLocks noChangeAspect="1"/>
          </p:cNvPicPr>
          <p:nvPr/>
        </p:nvPicPr>
        <p:blipFill rotWithShape="1">
          <a:blip r:embed="rId2">
            <a:extLst>
              <a:ext uri="{28A0092B-C50C-407E-A947-70E740481C1C}">
                <a14:useLocalDpi xmlns:a14="http://schemas.microsoft.com/office/drawing/2010/main" val="0"/>
              </a:ext>
            </a:extLst>
          </a:blip>
          <a:srcRect l="1704" t="3226" r="1353" b="3226"/>
          <a:stretch/>
        </p:blipFill>
        <p:spPr bwMode="auto">
          <a:xfrm>
            <a:off x="743373" y="3894667"/>
            <a:ext cx="5530427" cy="2734733"/>
          </a:xfrm>
          <a:prstGeom prst="rect">
            <a:avLst/>
          </a:prstGeom>
          <a:noFill/>
          <a:ln>
            <a:noFill/>
          </a:ln>
        </p:spPr>
      </p:pic>
      <p:sp>
        <p:nvSpPr>
          <p:cNvPr id="4" name="Google Shape;926;p18">
            <a:extLst>
              <a:ext uri="{FF2B5EF4-FFF2-40B4-BE49-F238E27FC236}">
                <a16:creationId xmlns:a16="http://schemas.microsoft.com/office/drawing/2014/main" id="{4B3682EB-582B-9F58-2E42-9CA2E6B7DFAA}"/>
              </a:ext>
            </a:extLst>
          </p:cNvPr>
          <p:cNvSpPr txBox="1">
            <a:spLocks/>
          </p:cNvSpPr>
          <p:nvPr/>
        </p:nvSpPr>
        <p:spPr>
          <a:xfrm>
            <a:off x="1059212" y="228600"/>
            <a:ext cx="10158443" cy="4159684"/>
          </a:xfrm>
          <a:prstGeom prst="rect">
            <a:avLst/>
          </a:prstGeom>
        </p:spPr>
        <p:txBody>
          <a:bodyPr spcFirstLastPara="1" vert="horz" wrap="square" lIns="0" tIns="121900" rIns="121900" bIns="121900" rtlCol="0" anchor="t" anchorCtr="0">
            <a:noAutofit/>
          </a:bodyPr>
          <a:lstStyle>
            <a:lvl1pPr marL="228600" lvl="0" indent="-228600" algn="l" defTabSz="914400" rtl="0" eaLnBrk="1" latinLnBrk="0" hangingPunct="1">
              <a:lnSpc>
                <a:spcPct val="115000"/>
              </a:lnSpc>
              <a:spcBef>
                <a:spcPts val="0"/>
              </a:spcBef>
              <a:spcAft>
                <a:spcPts val="0"/>
              </a:spcAft>
              <a:buFont typeface="Arial" panose="020B0604020202020204" pitchFamily="34" charset="0"/>
              <a:buNone/>
              <a:defRPr sz="2800" kern="1200">
                <a:solidFill>
                  <a:schemeClr val="dk2"/>
                </a:solidFill>
                <a:latin typeface="Barlow Semi Condensed"/>
                <a:ea typeface="Barlow Semi Condensed"/>
                <a:cs typeface="Barlow Semi Condensed"/>
                <a:sym typeface="Barlow Semi Condensed"/>
              </a:defRPr>
            </a:lvl1pPr>
            <a:lvl2pPr marL="685800" lvl="1" indent="-228600" algn="l" defTabSz="914400" rtl="0" eaLnBrk="1" latinLnBrk="0" hangingPunct="1">
              <a:lnSpc>
                <a:spcPct val="115000"/>
              </a:lnSpc>
              <a:spcBef>
                <a:spcPts val="2133"/>
              </a:spcBef>
              <a:spcAft>
                <a:spcPts val="0"/>
              </a:spcAft>
              <a:buFont typeface="Arial" panose="020B0604020202020204" pitchFamily="34" charset="0"/>
              <a:buNone/>
              <a:defRPr sz="2400" kern="1200">
                <a:solidFill>
                  <a:schemeClr val="dk2"/>
                </a:solidFill>
                <a:latin typeface="Barlow Semi Condensed"/>
                <a:ea typeface="Barlow Semi Condensed"/>
                <a:cs typeface="Barlow Semi Condensed"/>
                <a:sym typeface="Barlow Semi Condensed"/>
              </a:defRPr>
            </a:lvl2pPr>
            <a:lvl3pPr marL="1143000" lvl="2" indent="-228600" algn="l" defTabSz="914400" rtl="0" eaLnBrk="1" latinLnBrk="0" hangingPunct="1">
              <a:lnSpc>
                <a:spcPct val="115000"/>
              </a:lnSpc>
              <a:spcBef>
                <a:spcPts val="2133"/>
              </a:spcBef>
              <a:spcAft>
                <a:spcPts val="0"/>
              </a:spcAft>
              <a:buFont typeface="Arial" panose="020B0604020202020204" pitchFamily="34" charset="0"/>
              <a:buNone/>
              <a:defRPr sz="2000" kern="1200">
                <a:solidFill>
                  <a:schemeClr val="dk2"/>
                </a:solidFill>
                <a:latin typeface="Barlow Semi Condensed"/>
                <a:ea typeface="Barlow Semi Condensed"/>
                <a:cs typeface="Barlow Semi Condensed"/>
                <a:sym typeface="Barlow Semi Condensed"/>
              </a:defRPr>
            </a:lvl3pPr>
            <a:lvl4pPr marL="1600200" lvl="3"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4pPr>
            <a:lvl5pPr marL="2057400" lvl="4"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5pPr>
            <a:lvl6pPr marL="2514600" lvl="5"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6pPr>
            <a:lvl7pPr marL="2971800" lvl="6"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7pPr>
            <a:lvl8pPr marL="3429000" lvl="7" indent="-228600" algn="l" defTabSz="914400" rtl="0" eaLnBrk="1" latinLnBrk="0" hangingPunct="1">
              <a:lnSpc>
                <a:spcPct val="115000"/>
              </a:lnSpc>
              <a:spcBef>
                <a:spcPts val="2133"/>
              </a:spcBef>
              <a:spcAft>
                <a:spcPts val="0"/>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8pPr>
            <a:lvl9pPr marL="3886200" lvl="8" indent="-228600" algn="l" defTabSz="914400" rtl="0" eaLnBrk="1" latinLnBrk="0" hangingPunct="1">
              <a:lnSpc>
                <a:spcPct val="115000"/>
              </a:lnSpc>
              <a:spcBef>
                <a:spcPts val="2133"/>
              </a:spcBef>
              <a:spcAft>
                <a:spcPts val="2133"/>
              </a:spcAft>
              <a:buFont typeface="Arial" panose="020B0604020202020204" pitchFamily="34" charset="0"/>
              <a:buNone/>
              <a:defRPr sz="1800" kern="1200">
                <a:solidFill>
                  <a:schemeClr val="dk2"/>
                </a:solidFill>
                <a:latin typeface="Barlow Semi Condensed"/>
                <a:ea typeface="Barlow Semi Condensed"/>
                <a:cs typeface="Barlow Semi Condensed"/>
                <a:sym typeface="Barlow Semi Condensed"/>
              </a:defRPr>
            </a:lvl9pPr>
          </a:lstStyle>
          <a:p>
            <a:pPr marL="609585" indent="-423323">
              <a:buSzPts val="1400"/>
              <a:buFont typeface="Arial" panose="020B0604020202020204" pitchFamily="34" charset="0"/>
              <a:buChar char="●"/>
            </a:pPr>
            <a:r>
              <a:rPr lang="vi-VN" sz="2600" dirty="0">
                <a:solidFill>
                  <a:srgbClr val="434343"/>
                </a:solidFill>
              </a:rPr>
              <a:t>Còn trong java, Commom Logging ra đời như một API</a:t>
            </a:r>
            <a:r>
              <a:rPr lang="en-US" sz="2600" dirty="0">
                <a:solidFill>
                  <a:srgbClr val="434343"/>
                </a:solidFill>
              </a:rPr>
              <a:t> </a:t>
            </a:r>
            <a:r>
              <a:rPr lang="vi-VN" sz="2600" dirty="0">
                <a:solidFill>
                  <a:srgbClr val="434343"/>
                </a:solidFill>
              </a:rPr>
              <a:t>(application programming interface-giao diện lập trình ứng dụng)  chuẩn cho logging và với nền tảng hay framework khác nhau nó cũng có những biến thể nhất định như log4net và log4j. </a:t>
            </a:r>
            <a:endParaRPr lang="en-US" sz="2600" dirty="0">
              <a:solidFill>
                <a:srgbClr val="434343"/>
              </a:solidFill>
            </a:endParaRPr>
          </a:p>
          <a:p>
            <a:pPr marL="609585" indent="-423323">
              <a:buSzPts val="1400"/>
              <a:buFont typeface="Arial" panose="020B0604020202020204" pitchFamily="34" charset="0"/>
              <a:buChar char="●"/>
            </a:pPr>
            <a:r>
              <a:rPr lang="vi-VN" sz="2600" dirty="0">
                <a:solidFill>
                  <a:srgbClr val="434343"/>
                </a:solidFill>
              </a:rPr>
              <a:t>Commoms Logging là một thư viện cho phép bạn làm việc với một trong 3 bộ thư viện một cách dễ dàng hơn. Như vậy để viết một chương trình Log, một mình nó không thể là một Logger, chúng ta có khá nhiều bộ thư viện nguòn mở để thiết lập một hệ thống logging cho system của mình,.... </a:t>
            </a:r>
          </a:p>
        </p:txBody>
      </p:sp>
      <p:sp>
        <p:nvSpPr>
          <p:cNvPr id="6" name="Google Shape;927;p18">
            <a:extLst>
              <a:ext uri="{FF2B5EF4-FFF2-40B4-BE49-F238E27FC236}">
                <a16:creationId xmlns:a16="http://schemas.microsoft.com/office/drawing/2014/main" id="{A32F665D-8583-C75C-A38A-7E4EDC380D69}"/>
              </a:ext>
            </a:extLst>
          </p:cNvPr>
          <p:cNvSpPr txBox="1">
            <a:spLocks/>
          </p:cNvSpPr>
          <p:nvPr/>
        </p:nvSpPr>
        <p:spPr>
          <a:xfrm>
            <a:off x="935727" y="474281"/>
            <a:ext cx="5967993" cy="768000"/>
          </a:xfrm>
          <a:prstGeom prst="rect">
            <a:avLst/>
          </a:prstGeom>
        </p:spPr>
        <p:txBody>
          <a:bodyPr spcFirstLastPara="1" vert="horz" wrap="square" lIns="121900" tIns="121900" rIns="121900" bIns="121900" rtlCol="0" anchor="t" anchorCtr="0">
            <a:noAutofit/>
          </a:bodyPr>
          <a:lstStyle>
            <a:lvl1pPr lvl="0" algn="ctr"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lang="en-US" sz="3600" b="1" dirty="0">
              <a:solidFill>
                <a:schemeClr val="accent2">
                  <a:lumMod val="75000"/>
                </a:schemeClr>
              </a:solidFill>
            </a:endParaRPr>
          </a:p>
        </p:txBody>
      </p:sp>
      <p:sp>
        <p:nvSpPr>
          <p:cNvPr id="5" name="Rectangle 4">
            <a:extLst>
              <a:ext uri="{FF2B5EF4-FFF2-40B4-BE49-F238E27FC236}">
                <a16:creationId xmlns:a16="http://schemas.microsoft.com/office/drawing/2014/main" id="{9723B93B-60E5-5A9E-5BD8-957CE756EBFE}"/>
              </a:ext>
            </a:extLst>
          </p:cNvPr>
          <p:cNvSpPr/>
          <p:nvPr/>
        </p:nvSpPr>
        <p:spPr>
          <a:xfrm>
            <a:off x="6510527" y="4156986"/>
            <a:ext cx="4442428" cy="222673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dirty="0"/>
              <a:t>Lưu ý: Việc bạn chọn Logger nào không quan trọng chúng được xử lý một cách giống nhau với sự hỗ trợ của </a:t>
            </a:r>
          </a:p>
          <a:p>
            <a:pPr algn="ctr"/>
            <a:r>
              <a:rPr lang="vi-VN" dirty="0"/>
              <a:t>Commom Logging, đồng thời bạn có thể cấu hình Commom Logging để sử dụng các thư viện Logging</a:t>
            </a:r>
            <a:endParaRPr lang="en-US" dirty="0"/>
          </a:p>
        </p:txBody>
      </p:sp>
      <p:sp>
        <p:nvSpPr>
          <p:cNvPr id="8" name="Arrow: Left 7">
            <a:extLst>
              <a:ext uri="{FF2B5EF4-FFF2-40B4-BE49-F238E27FC236}">
                <a16:creationId xmlns:a16="http://schemas.microsoft.com/office/drawing/2014/main" id="{79ED98B2-6599-FBA8-B14B-8078154169C4}"/>
              </a:ext>
            </a:extLst>
          </p:cNvPr>
          <p:cNvSpPr/>
          <p:nvPr/>
        </p:nvSpPr>
        <p:spPr>
          <a:xfrm>
            <a:off x="6222661" y="5528210"/>
            <a:ext cx="287866" cy="372534"/>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2837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pic>
        <p:nvPicPr>
          <p:cNvPr id="10" name="Picture 9">
            <a:extLst>
              <a:ext uri="{FF2B5EF4-FFF2-40B4-BE49-F238E27FC236}">
                <a16:creationId xmlns:a16="http://schemas.microsoft.com/office/drawing/2014/main" id="{457F23E7-C1AD-72DB-595E-4A4F6464D4DB}"/>
              </a:ext>
            </a:extLst>
          </p:cNvPr>
          <p:cNvPicPr>
            <a:picLocks noChangeAspect="1"/>
          </p:cNvPicPr>
          <p:nvPr/>
        </p:nvPicPr>
        <p:blipFill>
          <a:blip r:embed="rId3"/>
          <a:stretch>
            <a:fillRect/>
          </a:stretch>
        </p:blipFill>
        <p:spPr>
          <a:xfrm>
            <a:off x="6124649" y="1133068"/>
            <a:ext cx="6376914" cy="5700405"/>
          </a:xfrm>
          <a:prstGeom prst="rect">
            <a:avLst/>
          </a:prstGeom>
        </p:spPr>
      </p:pic>
      <p:cxnSp>
        <p:nvCxnSpPr>
          <p:cNvPr id="932" name="Google Shape;932;p19"/>
          <p:cNvCxnSpPr>
            <a:stCxn id="933" idx="4"/>
            <a:endCxn id="934" idx="0"/>
          </p:cNvCxnSpPr>
          <p:nvPr/>
        </p:nvCxnSpPr>
        <p:spPr>
          <a:xfrm>
            <a:off x="1085990" y="2703209"/>
            <a:ext cx="93764" cy="547381"/>
          </a:xfrm>
          <a:prstGeom prst="straightConnector1">
            <a:avLst/>
          </a:prstGeom>
          <a:noFill/>
          <a:ln w="9525" cap="flat" cmpd="sng">
            <a:solidFill>
              <a:schemeClr val="dk1"/>
            </a:solidFill>
            <a:prstDash val="solid"/>
            <a:round/>
            <a:headEnd type="none" w="med" len="med"/>
            <a:tailEnd type="none" w="med" len="med"/>
          </a:ln>
        </p:spPr>
      </p:cxnSp>
      <p:cxnSp>
        <p:nvCxnSpPr>
          <p:cNvPr id="935" name="Google Shape;935;p19"/>
          <p:cNvCxnSpPr>
            <a:cxnSpLocks/>
            <a:stCxn id="936" idx="4"/>
            <a:endCxn id="937" idx="0"/>
          </p:cNvCxnSpPr>
          <p:nvPr/>
        </p:nvCxnSpPr>
        <p:spPr>
          <a:xfrm>
            <a:off x="5448057" y="2702355"/>
            <a:ext cx="94008" cy="548235"/>
          </a:xfrm>
          <a:prstGeom prst="straightConnector1">
            <a:avLst/>
          </a:prstGeom>
          <a:noFill/>
          <a:ln w="9525" cap="flat" cmpd="sng">
            <a:solidFill>
              <a:srgbClr val="494949"/>
            </a:solidFill>
            <a:prstDash val="solid"/>
            <a:round/>
            <a:headEnd type="none" w="med" len="med"/>
            <a:tailEnd type="none" w="med" len="med"/>
          </a:ln>
        </p:spPr>
      </p:cxnSp>
      <p:sp>
        <p:nvSpPr>
          <p:cNvPr id="938" name="Google Shape;938;p19"/>
          <p:cNvSpPr txBox="1">
            <a:spLocks noGrp="1"/>
          </p:cNvSpPr>
          <p:nvPr>
            <p:ph type="title"/>
          </p:nvPr>
        </p:nvSpPr>
        <p:spPr>
          <a:xfrm>
            <a:off x="1968790" y="474485"/>
            <a:ext cx="8142127" cy="860766"/>
          </a:xfrm>
          <a:prstGeom prst="rect">
            <a:avLst/>
          </a:prstGeom>
        </p:spPr>
        <p:txBody>
          <a:bodyPr spcFirstLastPara="1" vert="horz" wrap="square" lIns="121900" tIns="121900" rIns="121900" bIns="121900" rtlCol="0" anchor="t" anchorCtr="0">
            <a:noAutofit/>
          </a:bodyPr>
          <a:lstStyle/>
          <a:p>
            <a:pPr algn="ctr">
              <a:spcBef>
                <a:spcPts val="0"/>
              </a:spcBef>
            </a:pPr>
            <a:r>
              <a:rPr lang="vi-VN" dirty="0"/>
              <a:t>Sơ đồ</a:t>
            </a:r>
            <a:r>
              <a:rPr lang="en-US" dirty="0"/>
              <a:t> </a:t>
            </a:r>
            <a:r>
              <a:rPr lang="vi-VN" dirty="0"/>
              <a:t>quá trình</a:t>
            </a:r>
            <a:r>
              <a:rPr lang="en-US" dirty="0"/>
              <a:t> </a:t>
            </a:r>
            <a:r>
              <a:rPr lang="en-US" b="1" dirty="0" err="1"/>
              <a:t>của</a:t>
            </a:r>
            <a:r>
              <a:rPr lang="en-US" b="1" dirty="0"/>
              <a:t> </a:t>
            </a:r>
            <a:r>
              <a:rPr lang="en-US" b="1" dirty="0">
                <a:solidFill>
                  <a:srgbClr val="FF0000"/>
                </a:solidFill>
              </a:rPr>
              <a:t>Log4j</a:t>
            </a:r>
            <a:r>
              <a:rPr lang="en-US" b="1" dirty="0"/>
              <a:t>:</a:t>
            </a:r>
            <a:endParaRPr dirty="0"/>
          </a:p>
        </p:txBody>
      </p:sp>
      <p:cxnSp>
        <p:nvCxnSpPr>
          <p:cNvPr id="939" name="Google Shape;939;p19"/>
          <p:cNvCxnSpPr>
            <a:cxnSpLocks/>
            <a:stCxn id="940" idx="6"/>
            <a:endCxn id="941" idx="2"/>
          </p:cNvCxnSpPr>
          <p:nvPr/>
        </p:nvCxnSpPr>
        <p:spPr>
          <a:xfrm flipV="1">
            <a:off x="3819910" y="2281260"/>
            <a:ext cx="1074984" cy="402"/>
          </a:xfrm>
          <a:prstGeom prst="straightConnector1">
            <a:avLst/>
          </a:prstGeom>
          <a:noFill/>
          <a:ln w="9525" cap="flat" cmpd="sng">
            <a:solidFill>
              <a:schemeClr val="dk1"/>
            </a:solidFill>
            <a:prstDash val="solid"/>
            <a:round/>
            <a:headEnd type="none" w="med" len="med"/>
            <a:tailEnd type="none" w="med" len="med"/>
          </a:ln>
        </p:spPr>
      </p:cxnSp>
      <p:cxnSp>
        <p:nvCxnSpPr>
          <p:cNvPr id="944" name="Google Shape;944;p19"/>
          <p:cNvCxnSpPr>
            <a:cxnSpLocks/>
            <a:stCxn id="945" idx="6"/>
            <a:endCxn id="940" idx="2"/>
          </p:cNvCxnSpPr>
          <p:nvPr/>
        </p:nvCxnSpPr>
        <p:spPr>
          <a:xfrm flipV="1">
            <a:off x="1638791" y="2281662"/>
            <a:ext cx="1075065" cy="289"/>
          </a:xfrm>
          <a:prstGeom prst="straightConnector1">
            <a:avLst/>
          </a:prstGeom>
          <a:noFill/>
          <a:ln w="9525" cap="flat" cmpd="sng">
            <a:solidFill>
              <a:schemeClr val="dk1"/>
            </a:solidFill>
            <a:prstDash val="solid"/>
            <a:round/>
            <a:headEnd type="none" w="med" len="med"/>
            <a:tailEnd type="none" w="med" len="med"/>
          </a:ln>
        </p:spPr>
      </p:cxnSp>
      <p:cxnSp>
        <p:nvCxnSpPr>
          <p:cNvPr id="946" name="Google Shape;946;p19"/>
          <p:cNvCxnSpPr>
            <a:cxnSpLocks/>
            <a:stCxn id="947" idx="4"/>
            <a:endCxn id="948" idx="0"/>
          </p:cNvCxnSpPr>
          <p:nvPr/>
        </p:nvCxnSpPr>
        <p:spPr>
          <a:xfrm>
            <a:off x="3267109" y="2703249"/>
            <a:ext cx="93784" cy="547341"/>
          </a:xfrm>
          <a:prstGeom prst="straightConnector1">
            <a:avLst/>
          </a:prstGeom>
          <a:noFill/>
          <a:ln w="9525" cap="flat" cmpd="sng">
            <a:solidFill>
              <a:srgbClr val="494949"/>
            </a:solidFill>
            <a:prstDash val="solid"/>
            <a:round/>
            <a:headEnd type="none" w="med" len="med"/>
            <a:tailEnd type="none" w="med" len="med"/>
          </a:ln>
        </p:spPr>
      </p:cxnSp>
      <p:grpSp>
        <p:nvGrpSpPr>
          <p:cNvPr id="949" name="Google Shape;949;p19"/>
          <p:cNvGrpSpPr/>
          <p:nvPr/>
        </p:nvGrpSpPr>
        <p:grpSpPr>
          <a:xfrm>
            <a:off x="2713856" y="1716244"/>
            <a:ext cx="1106054" cy="1130835"/>
            <a:chOff x="3347726" y="2480342"/>
            <a:chExt cx="810000" cy="810000"/>
          </a:xfrm>
        </p:grpSpPr>
        <p:sp>
          <p:nvSpPr>
            <p:cNvPr id="940" name="Google Shape;940;p19"/>
            <p:cNvSpPr/>
            <p:nvPr/>
          </p:nvSpPr>
          <p:spPr>
            <a:xfrm>
              <a:off x="3347726" y="2480342"/>
              <a:ext cx="810000" cy="810000"/>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7" name="Google Shape;947;p19"/>
            <p:cNvSpPr/>
            <p:nvPr/>
          </p:nvSpPr>
          <p:spPr>
            <a:xfrm>
              <a:off x="3451091" y="2583719"/>
              <a:ext cx="603600" cy="603600"/>
            </a:xfrm>
            <a:prstGeom prst="ellipse">
              <a:avLst/>
            </a:prstGeom>
            <a:solidFill>
              <a:srgbClr val="FFFFFF"/>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950" name="Google Shape;950;p19"/>
          <p:cNvGrpSpPr/>
          <p:nvPr/>
        </p:nvGrpSpPr>
        <p:grpSpPr>
          <a:xfrm>
            <a:off x="4894894" y="1715726"/>
            <a:ext cx="1106282" cy="1131068"/>
            <a:chOff x="4987057" y="2480342"/>
            <a:chExt cx="809100" cy="809100"/>
          </a:xfrm>
        </p:grpSpPr>
        <p:sp>
          <p:nvSpPr>
            <p:cNvPr id="941" name="Google Shape;941;p19"/>
            <p:cNvSpPr/>
            <p:nvPr/>
          </p:nvSpPr>
          <p:spPr>
            <a:xfrm>
              <a:off x="4987057" y="2480342"/>
              <a:ext cx="809100" cy="809100"/>
            </a:xfrm>
            <a:prstGeom prst="ellipse">
              <a:avLst/>
            </a:prstGeom>
            <a:solidFill>
              <a:schemeClr val="accent1"/>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6" name="Google Shape;936;p19"/>
            <p:cNvSpPr/>
            <p:nvPr/>
          </p:nvSpPr>
          <p:spPr>
            <a:xfrm>
              <a:off x="5090423" y="2583719"/>
              <a:ext cx="602400" cy="602400"/>
            </a:xfrm>
            <a:prstGeom prst="ellipse">
              <a:avLst/>
            </a:prstGeom>
            <a:solidFill>
              <a:schemeClr val="lt1"/>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955" name="Google Shape;955;p19"/>
          <p:cNvGrpSpPr/>
          <p:nvPr/>
        </p:nvGrpSpPr>
        <p:grpSpPr>
          <a:xfrm>
            <a:off x="532691" y="1716300"/>
            <a:ext cx="1106100" cy="1131302"/>
            <a:chOff x="1708681" y="2480698"/>
            <a:chExt cx="809100" cy="809400"/>
          </a:xfrm>
        </p:grpSpPr>
        <p:sp>
          <p:nvSpPr>
            <p:cNvPr id="945" name="Google Shape;945;p19"/>
            <p:cNvSpPr/>
            <p:nvPr/>
          </p:nvSpPr>
          <p:spPr>
            <a:xfrm>
              <a:off x="1708681" y="2480698"/>
              <a:ext cx="809100" cy="809400"/>
            </a:xfrm>
            <a:prstGeom prst="ellipse">
              <a:avLst/>
            </a:prstGeom>
            <a:solidFill>
              <a:schemeClr val="accent1"/>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3" name="Google Shape;933;p19"/>
            <p:cNvSpPr/>
            <p:nvPr/>
          </p:nvSpPr>
          <p:spPr>
            <a:xfrm>
              <a:off x="1812063" y="2584091"/>
              <a:ext cx="602700" cy="602700"/>
            </a:xfrm>
            <a:prstGeom prst="ellipse">
              <a:avLst/>
            </a:prstGeom>
            <a:solidFill>
              <a:schemeClr val="lt1"/>
            </a:solidFill>
            <a:ln w="9525" cap="flat" cmpd="sng">
              <a:solidFill>
                <a:srgbClr val="49494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948" name="Google Shape;948;p19"/>
          <p:cNvSpPr/>
          <p:nvPr/>
        </p:nvSpPr>
        <p:spPr>
          <a:xfrm>
            <a:off x="3315999" y="3250590"/>
            <a:ext cx="89788" cy="91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4" name="Google Shape;934;p19"/>
          <p:cNvSpPr/>
          <p:nvPr/>
        </p:nvSpPr>
        <p:spPr>
          <a:xfrm>
            <a:off x="1134860" y="3250590"/>
            <a:ext cx="89788" cy="91800"/>
          </a:xfrm>
          <a:prstGeom prst="ellipse">
            <a:avLst/>
          </a:prstGeom>
          <a:solidFill>
            <a:schemeClr val="accent1"/>
          </a:solidFill>
          <a:ln w="9525" cap="flat" cmpd="sng">
            <a:solidFill>
              <a:srgbClr val="3D3D3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7" name="Google Shape;937;p19"/>
          <p:cNvSpPr/>
          <p:nvPr/>
        </p:nvSpPr>
        <p:spPr>
          <a:xfrm>
            <a:off x="5497171" y="3250590"/>
            <a:ext cx="89788" cy="91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960" name="Google Shape;960;p19"/>
          <p:cNvGrpSpPr/>
          <p:nvPr/>
        </p:nvGrpSpPr>
        <p:grpSpPr>
          <a:xfrm>
            <a:off x="2395383" y="2022426"/>
            <a:ext cx="1646396" cy="2692450"/>
            <a:chOff x="3020567" y="1947125"/>
            <a:chExt cx="1463250" cy="2340500"/>
          </a:xfrm>
        </p:grpSpPr>
        <p:sp>
          <p:nvSpPr>
            <p:cNvPr id="961" name="Google Shape;961;p19"/>
            <p:cNvSpPr txBox="1"/>
            <p:nvPr/>
          </p:nvSpPr>
          <p:spPr>
            <a:xfrm>
              <a:off x="3398804" y="1947125"/>
              <a:ext cx="704400" cy="5727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accent1"/>
                  </a:solidFill>
                  <a:latin typeface="Fjalla One"/>
                  <a:ea typeface="Fjalla One"/>
                  <a:cs typeface="Fjalla One"/>
                  <a:sym typeface="Fjalla One"/>
                </a:rPr>
                <a:t>AP</a:t>
              </a:r>
              <a:endParaRPr sz="5333" dirty="0">
                <a:solidFill>
                  <a:schemeClr val="accent1"/>
                </a:solidFill>
                <a:latin typeface="Fjalla One"/>
                <a:ea typeface="Fjalla One"/>
                <a:cs typeface="Fjalla One"/>
                <a:sym typeface="Fjalla One"/>
              </a:endParaRPr>
            </a:p>
          </p:txBody>
        </p:sp>
        <p:sp>
          <p:nvSpPr>
            <p:cNvPr id="962" name="Google Shape;962;p19"/>
            <p:cNvSpPr txBox="1"/>
            <p:nvPr/>
          </p:nvSpPr>
          <p:spPr>
            <a:xfrm>
              <a:off x="3020567" y="3017413"/>
              <a:ext cx="1463100" cy="461700"/>
            </a:xfrm>
            <a:prstGeom prst="rect">
              <a:avLst/>
            </a:prstGeom>
            <a:noFill/>
            <a:ln>
              <a:noFill/>
            </a:ln>
          </p:spPr>
          <p:txBody>
            <a:bodyPr spcFirstLastPara="1" wrap="square" lIns="121900" tIns="121900" rIns="121900" bIns="121900" anchor="b" anchorCtr="0">
              <a:noAutofit/>
            </a:bodyPr>
            <a:lstStyle/>
            <a:p>
              <a:pPr algn="ctr"/>
              <a:r>
                <a:rPr lang="en-US" sz="2400" dirty="0" err="1">
                  <a:solidFill>
                    <a:schemeClr val="accent1"/>
                  </a:solidFill>
                  <a:latin typeface="Barlow Semi Condensed Medium"/>
                  <a:ea typeface="Barlow Semi Condensed Medium"/>
                  <a:cs typeface="Barlow Semi Condensed Medium"/>
                  <a:sym typeface="Barlow Semi Condensed Medium"/>
                </a:rPr>
                <a:t>Appenders</a:t>
              </a:r>
              <a:endParaRPr sz="2400" dirty="0">
                <a:solidFill>
                  <a:schemeClr val="accent1"/>
                </a:solidFill>
                <a:latin typeface="Barlow Semi Condensed Medium"/>
                <a:ea typeface="Barlow Semi Condensed Medium"/>
                <a:cs typeface="Barlow Semi Condensed Medium"/>
                <a:sym typeface="Barlow Semi Condensed Medium"/>
              </a:endParaRPr>
            </a:p>
          </p:txBody>
        </p:sp>
        <p:sp>
          <p:nvSpPr>
            <p:cNvPr id="963" name="Google Shape;963;p19"/>
            <p:cNvSpPr txBox="1"/>
            <p:nvPr/>
          </p:nvSpPr>
          <p:spPr>
            <a:xfrm>
              <a:off x="3020717" y="3479125"/>
              <a:ext cx="1463100" cy="808500"/>
            </a:xfrm>
            <a:prstGeom prst="rect">
              <a:avLst/>
            </a:prstGeom>
            <a:noFill/>
            <a:ln>
              <a:noFill/>
            </a:ln>
          </p:spPr>
          <p:txBody>
            <a:bodyPr spcFirstLastPara="1" wrap="square" lIns="121900" tIns="121900" rIns="121900" bIns="121900" anchor="t" anchorCtr="0">
              <a:noAutofit/>
            </a:bodyPr>
            <a:lstStyle/>
            <a:p>
              <a:r>
                <a:rPr lang="en-US" sz="2400" dirty="0" err="1">
                  <a:solidFill>
                    <a:schemeClr val="dk1"/>
                  </a:solidFill>
                  <a:latin typeface="Barlow Semi Condensed"/>
                  <a:ea typeface="Barlow Semi Condensed"/>
                  <a:cs typeface="Barlow Semi Condensed"/>
                  <a:sym typeface="Barlow Semi Condensed"/>
                </a:rPr>
                <a:t>chịu</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trách</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nhiệm</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ghi</a:t>
              </a:r>
              <a:r>
                <a:rPr lang="en-US" sz="2400" dirty="0">
                  <a:solidFill>
                    <a:schemeClr val="dk1"/>
                  </a:solidFill>
                  <a:latin typeface="Barlow Semi Condensed"/>
                  <a:ea typeface="Barlow Semi Condensed"/>
                  <a:cs typeface="Barlow Semi Condensed"/>
                  <a:sym typeface="Barlow Semi Condensed"/>
                </a:rPr>
                <a:t> log </a:t>
              </a:r>
              <a:r>
                <a:rPr lang="en-US" sz="2400" dirty="0" err="1">
                  <a:solidFill>
                    <a:schemeClr val="dk1"/>
                  </a:solidFill>
                  <a:latin typeface="Barlow Semi Condensed"/>
                  <a:ea typeface="Barlow Semi Condensed"/>
                  <a:cs typeface="Barlow Semi Condensed"/>
                  <a:sym typeface="Barlow Semi Condensed"/>
                </a:rPr>
                <a:t>tới</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các</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vị</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trí</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cấu</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hình</a:t>
              </a:r>
              <a:r>
                <a:rPr lang="en-US" sz="2400" dirty="0">
                  <a:solidFill>
                    <a:schemeClr val="dk1"/>
                  </a:solidFill>
                  <a:latin typeface="Barlow Semi Condensed"/>
                  <a:ea typeface="Barlow Semi Condensed"/>
                  <a:cs typeface="Barlow Semi Condensed"/>
                  <a:sym typeface="Barlow Semi Condensed"/>
                </a:rPr>
                <a:t> (file, </a:t>
              </a:r>
              <a:r>
                <a:rPr lang="en-US" sz="2400" dirty="0" err="1">
                  <a:solidFill>
                    <a:schemeClr val="dk1"/>
                  </a:solidFill>
                  <a:latin typeface="Barlow Semi Condensed"/>
                  <a:ea typeface="Barlow Semi Condensed"/>
                  <a:cs typeface="Barlow Semi Condensed"/>
                  <a:sym typeface="Barlow Semi Condensed"/>
                </a:rPr>
                <a:t>cốnle</a:t>
              </a:r>
              <a:r>
                <a:rPr lang="en-US" sz="2400" dirty="0">
                  <a:solidFill>
                    <a:schemeClr val="dk1"/>
                  </a:solidFill>
                  <a:latin typeface="Barlow Semi Condensed"/>
                  <a:ea typeface="Barlow Semi Condensed"/>
                  <a:cs typeface="Barlow Semi Condensed"/>
                  <a:sym typeface="Barlow Semi Condensed"/>
                </a:rPr>
                <a:t>..)</a:t>
              </a:r>
              <a:endParaRPr sz="2400" dirty="0">
                <a:solidFill>
                  <a:schemeClr val="dk1"/>
                </a:solidFill>
                <a:latin typeface="Barlow Semi Condensed"/>
                <a:ea typeface="Barlow Semi Condensed"/>
                <a:cs typeface="Barlow Semi Condensed"/>
                <a:sym typeface="Barlow Semi Condensed"/>
              </a:endParaRPr>
            </a:p>
          </p:txBody>
        </p:sp>
      </p:grpSp>
      <p:grpSp>
        <p:nvGrpSpPr>
          <p:cNvPr id="964" name="Google Shape;964;p19"/>
          <p:cNvGrpSpPr/>
          <p:nvPr/>
        </p:nvGrpSpPr>
        <p:grpSpPr>
          <a:xfrm>
            <a:off x="4578005" y="2022426"/>
            <a:ext cx="1646313" cy="2692450"/>
            <a:chOff x="4657533" y="1947125"/>
            <a:chExt cx="1463175" cy="2340500"/>
          </a:xfrm>
        </p:grpSpPr>
        <p:sp>
          <p:nvSpPr>
            <p:cNvPr id="965" name="Google Shape;965;p19"/>
            <p:cNvSpPr txBox="1"/>
            <p:nvPr/>
          </p:nvSpPr>
          <p:spPr>
            <a:xfrm>
              <a:off x="5034683" y="1947125"/>
              <a:ext cx="704400" cy="5727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accent1"/>
                  </a:solidFill>
                  <a:latin typeface="Fjalla One"/>
                  <a:ea typeface="Fjalla One"/>
                  <a:cs typeface="Fjalla One"/>
                  <a:sym typeface="Fjalla One"/>
                </a:rPr>
                <a:t>LA</a:t>
              </a:r>
              <a:endParaRPr sz="5333" dirty="0">
                <a:solidFill>
                  <a:schemeClr val="accent1"/>
                </a:solidFill>
                <a:latin typeface="Fjalla One"/>
                <a:ea typeface="Fjalla One"/>
                <a:cs typeface="Fjalla One"/>
                <a:sym typeface="Fjalla One"/>
              </a:endParaRPr>
            </a:p>
          </p:txBody>
        </p:sp>
        <p:sp>
          <p:nvSpPr>
            <p:cNvPr id="966" name="Google Shape;966;p19"/>
            <p:cNvSpPr txBox="1"/>
            <p:nvPr/>
          </p:nvSpPr>
          <p:spPr>
            <a:xfrm>
              <a:off x="4657533" y="3017413"/>
              <a:ext cx="1463100" cy="461700"/>
            </a:xfrm>
            <a:prstGeom prst="rect">
              <a:avLst/>
            </a:prstGeom>
            <a:noFill/>
            <a:ln>
              <a:noFill/>
            </a:ln>
          </p:spPr>
          <p:txBody>
            <a:bodyPr spcFirstLastPara="1" wrap="square" lIns="121900" tIns="121900" rIns="121900" bIns="121900" anchor="b" anchorCtr="0">
              <a:noAutofit/>
            </a:bodyPr>
            <a:lstStyle/>
            <a:p>
              <a:pPr algn="ctr"/>
              <a:r>
                <a:rPr lang="en-US" sz="2400" dirty="0">
                  <a:solidFill>
                    <a:schemeClr val="accent1"/>
                  </a:solidFill>
                  <a:latin typeface="Barlow Semi Condensed Medium"/>
                  <a:ea typeface="Barlow Semi Condensed Medium"/>
                  <a:cs typeface="Barlow Semi Condensed Medium"/>
                  <a:sym typeface="Barlow Semi Condensed Medium"/>
                </a:rPr>
                <a:t>Layouts:</a:t>
              </a:r>
              <a:endParaRPr sz="2400" dirty="0">
                <a:solidFill>
                  <a:schemeClr val="accent1"/>
                </a:solidFill>
                <a:latin typeface="Barlow Semi Condensed Medium"/>
                <a:ea typeface="Barlow Semi Condensed Medium"/>
                <a:cs typeface="Barlow Semi Condensed Medium"/>
                <a:sym typeface="Barlow Semi Condensed Medium"/>
              </a:endParaRPr>
            </a:p>
          </p:txBody>
        </p:sp>
        <p:sp>
          <p:nvSpPr>
            <p:cNvPr id="967" name="Google Shape;967;p19"/>
            <p:cNvSpPr txBox="1"/>
            <p:nvPr/>
          </p:nvSpPr>
          <p:spPr>
            <a:xfrm>
              <a:off x="4657608" y="3479125"/>
              <a:ext cx="1463100" cy="808500"/>
            </a:xfrm>
            <a:prstGeom prst="rect">
              <a:avLst/>
            </a:prstGeom>
            <a:noFill/>
            <a:ln>
              <a:noFill/>
            </a:ln>
          </p:spPr>
          <p:txBody>
            <a:bodyPr spcFirstLastPara="1" wrap="square" lIns="121900" tIns="121900" rIns="121900" bIns="121900" anchor="t" anchorCtr="0">
              <a:noAutofit/>
            </a:bodyPr>
            <a:lstStyle/>
            <a:p>
              <a:r>
                <a:rPr lang="en-US" sz="2400" dirty="0" err="1">
                  <a:solidFill>
                    <a:schemeClr val="dk1"/>
                  </a:solidFill>
                  <a:latin typeface="Barlow Semi Condensed"/>
                  <a:ea typeface="Barlow Semi Condensed"/>
                  <a:cs typeface="Barlow Semi Condensed"/>
                  <a:sym typeface="Barlow Semi Condensed"/>
                </a:rPr>
                <a:t>chịu</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trách</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nhiệm</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định</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dạng</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kết</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quả</a:t>
              </a:r>
              <a:r>
                <a:rPr lang="en-US" sz="2400" dirty="0">
                  <a:solidFill>
                    <a:schemeClr val="dk1"/>
                  </a:solidFill>
                  <a:latin typeface="Barlow Semi Condensed"/>
                  <a:ea typeface="Barlow Semi Condensed"/>
                  <a:cs typeface="Barlow Semi Condensed"/>
                  <a:sym typeface="Barlow Semi Condensed"/>
                </a:rPr>
                <a:t> log</a:t>
              </a:r>
              <a:endParaRPr sz="2400" dirty="0">
                <a:solidFill>
                  <a:schemeClr val="dk1"/>
                </a:solidFill>
                <a:latin typeface="Barlow Semi Condensed"/>
                <a:ea typeface="Barlow Semi Condensed"/>
                <a:cs typeface="Barlow Semi Condensed"/>
                <a:sym typeface="Barlow Semi Condensed"/>
              </a:endParaRPr>
            </a:p>
          </p:txBody>
        </p:sp>
      </p:grpSp>
      <p:grpSp>
        <p:nvGrpSpPr>
          <p:cNvPr id="968" name="Google Shape;968;p19"/>
          <p:cNvGrpSpPr/>
          <p:nvPr/>
        </p:nvGrpSpPr>
        <p:grpSpPr>
          <a:xfrm>
            <a:off x="212661" y="2022426"/>
            <a:ext cx="1646482" cy="2692450"/>
            <a:chOff x="1383600" y="1947125"/>
            <a:chExt cx="1463325" cy="2340500"/>
          </a:xfrm>
        </p:grpSpPr>
        <p:sp>
          <p:nvSpPr>
            <p:cNvPr id="969" name="Google Shape;969;p19"/>
            <p:cNvSpPr txBox="1"/>
            <p:nvPr/>
          </p:nvSpPr>
          <p:spPr>
            <a:xfrm>
              <a:off x="1762950" y="1947125"/>
              <a:ext cx="704400" cy="5727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accent1"/>
                  </a:solidFill>
                  <a:latin typeface="Fjalla One"/>
                  <a:ea typeface="Fjalla One"/>
                  <a:cs typeface="Fjalla One"/>
                  <a:sym typeface="Fjalla One"/>
                </a:rPr>
                <a:t>Lo</a:t>
              </a:r>
              <a:endParaRPr sz="4400" dirty="0">
                <a:solidFill>
                  <a:schemeClr val="accent1"/>
                </a:solidFill>
                <a:latin typeface="Fjalla One"/>
                <a:ea typeface="Fjalla One"/>
                <a:cs typeface="Fjalla One"/>
                <a:sym typeface="Fjalla One"/>
              </a:endParaRPr>
            </a:p>
          </p:txBody>
        </p:sp>
        <p:sp>
          <p:nvSpPr>
            <p:cNvPr id="970" name="Google Shape;970;p19"/>
            <p:cNvSpPr txBox="1"/>
            <p:nvPr/>
          </p:nvSpPr>
          <p:spPr>
            <a:xfrm>
              <a:off x="1383600" y="3017413"/>
              <a:ext cx="1463100" cy="461700"/>
            </a:xfrm>
            <a:prstGeom prst="rect">
              <a:avLst/>
            </a:prstGeom>
            <a:noFill/>
            <a:ln>
              <a:noFill/>
            </a:ln>
          </p:spPr>
          <p:txBody>
            <a:bodyPr spcFirstLastPara="1" wrap="square" lIns="121900" tIns="121900" rIns="121900" bIns="121900" anchor="b" anchorCtr="0">
              <a:noAutofit/>
            </a:bodyPr>
            <a:lstStyle/>
            <a:p>
              <a:pPr algn="ctr"/>
              <a:r>
                <a:rPr lang="en-US" sz="2400" dirty="0">
                  <a:solidFill>
                    <a:schemeClr val="accent1"/>
                  </a:solidFill>
                  <a:latin typeface="Barlow Semi Condensed Medium"/>
                  <a:ea typeface="Barlow Semi Condensed Medium"/>
                  <a:cs typeface="Barlow Semi Condensed Medium"/>
                  <a:sym typeface="Barlow Semi Condensed Medium"/>
                </a:rPr>
                <a:t>Loggers:</a:t>
              </a:r>
              <a:endParaRPr sz="2400" dirty="0">
                <a:solidFill>
                  <a:schemeClr val="accent1"/>
                </a:solidFill>
                <a:latin typeface="Barlow Semi Condensed Medium"/>
                <a:ea typeface="Barlow Semi Condensed Medium"/>
                <a:cs typeface="Barlow Semi Condensed Medium"/>
                <a:sym typeface="Barlow Semi Condensed Medium"/>
              </a:endParaRPr>
            </a:p>
          </p:txBody>
        </p:sp>
        <p:sp>
          <p:nvSpPr>
            <p:cNvPr id="971" name="Google Shape;971;p19"/>
            <p:cNvSpPr txBox="1"/>
            <p:nvPr/>
          </p:nvSpPr>
          <p:spPr>
            <a:xfrm>
              <a:off x="1383825" y="3479125"/>
              <a:ext cx="1463100" cy="808500"/>
            </a:xfrm>
            <a:prstGeom prst="rect">
              <a:avLst/>
            </a:prstGeom>
            <a:noFill/>
            <a:ln>
              <a:noFill/>
            </a:ln>
          </p:spPr>
          <p:txBody>
            <a:bodyPr spcFirstLastPara="1" wrap="square" lIns="121900" tIns="121900" rIns="121900" bIns="121900" anchor="t" anchorCtr="0">
              <a:noAutofit/>
            </a:bodyPr>
            <a:lstStyle/>
            <a:p>
              <a:r>
                <a:rPr lang="en-US" sz="2400" dirty="0" err="1">
                  <a:solidFill>
                    <a:schemeClr val="dk1"/>
                  </a:solidFill>
                  <a:latin typeface="Barlow Semi Condensed"/>
                  <a:ea typeface="Barlow Semi Condensed"/>
                  <a:cs typeface="Barlow Semi Condensed"/>
                  <a:sym typeface="Barlow Semi Condensed"/>
                </a:rPr>
                <a:t>chịu</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trách</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nhiệm</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thu</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thập</a:t>
              </a:r>
              <a:r>
                <a:rPr lang="en-US" sz="2400" dirty="0">
                  <a:solidFill>
                    <a:schemeClr val="dk1"/>
                  </a:solidFill>
                  <a:latin typeface="Barlow Semi Condensed"/>
                  <a:ea typeface="Barlow Semi Condensed"/>
                  <a:cs typeface="Barlow Semi Condensed"/>
                  <a:sym typeface="Barlow Semi Condensed"/>
                </a:rPr>
                <a:t> </a:t>
              </a:r>
              <a:r>
                <a:rPr lang="en-US" sz="2400" dirty="0" err="1">
                  <a:solidFill>
                    <a:schemeClr val="dk1"/>
                  </a:solidFill>
                  <a:latin typeface="Barlow Semi Condensed"/>
                  <a:ea typeface="Barlow Semi Condensed"/>
                  <a:cs typeface="Barlow Semi Condensed"/>
                  <a:sym typeface="Barlow Semi Condensed"/>
                </a:rPr>
                <a:t>thông</a:t>
              </a:r>
              <a:r>
                <a:rPr lang="en-US" sz="2400" dirty="0">
                  <a:solidFill>
                    <a:schemeClr val="dk1"/>
                  </a:solidFill>
                  <a:latin typeface="Barlow Semi Condensed"/>
                  <a:ea typeface="Barlow Semi Condensed"/>
                  <a:cs typeface="Barlow Semi Condensed"/>
                  <a:sym typeface="Barlow Semi Condensed"/>
                </a:rPr>
                <a:t> tin log</a:t>
              </a:r>
              <a:endParaRPr sz="2400" dirty="0">
                <a:solidFill>
                  <a:schemeClr val="dk1"/>
                </a:solidFill>
                <a:latin typeface="Barlow Semi Condensed"/>
                <a:ea typeface="Barlow Semi Condensed"/>
                <a:cs typeface="Barlow Semi Condensed"/>
                <a:sym typeface="Barlow Semi Condensed"/>
              </a:endParaRPr>
            </a:p>
          </p:txBody>
        </p:sp>
      </p:grpSp>
      <p:sp>
        <p:nvSpPr>
          <p:cNvPr id="52" name="Google Shape;2056;p36">
            <a:extLst>
              <a:ext uri="{FF2B5EF4-FFF2-40B4-BE49-F238E27FC236}">
                <a16:creationId xmlns:a16="http://schemas.microsoft.com/office/drawing/2014/main" id="{C847ED05-F931-42A9-33C0-4F4D5AAC4ACE}"/>
              </a:ext>
            </a:extLst>
          </p:cNvPr>
          <p:cNvSpPr/>
          <p:nvPr/>
        </p:nvSpPr>
        <p:spPr>
          <a:xfrm>
            <a:off x="3819910" y="5646516"/>
            <a:ext cx="5114924" cy="979682"/>
          </a:xfrm>
          <a:prstGeom prst="roundRect">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b" anchorCtr="0">
            <a:noAutofit/>
          </a:bodyPr>
          <a:lstStyle/>
          <a:p>
            <a:r>
              <a:rPr lang="en-US" sz="2400" dirty="0" err="1">
                <a:solidFill>
                  <a:srgbClr val="002060"/>
                </a:solidFill>
                <a:latin typeface="Barlow Semi Condensed Medium"/>
                <a:ea typeface="Barlow Semi Condensed Medium"/>
                <a:cs typeface="Barlow Semi Condensed Medium"/>
                <a:sym typeface="Barlow Semi Condensed Medium"/>
              </a:rPr>
              <a:t>Tính</a:t>
            </a:r>
            <a:r>
              <a:rPr lang="en-US" sz="2400" dirty="0">
                <a:solidFill>
                  <a:srgbClr val="002060"/>
                </a:solidFill>
                <a:latin typeface="Barlow Semi Condensed Medium"/>
                <a:ea typeface="Barlow Semi Condensed Medium"/>
                <a:cs typeface="Barlow Semi Condensed Medium"/>
                <a:sym typeface="Barlow Semi Condensed Medium"/>
              </a:rPr>
              <a:t> </a:t>
            </a:r>
            <a:r>
              <a:rPr lang="en-US" sz="2400" dirty="0" err="1">
                <a:solidFill>
                  <a:srgbClr val="002060"/>
                </a:solidFill>
                <a:latin typeface="Barlow Semi Condensed Medium"/>
                <a:ea typeface="Barlow Semi Condensed Medium"/>
                <a:cs typeface="Barlow Semi Condensed Medium"/>
                <a:sym typeface="Barlow Semi Condensed Medium"/>
              </a:rPr>
              <a:t>năng</a:t>
            </a:r>
            <a:r>
              <a:rPr lang="en-US" sz="2400" dirty="0">
                <a:solidFill>
                  <a:srgbClr val="002060"/>
                </a:solidFill>
                <a:latin typeface="Barlow Semi Condensed Medium"/>
                <a:ea typeface="Barlow Semi Condensed Medium"/>
                <a:cs typeface="Barlow Semi Condensed Medium"/>
                <a:sym typeface="Barlow Semi Condensed Medium"/>
              </a:rPr>
              <a:t> </a:t>
            </a:r>
            <a:r>
              <a:rPr lang="en-US" sz="2400" dirty="0" err="1">
                <a:solidFill>
                  <a:srgbClr val="002060"/>
                </a:solidFill>
                <a:latin typeface="Barlow Semi Condensed Medium"/>
                <a:ea typeface="Barlow Semi Condensed Medium"/>
                <a:cs typeface="Barlow Semi Condensed Medium"/>
                <a:sym typeface="Barlow Semi Condensed Medium"/>
              </a:rPr>
              <a:t>của</a:t>
            </a:r>
            <a:r>
              <a:rPr lang="en-US" sz="2400" dirty="0">
                <a:solidFill>
                  <a:srgbClr val="002060"/>
                </a:solidFill>
                <a:latin typeface="Barlow Semi Condensed Medium"/>
                <a:ea typeface="Barlow Semi Condensed Medium"/>
                <a:cs typeface="Barlow Semi Condensed Medium"/>
                <a:sym typeface="Barlow Semi Condensed Medium"/>
              </a:rPr>
              <a:t> Log4j</a:t>
            </a:r>
            <a:r>
              <a:rPr lang="en-US" sz="2400" dirty="0">
                <a:solidFill>
                  <a:schemeClr val="dk1"/>
                </a:solidFill>
                <a:latin typeface="Barlow Semi Condensed Medium"/>
                <a:ea typeface="Barlow Semi Condensed Medium"/>
                <a:cs typeface="Barlow Semi Condensed Medium"/>
                <a:sym typeface="Barlow Semi Condensed Medium"/>
              </a:rPr>
              <a:t>: </a:t>
            </a:r>
            <a:r>
              <a:rPr lang="en-US" sz="2400" dirty="0">
                <a:solidFill>
                  <a:schemeClr val="bg1"/>
                </a:solidFill>
                <a:latin typeface="Barlow Semi Condensed Medium"/>
                <a:ea typeface="Barlow Semi Condensed Medium"/>
                <a:cs typeface="Barlow Semi Condensed Medium"/>
                <a:sym typeface="Barlow Semi Condensed Medium"/>
              </a:rPr>
              <a:t>Có </a:t>
            </a:r>
            <a:r>
              <a:rPr lang="en-US" sz="2400" dirty="0" err="1">
                <a:solidFill>
                  <a:schemeClr val="bg1"/>
                </a:solidFill>
                <a:latin typeface="Barlow Semi Condensed Medium"/>
                <a:ea typeface="Barlow Semi Condensed Medium"/>
                <a:cs typeface="Barlow Semi Condensed Medium"/>
                <a:sym typeface="Barlow Semi Condensed Medium"/>
              </a:rPr>
              <a:t>độ</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bảo</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mật</a:t>
            </a:r>
            <a:r>
              <a:rPr lang="en-US" sz="2400" dirty="0">
                <a:solidFill>
                  <a:schemeClr val="bg1"/>
                </a:solidFill>
                <a:latin typeface="Barlow Semi Condensed Medium"/>
                <a:ea typeface="Barlow Semi Condensed Medium"/>
                <a:cs typeface="Barlow Semi Condensed Medium"/>
                <a:sym typeface="Barlow Semi Condensed Medium"/>
              </a:rPr>
              <a:t> và </a:t>
            </a:r>
            <a:r>
              <a:rPr lang="en-US" sz="2400" dirty="0" err="1">
                <a:solidFill>
                  <a:schemeClr val="bg1"/>
                </a:solidFill>
                <a:latin typeface="Barlow Semi Condensed Medium"/>
                <a:ea typeface="Barlow Semi Condensed Medium"/>
                <a:cs typeface="Barlow Semi Condensed Medium"/>
                <a:sym typeface="Barlow Semi Condensed Medium"/>
              </a:rPr>
              <a:t>tối</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ưu</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tốc</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độ</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hỗ</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trợ</a:t>
            </a:r>
            <a:r>
              <a:rPr lang="en-US" sz="2400" dirty="0">
                <a:solidFill>
                  <a:schemeClr val="bg1"/>
                </a:solidFill>
                <a:latin typeface="Barlow Semi Condensed Medium"/>
                <a:ea typeface="Barlow Semi Condensed Medium"/>
                <a:cs typeface="Barlow Semi Condensed Medium"/>
                <a:sym typeface="Barlow Semi Condensed Medium"/>
              </a:rPr>
              <a:t> </a:t>
            </a:r>
            <a:r>
              <a:rPr lang="en-US" sz="2400" dirty="0" err="1">
                <a:solidFill>
                  <a:schemeClr val="bg1"/>
                </a:solidFill>
                <a:latin typeface="Barlow Semi Condensed Medium"/>
                <a:ea typeface="Barlow Semi Condensed Medium"/>
                <a:cs typeface="Barlow Semi Condensed Medium"/>
                <a:sym typeface="Barlow Semi Condensed Medium"/>
              </a:rPr>
              <a:t>nhiều</a:t>
            </a:r>
            <a:r>
              <a:rPr lang="en-US" sz="2400" dirty="0">
                <a:solidFill>
                  <a:schemeClr val="bg1"/>
                </a:solidFill>
                <a:latin typeface="Barlow Semi Condensed Medium"/>
                <a:ea typeface="Barlow Semi Condensed Medium"/>
                <a:cs typeface="Barlow Semi Condensed Medium"/>
                <a:sym typeface="Barlow Semi Condensed Medium"/>
              </a:rPr>
              <a:t> output (file)</a:t>
            </a:r>
            <a:endParaRPr sz="2400" dirty="0">
              <a:solidFill>
                <a:schemeClr val="bg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20"/>
          <p:cNvSpPr/>
          <p:nvPr/>
        </p:nvSpPr>
        <p:spPr>
          <a:xfrm rot="5400000">
            <a:off x="-45831" y="775961"/>
            <a:ext cx="2121656" cy="3871709"/>
          </a:xfrm>
          <a:prstGeom prst="bentUpArrow">
            <a:avLst>
              <a:gd name="adj1" fmla="val 50000"/>
              <a:gd name="adj2" fmla="val 24999"/>
              <a:gd name="adj3" fmla="val 25394"/>
            </a:avLst>
          </a:prstGeom>
          <a:solidFill>
            <a:schemeClr val="accent3"/>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7" name="Google Shape;977;p20"/>
          <p:cNvSpPr/>
          <p:nvPr/>
        </p:nvSpPr>
        <p:spPr>
          <a:xfrm rot="5400000">
            <a:off x="-959618" y="774527"/>
            <a:ext cx="3229236" cy="4982181"/>
          </a:xfrm>
          <a:prstGeom prst="bentUpArrow">
            <a:avLst>
              <a:gd name="adj1" fmla="val 34153"/>
              <a:gd name="adj2" fmla="val 17047"/>
              <a:gd name="adj3" fmla="val 17041"/>
            </a:avLst>
          </a:prstGeom>
          <a:solidFill>
            <a:schemeClr val="accen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8" name="Google Shape;978;p20"/>
          <p:cNvSpPr/>
          <p:nvPr/>
        </p:nvSpPr>
        <p:spPr>
          <a:xfrm rot="5400000">
            <a:off x="-1913359" y="792605"/>
            <a:ext cx="4338261" cy="6055058"/>
          </a:xfrm>
          <a:prstGeom prst="bentUpArrow">
            <a:avLst>
              <a:gd name="adj1" fmla="val 25999"/>
              <a:gd name="adj2" fmla="val 13016"/>
              <a:gd name="adj3" fmla="val 1172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0" name="Google Shape;980;p20"/>
          <p:cNvSpPr txBox="1">
            <a:spLocks noGrp="1"/>
          </p:cNvSpPr>
          <p:nvPr>
            <p:ph type="title"/>
          </p:nvPr>
        </p:nvSpPr>
        <p:spPr>
          <a:xfrm>
            <a:off x="965000" y="702567"/>
            <a:ext cx="10262000" cy="763600"/>
          </a:xfrm>
          <a:prstGeom prst="rect">
            <a:avLst/>
          </a:prstGeom>
        </p:spPr>
        <p:txBody>
          <a:bodyPr spcFirstLastPara="1" vert="horz" wrap="square" lIns="121900" tIns="121900" rIns="121900" bIns="121900" rtlCol="0" anchor="t" anchorCtr="0">
            <a:noAutofit/>
          </a:bodyPr>
          <a:lstStyle/>
          <a:p>
            <a:r>
              <a:rPr lang="en-US" b="1" dirty="0"/>
              <a:t>C</a:t>
            </a:r>
            <a:r>
              <a:rPr lang="en" b="1" dirty="0"/>
              <a:t>ách sử dụng Log4J</a:t>
            </a:r>
            <a:endParaRPr b="1" dirty="0"/>
          </a:p>
        </p:txBody>
      </p:sp>
      <p:grpSp>
        <p:nvGrpSpPr>
          <p:cNvPr id="987" name="Google Shape;987;p20"/>
          <p:cNvGrpSpPr/>
          <p:nvPr/>
        </p:nvGrpSpPr>
        <p:grpSpPr>
          <a:xfrm>
            <a:off x="1282993" y="2624440"/>
            <a:ext cx="8638929" cy="1055526"/>
            <a:chOff x="4219796" y="1914750"/>
            <a:chExt cx="5377202" cy="657000"/>
          </a:xfrm>
        </p:grpSpPr>
        <p:sp>
          <p:nvSpPr>
            <p:cNvPr id="988" name="Google Shape;988;p20"/>
            <p:cNvSpPr txBox="1"/>
            <p:nvPr/>
          </p:nvSpPr>
          <p:spPr>
            <a:xfrm>
              <a:off x="6098850" y="1914750"/>
              <a:ext cx="3498148" cy="657000"/>
            </a:xfrm>
            <a:prstGeom prst="rect">
              <a:avLst/>
            </a:prstGeom>
            <a:noFill/>
            <a:ln>
              <a:noFill/>
            </a:ln>
          </p:spPr>
          <p:txBody>
            <a:bodyPr spcFirstLastPara="1" wrap="square" lIns="121900" tIns="121900" rIns="121900" bIns="121900" anchor="t" anchorCtr="0">
              <a:noAutofit/>
            </a:bodyPr>
            <a:lstStyle/>
            <a:p>
              <a:br>
                <a:rPr lang="en-US" sz="2800" dirty="0">
                  <a:solidFill>
                    <a:schemeClr val="dk1"/>
                  </a:solidFill>
                  <a:latin typeface="Barlow Semi Condensed"/>
                  <a:ea typeface="Barlow Semi Condensed"/>
                  <a:cs typeface="Barlow Semi Condensed"/>
                  <a:sym typeface="Barlow Semi Condensed"/>
                </a:rPr>
              </a:br>
              <a:r>
                <a:rPr lang="en-US" sz="2800" dirty="0">
                  <a:solidFill>
                    <a:schemeClr val="dk1"/>
                  </a:solidFill>
                  <a:latin typeface="Barlow Semi Condensed"/>
                  <a:ea typeface="Barlow Semi Condensed"/>
                  <a:cs typeface="Barlow Semi Condensed"/>
                  <a:sym typeface="Barlow Semi Condensed"/>
                </a:rPr>
                <a:t>K</a:t>
              </a:r>
              <a:r>
                <a:rPr lang="en" sz="2800" dirty="0">
                  <a:solidFill>
                    <a:schemeClr val="dk1"/>
                  </a:solidFill>
                  <a:latin typeface="Barlow Semi Condensed"/>
                  <a:ea typeface="Barlow Semi Condensed"/>
                  <a:cs typeface="Barlow Semi Condensed"/>
                  <a:sym typeface="Barlow Semi Condensed"/>
                </a:rPr>
                <a:t>hai báo thư viện cần thiết cho Log4j</a:t>
              </a:r>
              <a:endParaRPr sz="2800" dirty="0">
                <a:solidFill>
                  <a:schemeClr val="dk1"/>
                </a:solidFill>
                <a:latin typeface="Barlow Semi Condensed"/>
                <a:ea typeface="Barlow Semi Condensed"/>
                <a:cs typeface="Barlow Semi Condensed"/>
                <a:sym typeface="Barlow Semi Condensed"/>
              </a:endParaRPr>
            </a:p>
          </p:txBody>
        </p:sp>
        <p:sp>
          <p:nvSpPr>
            <p:cNvPr id="989" name="Google Shape;989;p20"/>
            <p:cNvSpPr txBox="1"/>
            <p:nvPr/>
          </p:nvSpPr>
          <p:spPr>
            <a:xfrm>
              <a:off x="4219796" y="2014650"/>
              <a:ext cx="816551" cy="457200"/>
            </a:xfrm>
            <a:prstGeom prst="rect">
              <a:avLst/>
            </a:prstGeom>
            <a:noFill/>
            <a:ln>
              <a:noFill/>
            </a:ln>
          </p:spPr>
          <p:txBody>
            <a:bodyPr spcFirstLastPara="1" wrap="square" lIns="121900" tIns="121900" rIns="121900" bIns="121900" anchor="b" anchorCtr="0">
              <a:noAutofit/>
            </a:bodyPr>
            <a:lstStyle/>
            <a:p>
              <a:pPr algn="ctr"/>
              <a:r>
                <a:rPr lang="en-US" sz="2800" dirty="0">
                  <a:solidFill>
                    <a:schemeClr val="lt1"/>
                  </a:solidFill>
                  <a:latin typeface="Barlow Semi Condensed Medium"/>
                  <a:ea typeface="Barlow Semi Condensed Medium"/>
                  <a:cs typeface="Barlow Semi Condensed Medium"/>
                  <a:sym typeface="Barlow Semi Condensed Medium"/>
                </a:rPr>
                <a:t>B</a:t>
              </a:r>
              <a:r>
                <a:rPr lang="en" sz="2800" dirty="0">
                  <a:solidFill>
                    <a:schemeClr val="lt1"/>
                  </a:solidFill>
                  <a:latin typeface="Barlow Semi Condensed Medium"/>
                  <a:ea typeface="Barlow Semi Condensed Medium"/>
                  <a:cs typeface="Barlow Semi Condensed Medium"/>
                  <a:sym typeface="Barlow Semi Condensed Medium"/>
                </a:rPr>
                <a:t>ước 1</a:t>
              </a:r>
              <a:endParaRPr sz="2800" dirty="0">
                <a:solidFill>
                  <a:schemeClr val="lt1"/>
                </a:solidFill>
                <a:latin typeface="Barlow Semi Condensed Medium"/>
                <a:ea typeface="Barlow Semi Condensed Medium"/>
                <a:cs typeface="Barlow Semi Condensed Medium"/>
                <a:sym typeface="Barlow Semi Condensed Medium"/>
              </a:endParaRPr>
            </a:p>
          </p:txBody>
        </p:sp>
        <p:grpSp>
          <p:nvGrpSpPr>
            <p:cNvPr id="990" name="Google Shape;990;p20"/>
            <p:cNvGrpSpPr/>
            <p:nvPr/>
          </p:nvGrpSpPr>
          <p:grpSpPr>
            <a:xfrm>
              <a:off x="5537815" y="2124573"/>
              <a:ext cx="238617" cy="237355"/>
              <a:chOff x="1412450" y="1954475"/>
              <a:chExt cx="297750" cy="296175"/>
            </a:xfrm>
          </p:grpSpPr>
          <p:sp>
            <p:nvSpPr>
              <p:cNvPr id="991" name="Google Shape;991;p20"/>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992" name="Google Shape;992;p20"/>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993" name="Google Shape;993;p20"/>
          <p:cNvGrpSpPr/>
          <p:nvPr/>
        </p:nvGrpSpPr>
        <p:grpSpPr>
          <a:xfrm>
            <a:off x="1282993" y="3703343"/>
            <a:ext cx="6748386" cy="1062274"/>
            <a:chOff x="4219796" y="2587533"/>
            <a:chExt cx="4200454" cy="661200"/>
          </a:xfrm>
        </p:grpSpPr>
        <p:sp>
          <p:nvSpPr>
            <p:cNvPr id="994" name="Google Shape;994;p20"/>
            <p:cNvSpPr txBox="1"/>
            <p:nvPr/>
          </p:nvSpPr>
          <p:spPr>
            <a:xfrm>
              <a:off x="6098850" y="2587533"/>
              <a:ext cx="2321400" cy="661200"/>
            </a:xfrm>
            <a:prstGeom prst="rect">
              <a:avLst/>
            </a:prstGeom>
            <a:noFill/>
            <a:ln>
              <a:noFill/>
            </a:ln>
          </p:spPr>
          <p:txBody>
            <a:bodyPr spcFirstLastPara="1" wrap="square" lIns="121900" tIns="121900" rIns="121900" bIns="121900" anchor="ctr" anchorCtr="0">
              <a:noAutofit/>
            </a:bodyPr>
            <a:lstStyle/>
            <a:p>
              <a:r>
                <a:rPr lang="en-US" sz="2800" dirty="0">
                  <a:solidFill>
                    <a:schemeClr val="dk1"/>
                  </a:solidFill>
                  <a:latin typeface="Barlow Semi Condensed"/>
                  <a:ea typeface="Barlow Semi Condensed"/>
                  <a:cs typeface="Barlow Semi Condensed"/>
                  <a:sym typeface="Barlow Semi Condensed"/>
                </a:rPr>
                <a:t>C</a:t>
              </a:r>
              <a:r>
                <a:rPr lang="en" sz="2800" dirty="0">
                  <a:solidFill>
                    <a:schemeClr val="dk1"/>
                  </a:solidFill>
                  <a:latin typeface="Barlow Semi Condensed"/>
                  <a:ea typeface="Barlow Semi Condensed"/>
                  <a:cs typeface="Barlow Semi Condensed"/>
                  <a:sym typeface="Barlow Semi Condensed"/>
                </a:rPr>
                <a:t>ấu hình Log4j</a:t>
              </a:r>
              <a:endParaRPr sz="2800" dirty="0">
                <a:solidFill>
                  <a:schemeClr val="dk1"/>
                </a:solidFill>
                <a:latin typeface="Barlow Semi Condensed"/>
                <a:ea typeface="Barlow Semi Condensed"/>
                <a:cs typeface="Barlow Semi Condensed"/>
                <a:sym typeface="Barlow Semi Condensed"/>
              </a:endParaRPr>
            </a:p>
          </p:txBody>
        </p:sp>
        <p:sp>
          <p:nvSpPr>
            <p:cNvPr id="995" name="Google Shape;995;p20"/>
            <p:cNvSpPr txBox="1"/>
            <p:nvPr/>
          </p:nvSpPr>
          <p:spPr>
            <a:xfrm>
              <a:off x="4219796" y="2689533"/>
              <a:ext cx="942152" cy="457200"/>
            </a:xfrm>
            <a:prstGeom prst="rect">
              <a:avLst/>
            </a:prstGeom>
            <a:noFill/>
            <a:ln>
              <a:noFill/>
            </a:ln>
          </p:spPr>
          <p:txBody>
            <a:bodyPr spcFirstLastPara="1" wrap="square" lIns="121900" tIns="121900" rIns="121900" bIns="121900" anchor="b" anchorCtr="0">
              <a:noAutofit/>
            </a:bodyPr>
            <a:lstStyle/>
            <a:p>
              <a:pPr algn="ctr"/>
              <a:r>
                <a:rPr lang="en" sz="2800" dirty="0">
                  <a:solidFill>
                    <a:schemeClr val="lt1"/>
                  </a:solidFill>
                  <a:latin typeface="Barlow Semi Condensed Medium"/>
                  <a:ea typeface="Barlow Semi Condensed Medium"/>
                  <a:cs typeface="Barlow Semi Condensed Medium"/>
                  <a:sym typeface="Barlow Semi Condensed Medium"/>
                </a:rPr>
                <a:t>Bước 2</a:t>
              </a:r>
              <a:endParaRPr sz="2800" dirty="0">
                <a:solidFill>
                  <a:schemeClr val="lt1"/>
                </a:solidFill>
                <a:latin typeface="Barlow Semi Condensed Medium"/>
                <a:ea typeface="Barlow Semi Condensed Medium"/>
                <a:cs typeface="Barlow Semi Condensed Medium"/>
                <a:sym typeface="Barlow Semi Condensed Medium"/>
              </a:endParaRPr>
            </a:p>
          </p:txBody>
        </p:sp>
        <p:grpSp>
          <p:nvGrpSpPr>
            <p:cNvPr id="996" name="Google Shape;996;p20"/>
            <p:cNvGrpSpPr/>
            <p:nvPr/>
          </p:nvGrpSpPr>
          <p:grpSpPr>
            <a:xfrm>
              <a:off x="5537815" y="2798915"/>
              <a:ext cx="238617" cy="238437"/>
              <a:chOff x="1413250" y="2680675"/>
              <a:chExt cx="297750" cy="297525"/>
            </a:xfrm>
          </p:grpSpPr>
          <p:sp>
            <p:nvSpPr>
              <p:cNvPr id="997" name="Google Shape;997;p20"/>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998" name="Google Shape;998;p20"/>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999" name="Google Shape;999;p20"/>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1000" name="Google Shape;1000;p20"/>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1001" name="Google Shape;1001;p20"/>
          <p:cNvGrpSpPr/>
          <p:nvPr/>
        </p:nvGrpSpPr>
        <p:grpSpPr>
          <a:xfrm>
            <a:off x="1282993" y="4813901"/>
            <a:ext cx="7792767" cy="1062274"/>
            <a:chOff x="4219796" y="3264517"/>
            <a:chExt cx="4850517" cy="661200"/>
          </a:xfrm>
        </p:grpSpPr>
        <p:sp>
          <p:nvSpPr>
            <p:cNvPr id="1002" name="Google Shape;1002;p20"/>
            <p:cNvSpPr txBox="1"/>
            <p:nvPr/>
          </p:nvSpPr>
          <p:spPr>
            <a:xfrm>
              <a:off x="6098850" y="3264517"/>
              <a:ext cx="2971463" cy="661200"/>
            </a:xfrm>
            <a:prstGeom prst="rect">
              <a:avLst/>
            </a:prstGeom>
            <a:noFill/>
            <a:ln>
              <a:noFill/>
            </a:ln>
          </p:spPr>
          <p:txBody>
            <a:bodyPr spcFirstLastPara="1" wrap="square" lIns="121900" tIns="121900" rIns="121900" bIns="121900" anchor="ctr" anchorCtr="0">
              <a:noAutofit/>
            </a:bodyPr>
            <a:lstStyle/>
            <a:p>
              <a:r>
                <a:rPr lang="en-US" sz="2800" dirty="0" err="1">
                  <a:solidFill>
                    <a:schemeClr val="dk1"/>
                  </a:solidFill>
                  <a:latin typeface="Barlow Semi Condensed"/>
                  <a:ea typeface="Barlow Semi Condensed"/>
                  <a:cs typeface="Barlow Semi Condensed"/>
                  <a:sym typeface="Barlow Semi Condensed"/>
                </a:rPr>
                <a:t>Đặt</a:t>
              </a:r>
              <a:r>
                <a:rPr lang="en-US" sz="2800" dirty="0">
                  <a:solidFill>
                    <a:schemeClr val="dk1"/>
                  </a:solidFill>
                  <a:latin typeface="Barlow Semi Condensed"/>
                  <a:ea typeface="Barlow Semi Condensed"/>
                  <a:cs typeface="Barlow Semi Condensed"/>
                  <a:sym typeface="Barlow Semi Condensed"/>
                </a:rPr>
                <a:t> </a:t>
              </a:r>
              <a:r>
                <a:rPr lang="en-US" sz="2800" dirty="0" err="1">
                  <a:solidFill>
                    <a:schemeClr val="dk1"/>
                  </a:solidFill>
                  <a:latin typeface="Barlow Semi Condensed"/>
                  <a:ea typeface="Barlow Semi Condensed"/>
                  <a:cs typeface="Barlow Semi Condensed"/>
                  <a:sym typeface="Barlow Semi Condensed"/>
                </a:rPr>
                <a:t>câu</a:t>
              </a:r>
              <a:r>
                <a:rPr lang="en-US" sz="2800" dirty="0">
                  <a:solidFill>
                    <a:schemeClr val="dk1"/>
                  </a:solidFill>
                  <a:latin typeface="Barlow Semi Condensed"/>
                  <a:ea typeface="Barlow Semi Condensed"/>
                  <a:cs typeface="Barlow Semi Condensed"/>
                  <a:sym typeface="Barlow Semi Condensed"/>
                </a:rPr>
                <a:t> </a:t>
              </a:r>
              <a:r>
                <a:rPr lang="en-US" sz="2800" dirty="0" err="1">
                  <a:solidFill>
                    <a:schemeClr val="dk1"/>
                  </a:solidFill>
                  <a:latin typeface="Barlow Semi Condensed"/>
                  <a:ea typeface="Barlow Semi Condensed"/>
                  <a:cs typeface="Barlow Semi Condensed"/>
                  <a:sym typeface="Barlow Semi Condensed"/>
                </a:rPr>
                <a:t>lệnh</a:t>
              </a:r>
              <a:r>
                <a:rPr lang="en-US" sz="2800" dirty="0">
                  <a:solidFill>
                    <a:schemeClr val="dk1"/>
                  </a:solidFill>
                  <a:latin typeface="Barlow Semi Condensed"/>
                  <a:ea typeface="Barlow Semi Condensed"/>
                  <a:cs typeface="Barlow Semi Condensed"/>
                  <a:sym typeface="Barlow Semi Condensed"/>
                </a:rPr>
                <a:t> log trong </a:t>
              </a:r>
              <a:r>
                <a:rPr lang="en-US" sz="2800" dirty="0" err="1">
                  <a:solidFill>
                    <a:schemeClr val="dk1"/>
                  </a:solidFill>
                  <a:latin typeface="Barlow Semi Condensed"/>
                  <a:ea typeface="Barlow Semi Condensed"/>
                  <a:cs typeface="Barlow Semi Condensed"/>
                  <a:sym typeface="Barlow Semi Condensed"/>
                </a:rPr>
                <a:t>ứng</a:t>
              </a:r>
              <a:r>
                <a:rPr lang="en-US" sz="2800" dirty="0">
                  <a:solidFill>
                    <a:schemeClr val="dk1"/>
                  </a:solidFill>
                  <a:latin typeface="Barlow Semi Condensed"/>
                  <a:ea typeface="Barlow Semi Condensed"/>
                  <a:cs typeface="Barlow Semi Condensed"/>
                  <a:sym typeface="Barlow Semi Condensed"/>
                </a:rPr>
                <a:t> </a:t>
              </a:r>
              <a:r>
                <a:rPr lang="en-US" sz="2800" dirty="0" err="1">
                  <a:solidFill>
                    <a:schemeClr val="dk1"/>
                  </a:solidFill>
                  <a:latin typeface="Barlow Semi Condensed"/>
                  <a:ea typeface="Barlow Semi Condensed"/>
                  <a:cs typeface="Barlow Semi Condensed"/>
                  <a:sym typeface="Barlow Semi Condensed"/>
                </a:rPr>
                <a:t>dụng</a:t>
              </a:r>
              <a:endParaRPr sz="2800" dirty="0">
                <a:solidFill>
                  <a:schemeClr val="dk1"/>
                </a:solidFill>
                <a:latin typeface="Barlow Semi Condensed"/>
                <a:ea typeface="Barlow Semi Condensed"/>
                <a:cs typeface="Barlow Semi Condensed"/>
                <a:sym typeface="Barlow Semi Condensed"/>
              </a:endParaRPr>
            </a:p>
          </p:txBody>
        </p:sp>
        <p:sp>
          <p:nvSpPr>
            <p:cNvPr id="1003" name="Google Shape;1003;p20"/>
            <p:cNvSpPr txBox="1"/>
            <p:nvPr/>
          </p:nvSpPr>
          <p:spPr>
            <a:xfrm>
              <a:off x="4219796" y="3366517"/>
              <a:ext cx="942151" cy="457200"/>
            </a:xfrm>
            <a:prstGeom prst="rect">
              <a:avLst/>
            </a:prstGeom>
            <a:noFill/>
            <a:ln>
              <a:noFill/>
            </a:ln>
          </p:spPr>
          <p:txBody>
            <a:bodyPr spcFirstLastPara="1" wrap="square" lIns="121900" tIns="121900" rIns="121900" bIns="121900" anchor="b" anchorCtr="0">
              <a:noAutofit/>
            </a:bodyPr>
            <a:lstStyle/>
            <a:p>
              <a:pPr algn="ctr"/>
              <a:r>
                <a:rPr lang="en-US" sz="2800" dirty="0">
                  <a:solidFill>
                    <a:schemeClr val="lt1"/>
                  </a:solidFill>
                  <a:latin typeface="Barlow Semi Condensed Medium"/>
                  <a:ea typeface="Barlow Semi Condensed Medium"/>
                  <a:cs typeface="Barlow Semi Condensed Medium"/>
                  <a:sym typeface="Barlow Semi Condensed Medium"/>
                </a:rPr>
                <a:t>B</a:t>
              </a:r>
              <a:r>
                <a:rPr lang="en" sz="2800" dirty="0">
                  <a:solidFill>
                    <a:schemeClr val="lt1"/>
                  </a:solidFill>
                  <a:latin typeface="Barlow Semi Condensed Medium"/>
                  <a:ea typeface="Barlow Semi Condensed Medium"/>
                  <a:cs typeface="Barlow Semi Condensed Medium"/>
                  <a:sym typeface="Barlow Semi Condensed Medium"/>
                </a:rPr>
                <a:t>ước 3</a:t>
              </a:r>
              <a:endParaRPr sz="2800" dirty="0">
                <a:solidFill>
                  <a:schemeClr val="lt1"/>
                </a:solidFill>
                <a:latin typeface="Barlow Semi Condensed Medium"/>
                <a:ea typeface="Barlow Semi Condensed Medium"/>
                <a:cs typeface="Barlow Semi Condensed Medium"/>
                <a:sym typeface="Barlow Semi Condensed Medium"/>
              </a:endParaRPr>
            </a:p>
          </p:txBody>
        </p:sp>
        <p:sp>
          <p:nvSpPr>
            <p:cNvPr id="1004" name="Google Shape;1004;p20"/>
            <p:cNvSpPr/>
            <p:nvPr/>
          </p:nvSpPr>
          <p:spPr>
            <a:xfrm>
              <a:off x="5565273" y="3476449"/>
              <a:ext cx="183701" cy="237335"/>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1041357" y="2015030"/>
            <a:ext cx="10109286" cy="4280800"/>
          </a:xfrm>
          <a:prstGeom prst="rect">
            <a:avLst/>
          </a:prstGeom>
        </p:spPr>
        <p:txBody>
          <a:bodyPr spcFirstLastPara="1" vert="horz" wrap="square" lIns="0" tIns="121900" rIns="121900" bIns="121900" rtlCol="0" anchor="t" anchorCtr="0">
            <a:noAutofit/>
          </a:bodyPr>
          <a:lstStyle/>
          <a:p>
            <a:pPr marL="609585" indent="-423323">
              <a:buSzPts val="1400"/>
              <a:buChar char="●"/>
            </a:pPr>
            <a:r>
              <a:rPr lang="en-US" dirty="0">
                <a:solidFill>
                  <a:srgbClr val="434343"/>
                </a:solidFill>
              </a:rPr>
              <a:t>Khi </a:t>
            </a:r>
            <a:r>
              <a:rPr lang="en-US" dirty="0" err="1">
                <a:solidFill>
                  <a:srgbClr val="434343"/>
                </a:solidFill>
              </a:rPr>
              <a:t>chúng</a:t>
            </a:r>
            <a:r>
              <a:rPr lang="en-US" dirty="0">
                <a:solidFill>
                  <a:srgbClr val="434343"/>
                </a:solidFill>
              </a:rPr>
              <a:t> ta </a:t>
            </a:r>
            <a:r>
              <a:rPr lang="en-US" dirty="0" err="1">
                <a:solidFill>
                  <a:srgbClr val="434343"/>
                </a:solidFill>
              </a:rPr>
              <a:t>xây</a:t>
            </a:r>
            <a:r>
              <a:rPr lang="en-US" dirty="0">
                <a:solidFill>
                  <a:srgbClr val="434343"/>
                </a:solidFill>
              </a:rPr>
              <a:t> </a:t>
            </a:r>
            <a:r>
              <a:rPr lang="en-US" dirty="0" err="1">
                <a:solidFill>
                  <a:srgbClr val="434343"/>
                </a:solidFill>
              </a:rPr>
              <a:t>dựng</a:t>
            </a:r>
            <a:r>
              <a:rPr lang="en-US" dirty="0">
                <a:solidFill>
                  <a:srgbClr val="434343"/>
                </a:solidFill>
              </a:rPr>
              <a:t> và </a:t>
            </a:r>
            <a:r>
              <a:rPr lang="en-US" dirty="0" err="1">
                <a:solidFill>
                  <a:srgbClr val="434343"/>
                </a:solidFill>
              </a:rPr>
              <a:t>chạy</a:t>
            </a:r>
            <a:r>
              <a:rPr lang="en-US" dirty="0">
                <a:solidFill>
                  <a:srgbClr val="434343"/>
                </a:solidFill>
              </a:rPr>
              <a:t> </a:t>
            </a:r>
            <a:r>
              <a:rPr lang="en-US" dirty="0" err="1">
                <a:solidFill>
                  <a:srgbClr val="434343"/>
                </a:solidFill>
              </a:rPr>
              <a:t>phần</a:t>
            </a:r>
            <a:r>
              <a:rPr lang="en-US" dirty="0">
                <a:solidFill>
                  <a:srgbClr val="434343"/>
                </a:solidFill>
              </a:rPr>
              <a:t> </a:t>
            </a:r>
            <a:r>
              <a:rPr lang="en-US" dirty="0" err="1">
                <a:solidFill>
                  <a:srgbClr val="434343"/>
                </a:solidFill>
              </a:rPr>
              <a:t>mềm</a:t>
            </a:r>
            <a:r>
              <a:rPr lang="en-US" dirty="0">
                <a:solidFill>
                  <a:srgbClr val="434343"/>
                </a:solidFill>
              </a:rPr>
              <a:t> (F5), nhưng </a:t>
            </a:r>
            <a:r>
              <a:rPr lang="en-US" dirty="0" err="1">
                <a:solidFill>
                  <a:srgbClr val="434343"/>
                </a:solidFill>
              </a:rPr>
              <a:t>không</a:t>
            </a:r>
            <a:r>
              <a:rPr lang="en-US" dirty="0">
                <a:solidFill>
                  <a:srgbClr val="434343"/>
                </a:solidFill>
              </a:rPr>
              <a:t> </a:t>
            </a:r>
            <a:r>
              <a:rPr lang="en-US" dirty="0" err="1">
                <a:solidFill>
                  <a:srgbClr val="434343"/>
                </a:solidFill>
              </a:rPr>
              <a:t>đem</a:t>
            </a:r>
            <a:r>
              <a:rPr lang="en-US" dirty="0">
                <a:solidFill>
                  <a:srgbClr val="434343"/>
                </a:solidFill>
              </a:rPr>
              <a:t> </a:t>
            </a:r>
            <a:r>
              <a:rPr lang="en-US" dirty="0" err="1">
                <a:solidFill>
                  <a:srgbClr val="434343"/>
                </a:solidFill>
              </a:rPr>
              <a:t>về</a:t>
            </a:r>
            <a:r>
              <a:rPr lang="en-US" dirty="0">
                <a:solidFill>
                  <a:srgbClr val="434343"/>
                </a:solidFill>
              </a:rPr>
              <a:t> </a:t>
            </a:r>
            <a:r>
              <a:rPr lang="en-US" dirty="0" err="1">
                <a:solidFill>
                  <a:srgbClr val="434343"/>
                </a:solidFill>
              </a:rPr>
              <a:t>kết</a:t>
            </a:r>
            <a:r>
              <a:rPr lang="en-US" dirty="0">
                <a:solidFill>
                  <a:srgbClr val="434343"/>
                </a:solidFill>
              </a:rPr>
              <a:t> </a:t>
            </a:r>
            <a:r>
              <a:rPr lang="en-US" dirty="0" err="1">
                <a:solidFill>
                  <a:srgbClr val="434343"/>
                </a:solidFill>
              </a:rPr>
              <a:t>quả</a:t>
            </a:r>
            <a:r>
              <a:rPr lang="en-US" dirty="0">
                <a:solidFill>
                  <a:srgbClr val="434343"/>
                </a:solidFill>
              </a:rPr>
              <a:t> </a:t>
            </a:r>
            <a:r>
              <a:rPr lang="en-US" dirty="0" err="1">
                <a:solidFill>
                  <a:srgbClr val="434343"/>
                </a:solidFill>
              </a:rPr>
              <a:t>như</a:t>
            </a:r>
            <a:r>
              <a:rPr lang="en-US" dirty="0">
                <a:solidFill>
                  <a:srgbClr val="434343"/>
                </a:solidFill>
              </a:rPr>
              <a:t> </a:t>
            </a:r>
            <a:r>
              <a:rPr lang="en-US" dirty="0" err="1">
                <a:solidFill>
                  <a:srgbClr val="434343"/>
                </a:solidFill>
              </a:rPr>
              <a:t>mong</a:t>
            </a:r>
            <a:r>
              <a:rPr lang="en-US" dirty="0">
                <a:solidFill>
                  <a:srgbClr val="434343"/>
                </a:solidFill>
              </a:rPr>
              <a:t> </a:t>
            </a:r>
            <a:r>
              <a:rPr lang="en-US" dirty="0" err="1">
                <a:solidFill>
                  <a:srgbClr val="434343"/>
                </a:solidFill>
              </a:rPr>
              <a:t>muốn</a:t>
            </a:r>
            <a:r>
              <a:rPr lang="en-US" dirty="0">
                <a:solidFill>
                  <a:srgbClr val="434343"/>
                </a:solidFill>
              </a:rPr>
              <a:t> và </a:t>
            </a:r>
            <a:r>
              <a:rPr lang="en-US" dirty="0" err="1">
                <a:solidFill>
                  <a:srgbClr val="434343"/>
                </a:solidFill>
              </a:rPr>
              <a:t>gây</a:t>
            </a:r>
            <a:r>
              <a:rPr lang="en-US" dirty="0">
                <a:solidFill>
                  <a:srgbClr val="434343"/>
                </a:solidFill>
              </a:rPr>
              <a:t> </a:t>
            </a:r>
            <a:r>
              <a:rPr lang="en-US" dirty="0" err="1">
                <a:solidFill>
                  <a:srgbClr val="434343"/>
                </a:solidFill>
              </a:rPr>
              <a:t>hậu</a:t>
            </a:r>
            <a:r>
              <a:rPr lang="en-US" dirty="0">
                <a:solidFill>
                  <a:srgbClr val="434343"/>
                </a:solidFill>
              </a:rPr>
              <a:t> </a:t>
            </a:r>
            <a:r>
              <a:rPr lang="en-US" dirty="0" err="1">
                <a:solidFill>
                  <a:srgbClr val="434343"/>
                </a:solidFill>
              </a:rPr>
              <a:t>quả</a:t>
            </a:r>
            <a:r>
              <a:rPr lang="en-US" dirty="0">
                <a:solidFill>
                  <a:srgbClr val="434343"/>
                </a:solidFill>
              </a:rPr>
              <a:t> </a:t>
            </a:r>
            <a:r>
              <a:rPr lang="en-US" dirty="0" err="1">
                <a:solidFill>
                  <a:srgbClr val="434343"/>
                </a:solidFill>
              </a:rPr>
              <a:t>nghiêm</a:t>
            </a:r>
            <a:r>
              <a:rPr lang="en-US" dirty="0">
                <a:solidFill>
                  <a:srgbClr val="434343"/>
                </a:solidFill>
              </a:rPr>
              <a:t> </a:t>
            </a:r>
            <a:r>
              <a:rPr lang="en-US" dirty="0" err="1">
                <a:solidFill>
                  <a:srgbClr val="434343"/>
                </a:solidFill>
              </a:rPr>
              <a:t>trọng</a:t>
            </a:r>
            <a:r>
              <a:rPr lang="en-US" dirty="0">
                <a:solidFill>
                  <a:srgbClr val="434343"/>
                </a:solidFill>
              </a:rPr>
              <a:t>, </a:t>
            </a:r>
            <a:r>
              <a:rPr lang="en-US" dirty="0" err="1">
                <a:solidFill>
                  <a:srgbClr val="434343"/>
                </a:solidFill>
              </a:rPr>
              <a:t>khi</a:t>
            </a:r>
            <a:r>
              <a:rPr lang="en-US" dirty="0">
                <a:solidFill>
                  <a:srgbClr val="434343"/>
                </a:solidFill>
              </a:rPr>
              <a:t> </a:t>
            </a:r>
            <a:r>
              <a:rPr lang="en-US" dirty="0" err="1">
                <a:solidFill>
                  <a:srgbClr val="434343"/>
                </a:solidFill>
              </a:rPr>
              <a:t>đó</a:t>
            </a:r>
            <a:r>
              <a:rPr lang="en-US" dirty="0">
                <a:solidFill>
                  <a:srgbClr val="434343"/>
                </a:solidFill>
              </a:rPr>
              <a:t> </a:t>
            </a:r>
            <a:r>
              <a:rPr lang="en-US" dirty="0" err="1">
                <a:solidFill>
                  <a:srgbClr val="434343"/>
                </a:solidFill>
              </a:rPr>
              <a:t>chúng</a:t>
            </a:r>
            <a:r>
              <a:rPr lang="en-US" dirty="0">
                <a:solidFill>
                  <a:srgbClr val="434343"/>
                </a:solidFill>
              </a:rPr>
              <a:t> ta </a:t>
            </a:r>
            <a:r>
              <a:rPr lang="en-US" dirty="0" err="1">
                <a:solidFill>
                  <a:srgbClr val="434343"/>
                </a:solidFill>
              </a:rPr>
              <a:t>sử</a:t>
            </a:r>
            <a:r>
              <a:rPr lang="en-US" dirty="0">
                <a:solidFill>
                  <a:srgbClr val="434343"/>
                </a:solidFill>
              </a:rPr>
              <a:t> </a:t>
            </a:r>
            <a:r>
              <a:rPr lang="en-US" dirty="0" err="1">
                <a:solidFill>
                  <a:srgbClr val="434343"/>
                </a:solidFill>
              </a:rPr>
              <a:t>dụng</a:t>
            </a:r>
            <a:r>
              <a:rPr lang="en-US" dirty="0">
                <a:solidFill>
                  <a:srgbClr val="434343"/>
                </a:solidFill>
              </a:rPr>
              <a:t> </a:t>
            </a:r>
            <a:r>
              <a:rPr lang="en-US" dirty="0" err="1">
                <a:solidFill>
                  <a:srgbClr val="434343"/>
                </a:solidFill>
              </a:rPr>
              <a:t>commom</a:t>
            </a:r>
            <a:r>
              <a:rPr lang="en-US" dirty="0">
                <a:solidFill>
                  <a:srgbClr val="434343"/>
                </a:solidFill>
              </a:rPr>
              <a:t> logging.</a:t>
            </a:r>
            <a:endParaRPr lang="vi-VN" dirty="0">
              <a:solidFill>
                <a:srgbClr val="434343"/>
              </a:solidFill>
            </a:endParaRPr>
          </a:p>
          <a:p>
            <a:pPr marL="609585" indent="-423323">
              <a:buSzPts val="1400"/>
              <a:buChar char="●"/>
            </a:pPr>
            <a:r>
              <a:rPr lang="vi-VN" dirty="0">
                <a:solidFill>
                  <a:srgbClr val="434343"/>
                </a:solidFill>
              </a:rPr>
              <a:t>Log cho ta biết những dòng code của chúng ta đang làm gì và có thể gặp vấn đề gì.</a:t>
            </a:r>
            <a:endParaRPr lang="en-US" dirty="0">
              <a:solidFill>
                <a:srgbClr val="434343"/>
              </a:solidFill>
            </a:endParaRPr>
          </a:p>
          <a:p>
            <a:pPr marL="609585" indent="-423323">
              <a:buSzPts val="1400"/>
              <a:buChar char="●"/>
            </a:pPr>
            <a:r>
              <a:rPr lang="vi-VN" dirty="0">
                <a:solidFill>
                  <a:srgbClr val="434343"/>
                </a:solidFill>
              </a:rPr>
              <a:t>Như vậy, để có thể debug và fix bug được hiệu quả chúng ta cần phải có log, một câu log đơn giản, nhưng giúp chúng ta nhìn ra vấn đề.</a:t>
            </a:r>
            <a:endParaRPr lang="en-US" dirty="0">
              <a:solidFill>
                <a:srgbClr val="434343"/>
              </a:solidFill>
            </a:endParaRPr>
          </a:p>
        </p:txBody>
      </p:sp>
      <p:sp>
        <p:nvSpPr>
          <p:cNvPr id="927" name="Google Shape;927;p18"/>
          <p:cNvSpPr txBox="1">
            <a:spLocks noGrp="1"/>
          </p:cNvSpPr>
          <p:nvPr>
            <p:ph type="title"/>
          </p:nvPr>
        </p:nvSpPr>
        <p:spPr>
          <a:xfrm>
            <a:off x="950966" y="562170"/>
            <a:ext cx="10199677" cy="768000"/>
          </a:xfrm>
          <a:prstGeom prst="rect">
            <a:avLst/>
          </a:prstGeom>
        </p:spPr>
        <p:txBody>
          <a:bodyPr spcFirstLastPara="1" vert="horz" wrap="square" lIns="121900" tIns="121900" rIns="121900" bIns="121900" rtlCol="0" anchor="t" anchorCtr="0">
            <a:noAutofit/>
          </a:bodyPr>
          <a:lstStyle/>
          <a:p>
            <a:r>
              <a:rPr lang="en-US" b="1" dirty="0" err="1">
                <a:solidFill>
                  <a:schemeClr val="accent4">
                    <a:lumMod val="75000"/>
                  </a:schemeClr>
                </a:solidFill>
              </a:rPr>
              <a:t>Lý</a:t>
            </a:r>
            <a:r>
              <a:rPr lang="en-US" b="1" dirty="0">
                <a:solidFill>
                  <a:schemeClr val="accent4">
                    <a:lumMod val="75000"/>
                  </a:schemeClr>
                </a:solidFill>
              </a:rPr>
              <a:t> do </a:t>
            </a:r>
            <a:r>
              <a:rPr lang="en-US" b="1" dirty="0" err="1">
                <a:solidFill>
                  <a:schemeClr val="accent4">
                    <a:lumMod val="75000"/>
                  </a:schemeClr>
                </a:solidFill>
              </a:rPr>
              <a:t>tại</a:t>
            </a:r>
            <a:r>
              <a:rPr lang="en-US" b="1" dirty="0">
                <a:solidFill>
                  <a:schemeClr val="accent4">
                    <a:lumMod val="75000"/>
                  </a:schemeClr>
                </a:solidFill>
              </a:rPr>
              <a:t> </a:t>
            </a:r>
            <a:r>
              <a:rPr lang="en-US" b="1" dirty="0" err="1">
                <a:solidFill>
                  <a:schemeClr val="accent4">
                    <a:lumMod val="75000"/>
                  </a:schemeClr>
                </a:solidFill>
              </a:rPr>
              <a:t>sao</a:t>
            </a:r>
            <a:r>
              <a:rPr lang="en-US" b="1" dirty="0">
                <a:solidFill>
                  <a:schemeClr val="accent4">
                    <a:lumMod val="75000"/>
                  </a:schemeClr>
                </a:solidFill>
              </a:rPr>
              <a:t> </a:t>
            </a:r>
            <a:r>
              <a:rPr lang="en-US" b="1" dirty="0" err="1">
                <a:solidFill>
                  <a:schemeClr val="accent4">
                    <a:lumMod val="75000"/>
                  </a:schemeClr>
                </a:solidFill>
              </a:rPr>
              <a:t>cần</a:t>
            </a:r>
            <a:r>
              <a:rPr lang="en-US" b="1" dirty="0">
                <a:solidFill>
                  <a:schemeClr val="accent4">
                    <a:lumMod val="75000"/>
                  </a:schemeClr>
                </a:solidFill>
              </a:rPr>
              <a:t> </a:t>
            </a:r>
            <a:r>
              <a:rPr lang="en-US" b="1" dirty="0" err="1">
                <a:solidFill>
                  <a:schemeClr val="accent4">
                    <a:lumMod val="75000"/>
                  </a:schemeClr>
                </a:solidFill>
              </a:rPr>
              <a:t>sử</a:t>
            </a:r>
            <a:r>
              <a:rPr lang="en-US" b="1" dirty="0">
                <a:solidFill>
                  <a:schemeClr val="accent4">
                    <a:lumMod val="75000"/>
                  </a:schemeClr>
                </a:solidFill>
              </a:rPr>
              <a:t> </a:t>
            </a:r>
            <a:r>
              <a:rPr lang="en-US" b="1" dirty="0" err="1">
                <a:solidFill>
                  <a:schemeClr val="accent4">
                    <a:lumMod val="75000"/>
                  </a:schemeClr>
                </a:solidFill>
              </a:rPr>
              <a:t>dụng</a:t>
            </a:r>
            <a:r>
              <a:rPr lang="en-US" b="1" dirty="0">
                <a:solidFill>
                  <a:schemeClr val="accent4">
                    <a:lumMod val="75000"/>
                  </a:schemeClr>
                </a:solidFill>
              </a:rPr>
              <a:t> </a:t>
            </a:r>
            <a:r>
              <a:rPr lang="en-US" b="1" dirty="0" err="1">
                <a:solidFill>
                  <a:schemeClr val="accent4">
                    <a:lumMod val="75000"/>
                  </a:schemeClr>
                </a:solidFill>
              </a:rPr>
              <a:t>commom</a:t>
            </a:r>
            <a:r>
              <a:rPr lang="en-US" b="1" dirty="0">
                <a:solidFill>
                  <a:schemeClr val="accent4">
                    <a:lumMod val="75000"/>
                  </a:schemeClr>
                </a:solidFill>
              </a:rPr>
              <a:t> logging trong java</a:t>
            </a:r>
          </a:p>
        </p:txBody>
      </p:sp>
    </p:spTree>
    <p:extLst>
      <p:ext uri="{BB962C8B-B14F-4D97-AF65-F5344CB8AC3E}">
        <p14:creationId xmlns:p14="http://schemas.microsoft.com/office/powerpoint/2010/main" val="250788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mon.Logging là gì?">
            <a:extLst>
              <a:ext uri="{FF2B5EF4-FFF2-40B4-BE49-F238E27FC236}">
                <a16:creationId xmlns:a16="http://schemas.microsoft.com/office/drawing/2014/main" id="{DC2FC045-64DD-9296-5BD1-57ED95D66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203" y="1246184"/>
            <a:ext cx="7042629" cy="3940177"/>
          </a:xfrm>
          <a:prstGeom prst="rect">
            <a:avLst/>
          </a:prstGeom>
          <a:noFill/>
          <a:ln>
            <a:noFill/>
          </a:ln>
        </p:spPr>
      </p:pic>
      <p:sp>
        <p:nvSpPr>
          <p:cNvPr id="3" name="Google Shape;926;p18">
            <a:extLst>
              <a:ext uri="{FF2B5EF4-FFF2-40B4-BE49-F238E27FC236}">
                <a16:creationId xmlns:a16="http://schemas.microsoft.com/office/drawing/2014/main" id="{BE9566E0-3535-5177-E298-FA64D8D5C732}"/>
              </a:ext>
            </a:extLst>
          </p:cNvPr>
          <p:cNvSpPr txBox="1">
            <a:spLocks/>
          </p:cNvSpPr>
          <p:nvPr/>
        </p:nvSpPr>
        <p:spPr>
          <a:xfrm>
            <a:off x="1528762" y="5157785"/>
            <a:ext cx="10415588" cy="2406526"/>
          </a:xfrm>
          <a:prstGeom prst="rect">
            <a:avLst/>
          </a:prstGeom>
        </p:spPr>
        <p:txBody>
          <a:bodyPr spcFirstLastPara="1" vert="horz" wrap="square" lIns="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85" indent="-423323">
              <a:buSzPts val="1400"/>
              <a:buFont typeface="Arial" panose="020B0604020202020204" pitchFamily="34" charset="0"/>
              <a:buChar char="●"/>
            </a:pPr>
            <a:r>
              <a:rPr lang="vi-VN" sz="2400" dirty="0">
                <a:solidFill>
                  <a:srgbClr val="434343"/>
                </a:solidFill>
              </a:rPr>
              <a:t>Khi đó chúng ta sẽ dùng Commom Logging adapter để chuyển từ Commom Logging APIs qua log4net hay Nlog mà thôi. Mọi vấn đề đều đi đến một kết quả phải refactor code.</a:t>
            </a:r>
          </a:p>
        </p:txBody>
      </p:sp>
      <p:sp>
        <p:nvSpPr>
          <p:cNvPr id="7" name="TextBox 6">
            <a:extLst>
              <a:ext uri="{FF2B5EF4-FFF2-40B4-BE49-F238E27FC236}">
                <a16:creationId xmlns:a16="http://schemas.microsoft.com/office/drawing/2014/main" id="{49A82A11-3113-2E2D-F00B-5B9A047D81AA}"/>
              </a:ext>
            </a:extLst>
          </p:cNvPr>
          <p:cNvSpPr txBox="1"/>
          <p:nvPr/>
        </p:nvSpPr>
        <p:spPr>
          <a:xfrm>
            <a:off x="7368779" y="1217608"/>
            <a:ext cx="4575571" cy="3046988"/>
          </a:xfrm>
          <a:prstGeom prst="rect">
            <a:avLst/>
          </a:prstGeom>
          <a:noFill/>
        </p:spPr>
        <p:txBody>
          <a:bodyPr wrap="square">
            <a:spAutoFit/>
          </a:bodyPr>
          <a:lstStyle/>
          <a:p>
            <a:pPr marL="609585" indent="-423323">
              <a:buSzPts val="1400"/>
              <a:buFont typeface="Arial" panose="020B0604020202020204" pitchFamily="34" charset="0"/>
              <a:buChar char="●"/>
            </a:pPr>
            <a:r>
              <a:rPr lang="vi-VN" sz="2400" dirty="0">
                <a:solidFill>
                  <a:srgbClr val="434343"/>
                </a:solidFill>
              </a:rPr>
              <a:t>Commom Logging sẽ cung cấp cho bạn một APIs chuẩn cho việc logging khi code, Đến khi thật sự cần log ra file hay một dạng nào khác chúng ta mới cần quan tâm đến bộ thư viện log4net hay nlog tốt.</a:t>
            </a:r>
            <a:endParaRPr lang="en-US" sz="2400" dirty="0">
              <a:solidFill>
                <a:srgbClr val="434343"/>
              </a:solidFill>
            </a:endParaRPr>
          </a:p>
        </p:txBody>
      </p:sp>
      <p:sp>
        <p:nvSpPr>
          <p:cNvPr id="4" name="Google Shape;927;p18">
            <a:extLst>
              <a:ext uri="{FF2B5EF4-FFF2-40B4-BE49-F238E27FC236}">
                <a16:creationId xmlns:a16="http://schemas.microsoft.com/office/drawing/2014/main" id="{3D383FCC-520B-65F3-319F-02E061DF6B07}"/>
              </a:ext>
            </a:extLst>
          </p:cNvPr>
          <p:cNvSpPr txBox="1">
            <a:spLocks noGrp="1"/>
          </p:cNvSpPr>
          <p:nvPr>
            <p:ph type="title"/>
          </p:nvPr>
        </p:nvSpPr>
        <p:spPr>
          <a:xfrm>
            <a:off x="706464" y="381278"/>
            <a:ext cx="10779072" cy="768000"/>
          </a:xfrm>
          <a:prstGeom prst="rect">
            <a:avLst/>
          </a:prstGeom>
        </p:spPr>
        <p:txBody>
          <a:bodyPr spcFirstLastPara="1" vert="horz" wrap="square" lIns="121900" tIns="121900" rIns="121900" bIns="121900" rtlCol="0" anchor="t" anchorCtr="0">
            <a:noAutofit/>
          </a:bodyPr>
          <a:lstStyle/>
          <a:p>
            <a:r>
              <a:rPr lang="vi-VN" sz="4200" b="1" dirty="0">
                <a:solidFill>
                  <a:schemeClr val="accent4">
                    <a:lumMod val="75000"/>
                  </a:schemeClr>
                </a:solidFill>
              </a:rPr>
              <a:t>Commom logging giải quyết được vấn đề gì?</a:t>
            </a:r>
          </a:p>
        </p:txBody>
      </p:sp>
    </p:spTree>
    <p:extLst>
      <p:ext uri="{BB962C8B-B14F-4D97-AF65-F5344CB8AC3E}">
        <p14:creationId xmlns:p14="http://schemas.microsoft.com/office/powerpoint/2010/main" val="1814978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850</TotalTime>
  <Words>1739</Words>
  <Application>Microsoft Office PowerPoint</Application>
  <PresentationFormat>Widescreen</PresentationFormat>
  <Paragraphs>118</Paragraphs>
  <Slides>17</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Barlow Semi Condensed</vt:lpstr>
      <vt:lpstr>Barlow Semi Condensed Medium</vt:lpstr>
      <vt:lpstr>Calibri</vt:lpstr>
      <vt:lpstr>Calibri Light</vt:lpstr>
      <vt:lpstr>Fjalla One</vt:lpstr>
      <vt:lpstr>Open Sans</vt:lpstr>
      <vt:lpstr>Open Sans Light</vt:lpstr>
      <vt:lpstr>Symbol</vt:lpstr>
      <vt:lpstr>Times New Roman</vt:lpstr>
      <vt:lpstr>Office Theme</vt:lpstr>
      <vt:lpstr>PowerPoint Presentation</vt:lpstr>
      <vt:lpstr> ĐỀ TÀI:  JAVA COMMOM LOGGING</vt:lpstr>
      <vt:lpstr>PowerPoint Presentation</vt:lpstr>
      <vt:lpstr>1, Giới thiệu Java Commom Logging</vt:lpstr>
      <vt:lpstr>PowerPoint Presentation</vt:lpstr>
      <vt:lpstr>Sơ đồ quá trình của Log4j:</vt:lpstr>
      <vt:lpstr>Cách sử dụng Log4J</vt:lpstr>
      <vt:lpstr>Lý do tại sao cần sử dụng commom logging trong java</vt:lpstr>
      <vt:lpstr>Commom logging giải quyết được vấn đề gì?</vt:lpstr>
      <vt:lpstr>2, Phân tích vấn đề  </vt:lpstr>
      <vt:lpstr>PowerPoint Presentation</vt:lpstr>
      <vt:lpstr>Thành phần cơ bản của Log</vt:lpstr>
      <vt:lpstr>3, Cài đặt &amp; thử nghiệm</vt:lpstr>
      <vt:lpstr>3, Cài đặt &amp; thử nghiệm</vt:lpstr>
      <vt:lpstr>4, Tổng kết</vt:lpstr>
      <vt:lpstr>5, Tài liệu tham khảo</vt:lpstr>
      <vt:lpstr>KẾT THÚC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XichVanHau</dc:creator>
  <cp:lastModifiedBy>Anh</cp:lastModifiedBy>
  <cp:revision>71</cp:revision>
  <dcterms:created xsi:type="dcterms:W3CDTF">2022-08-01T23:03:52Z</dcterms:created>
  <dcterms:modified xsi:type="dcterms:W3CDTF">2022-08-04T02:36:17Z</dcterms:modified>
</cp:coreProperties>
</file>