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C13DC1C-39FA-4D59-83DB-44D14DFF05AC}" type="datetimeFigureOut">
              <a:rPr lang="nl-NL" smtClean="0"/>
              <a:t>31-8-2017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0E06863-AD0E-4D50-8CB3-58025FB945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641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DC1C-39FA-4D59-83DB-44D14DFF05AC}" type="datetimeFigureOut">
              <a:rPr lang="nl-NL" smtClean="0"/>
              <a:t>31-8-2017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6863-AD0E-4D50-8CB3-58025FB945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320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C13DC1C-39FA-4D59-83DB-44D14DFF05AC}" type="datetimeFigureOut">
              <a:rPr lang="nl-NL" smtClean="0"/>
              <a:t>31-8-2017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E06863-AD0E-4D50-8CB3-58025FB945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5654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C13DC1C-39FA-4D59-83DB-44D14DFF05AC}" type="datetimeFigureOut">
              <a:rPr lang="nl-NL" smtClean="0"/>
              <a:t>31-8-2017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E06863-AD0E-4D50-8CB3-58025FB94522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7424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C13DC1C-39FA-4D59-83DB-44D14DFF05AC}" type="datetimeFigureOut">
              <a:rPr lang="nl-NL" smtClean="0"/>
              <a:t>31-8-2017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E06863-AD0E-4D50-8CB3-58025FB945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45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DC1C-39FA-4D59-83DB-44D14DFF05AC}" type="datetimeFigureOut">
              <a:rPr lang="nl-NL" smtClean="0"/>
              <a:t>31-8-2017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6863-AD0E-4D50-8CB3-58025FB945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5626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DC1C-39FA-4D59-83DB-44D14DFF05AC}" type="datetimeFigureOut">
              <a:rPr lang="nl-NL" smtClean="0"/>
              <a:t>31-8-2017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6863-AD0E-4D50-8CB3-58025FB945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6323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DC1C-39FA-4D59-83DB-44D14DFF05AC}" type="datetimeFigureOut">
              <a:rPr lang="nl-NL" smtClean="0"/>
              <a:t>31-8-2017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6863-AD0E-4D50-8CB3-58025FB945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9537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C13DC1C-39FA-4D59-83DB-44D14DFF05AC}" type="datetimeFigureOut">
              <a:rPr lang="nl-NL" smtClean="0"/>
              <a:t>31-8-2017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E06863-AD0E-4D50-8CB3-58025FB945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95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DC1C-39FA-4D59-83DB-44D14DFF05AC}" type="datetimeFigureOut">
              <a:rPr lang="nl-NL" smtClean="0"/>
              <a:t>31-8-2017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6863-AD0E-4D50-8CB3-58025FB945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556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C13DC1C-39FA-4D59-83DB-44D14DFF05AC}" type="datetimeFigureOut">
              <a:rPr lang="nl-NL" smtClean="0"/>
              <a:t>31-8-2017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E06863-AD0E-4D50-8CB3-58025FB945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05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DC1C-39FA-4D59-83DB-44D14DFF05AC}" type="datetimeFigureOut">
              <a:rPr lang="nl-NL" smtClean="0"/>
              <a:t>31-8-2017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6863-AD0E-4D50-8CB3-58025FB945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696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DC1C-39FA-4D59-83DB-44D14DFF05AC}" type="datetimeFigureOut">
              <a:rPr lang="nl-NL" smtClean="0"/>
              <a:t>31-8-2017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6863-AD0E-4D50-8CB3-58025FB945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822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DC1C-39FA-4D59-83DB-44D14DFF05AC}" type="datetimeFigureOut">
              <a:rPr lang="nl-NL" smtClean="0"/>
              <a:t>31-8-2017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6863-AD0E-4D50-8CB3-58025FB945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525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DC1C-39FA-4D59-83DB-44D14DFF05AC}" type="datetimeFigureOut">
              <a:rPr lang="nl-NL" smtClean="0"/>
              <a:t>31-8-2017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6863-AD0E-4D50-8CB3-58025FB945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615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DC1C-39FA-4D59-83DB-44D14DFF05AC}" type="datetimeFigureOut">
              <a:rPr lang="nl-NL" smtClean="0"/>
              <a:t>31-8-2017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6863-AD0E-4D50-8CB3-58025FB945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651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DC1C-39FA-4D59-83DB-44D14DFF05AC}" type="datetimeFigureOut">
              <a:rPr lang="nl-NL" smtClean="0"/>
              <a:t>31-8-2017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6863-AD0E-4D50-8CB3-58025FB945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345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3DC1C-39FA-4D59-83DB-44D14DFF05AC}" type="datetimeFigureOut">
              <a:rPr lang="nl-NL" smtClean="0"/>
              <a:t>31-8-2017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06863-AD0E-4D50-8CB3-58025FB945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688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Project </a:t>
            </a:r>
            <a:r>
              <a:rPr lang="nl-NL" dirty="0" err="1" smtClean="0"/>
              <a:t>frond</a:t>
            </a:r>
            <a:r>
              <a:rPr lang="nl-NL" dirty="0" smtClean="0"/>
              <a:t>-end </a:t>
            </a:r>
            <a:r>
              <a:rPr lang="nl-NL" dirty="0" err="1" smtClean="0"/>
              <a:t>traineehship</a:t>
            </a:r>
            <a:r>
              <a:rPr lang="nl-NL" dirty="0" smtClean="0"/>
              <a:t>		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err="1" smtClean="0"/>
              <a:t>Haico</a:t>
            </a:r>
            <a:r>
              <a:rPr lang="nl-NL" dirty="0" smtClean="0"/>
              <a:t> Wensink</a:t>
            </a:r>
          </a:p>
          <a:p>
            <a:r>
              <a:rPr lang="nl-NL" dirty="0" smtClean="0"/>
              <a:t>Matthijs van der Jagt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520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hebben we gedaan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Game (quiz) met Google </a:t>
            </a:r>
            <a:r>
              <a:rPr lang="nl-NL" dirty="0" err="1" smtClean="0"/>
              <a:t>Maps</a:t>
            </a:r>
            <a:endParaRPr lang="nl-NL" dirty="0" smtClean="0"/>
          </a:p>
          <a:p>
            <a:r>
              <a:rPr lang="nl-NL" dirty="0" smtClean="0"/>
              <a:t>Registratie en inloggen</a:t>
            </a:r>
          </a:p>
          <a:p>
            <a:r>
              <a:rPr lang="nl-NL" dirty="0" smtClean="0"/>
              <a:t>Single </a:t>
            </a:r>
            <a:r>
              <a:rPr lang="nl-NL" dirty="0" err="1" smtClean="0"/>
              <a:t>player</a:t>
            </a:r>
            <a:r>
              <a:rPr lang="nl-NL" dirty="0" smtClean="0"/>
              <a:t> en </a:t>
            </a:r>
            <a:r>
              <a:rPr lang="nl-NL" dirty="0" err="1" smtClean="0"/>
              <a:t>multiplayer</a:t>
            </a:r>
            <a:endParaRPr lang="nl-NL" dirty="0" smtClean="0"/>
          </a:p>
          <a:p>
            <a:r>
              <a:rPr lang="nl-NL" dirty="0" smtClean="0"/>
              <a:t>Chatfunctie</a:t>
            </a:r>
          </a:p>
          <a:p>
            <a:r>
              <a:rPr lang="nl-NL" dirty="0" smtClean="0"/>
              <a:t>Ranking systeem</a:t>
            </a:r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991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Technologieën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HTML5, CSS, </a:t>
            </a:r>
            <a:r>
              <a:rPr lang="nl-NL" dirty="0" err="1" smtClean="0"/>
              <a:t>JavaScript</a:t>
            </a:r>
            <a:endParaRPr lang="nl-NL" dirty="0" smtClean="0"/>
          </a:p>
          <a:p>
            <a:r>
              <a:rPr lang="nl-NL" dirty="0" err="1" smtClean="0"/>
              <a:t>AngularJS</a:t>
            </a:r>
            <a:endParaRPr lang="nl-NL" dirty="0" smtClean="0"/>
          </a:p>
          <a:p>
            <a:r>
              <a:rPr lang="nl-NL" dirty="0" err="1" smtClean="0"/>
              <a:t>NodeJS</a:t>
            </a:r>
            <a:r>
              <a:rPr lang="nl-NL" dirty="0" smtClean="0"/>
              <a:t>, Express, </a:t>
            </a:r>
            <a:r>
              <a:rPr lang="nl-NL" dirty="0" err="1" smtClean="0"/>
              <a:t>MySQL</a:t>
            </a:r>
            <a:endParaRPr lang="nl-NL" dirty="0" smtClean="0"/>
          </a:p>
          <a:p>
            <a:r>
              <a:rPr lang="nl-NL" dirty="0" smtClean="0"/>
              <a:t>Google </a:t>
            </a:r>
            <a:r>
              <a:rPr lang="nl-NL" dirty="0" err="1" smtClean="0"/>
              <a:t>Maps</a:t>
            </a:r>
            <a:r>
              <a:rPr lang="nl-NL" dirty="0" smtClean="0"/>
              <a:t> API</a:t>
            </a:r>
          </a:p>
          <a:p>
            <a:r>
              <a:rPr lang="nl-NL" dirty="0" smtClean="0"/>
              <a:t>Socket.io</a:t>
            </a:r>
          </a:p>
          <a:p>
            <a:r>
              <a:rPr lang="nl-NL" dirty="0" smtClean="0"/>
              <a:t>Bootstrap</a:t>
            </a:r>
          </a:p>
          <a:p>
            <a:r>
              <a:rPr lang="nl-NL" dirty="0" err="1" smtClean="0"/>
              <a:t>Bcrypt</a:t>
            </a:r>
            <a:endParaRPr lang="nl-NL" dirty="0" smtClean="0"/>
          </a:p>
          <a:p>
            <a:r>
              <a:rPr lang="nl-NL" dirty="0" smtClean="0"/>
              <a:t>Deployment in </a:t>
            </a:r>
            <a:r>
              <a:rPr lang="nl-NL" dirty="0" err="1" smtClean="0"/>
              <a:t>Heroku</a:t>
            </a:r>
            <a:endParaRPr lang="nl-NL" dirty="0" smtClean="0"/>
          </a:p>
          <a:p>
            <a:r>
              <a:rPr lang="nl-NL" dirty="0" smtClean="0"/>
              <a:t>Version control in </a:t>
            </a:r>
            <a:r>
              <a:rPr lang="nl-NL" dirty="0" err="1" smtClean="0"/>
              <a:t>BitBucket</a:t>
            </a:r>
            <a:r>
              <a:rPr lang="nl-NL" dirty="0" smtClean="0"/>
              <a:t> (Git)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3144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697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hebben we niet gedaan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Multiplayer</a:t>
            </a:r>
            <a:r>
              <a:rPr lang="nl-NL" dirty="0" smtClean="0"/>
              <a:t> met drie spelers of meer</a:t>
            </a:r>
          </a:p>
          <a:p>
            <a:r>
              <a:rPr lang="nl-NL" dirty="0" smtClean="0"/>
              <a:t>Meerdere </a:t>
            </a:r>
            <a:r>
              <a:rPr lang="nl-NL" dirty="0" err="1" smtClean="0"/>
              <a:t>quizen</a:t>
            </a:r>
            <a:endParaRPr lang="nl-NL" dirty="0" smtClean="0"/>
          </a:p>
          <a:p>
            <a:r>
              <a:rPr lang="nl-NL" dirty="0" smtClean="0"/>
              <a:t>Vragen toevoegen in UI</a:t>
            </a:r>
            <a:r>
              <a:rPr lang="nl-NL" dirty="0"/>
              <a:t> </a:t>
            </a:r>
            <a:r>
              <a:rPr lang="nl-NL" dirty="0" smtClean="0"/>
              <a:t>(</a:t>
            </a:r>
            <a:r>
              <a:rPr lang="nl-NL" dirty="0" err="1" smtClean="0"/>
              <a:t>adminfuncties</a:t>
            </a:r>
            <a:r>
              <a:rPr lang="nl-NL" dirty="0" smtClean="0"/>
              <a:t>)</a:t>
            </a:r>
          </a:p>
          <a:p>
            <a:r>
              <a:rPr lang="nl-NL" dirty="0" smtClean="0"/>
              <a:t>Vragen categorieën uitbreiden (meerdere Google </a:t>
            </a:r>
            <a:r>
              <a:rPr lang="nl-NL" dirty="0" err="1" smtClean="0"/>
              <a:t>maps</a:t>
            </a:r>
            <a:r>
              <a:rPr lang="nl-NL" dirty="0" smtClean="0"/>
              <a:t> functies)</a:t>
            </a:r>
          </a:p>
        </p:txBody>
      </p:sp>
    </p:spTree>
    <p:extLst>
      <p:ext uri="{BB962C8B-B14F-4D97-AF65-F5344CB8AC3E}">
        <p14:creationId xmlns:p14="http://schemas.microsoft.com/office/powerpoint/2010/main" val="306285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ging goed/niet goed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Goed</a:t>
            </a:r>
          </a:p>
          <a:p>
            <a:pPr lvl="1"/>
            <a:r>
              <a:rPr lang="nl-NL" dirty="0" smtClean="0"/>
              <a:t>Samenwerking</a:t>
            </a:r>
          </a:p>
          <a:p>
            <a:pPr lvl="1"/>
            <a:r>
              <a:rPr lang="nl-NL" dirty="0" smtClean="0"/>
              <a:t>Gebruik van Google </a:t>
            </a:r>
            <a:r>
              <a:rPr lang="nl-NL" dirty="0" err="1" smtClean="0"/>
              <a:t>Maps</a:t>
            </a:r>
            <a:r>
              <a:rPr lang="nl-NL" dirty="0" smtClean="0"/>
              <a:t> API</a:t>
            </a:r>
          </a:p>
          <a:p>
            <a:pPr lvl="1"/>
            <a:r>
              <a:rPr lang="nl-NL" dirty="0" smtClean="0"/>
              <a:t>Version control</a:t>
            </a:r>
          </a:p>
          <a:p>
            <a:pPr lvl="1"/>
            <a:endParaRPr lang="nl-NL" dirty="0"/>
          </a:p>
          <a:p>
            <a:r>
              <a:rPr lang="nl-NL" dirty="0" smtClean="0"/>
              <a:t>Niet goed</a:t>
            </a:r>
          </a:p>
          <a:p>
            <a:pPr lvl="1"/>
            <a:r>
              <a:rPr lang="nl-NL" dirty="0" smtClean="0"/>
              <a:t>Te weinig tijd</a:t>
            </a:r>
          </a:p>
          <a:p>
            <a:pPr lvl="1"/>
            <a:r>
              <a:rPr lang="nl-NL" dirty="0" smtClean="0"/>
              <a:t>Deployment issues</a:t>
            </a:r>
          </a:p>
          <a:p>
            <a:pPr lvl="1"/>
            <a:r>
              <a:rPr lang="nl-NL" dirty="0" smtClean="0"/>
              <a:t>Packages issues</a:t>
            </a:r>
          </a:p>
        </p:txBody>
      </p:sp>
    </p:spTree>
    <p:extLst>
      <p:ext uri="{BB962C8B-B14F-4D97-AF65-F5344CB8AC3E}">
        <p14:creationId xmlns:p14="http://schemas.microsoft.com/office/powerpoint/2010/main" val="2562465850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12</TotalTime>
  <Words>110</Words>
  <Application>Microsoft Office PowerPoint</Application>
  <PresentationFormat>Breedbeeld</PresentationFormat>
  <Paragraphs>35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Condensspoor</vt:lpstr>
      <vt:lpstr>Project frond-end traineehship  </vt:lpstr>
      <vt:lpstr>Wat hebben we gedaan</vt:lpstr>
      <vt:lpstr>Technologieën</vt:lpstr>
      <vt:lpstr>Demo</vt:lpstr>
      <vt:lpstr>Wat hebben we niet gedaan</vt:lpstr>
      <vt:lpstr>Wat ging goed/niet goed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frond-end traineehship</dc:title>
  <dc:creator>Student</dc:creator>
  <cp:lastModifiedBy>Student</cp:lastModifiedBy>
  <cp:revision>2</cp:revision>
  <dcterms:created xsi:type="dcterms:W3CDTF">2017-08-31T14:07:46Z</dcterms:created>
  <dcterms:modified xsi:type="dcterms:W3CDTF">2017-08-31T14:20:08Z</dcterms:modified>
</cp:coreProperties>
</file>