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58D"/>
    <a:srgbClr val="D0DF07"/>
    <a:srgbClr val="070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60C6-7446-277E-BC6D-19B686A2E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677E9-8A7E-030B-53AE-D0FEAFC16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AF34C-D618-B9EB-4976-E0A59AF9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FE25-0340-43B9-8D40-CB06C6A4890B}" type="datetimeFigureOut">
              <a:rPr lang="en-GB" smtClean="0"/>
              <a:t>02/10/2022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A4B11-7D3A-77A8-ECCB-87BB7BDD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1F022-DDB0-E6E4-BDFC-FFB69F659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B3EA-84D1-4C7B-8C4B-F3E5F20D50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441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F850-5897-B95E-E3F5-81A3E943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B7944-4A4E-4A6D-1DA9-217336C54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9D3B7-C7A7-F7DE-680A-83B3A65B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FE25-0340-43B9-8D40-CB06C6A4890B}" type="datetimeFigureOut">
              <a:rPr lang="en-GB" smtClean="0"/>
              <a:t>02/10/2022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9E4B6-1C89-D477-CD3A-9819169C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99488-714D-3FCF-9347-EF993C78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B3EA-84D1-4C7B-8C4B-F3E5F20D50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3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6AB0-28B6-283E-E304-20D7F3ABA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9CB97-FCE9-D820-F6A7-F7607C4F8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C05D3-C85F-EB18-EB7E-E6CEABA8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FE25-0340-43B9-8D40-CB06C6A4890B}" type="datetimeFigureOut">
              <a:rPr lang="en-GB" smtClean="0"/>
              <a:t>02/10/2022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63888-580E-B2A9-3BA6-4F534949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22328-487C-CC97-2626-61E0201F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B3EA-84D1-4C7B-8C4B-F3E5F20D50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80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0ADBB-C09F-4BA9-7DDE-8BEEC572A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0C15-188B-0EE7-B417-13BB90BCD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C6AE0-CE13-E667-E0D9-3EE496657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FE25-0340-43B9-8D40-CB06C6A4890B}" type="datetimeFigureOut">
              <a:rPr lang="en-GB" smtClean="0"/>
              <a:t>02/10/2022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8131B-30D2-9B88-E991-7223FCAA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9943A-AF10-29C8-E3FC-2BEEDA6B8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B3EA-84D1-4C7B-8C4B-F3E5F20D50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04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1A5B-088A-D2E9-33D1-37B51B8A2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C1FC5-7850-23ED-A073-494503D22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1A6DD-1E54-655A-A2B9-55E77E87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FE25-0340-43B9-8D40-CB06C6A4890B}" type="datetimeFigureOut">
              <a:rPr lang="en-GB" smtClean="0"/>
              <a:t>02/10/2022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8D7EF-EDC5-3DCB-451E-AFE4FA6D0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D30FC-3B8A-17C3-BDBE-101C59E4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B3EA-84D1-4C7B-8C4B-F3E5F20D50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50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993A-70C1-185A-3E41-37E64B4D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A8BCE-DCD2-9D54-A89C-A65364C30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F026B-B42C-0E4A-6E9B-D001C0E28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399E6-FFFE-E18D-0C42-63DCE72B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FE25-0340-43B9-8D40-CB06C6A4890B}" type="datetimeFigureOut">
              <a:rPr lang="en-GB" smtClean="0"/>
              <a:t>02/10/2022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57656-49CD-D832-5382-052243AD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4B964-D53A-91B7-2C5A-CB2F4AE0D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B3EA-84D1-4C7B-8C4B-F3E5F20D50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96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E64F2-29E8-2A15-4A62-DA93F426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A5996-0CDF-E086-2F53-70A467390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5BF1D-C844-9BB7-B90A-BBA096FF1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A9E09-A0B6-ECDD-3397-05061F47E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B42F16-30DB-C560-F20E-C2435384B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64446E-0F65-93BA-353D-55F1FAD62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FE25-0340-43B9-8D40-CB06C6A4890B}" type="datetimeFigureOut">
              <a:rPr lang="en-GB" smtClean="0"/>
              <a:t>02/10/2022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BF57D-B540-F8CB-796A-244212CA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31D4F0-C441-3A1F-2EE0-D9B3133B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B3EA-84D1-4C7B-8C4B-F3E5F20D50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93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AABAF-34C1-E075-51AD-6D7C7E8AB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61F75-ED3C-172E-B6BB-5669058E8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FE25-0340-43B9-8D40-CB06C6A4890B}" type="datetimeFigureOut">
              <a:rPr lang="en-GB" smtClean="0"/>
              <a:t>02/10/2022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60E18-95FE-BA29-1C6C-47706671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4435B-0103-BDE7-91B4-2B199CB7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B3EA-84D1-4C7B-8C4B-F3E5F20D50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98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5C1CD-EA2B-9955-0B47-DF09FE3A6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FE25-0340-43B9-8D40-CB06C6A4890B}" type="datetimeFigureOut">
              <a:rPr lang="en-GB" smtClean="0"/>
              <a:t>02/10/2022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5BE0C-F79A-14E1-E1D0-38F896FD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522B2-D7BA-751A-BF1D-B2E52457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B3EA-84D1-4C7B-8C4B-F3E5F20D50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36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F5DDB-3491-E3B8-D62A-78EB171D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21610-79B7-7ED7-6D08-A8C74544D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F7162-9598-7C18-E88F-BBED84B8B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DFA4C-4791-4F60-6804-5A931701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FE25-0340-43B9-8D40-CB06C6A4890B}" type="datetimeFigureOut">
              <a:rPr lang="en-GB" smtClean="0"/>
              <a:t>02/10/2022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AA7E5-B85F-9CF7-5240-CCC31E0D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CD1E-6D04-E916-0020-E671DBF3F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B3EA-84D1-4C7B-8C4B-F3E5F20D50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80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CD61D-CD18-9E12-BA3F-5616DFC6B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DD6FD-EDF7-99F7-2785-DF412ED9F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FEC87-01FC-E135-3C21-5DDA3C060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A0D75-CDDD-4215-DB9A-2D79D591D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FE25-0340-43B9-8D40-CB06C6A4890B}" type="datetimeFigureOut">
              <a:rPr lang="en-GB" smtClean="0"/>
              <a:t>02/10/2022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253B-6C67-99ED-C63E-23FE0413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2018A-30E0-07D6-6DE2-38E7644D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B3EA-84D1-4C7B-8C4B-F3E5F20D50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47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8BAF96-4511-234F-E438-585139F4C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65903-83FF-DD38-5CD2-387C2BD79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54B8E-EDF5-9B71-1F58-F67E55418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2FE25-0340-43B9-8D40-CB06C6A4890B}" type="datetimeFigureOut">
              <a:rPr lang="en-GB" smtClean="0"/>
              <a:t>02/10/2022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6AB66-B06A-6BBD-4A5C-B24234DFE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A8A10-5C77-71D6-B711-DF91AF095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BB3EA-84D1-4C7B-8C4B-F3E5F20D50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10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6359A9D-8888-7BEC-12A7-6292BA207CF7}"/>
              </a:ext>
            </a:extLst>
          </p:cNvPr>
          <p:cNvSpPr/>
          <p:nvPr/>
        </p:nvSpPr>
        <p:spPr>
          <a:xfrm>
            <a:off x="217341" y="120073"/>
            <a:ext cx="1099128" cy="397163"/>
          </a:xfrm>
          <a:prstGeom prst="rect">
            <a:avLst/>
          </a:prstGeom>
          <a:solidFill>
            <a:srgbClr val="050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HOME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96DC9B-00A8-00F5-6952-425020EF4B11}"/>
              </a:ext>
            </a:extLst>
          </p:cNvPr>
          <p:cNvSpPr/>
          <p:nvPr/>
        </p:nvSpPr>
        <p:spPr>
          <a:xfrm>
            <a:off x="1734989" y="120073"/>
            <a:ext cx="1325130" cy="397163"/>
          </a:xfrm>
          <a:prstGeom prst="rect">
            <a:avLst/>
          </a:prstGeom>
          <a:solidFill>
            <a:srgbClr val="050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ABOUT US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92452-CED8-DC01-D745-AF6A273ECBDB}"/>
              </a:ext>
            </a:extLst>
          </p:cNvPr>
          <p:cNvSpPr/>
          <p:nvPr/>
        </p:nvSpPr>
        <p:spPr>
          <a:xfrm>
            <a:off x="3333301" y="120071"/>
            <a:ext cx="1578266" cy="397163"/>
          </a:xfrm>
          <a:prstGeom prst="rect">
            <a:avLst/>
          </a:prstGeom>
          <a:solidFill>
            <a:srgbClr val="050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ADMISSION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71E318-A919-A782-480F-1E89A0AA7EF2}"/>
              </a:ext>
            </a:extLst>
          </p:cNvPr>
          <p:cNvSpPr/>
          <p:nvPr/>
        </p:nvSpPr>
        <p:spPr>
          <a:xfrm>
            <a:off x="5125146" y="106111"/>
            <a:ext cx="2464960" cy="397163"/>
          </a:xfrm>
          <a:prstGeom prst="rect">
            <a:avLst/>
          </a:prstGeom>
          <a:solidFill>
            <a:srgbClr val="050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RESEARCH ASSISTANCE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4C847E-39E9-4851-DFD8-4553C5FB3782}"/>
              </a:ext>
            </a:extLst>
          </p:cNvPr>
          <p:cNvSpPr/>
          <p:nvPr/>
        </p:nvSpPr>
        <p:spPr>
          <a:xfrm>
            <a:off x="7803685" y="106112"/>
            <a:ext cx="1128705" cy="397163"/>
          </a:xfrm>
          <a:prstGeom prst="rect">
            <a:avLst/>
          </a:prstGeom>
          <a:solidFill>
            <a:srgbClr val="050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SERVICES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2D6F24-651D-D6E7-248C-6E122BB322CE}"/>
              </a:ext>
            </a:extLst>
          </p:cNvPr>
          <p:cNvSpPr/>
          <p:nvPr/>
        </p:nvSpPr>
        <p:spPr>
          <a:xfrm>
            <a:off x="10589160" y="120072"/>
            <a:ext cx="1479732" cy="397163"/>
          </a:xfrm>
          <a:prstGeom prst="rect">
            <a:avLst/>
          </a:prstGeom>
          <a:solidFill>
            <a:srgbClr val="050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CONTACT US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67D61A-77E2-20C7-A1A1-65A08295EE2F}"/>
              </a:ext>
            </a:extLst>
          </p:cNvPr>
          <p:cNvSpPr/>
          <p:nvPr/>
        </p:nvSpPr>
        <p:spPr>
          <a:xfrm>
            <a:off x="9356436" y="106111"/>
            <a:ext cx="918238" cy="397163"/>
          </a:xfrm>
          <a:prstGeom prst="rect">
            <a:avLst/>
          </a:prstGeom>
          <a:solidFill>
            <a:srgbClr val="050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NEWS</a:t>
            </a:r>
          </a:p>
        </p:txBody>
      </p:sp>
    </p:spTree>
    <p:extLst>
      <p:ext uri="{BB962C8B-B14F-4D97-AF65-F5344CB8AC3E}">
        <p14:creationId xmlns:p14="http://schemas.microsoft.com/office/powerpoint/2010/main" val="174601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1F48A-5202-BFE6-C5E6-519CEAF4F9F0}"/>
              </a:ext>
            </a:extLst>
          </p:cNvPr>
          <p:cNvSpPr/>
          <p:nvPr/>
        </p:nvSpPr>
        <p:spPr>
          <a:xfrm>
            <a:off x="1734989" y="120073"/>
            <a:ext cx="1325130" cy="397163"/>
          </a:xfrm>
          <a:prstGeom prst="rect">
            <a:avLst/>
          </a:prstGeom>
          <a:solidFill>
            <a:srgbClr val="050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ABOUT US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C817F76A-511C-3444-9FD2-C570CA3BC780}"/>
              </a:ext>
            </a:extLst>
          </p:cNvPr>
          <p:cNvSpPr/>
          <p:nvPr/>
        </p:nvSpPr>
        <p:spPr>
          <a:xfrm rot="10800000">
            <a:off x="1734987" y="997526"/>
            <a:ext cx="2809303" cy="2355274"/>
          </a:xfrm>
          <a:prstGeom prst="wedgeRectCallout">
            <a:avLst>
              <a:gd name="adj1" fmla="val 19965"/>
              <a:gd name="adj2" fmla="val 6774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B54EF8-799B-F2C2-159A-A388BE8E6C20}"/>
              </a:ext>
            </a:extLst>
          </p:cNvPr>
          <p:cNvSpPr/>
          <p:nvPr/>
        </p:nvSpPr>
        <p:spPr>
          <a:xfrm>
            <a:off x="2265068" y="1341585"/>
            <a:ext cx="1590102" cy="397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5058D"/>
                </a:solidFill>
              </a:rPr>
              <a:t>PRESENTATION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A97A0F-A262-AB6C-9FE6-C1BE7E2CFD1E}"/>
              </a:ext>
            </a:extLst>
          </p:cNvPr>
          <p:cNvSpPr/>
          <p:nvPr/>
        </p:nvSpPr>
        <p:spPr>
          <a:xfrm>
            <a:off x="2265068" y="1941947"/>
            <a:ext cx="1590102" cy="397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5058D"/>
                </a:solidFill>
              </a:rPr>
              <a:t>OPERATION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DE8ECA-6818-B704-CE71-E2EB38719827}"/>
              </a:ext>
            </a:extLst>
          </p:cNvPr>
          <p:cNvSpPr/>
          <p:nvPr/>
        </p:nvSpPr>
        <p:spPr>
          <a:xfrm>
            <a:off x="2265068" y="2542309"/>
            <a:ext cx="1590102" cy="397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5058D"/>
                </a:solidFill>
              </a:rPr>
              <a:t>PARTENASHIP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FF1173-B5EB-7FBB-8966-B9D4B3157FB9}"/>
              </a:ext>
            </a:extLst>
          </p:cNvPr>
          <p:cNvSpPr/>
          <p:nvPr/>
        </p:nvSpPr>
        <p:spPr>
          <a:xfrm>
            <a:off x="217341" y="120073"/>
            <a:ext cx="1099128" cy="397163"/>
          </a:xfrm>
          <a:prstGeom prst="rect">
            <a:avLst/>
          </a:prstGeom>
          <a:solidFill>
            <a:srgbClr val="050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HOME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2DFAD2-F1AE-0146-FB2F-D40F841F9545}"/>
              </a:ext>
            </a:extLst>
          </p:cNvPr>
          <p:cNvSpPr/>
          <p:nvPr/>
        </p:nvSpPr>
        <p:spPr>
          <a:xfrm>
            <a:off x="3333301" y="120071"/>
            <a:ext cx="1578266" cy="397163"/>
          </a:xfrm>
          <a:prstGeom prst="rect">
            <a:avLst/>
          </a:prstGeom>
          <a:solidFill>
            <a:srgbClr val="050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ADMISSION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0E1325-A273-59B5-952E-7502442F4F49}"/>
              </a:ext>
            </a:extLst>
          </p:cNvPr>
          <p:cNvSpPr/>
          <p:nvPr/>
        </p:nvSpPr>
        <p:spPr>
          <a:xfrm>
            <a:off x="5125146" y="106111"/>
            <a:ext cx="2464960" cy="397163"/>
          </a:xfrm>
          <a:prstGeom prst="rect">
            <a:avLst/>
          </a:prstGeom>
          <a:solidFill>
            <a:srgbClr val="050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RESEARCH ASSISTANCE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9F1B1D-F2DB-5D4B-140D-77F2977CBF99}"/>
              </a:ext>
            </a:extLst>
          </p:cNvPr>
          <p:cNvSpPr/>
          <p:nvPr/>
        </p:nvSpPr>
        <p:spPr>
          <a:xfrm>
            <a:off x="7803685" y="106112"/>
            <a:ext cx="1128705" cy="397163"/>
          </a:xfrm>
          <a:prstGeom prst="rect">
            <a:avLst/>
          </a:prstGeom>
          <a:solidFill>
            <a:srgbClr val="050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SERVICES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D499E7-22D0-CD41-476C-360C0470EEC0}"/>
              </a:ext>
            </a:extLst>
          </p:cNvPr>
          <p:cNvSpPr/>
          <p:nvPr/>
        </p:nvSpPr>
        <p:spPr>
          <a:xfrm>
            <a:off x="10589160" y="120072"/>
            <a:ext cx="1479732" cy="397163"/>
          </a:xfrm>
          <a:prstGeom prst="rect">
            <a:avLst/>
          </a:prstGeom>
          <a:solidFill>
            <a:srgbClr val="050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CONTACT US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C99EF1-A6C3-D94C-AF5E-CF628833CD8D}"/>
              </a:ext>
            </a:extLst>
          </p:cNvPr>
          <p:cNvSpPr/>
          <p:nvPr/>
        </p:nvSpPr>
        <p:spPr>
          <a:xfrm>
            <a:off x="9356436" y="106111"/>
            <a:ext cx="918238" cy="397163"/>
          </a:xfrm>
          <a:prstGeom prst="rect">
            <a:avLst/>
          </a:prstGeom>
          <a:solidFill>
            <a:srgbClr val="050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NEWS</a:t>
            </a:r>
          </a:p>
        </p:txBody>
      </p:sp>
    </p:spTree>
    <p:extLst>
      <p:ext uri="{BB962C8B-B14F-4D97-AF65-F5344CB8AC3E}">
        <p14:creationId xmlns:p14="http://schemas.microsoft.com/office/powerpoint/2010/main" val="166778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041032-0DCA-F02A-EC2B-BBDDDDC8B3DE}"/>
              </a:ext>
            </a:extLst>
          </p:cNvPr>
          <p:cNvSpPr/>
          <p:nvPr/>
        </p:nvSpPr>
        <p:spPr>
          <a:xfrm>
            <a:off x="3333301" y="120071"/>
            <a:ext cx="1578266" cy="397163"/>
          </a:xfrm>
          <a:prstGeom prst="rect">
            <a:avLst/>
          </a:prstGeom>
          <a:solidFill>
            <a:srgbClr val="050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ADMISSION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75E55D58-9737-C074-B151-7D9C219A704E}"/>
              </a:ext>
            </a:extLst>
          </p:cNvPr>
          <p:cNvSpPr/>
          <p:nvPr/>
        </p:nvSpPr>
        <p:spPr>
          <a:xfrm rot="10800000">
            <a:off x="3333299" y="942108"/>
            <a:ext cx="2762699" cy="1921155"/>
          </a:xfrm>
          <a:prstGeom prst="wedgeRectCallout">
            <a:avLst>
              <a:gd name="adj1" fmla="val 19965"/>
              <a:gd name="adj2" fmla="val 6774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97614B-AE97-B4A2-8743-41849F3043EA}"/>
              </a:ext>
            </a:extLst>
          </p:cNvPr>
          <p:cNvSpPr/>
          <p:nvPr/>
        </p:nvSpPr>
        <p:spPr>
          <a:xfrm>
            <a:off x="3863380" y="1286167"/>
            <a:ext cx="1590102" cy="397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5058D"/>
                </a:solidFill>
              </a:rPr>
              <a:t>EUROPE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01584C-DCD3-83D0-881D-D4EB7D9D86D0}"/>
              </a:ext>
            </a:extLst>
          </p:cNvPr>
          <p:cNvSpPr/>
          <p:nvPr/>
        </p:nvSpPr>
        <p:spPr>
          <a:xfrm>
            <a:off x="3863380" y="1828807"/>
            <a:ext cx="1590102" cy="397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5058D"/>
                </a:solidFill>
              </a:rPr>
              <a:t>CHINA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0104057C-77D5-2EED-33E5-230C8AFC6282}"/>
              </a:ext>
            </a:extLst>
          </p:cNvPr>
          <p:cNvSpPr/>
          <p:nvPr/>
        </p:nvSpPr>
        <p:spPr>
          <a:xfrm rot="10800000">
            <a:off x="6626076" y="942106"/>
            <a:ext cx="2508112" cy="1921157"/>
          </a:xfrm>
          <a:prstGeom prst="wedgeRectCallout">
            <a:avLst>
              <a:gd name="adj1" fmla="val 72454"/>
              <a:gd name="adj2" fmla="val 3487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6593B5-53AA-84BF-2F8E-5FAD45F229A9}"/>
              </a:ext>
            </a:extLst>
          </p:cNvPr>
          <p:cNvSpPr/>
          <p:nvPr/>
        </p:nvSpPr>
        <p:spPr>
          <a:xfrm>
            <a:off x="6891116" y="1519396"/>
            <a:ext cx="1590102" cy="397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5058D"/>
                </a:solidFill>
              </a:rPr>
              <a:t>MASTERS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406703-1FD3-B2ED-10C4-C4C432591C03}"/>
              </a:ext>
            </a:extLst>
          </p:cNvPr>
          <p:cNvSpPr/>
          <p:nvPr/>
        </p:nvSpPr>
        <p:spPr>
          <a:xfrm>
            <a:off x="6371490" y="1924653"/>
            <a:ext cx="2762699" cy="397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5058D"/>
                </a:solidFill>
              </a:rPr>
              <a:t>PROFESSIONAL PROGRAMS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3AC5AC-DCB7-1763-7231-04C8F393A1DD}"/>
              </a:ext>
            </a:extLst>
          </p:cNvPr>
          <p:cNvSpPr/>
          <p:nvPr/>
        </p:nvSpPr>
        <p:spPr>
          <a:xfrm>
            <a:off x="6891117" y="1131461"/>
            <a:ext cx="1590102" cy="397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5058D"/>
                </a:solidFill>
              </a:rPr>
              <a:t>BACHELOR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9CF234-44F4-EC6D-581E-15F999BB5934}"/>
              </a:ext>
            </a:extLst>
          </p:cNvPr>
          <p:cNvSpPr/>
          <p:nvPr/>
        </p:nvSpPr>
        <p:spPr>
          <a:xfrm>
            <a:off x="6891116" y="2329911"/>
            <a:ext cx="1590102" cy="397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5058D"/>
                </a:solidFill>
              </a:rPr>
              <a:t>PhD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FC2123-FAB7-3237-26F3-B09EB53013E2}"/>
              </a:ext>
            </a:extLst>
          </p:cNvPr>
          <p:cNvSpPr/>
          <p:nvPr/>
        </p:nvSpPr>
        <p:spPr>
          <a:xfrm>
            <a:off x="217341" y="120073"/>
            <a:ext cx="1099128" cy="397163"/>
          </a:xfrm>
          <a:prstGeom prst="rect">
            <a:avLst/>
          </a:prstGeom>
          <a:solidFill>
            <a:srgbClr val="050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HOME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F0D078-826F-DA0C-49FD-1A2F5A623AC1}"/>
              </a:ext>
            </a:extLst>
          </p:cNvPr>
          <p:cNvSpPr/>
          <p:nvPr/>
        </p:nvSpPr>
        <p:spPr>
          <a:xfrm>
            <a:off x="1734989" y="120073"/>
            <a:ext cx="1325130" cy="397163"/>
          </a:xfrm>
          <a:prstGeom prst="rect">
            <a:avLst/>
          </a:prstGeom>
          <a:solidFill>
            <a:srgbClr val="050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ABOUT US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62074B-208A-109F-7D63-BC3818A1CB81}"/>
              </a:ext>
            </a:extLst>
          </p:cNvPr>
          <p:cNvSpPr/>
          <p:nvPr/>
        </p:nvSpPr>
        <p:spPr>
          <a:xfrm>
            <a:off x="5125146" y="106111"/>
            <a:ext cx="2464960" cy="397163"/>
          </a:xfrm>
          <a:prstGeom prst="rect">
            <a:avLst/>
          </a:prstGeom>
          <a:solidFill>
            <a:srgbClr val="050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RESEARCH ASSISTANCE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3F231B-8D3A-0DC8-DA74-4BA643EF574F}"/>
              </a:ext>
            </a:extLst>
          </p:cNvPr>
          <p:cNvSpPr/>
          <p:nvPr/>
        </p:nvSpPr>
        <p:spPr>
          <a:xfrm>
            <a:off x="7803685" y="106112"/>
            <a:ext cx="1128705" cy="397163"/>
          </a:xfrm>
          <a:prstGeom prst="rect">
            <a:avLst/>
          </a:prstGeom>
          <a:solidFill>
            <a:srgbClr val="050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SERVICES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DBFE5E-320F-DD82-B893-C6E42E7433D6}"/>
              </a:ext>
            </a:extLst>
          </p:cNvPr>
          <p:cNvSpPr/>
          <p:nvPr/>
        </p:nvSpPr>
        <p:spPr>
          <a:xfrm>
            <a:off x="10589160" y="120072"/>
            <a:ext cx="1479732" cy="397163"/>
          </a:xfrm>
          <a:prstGeom prst="rect">
            <a:avLst/>
          </a:prstGeom>
          <a:solidFill>
            <a:srgbClr val="050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CONTACT US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3EB52E-EB8D-D0E8-3F6A-644C16E0311E}"/>
              </a:ext>
            </a:extLst>
          </p:cNvPr>
          <p:cNvSpPr/>
          <p:nvPr/>
        </p:nvSpPr>
        <p:spPr>
          <a:xfrm>
            <a:off x="9356436" y="106111"/>
            <a:ext cx="918238" cy="397163"/>
          </a:xfrm>
          <a:prstGeom prst="rect">
            <a:avLst/>
          </a:prstGeom>
          <a:solidFill>
            <a:srgbClr val="050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NEWS</a:t>
            </a:r>
          </a:p>
        </p:txBody>
      </p:sp>
    </p:spTree>
    <p:extLst>
      <p:ext uri="{BB962C8B-B14F-4D97-AF65-F5344CB8AC3E}">
        <p14:creationId xmlns:p14="http://schemas.microsoft.com/office/powerpoint/2010/main" val="2216896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6005C9-1AB1-FB8B-A046-5899E44592C5}"/>
              </a:ext>
            </a:extLst>
          </p:cNvPr>
          <p:cNvSpPr/>
          <p:nvPr/>
        </p:nvSpPr>
        <p:spPr>
          <a:xfrm>
            <a:off x="5125146" y="106111"/>
            <a:ext cx="2464960" cy="397163"/>
          </a:xfrm>
          <a:prstGeom prst="rect">
            <a:avLst/>
          </a:prstGeom>
          <a:solidFill>
            <a:srgbClr val="050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RESEARCH ASSISTANCE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BF94A6F0-2C95-0AA0-4C69-E5EDD6642185}"/>
              </a:ext>
            </a:extLst>
          </p:cNvPr>
          <p:cNvSpPr/>
          <p:nvPr/>
        </p:nvSpPr>
        <p:spPr>
          <a:xfrm rot="10800000">
            <a:off x="5170913" y="967934"/>
            <a:ext cx="3659050" cy="2355274"/>
          </a:xfrm>
          <a:prstGeom prst="wedgeRectCallout">
            <a:avLst>
              <a:gd name="adj1" fmla="val 19965"/>
              <a:gd name="adj2" fmla="val 6774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BA6-3B32-2362-FB70-6FDB197B17E0}"/>
              </a:ext>
            </a:extLst>
          </p:cNvPr>
          <p:cNvSpPr/>
          <p:nvPr/>
        </p:nvSpPr>
        <p:spPr>
          <a:xfrm>
            <a:off x="5423739" y="1087531"/>
            <a:ext cx="3461478" cy="397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5058D"/>
                </a:solidFill>
              </a:rPr>
              <a:t>Proof writing and editing services</a:t>
            </a:r>
            <a:endParaRPr lang="en-GB" dirty="0">
              <a:solidFill>
                <a:srgbClr val="05058D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A0312B-76AC-90E1-148D-6D6AA0E19AAB}"/>
              </a:ext>
            </a:extLst>
          </p:cNvPr>
          <p:cNvSpPr/>
          <p:nvPr/>
        </p:nvSpPr>
        <p:spPr>
          <a:xfrm>
            <a:off x="5423739" y="1816314"/>
            <a:ext cx="3362036" cy="397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5058D"/>
                </a:solidFill>
              </a:rPr>
              <a:t>3D design and modelling service</a:t>
            </a:r>
            <a:endParaRPr lang="en-GB" dirty="0">
              <a:solidFill>
                <a:srgbClr val="05058D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5D6F1B-F3A0-7EE7-6B8B-C4F6FFEBC2D5}"/>
              </a:ext>
            </a:extLst>
          </p:cNvPr>
          <p:cNvSpPr/>
          <p:nvPr/>
        </p:nvSpPr>
        <p:spPr>
          <a:xfrm>
            <a:off x="5807131" y="2479554"/>
            <a:ext cx="2386614" cy="397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5058D"/>
                </a:solidFill>
              </a:rPr>
              <a:t>Building your projects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B7D9FE2F-6931-A4A4-710D-FEB5902CEF9E}"/>
              </a:ext>
            </a:extLst>
          </p:cNvPr>
          <p:cNvSpPr/>
          <p:nvPr/>
        </p:nvSpPr>
        <p:spPr>
          <a:xfrm>
            <a:off x="9254836" y="969815"/>
            <a:ext cx="2743200" cy="690849"/>
          </a:xfrm>
          <a:prstGeom prst="wedgeRectCallout">
            <a:avLst>
              <a:gd name="adj1" fmla="val -74076"/>
              <a:gd name="adj2" fmla="val 1931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4C372B-342B-2D1F-4693-01F4BF3EBDAD}"/>
              </a:ext>
            </a:extLst>
          </p:cNvPr>
          <p:cNvSpPr/>
          <p:nvPr/>
        </p:nvSpPr>
        <p:spPr>
          <a:xfrm>
            <a:off x="9185917" y="967934"/>
            <a:ext cx="3006083" cy="397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5058D"/>
                </a:solidFill>
              </a:rPr>
              <a:t>Review research assistance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104490-4CEB-7806-6C60-AD522D56C2C2}"/>
              </a:ext>
            </a:extLst>
          </p:cNvPr>
          <p:cNvSpPr/>
          <p:nvPr/>
        </p:nvSpPr>
        <p:spPr>
          <a:xfrm>
            <a:off x="9185916" y="1314299"/>
            <a:ext cx="3006083" cy="397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5058D"/>
                </a:solidFill>
              </a:rPr>
              <a:t>Review research assistance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5E1289-76B0-B604-67F3-C3C9ECFBF15F}"/>
              </a:ext>
            </a:extLst>
          </p:cNvPr>
          <p:cNvSpPr/>
          <p:nvPr/>
        </p:nvSpPr>
        <p:spPr>
          <a:xfrm>
            <a:off x="217341" y="120073"/>
            <a:ext cx="1099128" cy="397163"/>
          </a:xfrm>
          <a:prstGeom prst="rect">
            <a:avLst/>
          </a:prstGeom>
          <a:solidFill>
            <a:srgbClr val="050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HOME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6046A1-5B3A-42F4-8629-724129B47787}"/>
              </a:ext>
            </a:extLst>
          </p:cNvPr>
          <p:cNvSpPr/>
          <p:nvPr/>
        </p:nvSpPr>
        <p:spPr>
          <a:xfrm>
            <a:off x="1734989" y="120073"/>
            <a:ext cx="1325130" cy="397163"/>
          </a:xfrm>
          <a:prstGeom prst="rect">
            <a:avLst/>
          </a:prstGeom>
          <a:solidFill>
            <a:srgbClr val="050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ABOUT 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274FB7-1F38-B432-3CD8-F2CBC1BDF75A}"/>
              </a:ext>
            </a:extLst>
          </p:cNvPr>
          <p:cNvSpPr/>
          <p:nvPr/>
        </p:nvSpPr>
        <p:spPr>
          <a:xfrm>
            <a:off x="3333301" y="120071"/>
            <a:ext cx="1578266" cy="397163"/>
          </a:xfrm>
          <a:prstGeom prst="rect">
            <a:avLst/>
          </a:prstGeom>
          <a:solidFill>
            <a:srgbClr val="050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ADMISSION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2E2AF5-6F17-FB05-EE65-ED0D52CB0F52}"/>
              </a:ext>
            </a:extLst>
          </p:cNvPr>
          <p:cNvSpPr/>
          <p:nvPr/>
        </p:nvSpPr>
        <p:spPr>
          <a:xfrm>
            <a:off x="7803685" y="106112"/>
            <a:ext cx="1128705" cy="397163"/>
          </a:xfrm>
          <a:prstGeom prst="rect">
            <a:avLst/>
          </a:prstGeom>
          <a:solidFill>
            <a:srgbClr val="050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SERVICES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08C9E5-74F5-3049-698E-EB597C93345C}"/>
              </a:ext>
            </a:extLst>
          </p:cNvPr>
          <p:cNvSpPr/>
          <p:nvPr/>
        </p:nvSpPr>
        <p:spPr>
          <a:xfrm>
            <a:off x="10589160" y="120072"/>
            <a:ext cx="1479732" cy="397163"/>
          </a:xfrm>
          <a:prstGeom prst="rect">
            <a:avLst/>
          </a:prstGeom>
          <a:solidFill>
            <a:srgbClr val="050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CONTACT US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23D329-4812-F6CA-D5E5-29B4830B47E2}"/>
              </a:ext>
            </a:extLst>
          </p:cNvPr>
          <p:cNvSpPr/>
          <p:nvPr/>
        </p:nvSpPr>
        <p:spPr>
          <a:xfrm>
            <a:off x="9356436" y="106111"/>
            <a:ext cx="918238" cy="397163"/>
          </a:xfrm>
          <a:prstGeom prst="rect">
            <a:avLst/>
          </a:prstGeom>
          <a:solidFill>
            <a:srgbClr val="050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NEWS</a:t>
            </a:r>
          </a:p>
        </p:txBody>
      </p:sp>
    </p:spTree>
    <p:extLst>
      <p:ext uri="{BB962C8B-B14F-4D97-AF65-F5344CB8AC3E}">
        <p14:creationId xmlns:p14="http://schemas.microsoft.com/office/powerpoint/2010/main" val="243831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76E5E7-5C27-8CC8-30E2-D617FB675290}"/>
              </a:ext>
            </a:extLst>
          </p:cNvPr>
          <p:cNvSpPr/>
          <p:nvPr/>
        </p:nvSpPr>
        <p:spPr>
          <a:xfrm>
            <a:off x="7803685" y="106112"/>
            <a:ext cx="1128705" cy="397163"/>
          </a:xfrm>
          <a:prstGeom prst="rect">
            <a:avLst/>
          </a:prstGeom>
          <a:solidFill>
            <a:srgbClr val="050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SERVICES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2426C318-5D96-9DA5-3FBB-DC93B3BC1D64}"/>
              </a:ext>
            </a:extLst>
          </p:cNvPr>
          <p:cNvSpPr/>
          <p:nvPr/>
        </p:nvSpPr>
        <p:spPr>
          <a:xfrm rot="10800000">
            <a:off x="7102865" y="912514"/>
            <a:ext cx="3659050" cy="3160721"/>
          </a:xfrm>
          <a:prstGeom prst="wedgeRectCallout">
            <a:avLst>
              <a:gd name="adj1" fmla="val 19965"/>
              <a:gd name="adj2" fmla="val 6774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C240DD-5DC8-3B29-4B7F-F7E5F3ED22A7}"/>
              </a:ext>
            </a:extLst>
          </p:cNvPr>
          <p:cNvSpPr/>
          <p:nvPr/>
        </p:nvSpPr>
        <p:spPr>
          <a:xfrm>
            <a:off x="7355691" y="1186601"/>
            <a:ext cx="3461478" cy="397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5058D"/>
                </a:solidFill>
              </a:rPr>
              <a:t>Admission and Scholarship</a:t>
            </a:r>
            <a:endParaRPr lang="en-GB" dirty="0">
              <a:solidFill>
                <a:srgbClr val="05058D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5B860E-4049-7260-299E-316B28759792}"/>
              </a:ext>
            </a:extLst>
          </p:cNvPr>
          <p:cNvSpPr/>
          <p:nvPr/>
        </p:nvSpPr>
        <p:spPr>
          <a:xfrm>
            <a:off x="7251371" y="2685488"/>
            <a:ext cx="3362036" cy="397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5058D"/>
                </a:solidFill>
              </a:rPr>
              <a:t>3D design and modelling service</a:t>
            </a:r>
            <a:endParaRPr lang="en-GB" dirty="0">
              <a:solidFill>
                <a:srgbClr val="05058D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2DE622-9D62-63C1-3775-48988153B5A6}"/>
              </a:ext>
            </a:extLst>
          </p:cNvPr>
          <p:cNvSpPr/>
          <p:nvPr/>
        </p:nvSpPr>
        <p:spPr>
          <a:xfrm>
            <a:off x="7665192" y="3230418"/>
            <a:ext cx="2386614" cy="397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5058D"/>
                </a:solidFill>
              </a:rPr>
              <a:t>Projects cooperations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07FAA9-C49A-7DFE-F0D4-71F8D9E5C0DA}"/>
              </a:ext>
            </a:extLst>
          </p:cNvPr>
          <p:cNvSpPr/>
          <p:nvPr/>
        </p:nvSpPr>
        <p:spPr>
          <a:xfrm>
            <a:off x="7355691" y="1604999"/>
            <a:ext cx="3006083" cy="397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5058D"/>
                </a:solidFill>
              </a:rPr>
              <a:t>Proof writing services</a:t>
            </a:r>
            <a:endParaRPr lang="en-GB" dirty="0">
              <a:solidFill>
                <a:srgbClr val="05058D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EF98DA-BAD0-89EA-AD07-7E55AD0A8D39}"/>
              </a:ext>
            </a:extLst>
          </p:cNvPr>
          <p:cNvSpPr/>
          <p:nvPr/>
        </p:nvSpPr>
        <p:spPr>
          <a:xfrm>
            <a:off x="7355691" y="2077667"/>
            <a:ext cx="3006083" cy="397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5058D"/>
                </a:solidFill>
              </a:rPr>
              <a:t>Proof editing services</a:t>
            </a:r>
            <a:endParaRPr lang="en-GB" dirty="0">
              <a:solidFill>
                <a:srgbClr val="05058D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0346A8-D272-D3E9-4EAF-432F712518B5}"/>
              </a:ext>
            </a:extLst>
          </p:cNvPr>
          <p:cNvSpPr/>
          <p:nvPr/>
        </p:nvSpPr>
        <p:spPr>
          <a:xfrm>
            <a:off x="217341" y="120073"/>
            <a:ext cx="1099128" cy="397163"/>
          </a:xfrm>
          <a:prstGeom prst="rect">
            <a:avLst/>
          </a:prstGeom>
          <a:solidFill>
            <a:srgbClr val="050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HOME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B1632E-8E8B-BAD6-1857-C9060EDBCC5D}"/>
              </a:ext>
            </a:extLst>
          </p:cNvPr>
          <p:cNvSpPr/>
          <p:nvPr/>
        </p:nvSpPr>
        <p:spPr>
          <a:xfrm>
            <a:off x="1734989" y="120073"/>
            <a:ext cx="1325130" cy="397163"/>
          </a:xfrm>
          <a:prstGeom prst="rect">
            <a:avLst/>
          </a:prstGeom>
          <a:solidFill>
            <a:srgbClr val="050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ABOUT US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77194C-DE3A-F89E-1EEC-4C1A9BFB77B4}"/>
              </a:ext>
            </a:extLst>
          </p:cNvPr>
          <p:cNvSpPr/>
          <p:nvPr/>
        </p:nvSpPr>
        <p:spPr>
          <a:xfrm>
            <a:off x="3333301" y="120071"/>
            <a:ext cx="1578266" cy="397163"/>
          </a:xfrm>
          <a:prstGeom prst="rect">
            <a:avLst/>
          </a:prstGeom>
          <a:solidFill>
            <a:srgbClr val="050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ADMISSION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DA2B20-0376-C774-BBAE-99C903E324B5}"/>
              </a:ext>
            </a:extLst>
          </p:cNvPr>
          <p:cNvSpPr/>
          <p:nvPr/>
        </p:nvSpPr>
        <p:spPr>
          <a:xfrm>
            <a:off x="5125146" y="106111"/>
            <a:ext cx="2464960" cy="397163"/>
          </a:xfrm>
          <a:prstGeom prst="rect">
            <a:avLst/>
          </a:prstGeom>
          <a:solidFill>
            <a:srgbClr val="050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RESEARCH ASSISTANCE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9DE6C6-B294-8424-EEFC-5019FE9DBE92}"/>
              </a:ext>
            </a:extLst>
          </p:cNvPr>
          <p:cNvSpPr/>
          <p:nvPr/>
        </p:nvSpPr>
        <p:spPr>
          <a:xfrm>
            <a:off x="10589160" y="120072"/>
            <a:ext cx="1479732" cy="397163"/>
          </a:xfrm>
          <a:prstGeom prst="rect">
            <a:avLst/>
          </a:prstGeom>
          <a:solidFill>
            <a:srgbClr val="050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CONTACT US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2C1554-147C-9B02-35D9-6C6F75A05212}"/>
              </a:ext>
            </a:extLst>
          </p:cNvPr>
          <p:cNvSpPr/>
          <p:nvPr/>
        </p:nvSpPr>
        <p:spPr>
          <a:xfrm>
            <a:off x="9356436" y="106111"/>
            <a:ext cx="918238" cy="397163"/>
          </a:xfrm>
          <a:prstGeom prst="rect">
            <a:avLst/>
          </a:prstGeom>
          <a:solidFill>
            <a:srgbClr val="050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NEWS</a:t>
            </a:r>
          </a:p>
        </p:txBody>
      </p:sp>
    </p:spTree>
    <p:extLst>
      <p:ext uri="{BB962C8B-B14F-4D97-AF65-F5344CB8AC3E}">
        <p14:creationId xmlns:p14="http://schemas.microsoft.com/office/powerpoint/2010/main" val="2555903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E60DCE-8F9F-D809-9E6C-FA1A61C91766}"/>
              </a:ext>
            </a:extLst>
          </p:cNvPr>
          <p:cNvSpPr/>
          <p:nvPr/>
        </p:nvSpPr>
        <p:spPr>
          <a:xfrm>
            <a:off x="9356436" y="106111"/>
            <a:ext cx="918238" cy="397163"/>
          </a:xfrm>
          <a:prstGeom prst="rect">
            <a:avLst/>
          </a:prstGeom>
          <a:solidFill>
            <a:srgbClr val="050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NEWS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5C0E8E66-0A3D-8B3B-FB32-3CF2A7F30ED6}"/>
              </a:ext>
            </a:extLst>
          </p:cNvPr>
          <p:cNvSpPr/>
          <p:nvPr/>
        </p:nvSpPr>
        <p:spPr>
          <a:xfrm rot="10800000">
            <a:off x="7102865" y="912514"/>
            <a:ext cx="3659050" cy="3160721"/>
          </a:xfrm>
          <a:prstGeom prst="wedgeRectCallout">
            <a:avLst>
              <a:gd name="adj1" fmla="val -24967"/>
              <a:gd name="adj2" fmla="val 6453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8445CF-5EEE-BC79-D7EE-60141E749F78}"/>
              </a:ext>
            </a:extLst>
          </p:cNvPr>
          <p:cNvSpPr/>
          <p:nvPr/>
        </p:nvSpPr>
        <p:spPr>
          <a:xfrm>
            <a:off x="369741" y="272473"/>
            <a:ext cx="1099128" cy="397163"/>
          </a:xfrm>
          <a:prstGeom prst="rect">
            <a:avLst/>
          </a:prstGeom>
          <a:solidFill>
            <a:srgbClr val="050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867C8F-E416-032D-2AD1-05C43469B561}"/>
              </a:ext>
            </a:extLst>
          </p:cNvPr>
          <p:cNvSpPr/>
          <p:nvPr/>
        </p:nvSpPr>
        <p:spPr>
          <a:xfrm>
            <a:off x="1887389" y="272473"/>
            <a:ext cx="1325130" cy="397163"/>
          </a:xfrm>
          <a:prstGeom prst="rect">
            <a:avLst/>
          </a:prstGeom>
          <a:solidFill>
            <a:srgbClr val="050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ABOUT US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0C3D90-1E1F-4C8A-9751-D34071B11BF3}"/>
              </a:ext>
            </a:extLst>
          </p:cNvPr>
          <p:cNvSpPr/>
          <p:nvPr/>
        </p:nvSpPr>
        <p:spPr>
          <a:xfrm>
            <a:off x="3485701" y="272471"/>
            <a:ext cx="1578266" cy="397163"/>
          </a:xfrm>
          <a:prstGeom prst="rect">
            <a:avLst/>
          </a:prstGeom>
          <a:solidFill>
            <a:srgbClr val="050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ADMISSION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F2D923-C324-D6E8-69A8-419E5F65DDBF}"/>
              </a:ext>
            </a:extLst>
          </p:cNvPr>
          <p:cNvSpPr/>
          <p:nvPr/>
        </p:nvSpPr>
        <p:spPr>
          <a:xfrm>
            <a:off x="5277546" y="258511"/>
            <a:ext cx="2464960" cy="397163"/>
          </a:xfrm>
          <a:prstGeom prst="rect">
            <a:avLst/>
          </a:prstGeom>
          <a:solidFill>
            <a:srgbClr val="050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RESEARCH ASSISTANCE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9DD6D9-8D81-E50C-0FB8-ADFB6F916736}"/>
              </a:ext>
            </a:extLst>
          </p:cNvPr>
          <p:cNvSpPr/>
          <p:nvPr/>
        </p:nvSpPr>
        <p:spPr>
          <a:xfrm>
            <a:off x="7956085" y="258512"/>
            <a:ext cx="1128705" cy="397163"/>
          </a:xfrm>
          <a:prstGeom prst="rect">
            <a:avLst/>
          </a:prstGeom>
          <a:solidFill>
            <a:srgbClr val="050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SERVICES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7F4D03-974B-B911-97D7-759107D8F375}"/>
              </a:ext>
            </a:extLst>
          </p:cNvPr>
          <p:cNvSpPr/>
          <p:nvPr/>
        </p:nvSpPr>
        <p:spPr>
          <a:xfrm>
            <a:off x="10741560" y="272472"/>
            <a:ext cx="1479732" cy="397163"/>
          </a:xfrm>
          <a:prstGeom prst="rect">
            <a:avLst/>
          </a:prstGeom>
          <a:solidFill>
            <a:srgbClr val="050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2358095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F3DAE5-0D78-5D00-96DF-6A3F6021B5E4}"/>
              </a:ext>
            </a:extLst>
          </p:cNvPr>
          <p:cNvSpPr/>
          <p:nvPr/>
        </p:nvSpPr>
        <p:spPr>
          <a:xfrm>
            <a:off x="10589160" y="120072"/>
            <a:ext cx="1479732" cy="397163"/>
          </a:xfrm>
          <a:prstGeom prst="rect">
            <a:avLst/>
          </a:prstGeom>
          <a:solidFill>
            <a:srgbClr val="050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CONTACT US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FE953D3E-C1A6-E147-3E8D-D7992B5E3F12}"/>
              </a:ext>
            </a:extLst>
          </p:cNvPr>
          <p:cNvSpPr/>
          <p:nvPr/>
        </p:nvSpPr>
        <p:spPr>
          <a:xfrm>
            <a:off x="8211228" y="1023350"/>
            <a:ext cx="3659050" cy="2800505"/>
          </a:xfrm>
          <a:prstGeom prst="wedgeRectCallout">
            <a:avLst>
              <a:gd name="adj1" fmla="val 29557"/>
              <a:gd name="adj2" fmla="val -6258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5058D"/>
                </a:solidFill>
              </a:rPr>
              <a:t>NAME:_______________________</a:t>
            </a:r>
          </a:p>
          <a:p>
            <a:pPr algn="ctr"/>
            <a:r>
              <a:rPr lang="en-GB" dirty="0">
                <a:solidFill>
                  <a:srgbClr val="05058D"/>
                </a:solidFill>
              </a:rPr>
              <a:t>STATUS:______________________</a:t>
            </a:r>
          </a:p>
          <a:p>
            <a:pPr algn="ctr"/>
            <a:r>
              <a:rPr lang="en-GB" dirty="0">
                <a:solidFill>
                  <a:srgbClr val="05058D"/>
                </a:solidFill>
              </a:rPr>
              <a:t>EMAIL:______________________</a:t>
            </a:r>
          </a:p>
          <a:p>
            <a:pPr algn="ctr"/>
            <a:r>
              <a:rPr lang="en-GB" dirty="0">
                <a:solidFill>
                  <a:srgbClr val="05058D"/>
                </a:solidFill>
              </a:rPr>
              <a:t>PHONE NUMBER:______________</a:t>
            </a:r>
          </a:p>
          <a:p>
            <a:pPr algn="ctr"/>
            <a:endParaRPr lang="en-GB" dirty="0">
              <a:solidFill>
                <a:srgbClr val="05058D"/>
              </a:solidFill>
            </a:endParaRPr>
          </a:p>
          <a:p>
            <a:pPr algn="ctr"/>
            <a:endParaRPr lang="en-GB" dirty="0">
              <a:solidFill>
                <a:srgbClr val="05058D"/>
              </a:solidFill>
            </a:endParaRPr>
          </a:p>
          <a:p>
            <a:pPr algn="ctr"/>
            <a:endParaRPr lang="en-GB" dirty="0">
              <a:solidFill>
                <a:srgbClr val="05058D"/>
              </a:solidFill>
            </a:endParaRPr>
          </a:p>
          <a:p>
            <a:pPr algn="ctr"/>
            <a:endParaRPr lang="en-GB" dirty="0">
              <a:solidFill>
                <a:srgbClr val="05058D"/>
              </a:solidFill>
            </a:endParaRPr>
          </a:p>
          <a:p>
            <a:pPr algn="ctr"/>
            <a:endParaRPr lang="en-GB" dirty="0">
              <a:solidFill>
                <a:srgbClr val="05058D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33A4F4-6E39-ED3C-652E-88EEAE1B0647}"/>
              </a:ext>
            </a:extLst>
          </p:cNvPr>
          <p:cNvSpPr/>
          <p:nvPr/>
        </p:nvSpPr>
        <p:spPr>
          <a:xfrm>
            <a:off x="8737600" y="2447636"/>
            <a:ext cx="2850244" cy="7758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C44448-14B8-D6BC-72E8-448DF4E954DD}"/>
              </a:ext>
            </a:extLst>
          </p:cNvPr>
          <p:cNvSpPr/>
          <p:nvPr/>
        </p:nvSpPr>
        <p:spPr>
          <a:xfrm>
            <a:off x="9595693" y="3325091"/>
            <a:ext cx="1134058" cy="397164"/>
          </a:xfrm>
          <a:prstGeom prst="rect">
            <a:avLst/>
          </a:prstGeom>
          <a:solidFill>
            <a:srgbClr val="050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C000"/>
                </a:solidFill>
              </a:rPr>
              <a:t>SEND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5EA85F-AB00-6B00-8333-BAB3914015D5}"/>
              </a:ext>
            </a:extLst>
          </p:cNvPr>
          <p:cNvSpPr/>
          <p:nvPr/>
        </p:nvSpPr>
        <p:spPr>
          <a:xfrm>
            <a:off x="217341" y="120073"/>
            <a:ext cx="1099128" cy="397163"/>
          </a:xfrm>
          <a:prstGeom prst="rect">
            <a:avLst/>
          </a:prstGeom>
          <a:solidFill>
            <a:srgbClr val="050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HOME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719317-02B8-20F6-380A-4E673D594486}"/>
              </a:ext>
            </a:extLst>
          </p:cNvPr>
          <p:cNvSpPr/>
          <p:nvPr/>
        </p:nvSpPr>
        <p:spPr>
          <a:xfrm>
            <a:off x="1734989" y="120073"/>
            <a:ext cx="1325130" cy="397163"/>
          </a:xfrm>
          <a:prstGeom prst="rect">
            <a:avLst/>
          </a:prstGeom>
          <a:solidFill>
            <a:srgbClr val="050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ABOUT 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EED1EF-EC61-DB77-FC23-784D41532E6E}"/>
              </a:ext>
            </a:extLst>
          </p:cNvPr>
          <p:cNvSpPr/>
          <p:nvPr/>
        </p:nvSpPr>
        <p:spPr>
          <a:xfrm>
            <a:off x="3333301" y="120071"/>
            <a:ext cx="1578266" cy="397163"/>
          </a:xfrm>
          <a:prstGeom prst="rect">
            <a:avLst/>
          </a:prstGeom>
          <a:solidFill>
            <a:srgbClr val="050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ADMISSION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CE365C-B1D5-2DE2-068F-58EF21986C63}"/>
              </a:ext>
            </a:extLst>
          </p:cNvPr>
          <p:cNvSpPr/>
          <p:nvPr/>
        </p:nvSpPr>
        <p:spPr>
          <a:xfrm>
            <a:off x="5125146" y="106111"/>
            <a:ext cx="2464960" cy="397163"/>
          </a:xfrm>
          <a:prstGeom prst="rect">
            <a:avLst/>
          </a:prstGeom>
          <a:solidFill>
            <a:srgbClr val="050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RESEARCH ASSISTANCE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D1E55C-E062-4868-8698-CFBC3EB972A4}"/>
              </a:ext>
            </a:extLst>
          </p:cNvPr>
          <p:cNvSpPr/>
          <p:nvPr/>
        </p:nvSpPr>
        <p:spPr>
          <a:xfrm>
            <a:off x="7803685" y="106112"/>
            <a:ext cx="1128705" cy="397163"/>
          </a:xfrm>
          <a:prstGeom prst="rect">
            <a:avLst/>
          </a:prstGeom>
          <a:solidFill>
            <a:srgbClr val="050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SERVICES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57CF4-17AE-7A8A-D7DB-E2DA5C9A0E16}"/>
              </a:ext>
            </a:extLst>
          </p:cNvPr>
          <p:cNvSpPr/>
          <p:nvPr/>
        </p:nvSpPr>
        <p:spPr>
          <a:xfrm>
            <a:off x="9356436" y="106111"/>
            <a:ext cx="918238" cy="397163"/>
          </a:xfrm>
          <a:prstGeom prst="rect">
            <a:avLst/>
          </a:prstGeom>
          <a:solidFill>
            <a:srgbClr val="050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NEWS</a:t>
            </a:r>
          </a:p>
        </p:txBody>
      </p:sp>
    </p:spTree>
    <p:extLst>
      <p:ext uri="{BB962C8B-B14F-4D97-AF65-F5344CB8AC3E}">
        <p14:creationId xmlns:p14="http://schemas.microsoft.com/office/powerpoint/2010/main" val="34410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126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Gaston</dc:creator>
  <cp:lastModifiedBy> Gaston</cp:lastModifiedBy>
  <cp:revision>4</cp:revision>
  <dcterms:created xsi:type="dcterms:W3CDTF">2022-10-02T20:49:46Z</dcterms:created>
  <dcterms:modified xsi:type="dcterms:W3CDTF">2022-10-03T10:53:54Z</dcterms:modified>
</cp:coreProperties>
</file>