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160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8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54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7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1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0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5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9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3125036" y="1778558"/>
            <a:ext cx="3275763" cy="1940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Tower Defense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125035" y="1378448"/>
            <a:ext cx="327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434343"/>
                </a:solidFill>
              </a:rPr>
              <a:t>Nhóm 5:</a:t>
            </a:r>
            <a:endParaRPr lang="en-US" sz="20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"/>
          <p:cNvSpPr txBox="1"/>
          <p:nvPr>
            <p:ph type="ctrTitle"/>
          </p:nvPr>
        </p:nvSpPr>
        <p:spPr>
          <a:xfrm flipH="1">
            <a:off x="770620" y="468450"/>
            <a:ext cx="766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BIỂU ĐỒ LỚP</a:t>
            </a:r>
            <a:endParaRPr/>
          </a:p>
        </p:txBody>
      </p:sp>
      <p:pic>
        <p:nvPicPr>
          <p:cNvPr id="969" name="Google Shape;969;p1"/>
          <p:cNvPicPr preferRelativeResize="0"/>
          <p:nvPr/>
        </p:nvPicPr>
        <p:blipFill rotWithShape="1">
          <a:blip r:embed="rId3">
            <a:alphaModFix/>
          </a:blip>
          <a:srcRect b="3201" l="0" r="0" t="3191"/>
          <a:stretch/>
        </p:blipFill>
        <p:spPr>
          <a:xfrm>
            <a:off x="1773200" y="1046250"/>
            <a:ext cx="5877149" cy="3171700"/>
          </a:xfrm>
          <a:prstGeom prst="rect">
            <a:avLst/>
          </a:prstGeom>
          <a:gradFill>
            <a:gsLst>
              <a:gs pos="0">
                <a:srgbClr val="FFFFFF"/>
              </a:gs>
              <a:gs pos="74000">
                <a:srgbClr val="FED8A8"/>
              </a:gs>
              <a:gs pos="83000">
                <a:srgbClr val="FED8A8"/>
              </a:gs>
              <a:gs pos="100000">
                <a:srgbClr val="FFE5C5"/>
              </a:gs>
            </a:gsLst>
            <a:lin ang="5400012" scaled="0"/>
          </a:gra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707" name="Google Shape;707;p25"/>
          <p:cNvSpPr txBox="1">
            <a:spLocks noGrp="1"/>
          </p:cNvSpPr>
          <p:nvPr>
            <p:ph type="subTitle" idx="1"/>
          </p:nvPr>
        </p:nvSpPr>
        <p:spPr>
          <a:xfrm>
            <a:off x="1868250" y="2708275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/>
              <a:t>This is where you give credit to the ones who are part of this project.</a:t>
            </a:r>
            <a:endParaRPr sz="1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/>
              <a:t>Did you like the resources on this template? Get them for free at our other websites.</a:t>
            </a:r>
            <a:endParaRPr sz="1000"/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Presentation template by </a:t>
            </a:r>
            <a:r>
              <a:rPr lang="es" sz="1000">
                <a:highlight>
                  <a:srgbClr val="1DCDC3"/>
                </a:highlight>
                <a:uFill>
                  <a:noFill/>
                </a:uFill>
                <a:hlinkClick r:id="rId3"/>
              </a:rPr>
              <a:t>Slidesgo</a:t>
            </a:r>
            <a:endParaRPr sz="1000">
              <a:highlight>
                <a:srgbClr val="1DCDC3"/>
              </a:highlight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Icons by </a:t>
            </a:r>
            <a:r>
              <a:rPr lang="es" sz="1000">
                <a:highlight>
                  <a:srgbClr val="1DCDC3"/>
                </a:highlight>
                <a:uFill>
                  <a:noFill/>
                </a:uFill>
                <a:hlinkClick r:id="rId4"/>
              </a:rPr>
              <a:t>Flaticon</a:t>
            </a:r>
            <a:endParaRPr sz="1000">
              <a:highlight>
                <a:srgbClr val="1DCDC3"/>
              </a:highlight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Infographics by </a:t>
            </a:r>
            <a:r>
              <a:rPr lang="es" sz="1000">
                <a:highlight>
                  <a:srgbClr val="1DCDC3"/>
                </a:highlight>
                <a:uFill>
                  <a:noFill/>
                </a:uFill>
                <a:hlinkClick r:id="rId5"/>
              </a:rPr>
              <a:t>Freepik</a:t>
            </a:r>
            <a:endParaRPr sz="1000">
              <a:highlight>
                <a:srgbClr val="1DCDC3"/>
              </a:highlight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Author introduction slide photo created by Freepik</a:t>
            </a:r>
            <a:endParaRPr sz="1000"/>
          </a:p>
          <a:p>
            <a:pPr marL="2413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vo"/>
              <a:buChar char="◂"/>
            </a:pPr>
            <a:r>
              <a:rPr lang="es" sz="1000"/>
              <a:t>Text &amp; Image slide photo created by Freepik.com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3878400" y="1148203"/>
            <a:ext cx="3294300" cy="1560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mtClean="0"/>
              <a:t>THÀNH</a:t>
            </a:r>
            <a:br>
              <a:rPr lang="en-US" sz="4400" smtClean="0"/>
            </a:br>
            <a:r>
              <a:rPr lang="en-US" sz="4400" smtClean="0"/>
              <a:t>VIÊN</a:t>
            </a:r>
            <a:endParaRPr sz="4400"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241148" cy="10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mtClean="0"/>
              <a:t>Lưu Hải Đăng		- 18020272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mtClean="0"/>
              <a:t>Phạm Tiến Đạt		- 18020285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02089" y="909077"/>
            <a:ext cx="2325762" cy="68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54132"/>
                </a:solidFill>
              </a:rPr>
              <a:t>MỤC LỤC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873828" y="1894132"/>
            <a:ext cx="9065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873828" y="2581244"/>
            <a:ext cx="9065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873828" y="3253089"/>
            <a:ext cx="9065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873828" y="3915359"/>
            <a:ext cx="90659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4102089" y="1894132"/>
            <a:ext cx="35838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Giới thiệu chung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4085073" y="2581244"/>
            <a:ext cx="35838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Cách chơi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4102089" y="3253089"/>
            <a:ext cx="413852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Barlow Condensed"/>
                <a:ea typeface="Barlow Condensed"/>
                <a:cs typeface="Barlow Condensed"/>
                <a:sym typeface="Barlow Condensed"/>
              </a:rPr>
              <a:t>Đồ họa &amp; âm thanh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4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4102089" y="3915359"/>
            <a:ext cx="358389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Barlow Condensed"/>
                <a:ea typeface="Barlow Condensed"/>
                <a:cs typeface="Barlow Condensed"/>
                <a:sym typeface="Barlow Condensed"/>
              </a:rPr>
              <a:t>Biểu đồ lớp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5655" y="4560760"/>
            <a:ext cx="157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Menu Screenshot</a:t>
            </a:r>
            <a:endParaRPr lang="en-US">
              <a:latin typeface="Barlow Condensed"/>
            </a:endParaRPr>
          </a:p>
        </p:txBody>
      </p:sp>
      <p:grpSp>
        <p:nvGrpSpPr>
          <p:cNvPr id="9" name="Google Shape;1985;p29"/>
          <p:cNvGrpSpPr/>
          <p:nvPr/>
        </p:nvGrpSpPr>
        <p:grpSpPr>
          <a:xfrm>
            <a:off x="0" y="0"/>
            <a:ext cx="4843280" cy="3634017"/>
            <a:chOff x="2529950" y="4155175"/>
            <a:chExt cx="1137425" cy="690975"/>
          </a:xfrm>
        </p:grpSpPr>
        <p:sp>
          <p:nvSpPr>
            <p:cNvPr id="10" name="Google Shape;1986;p29"/>
            <p:cNvSpPr/>
            <p:nvPr/>
          </p:nvSpPr>
          <p:spPr>
            <a:xfrm>
              <a:off x="279880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7;p29"/>
            <p:cNvSpPr/>
            <p:nvPr/>
          </p:nvSpPr>
          <p:spPr>
            <a:xfrm>
              <a:off x="281665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8;p29"/>
            <p:cNvSpPr/>
            <p:nvPr/>
          </p:nvSpPr>
          <p:spPr>
            <a:xfrm>
              <a:off x="283467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9;p29"/>
            <p:cNvSpPr/>
            <p:nvPr/>
          </p:nvSpPr>
          <p:spPr>
            <a:xfrm>
              <a:off x="285252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90;p29"/>
            <p:cNvSpPr/>
            <p:nvPr/>
          </p:nvSpPr>
          <p:spPr>
            <a:xfrm>
              <a:off x="2870375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1;p29"/>
            <p:cNvSpPr/>
            <p:nvPr/>
          </p:nvSpPr>
          <p:spPr>
            <a:xfrm>
              <a:off x="2942150" y="41551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92;p29"/>
            <p:cNvSpPr/>
            <p:nvPr/>
          </p:nvSpPr>
          <p:spPr>
            <a:xfrm>
              <a:off x="2960000" y="41551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3;p29"/>
            <p:cNvSpPr/>
            <p:nvPr/>
          </p:nvSpPr>
          <p:spPr>
            <a:xfrm>
              <a:off x="27988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4;p29"/>
            <p:cNvSpPr/>
            <p:nvPr/>
          </p:nvSpPr>
          <p:spPr>
            <a:xfrm>
              <a:off x="28166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5;p29"/>
            <p:cNvSpPr/>
            <p:nvPr/>
          </p:nvSpPr>
          <p:spPr>
            <a:xfrm>
              <a:off x="28346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6;p29"/>
            <p:cNvSpPr/>
            <p:nvPr/>
          </p:nvSpPr>
          <p:spPr>
            <a:xfrm>
              <a:off x="28525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7;p29"/>
            <p:cNvSpPr/>
            <p:nvPr/>
          </p:nvSpPr>
          <p:spPr>
            <a:xfrm>
              <a:off x="28884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8;p29"/>
            <p:cNvSpPr/>
            <p:nvPr/>
          </p:nvSpPr>
          <p:spPr>
            <a:xfrm>
              <a:off x="29062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9;p29"/>
            <p:cNvSpPr/>
            <p:nvPr/>
          </p:nvSpPr>
          <p:spPr>
            <a:xfrm>
              <a:off x="292430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00;p29"/>
            <p:cNvSpPr/>
            <p:nvPr/>
          </p:nvSpPr>
          <p:spPr>
            <a:xfrm>
              <a:off x="294215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1;p29"/>
            <p:cNvSpPr/>
            <p:nvPr/>
          </p:nvSpPr>
          <p:spPr>
            <a:xfrm>
              <a:off x="29600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2;p29"/>
            <p:cNvSpPr/>
            <p:nvPr/>
          </p:nvSpPr>
          <p:spPr>
            <a:xfrm>
              <a:off x="29780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3;p29"/>
            <p:cNvSpPr/>
            <p:nvPr/>
          </p:nvSpPr>
          <p:spPr>
            <a:xfrm>
              <a:off x="29958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04;p29"/>
            <p:cNvSpPr/>
            <p:nvPr/>
          </p:nvSpPr>
          <p:spPr>
            <a:xfrm>
              <a:off x="301390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05;p29"/>
            <p:cNvSpPr/>
            <p:nvPr/>
          </p:nvSpPr>
          <p:spPr>
            <a:xfrm>
              <a:off x="30317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6;p29"/>
            <p:cNvSpPr/>
            <p:nvPr/>
          </p:nvSpPr>
          <p:spPr>
            <a:xfrm>
              <a:off x="3085500" y="41732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7;p29"/>
            <p:cNvSpPr/>
            <p:nvPr/>
          </p:nvSpPr>
          <p:spPr>
            <a:xfrm>
              <a:off x="31035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08;p29"/>
            <p:cNvSpPr/>
            <p:nvPr/>
          </p:nvSpPr>
          <p:spPr>
            <a:xfrm>
              <a:off x="31213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09;p29"/>
            <p:cNvSpPr/>
            <p:nvPr/>
          </p:nvSpPr>
          <p:spPr>
            <a:xfrm>
              <a:off x="31392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10;p29"/>
            <p:cNvSpPr/>
            <p:nvPr/>
          </p:nvSpPr>
          <p:spPr>
            <a:xfrm>
              <a:off x="3157250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1;p29"/>
            <p:cNvSpPr/>
            <p:nvPr/>
          </p:nvSpPr>
          <p:spPr>
            <a:xfrm>
              <a:off x="32288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12;p29"/>
            <p:cNvSpPr/>
            <p:nvPr/>
          </p:nvSpPr>
          <p:spPr>
            <a:xfrm>
              <a:off x="333647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13;p29"/>
            <p:cNvSpPr/>
            <p:nvPr/>
          </p:nvSpPr>
          <p:spPr>
            <a:xfrm>
              <a:off x="3354325" y="41732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14;p29"/>
            <p:cNvSpPr/>
            <p:nvPr/>
          </p:nvSpPr>
          <p:spPr>
            <a:xfrm>
              <a:off x="2745075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15;p29"/>
            <p:cNvSpPr/>
            <p:nvPr/>
          </p:nvSpPr>
          <p:spPr>
            <a:xfrm>
              <a:off x="27988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16;p29"/>
            <p:cNvSpPr/>
            <p:nvPr/>
          </p:nvSpPr>
          <p:spPr>
            <a:xfrm>
              <a:off x="281665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7;p29"/>
            <p:cNvSpPr/>
            <p:nvPr/>
          </p:nvSpPr>
          <p:spPr>
            <a:xfrm>
              <a:off x="28346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8;p29"/>
            <p:cNvSpPr/>
            <p:nvPr/>
          </p:nvSpPr>
          <p:spPr>
            <a:xfrm>
              <a:off x="28703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9;p29"/>
            <p:cNvSpPr/>
            <p:nvPr/>
          </p:nvSpPr>
          <p:spPr>
            <a:xfrm>
              <a:off x="28884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20;p29"/>
            <p:cNvSpPr/>
            <p:nvPr/>
          </p:nvSpPr>
          <p:spPr>
            <a:xfrm>
              <a:off x="290625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21;p29"/>
            <p:cNvSpPr/>
            <p:nvPr/>
          </p:nvSpPr>
          <p:spPr>
            <a:xfrm>
              <a:off x="2924300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22;p29"/>
            <p:cNvSpPr/>
            <p:nvPr/>
          </p:nvSpPr>
          <p:spPr>
            <a:xfrm>
              <a:off x="2942150" y="41910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3;p29"/>
            <p:cNvSpPr/>
            <p:nvPr/>
          </p:nvSpPr>
          <p:spPr>
            <a:xfrm>
              <a:off x="2960000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24;p29"/>
            <p:cNvSpPr/>
            <p:nvPr/>
          </p:nvSpPr>
          <p:spPr>
            <a:xfrm>
              <a:off x="297802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9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25;p29"/>
            <p:cNvSpPr/>
            <p:nvPr/>
          </p:nvSpPr>
          <p:spPr>
            <a:xfrm>
              <a:off x="29958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26;p29"/>
            <p:cNvSpPr/>
            <p:nvPr/>
          </p:nvSpPr>
          <p:spPr>
            <a:xfrm>
              <a:off x="310352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7;p29"/>
            <p:cNvSpPr/>
            <p:nvPr/>
          </p:nvSpPr>
          <p:spPr>
            <a:xfrm>
              <a:off x="3121375" y="41910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8;p29"/>
            <p:cNvSpPr/>
            <p:nvPr/>
          </p:nvSpPr>
          <p:spPr>
            <a:xfrm>
              <a:off x="26911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9;p29"/>
            <p:cNvSpPr/>
            <p:nvPr/>
          </p:nvSpPr>
          <p:spPr>
            <a:xfrm>
              <a:off x="27091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30;p29"/>
            <p:cNvSpPr/>
            <p:nvPr/>
          </p:nvSpPr>
          <p:spPr>
            <a:xfrm>
              <a:off x="27270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31;p29"/>
            <p:cNvSpPr/>
            <p:nvPr/>
          </p:nvSpPr>
          <p:spPr>
            <a:xfrm>
              <a:off x="27450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32;p29"/>
            <p:cNvSpPr/>
            <p:nvPr/>
          </p:nvSpPr>
          <p:spPr>
            <a:xfrm>
              <a:off x="27629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33;p29"/>
            <p:cNvSpPr/>
            <p:nvPr/>
          </p:nvSpPr>
          <p:spPr>
            <a:xfrm>
              <a:off x="27988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4;p29"/>
            <p:cNvSpPr/>
            <p:nvPr/>
          </p:nvSpPr>
          <p:spPr>
            <a:xfrm>
              <a:off x="28166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5;p29"/>
            <p:cNvSpPr/>
            <p:nvPr/>
          </p:nvSpPr>
          <p:spPr>
            <a:xfrm>
              <a:off x="28884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36;p29"/>
            <p:cNvSpPr/>
            <p:nvPr/>
          </p:nvSpPr>
          <p:spPr>
            <a:xfrm>
              <a:off x="29062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7;p29"/>
            <p:cNvSpPr/>
            <p:nvPr/>
          </p:nvSpPr>
          <p:spPr>
            <a:xfrm>
              <a:off x="2924300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8;p29"/>
            <p:cNvSpPr/>
            <p:nvPr/>
          </p:nvSpPr>
          <p:spPr>
            <a:xfrm>
              <a:off x="2942150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9;p29"/>
            <p:cNvSpPr/>
            <p:nvPr/>
          </p:nvSpPr>
          <p:spPr>
            <a:xfrm>
              <a:off x="29600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40;p29"/>
            <p:cNvSpPr/>
            <p:nvPr/>
          </p:nvSpPr>
          <p:spPr>
            <a:xfrm>
              <a:off x="29780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41;p29"/>
            <p:cNvSpPr/>
            <p:nvPr/>
          </p:nvSpPr>
          <p:spPr>
            <a:xfrm>
              <a:off x="29958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42;p29"/>
            <p:cNvSpPr/>
            <p:nvPr/>
          </p:nvSpPr>
          <p:spPr>
            <a:xfrm>
              <a:off x="32288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43;p29"/>
            <p:cNvSpPr/>
            <p:nvPr/>
          </p:nvSpPr>
          <p:spPr>
            <a:xfrm>
              <a:off x="32468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44;p29"/>
            <p:cNvSpPr/>
            <p:nvPr/>
          </p:nvSpPr>
          <p:spPr>
            <a:xfrm>
              <a:off x="32647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45;p29"/>
            <p:cNvSpPr/>
            <p:nvPr/>
          </p:nvSpPr>
          <p:spPr>
            <a:xfrm>
              <a:off x="32827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46;p29"/>
            <p:cNvSpPr/>
            <p:nvPr/>
          </p:nvSpPr>
          <p:spPr>
            <a:xfrm>
              <a:off x="330060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47;p29"/>
            <p:cNvSpPr/>
            <p:nvPr/>
          </p:nvSpPr>
          <p:spPr>
            <a:xfrm>
              <a:off x="3318450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48;p29"/>
            <p:cNvSpPr/>
            <p:nvPr/>
          </p:nvSpPr>
          <p:spPr>
            <a:xfrm>
              <a:off x="33364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9;p29"/>
            <p:cNvSpPr/>
            <p:nvPr/>
          </p:nvSpPr>
          <p:spPr>
            <a:xfrm>
              <a:off x="33543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50;p29"/>
            <p:cNvSpPr/>
            <p:nvPr/>
          </p:nvSpPr>
          <p:spPr>
            <a:xfrm>
              <a:off x="337237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51;p29"/>
            <p:cNvSpPr/>
            <p:nvPr/>
          </p:nvSpPr>
          <p:spPr>
            <a:xfrm>
              <a:off x="3390225" y="4209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52;p29"/>
            <p:cNvSpPr/>
            <p:nvPr/>
          </p:nvSpPr>
          <p:spPr>
            <a:xfrm>
              <a:off x="346197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53;p29"/>
            <p:cNvSpPr/>
            <p:nvPr/>
          </p:nvSpPr>
          <p:spPr>
            <a:xfrm>
              <a:off x="3479825" y="4209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54;p29"/>
            <p:cNvSpPr/>
            <p:nvPr/>
          </p:nvSpPr>
          <p:spPr>
            <a:xfrm>
              <a:off x="26911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55;p29"/>
            <p:cNvSpPr/>
            <p:nvPr/>
          </p:nvSpPr>
          <p:spPr>
            <a:xfrm>
              <a:off x="27091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56;p29"/>
            <p:cNvSpPr/>
            <p:nvPr/>
          </p:nvSpPr>
          <p:spPr>
            <a:xfrm>
              <a:off x="27270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57;p29"/>
            <p:cNvSpPr/>
            <p:nvPr/>
          </p:nvSpPr>
          <p:spPr>
            <a:xfrm>
              <a:off x="27450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58;p29"/>
            <p:cNvSpPr/>
            <p:nvPr/>
          </p:nvSpPr>
          <p:spPr>
            <a:xfrm>
              <a:off x="27629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59;p29"/>
            <p:cNvSpPr/>
            <p:nvPr/>
          </p:nvSpPr>
          <p:spPr>
            <a:xfrm>
              <a:off x="27988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60;p29"/>
            <p:cNvSpPr/>
            <p:nvPr/>
          </p:nvSpPr>
          <p:spPr>
            <a:xfrm>
              <a:off x="28166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61;p29"/>
            <p:cNvSpPr/>
            <p:nvPr/>
          </p:nvSpPr>
          <p:spPr>
            <a:xfrm>
              <a:off x="28346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62;p29"/>
            <p:cNvSpPr/>
            <p:nvPr/>
          </p:nvSpPr>
          <p:spPr>
            <a:xfrm>
              <a:off x="28884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63;p29"/>
            <p:cNvSpPr/>
            <p:nvPr/>
          </p:nvSpPr>
          <p:spPr>
            <a:xfrm>
              <a:off x="29062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64;p29"/>
            <p:cNvSpPr/>
            <p:nvPr/>
          </p:nvSpPr>
          <p:spPr>
            <a:xfrm>
              <a:off x="2924300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65;p29"/>
            <p:cNvSpPr/>
            <p:nvPr/>
          </p:nvSpPr>
          <p:spPr>
            <a:xfrm>
              <a:off x="2942150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66;p29"/>
            <p:cNvSpPr/>
            <p:nvPr/>
          </p:nvSpPr>
          <p:spPr>
            <a:xfrm>
              <a:off x="29600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67;p29"/>
            <p:cNvSpPr/>
            <p:nvPr/>
          </p:nvSpPr>
          <p:spPr>
            <a:xfrm>
              <a:off x="29958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68;p29"/>
            <p:cNvSpPr/>
            <p:nvPr/>
          </p:nvSpPr>
          <p:spPr>
            <a:xfrm>
              <a:off x="32288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69;p29"/>
            <p:cNvSpPr/>
            <p:nvPr/>
          </p:nvSpPr>
          <p:spPr>
            <a:xfrm>
              <a:off x="32468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70;p29"/>
            <p:cNvSpPr/>
            <p:nvPr/>
          </p:nvSpPr>
          <p:spPr>
            <a:xfrm>
              <a:off x="32647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71;p29"/>
            <p:cNvSpPr/>
            <p:nvPr/>
          </p:nvSpPr>
          <p:spPr>
            <a:xfrm>
              <a:off x="32827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72;p29"/>
            <p:cNvSpPr/>
            <p:nvPr/>
          </p:nvSpPr>
          <p:spPr>
            <a:xfrm>
              <a:off x="33006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73;p29"/>
            <p:cNvSpPr/>
            <p:nvPr/>
          </p:nvSpPr>
          <p:spPr>
            <a:xfrm>
              <a:off x="33184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74;p29"/>
            <p:cNvSpPr/>
            <p:nvPr/>
          </p:nvSpPr>
          <p:spPr>
            <a:xfrm>
              <a:off x="33364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75;p29"/>
            <p:cNvSpPr/>
            <p:nvPr/>
          </p:nvSpPr>
          <p:spPr>
            <a:xfrm>
              <a:off x="33543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76;p29"/>
            <p:cNvSpPr/>
            <p:nvPr/>
          </p:nvSpPr>
          <p:spPr>
            <a:xfrm>
              <a:off x="33723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77;p29"/>
            <p:cNvSpPr/>
            <p:nvPr/>
          </p:nvSpPr>
          <p:spPr>
            <a:xfrm>
              <a:off x="339022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8;p29"/>
            <p:cNvSpPr/>
            <p:nvPr/>
          </p:nvSpPr>
          <p:spPr>
            <a:xfrm>
              <a:off x="3408075" y="4227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79;p29"/>
            <p:cNvSpPr/>
            <p:nvPr/>
          </p:nvSpPr>
          <p:spPr>
            <a:xfrm>
              <a:off x="34261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80;p29"/>
            <p:cNvSpPr/>
            <p:nvPr/>
          </p:nvSpPr>
          <p:spPr>
            <a:xfrm>
              <a:off x="344395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81;p29"/>
            <p:cNvSpPr/>
            <p:nvPr/>
          </p:nvSpPr>
          <p:spPr>
            <a:xfrm>
              <a:off x="34619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82;p29"/>
            <p:cNvSpPr/>
            <p:nvPr/>
          </p:nvSpPr>
          <p:spPr>
            <a:xfrm>
              <a:off x="347982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83;p29"/>
            <p:cNvSpPr/>
            <p:nvPr/>
          </p:nvSpPr>
          <p:spPr>
            <a:xfrm>
              <a:off x="3497675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84;p29"/>
            <p:cNvSpPr/>
            <p:nvPr/>
          </p:nvSpPr>
          <p:spPr>
            <a:xfrm>
              <a:off x="3515700" y="4227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85;p29"/>
            <p:cNvSpPr/>
            <p:nvPr/>
          </p:nvSpPr>
          <p:spPr>
            <a:xfrm>
              <a:off x="2565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86;p29"/>
            <p:cNvSpPr/>
            <p:nvPr/>
          </p:nvSpPr>
          <p:spPr>
            <a:xfrm>
              <a:off x="2583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87;p29"/>
            <p:cNvSpPr/>
            <p:nvPr/>
          </p:nvSpPr>
          <p:spPr>
            <a:xfrm>
              <a:off x="26015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88;p29"/>
            <p:cNvSpPr/>
            <p:nvPr/>
          </p:nvSpPr>
          <p:spPr>
            <a:xfrm>
              <a:off x="26195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89;p29"/>
            <p:cNvSpPr/>
            <p:nvPr/>
          </p:nvSpPr>
          <p:spPr>
            <a:xfrm>
              <a:off x="26374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90;p29"/>
            <p:cNvSpPr/>
            <p:nvPr/>
          </p:nvSpPr>
          <p:spPr>
            <a:xfrm>
              <a:off x="26554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91;p29"/>
            <p:cNvSpPr/>
            <p:nvPr/>
          </p:nvSpPr>
          <p:spPr>
            <a:xfrm>
              <a:off x="26733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92;p29"/>
            <p:cNvSpPr/>
            <p:nvPr/>
          </p:nvSpPr>
          <p:spPr>
            <a:xfrm>
              <a:off x="27270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93;p29"/>
            <p:cNvSpPr/>
            <p:nvPr/>
          </p:nvSpPr>
          <p:spPr>
            <a:xfrm>
              <a:off x="27450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94;p29"/>
            <p:cNvSpPr/>
            <p:nvPr/>
          </p:nvSpPr>
          <p:spPr>
            <a:xfrm>
              <a:off x="27807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95;p29"/>
            <p:cNvSpPr/>
            <p:nvPr/>
          </p:nvSpPr>
          <p:spPr>
            <a:xfrm>
              <a:off x="27988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96;p29"/>
            <p:cNvSpPr/>
            <p:nvPr/>
          </p:nvSpPr>
          <p:spPr>
            <a:xfrm>
              <a:off x="2834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97;p29"/>
            <p:cNvSpPr/>
            <p:nvPr/>
          </p:nvSpPr>
          <p:spPr>
            <a:xfrm>
              <a:off x="28525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98;p29"/>
            <p:cNvSpPr/>
            <p:nvPr/>
          </p:nvSpPr>
          <p:spPr>
            <a:xfrm>
              <a:off x="29062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99;p29"/>
            <p:cNvSpPr/>
            <p:nvPr/>
          </p:nvSpPr>
          <p:spPr>
            <a:xfrm>
              <a:off x="29243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00;p29"/>
            <p:cNvSpPr/>
            <p:nvPr/>
          </p:nvSpPr>
          <p:spPr>
            <a:xfrm>
              <a:off x="29421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01;p29"/>
            <p:cNvSpPr/>
            <p:nvPr/>
          </p:nvSpPr>
          <p:spPr>
            <a:xfrm>
              <a:off x="29600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02;p29"/>
            <p:cNvSpPr/>
            <p:nvPr/>
          </p:nvSpPr>
          <p:spPr>
            <a:xfrm>
              <a:off x="29780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03;p29"/>
            <p:cNvSpPr/>
            <p:nvPr/>
          </p:nvSpPr>
          <p:spPr>
            <a:xfrm>
              <a:off x="31213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04;p29"/>
            <p:cNvSpPr/>
            <p:nvPr/>
          </p:nvSpPr>
          <p:spPr>
            <a:xfrm>
              <a:off x="31392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05;p29"/>
            <p:cNvSpPr/>
            <p:nvPr/>
          </p:nvSpPr>
          <p:spPr>
            <a:xfrm>
              <a:off x="31572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06;p29"/>
            <p:cNvSpPr/>
            <p:nvPr/>
          </p:nvSpPr>
          <p:spPr>
            <a:xfrm>
              <a:off x="31751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07;p29"/>
            <p:cNvSpPr/>
            <p:nvPr/>
          </p:nvSpPr>
          <p:spPr>
            <a:xfrm>
              <a:off x="31931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08;p29"/>
            <p:cNvSpPr/>
            <p:nvPr/>
          </p:nvSpPr>
          <p:spPr>
            <a:xfrm>
              <a:off x="32109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09;p29"/>
            <p:cNvSpPr/>
            <p:nvPr/>
          </p:nvSpPr>
          <p:spPr>
            <a:xfrm>
              <a:off x="3228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10;p29"/>
            <p:cNvSpPr/>
            <p:nvPr/>
          </p:nvSpPr>
          <p:spPr>
            <a:xfrm>
              <a:off x="32468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11;p29"/>
            <p:cNvSpPr/>
            <p:nvPr/>
          </p:nvSpPr>
          <p:spPr>
            <a:xfrm>
              <a:off x="326472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12;p29"/>
            <p:cNvSpPr/>
            <p:nvPr/>
          </p:nvSpPr>
          <p:spPr>
            <a:xfrm>
              <a:off x="32827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13;p29"/>
            <p:cNvSpPr/>
            <p:nvPr/>
          </p:nvSpPr>
          <p:spPr>
            <a:xfrm>
              <a:off x="33006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14;p29"/>
            <p:cNvSpPr/>
            <p:nvPr/>
          </p:nvSpPr>
          <p:spPr>
            <a:xfrm>
              <a:off x="33184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15;p29"/>
            <p:cNvSpPr/>
            <p:nvPr/>
          </p:nvSpPr>
          <p:spPr>
            <a:xfrm>
              <a:off x="33364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16;p29"/>
            <p:cNvSpPr/>
            <p:nvPr/>
          </p:nvSpPr>
          <p:spPr>
            <a:xfrm>
              <a:off x="33543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17;p29"/>
            <p:cNvSpPr/>
            <p:nvPr/>
          </p:nvSpPr>
          <p:spPr>
            <a:xfrm>
              <a:off x="33723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18;p29"/>
            <p:cNvSpPr/>
            <p:nvPr/>
          </p:nvSpPr>
          <p:spPr>
            <a:xfrm>
              <a:off x="339022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19;p29"/>
            <p:cNvSpPr/>
            <p:nvPr/>
          </p:nvSpPr>
          <p:spPr>
            <a:xfrm>
              <a:off x="3408075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20;p29"/>
            <p:cNvSpPr/>
            <p:nvPr/>
          </p:nvSpPr>
          <p:spPr>
            <a:xfrm>
              <a:off x="34261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21;p29"/>
            <p:cNvSpPr/>
            <p:nvPr/>
          </p:nvSpPr>
          <p:spPr>
            <a:xfrm>
              <a:off x="34439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22;p29"/>
            <p:cNvSpPr/>
            <p:nvPr/>
          </p:nvSpPr>
          <p:spPr>
            <a:xfrm>
              <a:off x="34619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23;p29"/>
            <p:cNvSpPr/>
            <p:nvPr/>
          </p:nvSpPr>
          <p:spPr>
            <a:xfrm>
              <a:off x="34798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24;p29"/>
            <p:cNvSpPr/>
            <p:nvPr/>
          </p:nvSpPr>
          <p:spPr>
            <a:xfrm>
              <a:off x="349767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25;p29"/>
            <p:cNvSpPr/>
            <p:nvPr/>
          </p:nvSpPr>
          <p:spPr>
            <a:xfrm>
              <a:off x="351570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26;p29"/>
            <p:cNvSpPr/>
            <p:nvPr/>
          </p:nvSpPr>
          <p:spPr>
            <a:xfrm>
              <a:off x="3533550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27;p29"/>
            <p:cNvSpPr/>
            <p:nvPr/>
          </p:nvSpPr>
          <p:spPr>
            <a:xfrm>
              <a:off x="35516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28;p29"/>
            <p:cNvSpPr/>
            <p:nvPr/>
          </p:nvSpPr>
          <p:spPr>
            <a:xfrm>
              <a:off x="356945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29;p29"/>
            <p:cNvSpPr/>
            <p:nvPr/>
          </p:nvSpPr>
          <p:spPr>
            <a:xfrm>
              <a:off x="3587300" y="42449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30;p29"/>
            <p:cNvSpPr/>
            <p:nvPr/>
          </p:nvSpPr>
          <p:spPr>
            <a:xfrm>
              <a:off x="3605325" y="42449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31;p29"/>
            <p:cNvSpPr/>
            <p:nvPr/>
          </p:nvSpPr>
          <p:spPr>
            <a:xfrm>
              <a:off x="25478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32;p29"/>
            <p:cNvSpPr/>
            <p:nvPr/>
          </p:nvSpPr>
          <p:spPr>
            <a:xfrm>
              <a:off x="2565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33;p29"/>
            <p:cNvSpPr/>
            <p:nvPr/>
          </p:nvSpPr>
          <p:spPr>
            <a:xfrm>
              <a:off x="2583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34;p29"/>
            <p:cNvSpPr/>
            <p:nvPr/>
          </p:nvSpPr>
          <p:spPr>
            <a:xfrm>
              <a:off x="26015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35;p29"/>
            <p:cNvSpPr/>
            <p:nvPr/>
          </p:nvSpPr>
          <p:spPr>
            <a:xfrm>
              <a:off x="26195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36;p29"/>
            <p:cNvSpPr/>
            <p:nvPr/>
          </p:nvSpPr>
          <p:spPr>
            <a:xfrm>
              <a:off x="26374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37;p29"/>
            <p:cNvSpPr/>
            <p:nvPr/>
          </p:nvSpPr>
          <p:spPr>
            <a:xfrm>
              <a:off x="26554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38;p29"/>
            <p:cNvSpPr/>
            <p:nvPr/>
          </p:nvSpPr>
          <p:spPr>
            <a:xfrm>
              <a:off x="26733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39;p29"/>
            <p:cNvSpPr/>
            <p:nvPr/>
          </p:nvSpPr>
          <p:spPr>
            <a:xfrm>
              <a:off x="26911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40;p29"/>
            <p:cNvSpPr/>
            <p:nvPr/>
          </p:nvSpPr>
          <p:spPr>
            <a:xfrm>
              <a:off x="27091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41;p29"/>
            <p:cNvSpPr/>
            <p:nvPr/>
          </p:nvSpPr>
          <p:spPr>
            <a:xfrm>
              <a:off x="27270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42;p29"/>
            <p:cNvSpPr/>
            <p:nvPr/>
          </p:nvSpPr>
          <p:spPr>
            <a:xfrm>
              <a:off x="27450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43;p29"/>
            <p:cNvSpPr/>
            <p:nvPr/>
          </p:nvSpPr>
          <p:spPr>
            <a:xfrm>
              <a:off x="27629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44;p29"/>
            <p:cNvSpPr/>
            <p:nvPr/>
          </p:nvSpPr>
          <p:spPr>
            <a:xfrm>
              <a:off x="27807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45;p29"/>
            <p:cNvSpPr/>
            <p:nvPr/>
          </p:nvSpPr>
          <p:spPr>
            <a:xfrm>
              <a:off x="27988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46;p29"/>
            <p:cNvSpPr/>
            <p:nvPr/>
          </p:nvSpPr>
          <p:spPr>
            <a:xfrm>
              <a:off x="2834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47;p29"/>
            <p:cNvSpPr/>
            <p:nvPr/>
          </p:nvSpPr>
          <p:spPr>
            <a:xfrm>
              <a:off x="28525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48;p29"/>
            <p:cNvSpPr/>
            <p:nvPr/>
          </p:nvSpPr>
          <p:spPr>
            <a:xfrm>
              <a:off x="28703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49;p29"/>
            <p:cNvSpPr/>
            <p:nvPr/>
          </p:nvSpPr>
          <p:spPr>
            <a:xfrm>
              <a:off x="29062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50;p29"/>
            <p:cNvSpPr/>
            <p:nvPr/>
          </p:nvSpPr>
          <p:spPr>
            <a:xfrm>
              <a:off x="29243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51;p29"/>
            <p:cNvSpPr/>
            <p:nvPr/>
          </p:nvSpPr>
          <p:spPr>
            <a:xfrm>
              <a:off x="29421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52;p29"/>
            <p:cNvSpPr/>
            <p:nvPr/>
          </p:nvSpPr>
          <p:spPr>
            <a:xfrm>
              <a:off x="29958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53;p29"/>
            <p:cNvSpPr/>
            <p:nvPr/>
          </p:nvSpPr>
          <p:spPr>
            <a:xfrm>
              <a:off x="30139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54;p29"/>
            <p:cNvSpPr/>
            <p:nvPr/>
          </p:nvSpPr>
          <p:spPr>
            <a:xfrm>
              <a:off x="31035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55;p29"/>
            <p:cNvSpPr/>
            <p:nvPr/>
          </p:nvSpPr>
          <p:spPr>
            <a:xfrm>
              <a:off x="31213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56;p29"/>
            <p:cNvSpPr/>
            <p:nvPr/>
          </p:nvSpPr>
          <p:spPr>
            <a:xfrm>
              <a:off x="31392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57;p29"/>
            <p:cNvSpPr/>
            <p:nvPr/>
          </p:nvSpPr>
          <p:spPr>
            <a:xfrm>
              <a:off x="31572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58;p29"/>
            <p:cNvSpPr/>
            <p:nvPr/>
          </p:nvSpPr>
          <p:spPr>
            <a:xfrm>
              <a:off x="31931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59;p29"/>
            <p:cNvSpPr/>
            <p:nvPr/>
          </p:nvSpPr>
          <p:spPr>
            <a:xfrm>
              <a:off x="32109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60;p29"/>
            <p:cNvSpPr/>
            <p:nvPr/>
          </p:nvSpPr>
          <p:spPr>
            <a:xfrm>
              <a:off x="3228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61;p29"/>
            <p:cNvSpPr/>
            <p:nvPr/>
          </p:nvSpPr>
          <p:spPr>
            <a:xfrm>
              <a:off x="32468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62;p29"/>
            <p:cNvSpPr/>
            <p:nvPr/>
          </p:nvSpPr>
          <p:spPr>
            <a:xfrm>
              <a:off x="32647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63;p29"/>
            <p:cNvSpPr/>
            <p:nvPr/>
          </p:nvSpPr>
          <p:spPr>
            <a:xfrm>
              <a:off x="32827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64;p29"/>
            <p:cNvSpPr/>
            <p:nvPr/>
          </p:nvSpPr>
          <p:spPr>
            <a:xfrm>
              <a:off x="33006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65;p29"/>
            <p:cNvSpPr/>
            <p:nvPr/>
          </p:nvSpPr>
          <p:spPr>
            <a:xfrm>
              <a:off x="33184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66;p29"/>
            <p:cNvSpPr/>
            <p:nvPr/>
          </p:nvSpPr>
          <p:spPr>
            <a:xfrm>
              <a:off x="33364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67;p29"/>
            <p:cNvSpPr/>
            <p:nvPr/>
          </p:nvSpPr>
          <p:spPr>
            <a:xfrm>
              <a:off x="33543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68;p29"/>
            <p:cNvSpPr/>
            <p:nvPr/>
          </p:nvSpPr>
          <p:spPr>
            <a:xfrm>
              <a:off x="33723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69;p29"/>
            <p:cNvSpPr/>
            <p:nvPr/>
          </p:nvSpPr>
          <p:spPr>
            <a:xfrm>
              <a:off x="339022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70;p29"/>
            <p:cNvSpPr/>
            <p:nvPr/>
          </p:nvSpPr>
          <p:spPr>
            <a:xfrm>
              <a:off x="3408075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71;p29"/>
            <p:cNvSpPr/>
            <p:nvPr/>
          </p:nvSpPr>
          <p:spPr>
            <a:xfrm>
              <a:off x="34261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72;p29"/>
            <p:cNvSpPr/>
            <p:nvPr/>
          </p:nvSpPr>
          <p:spPr>
            <a:xfrm>
              <a:off x="34439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73;p29"/>
            <p:cNvSpPr/>
            <p:nvPr/>
          </p:nvSpPr>
          <p:spPr>
            <a:xfrm>
              <a:off x="34619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74;p29"/>
            <p:cNvSpPr/>
            <p:nvPr/>
          </p:nvSpPr>
          <p:spPr>
            <a:xfrm>
              <a:off x="34798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75;p29"/>
            <p:cNvSpPr/>
            <p:nvPr/>
          </p:nvSpPr>
          <p:spPr>
            <a:xfrm>
              <a:off x="34976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76;p29"/>
            <p:cNvSpPr/>
            <p:nvPr/>
          </p:nvSpPr>
          <p:spPr>
            <a:xfrm>
              <a:off x="35157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77;p29"/>
            <p:cNvSpPr/>
            <p:nvPr/>
          </p:nvSpPr>
          <p:spPr>
            <a:xfrm>
              <a:off x="353355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78;p29"/>
            <p:cNvSpPr/>
            <p:nvPr/>
          </p:nvSpPr>
          <p:spPr>
            <a:xfrm>
              <a:off x="35516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79;p29"/>
            <p:cNvSpPr/>
            <p:nvPr/>
          </p:nvSpPr>
          <p:spPr>
            <a:xfrm>
              <a:off x="356945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80;p29"/>
            <p:cNvSpPr/>
            <p:nvPr/>
          </p:nvSpPr>
          <p:spPr>
            <a:xfrm>
              <a:off x="3587300" y="42630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81;p29"/>
            <p:cNvSpPr/>
            <p:nvPr/>
          </p:nvSpPr>
          <p:spPr>
            <a:xfrm>
              <a:off x="360532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82;p29"/>
            <p:cNvSpPr/>
            <p:nvPr/>
          </p:nvSpPr>
          <p:spPr>
            <a:xfrm>
              <a:off x="3623175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83;p29"/>
            <p:cNvSpPr/>
            <p:nvPr/>
          </p:nvSpPr>
          <p:spPr>
            <a:xfrm>
              <a:off x="3641200" y="42630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84;p29"/>
            <p:cNvSpPr/>
            <p:nvPr/>
          </p:nvSpPr>
          <p:spPr>
            <a:xfrm>
              <a:off x="2565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85;p29"/>
            <p:cNvSpPr/>
            <p:nvPr/>
          </p:nvSpPr>
          <p:spPr>
            <a:xfrm>
              <a:off x="2583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86;p29"/>
            <p:cNvSpPr/>
            <p:nvPr/>
          </p:nvSpPr>
          <p:spPr>
            <a:xfrm>
              <a:off x="260155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87;p29"/>
            <p:cNvSpPr/>
            <p:nvPr/>
          </p:nvSpPr>
          <p:spPr>
            <a:xfrm>
              <a:off x="26195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88;p29"/>
            <p:cNvSpPr/>
            <p:nvPr/>
          </p:nvSpPr>
          <p:spPr>
            <a:xfrm>
              <a:off x="26374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89;p29"/>
            <p:cNvSpPr/>
            <p:nvPr/>
          </p:nvSpPr>
          <p:spPr>
            <a:xfrm>
              <a:off x="26554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90;p29"/>
            <p:cNvSpPr/>
            <p:nvPr/>
          </p:nvSpPr>
          <p:spPr>
            <a:xfrm>
              <a:off x="26733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91;p29"/>
            <p:cNvSpPr/>
            <p:nvPr/>
          </p:nvSpPr>
          <p:spPr>
            <a:xfrm>
              <a:off x="26911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92;p29"/>
            <p:cNvSpPr/>
            <p:nvPr/>
          </p:nvSpPr>
          <p:spPr>
            <a:xfrm>
              <a:off x="27091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93;p29"/>
            <p:cNvSpPr/>
            <p:nvPr/>
          </p:nvSpPr>
          <p:spPr>
            <a:xfrm>
              <a:off x="27270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94;p29"/>
            <p:cNvSpPr/>
            <p:nvPr/>
          </p:nvSpPr>
          <p:spPr>
            <a:xfrm>
              <a:off x="27450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5;p29"/>
            <p:cNvSpPr/>
            <p:nvPr/>
          </p:nvSpPr>
          <p:spPr>
            <a:xfrm>
              <a:off x="27629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96;p29"/>
            <p:cNvSpPr/>
            <p:nvPr/>
          </p:nvSpPr>
          <p:spPr>
            <a:xfrm>
              <a:off x="27807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97;p29"/>
            <p:cNvSpPr/>
            <p:nvPr/>
          </p:nvSpPr>
          <p:spPr>
            <a:xfrm>
              <a:off x="27988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98;p29"/>
            <p:cNvSpPr/>
            <p:nvPr/>
          </p:nvSpPr>
          <p:spPr>
            <a:xfrm>
              <a:off x="28166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99;p29"/>
            <p:cNvSpPr/>
            <p:nvPr/>
          </p:nvSpPr>
          <p:spPr>
            <a:xfrm>
              <a:off x="2834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00;p29"/>
            <p:cNvSpPr/>
            <p:nvPr/>
          </p:nvSpPr>
          <p:spPr>
            <a:xfrm>
              <a:off x="28525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01;p29"/>
            <p:cNvSpPr/>
            <p:nvPr/>
          </p:nvSpPr>
          <p:spPr>
            <a:xfrm>
              <a:off x="28703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02;p29"/>
            <p:cNvSpPr/>
            <p:nvPr/>
          </p:nvSpPr>
          <p:spPr>
            <a:xfrm>
              <a:off x="29062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03;p29"/>
            <p:cNvSpPr/>
            <p:nvPr/>
          </p:nvSpPr>
          <p:spPr>
            <a:xfrm>
              <a:off x="29243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04;p29"/>
            <p:cNvSpPr/>
            <p:nvPr/>
          </p:nvSpPr>
          <p:spPr>
            <a:xfrm>
              <a:off x="30139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05;p29"/>
            <p:cNvSpPr/>
            <p:nvPr/>
          </p:nvSpPr>
          <p:spPr>
            <a:xfrm>
              <a:off x="30855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06;p29"/>
            <p:cNvSpPr/>
            <p:nvPr/>
          </p:nvSpPr>
          <p:spPr>
            <a:xfrm>
              <a:off x="31035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07;p29"/>
            <p:cNvSpPr/>
            <p:nvPr/>
          </p:nvSpPr>
          <p:spPr>
            <a:xfrm>
              <a:off x="31213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08;p29"/>
            <p:cNvSpPr/>
            <p:nvPr/>
          </p:nvSpPr>
          <p:spPr>
            <a:xfrm>
              <a:off x="31392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09;p29"/>
            <p:cNvSpPr/>
            <p:nvPr/>
          </p:nvSpPr>
          <p:spPr>
            <a:xfrm>
              <a:off x="31572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10;p29"/>
            <p:cNvSpPr/>
            <p:nvPr/>
          </p:nvSpPr>
          <p:spPr>
            <a:xfrm>
              <a:off x="31751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11;p29"/>
            <p:cNvSpPr/>
            <p:nvPr/>
          </p:nvSpPr>
          <p:spPr>
            <a:xfrm>
              <a:off x="31931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12;p29"/>
            <p:cNvSpPr/>
            <p:nvPr/>
          </p:nvSpPr>
          <p:spPr>
            <a:xfrm>
              <a:off x="32109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13;p29"/>
            <p:cNvSpPr/>
            <p:nvPr/>
          </p:nvSpPr>
          <p:spPr>
            <a:xfrm>
              <a:off x="3228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14;p29"/>
            <p:cNvSpPr/>
            <p:nvPr/>
          </p:nvSpPr>
          <p:spPr>
            <a:xfrm>
              <a:off x="32468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15;p29"/>
            <p:cNvSpPr/>
            <p:nvPr/>
          </p:nvSpPr>
          <p:spPr>
            <a:xfrm>
              <a:off x="32647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16;p29"/>
            <p:cNvSpPr/>
            <p:nvPr/>
          </p:nvSpPr>
          <p:spPr>
            <a:xfrm>
              <a:off x="32827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17;p29"/>
            <p:cNvSpPr/>
            <p:nvPr/>
          </p:nvSpPr>
          <p:spPr>
            <a:xfrm>
              <a:off x="33006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18;p29"/>
            <p:cNvSpPr/>
            <p:nvPr/>
          </p:nvSpPr>
          <p:spPr>
            <a:xfrm>
              <a:off x="33184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19;p29"/>
            <p:cNvSpPr/>
            <p:nvPr/>
          </p:nvSpPr>
          <p:spPr>
            <a:xfrm>
              <a:off x="33364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20;p29"/>
            <p:cNvSpPr/>
            <p:nvPr/>
          </p:nvSpPr>
          <p:spPr>
            <a:xfrm>
              <a:off x="33543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21;p29"/>
            <p:cNvSpPr/>
            <p:nvPr/>
          </p:nvSpPr>
          <p:spPr>
            <a:xfrm>
              <a:off x="33723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22;p29"/>
            <p:cNvSpPr/>
            <p:nvPr/>
          </p:nvSpPr>
          <p:spPr>
            <a:xfrm>
              <a:off x="339022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23;p29"/>
            <p:cNvSpPr/>
            <p:nvPr/>
          </p:nvSpPr>
          <p:spPr>
            <a:xfrm>
              <a:off x="3408075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24;p29"/>
            <p:cNvSpPr/>
            <p:nvPr/>
          </p:nvSpPr>
          <p:spPr>
            <a:xfrm>
              <a:off x="34261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25;p29"/>
            <p:cNvSpPr/>
            <p:nvPr/>
          </p:nvSpPr>
          <p:spPr>
            <a:xfrm>
              <a:off x="34439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26;p29"/>
            <p:cNvSpPr/>
            <p:nvPr/>
          </p:nvSpPr>
          <p:spPr>
            <a:xfrm>
              <a:off x="34619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27;p29"/>
            <p:cNvSpPr/>
            <p:nvPr/>
          </p:nvSpPr>
          <p:spPr>
            <a:xfrm>
              <a:off x="34798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28;p29"/>
            <p:cNvSpPr/>
            <p:nvPr/>
          </p:nvSpPr>
          <p:spPr>
            <a:xfrm>
              <a:off x="34976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29;p29"/>
            <p:cNvSpPr/>
            <p:nvPr/>
          </p:nvSpPr>
          <p:spPr>
            <a:xfrm>
              <a:off x="351570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30;p29"/>
            <p:cNvSpPr/>
            <p:nvPr/>
          </p:nvSpPr>
          <p:spPr>
            <a:xfrm>
              <a:off x="3533550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31;p29"/>
            <p:cNvSpPr/>
            <p:nvPr/>
          </p:nvSpPr>
          <p:spPr>
            <a:xfrm>
              <a:off x="35516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32;p29"/>
            <p:cNvSpPr/>
            <p:nvPr/>
          </p:nvSpPr>
          <p:spPr>
            <a:xfrm>
              <a:off x="356945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33;p29"/>
            <p:cNvSpPr/>
            <p:nvPr/>
          </p:nvSpPr>
          <p:spPr>
            <a:xfrm>
              <a:off x="3587300" y="42810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34;p29"/>
            <p:cNvSpPr/>
            <p:nvPr/>
          </p:nvSpPr>
          <p:spPr>
            <a:xfrm>
              <a:off x="360532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35;p29"/>
            <p:cNvSpPr/>
            <p:nvPr/>
          </p:nvSpPr>
          <p:spPr>
            <a:xfrm>
              <a:off x="3623175" y="42810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36;p29"/>
            <p:cNvSpPr/>
            <p:nvPr/>
          </p:nvSpPr>
          <p:spPr>
            <a:xfrm>
              <a:off x="25478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37;p29"/>
            <p:cNvSpPr/>
            <p:nvPr/>
          </p:nvSpPr>
          <p:spPr>
            <a:xfrm>
              <a:off x="2565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38;p29"/>
            <p:cNvSpPr/>
            <p:nvPr/>
          </p:nvSpPr>
          <p:spPr>
            <a:xfrm>
              <a:off x="2583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39;p29"/>
            <p:cNvSpPr/>
            <p:nvPr/>
          </p:nvSpPr>
          <p:spPr>
            <a:xfrm>
              <a:off x="260155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40;p29"/>
            <p:cNvSpPr/>
            <p:nvPr/>
          </p:nvSpPr>
          <p:spPr>
            <a:xfrm>
              <a:off x="26195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41;p29"/>
            <p:cNvSpPr/>
            <p:nvPr/>
          </p:nvSpPr>
          <p:spPr>
            <a:xfrm>
              <a:off x="26374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42;p29"/>
            <p:cNvSpPr/>
            <p:nvPr/>
          </p:nvSpPr>
          <p:spPr>
            <a:xfrm>
              <a:off x="26554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43;p29"/>
            <p:cNvSpPr/>
            <p:nvPr/>
          </p:nvSpPr>
          <p:spPr>
            <a:xfrm>
              <a:off x="26733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244;p29"/>
            <p:cNvSpPr/>
            <p:nvPr/>
          </p:nvSpPr>
          <p:spPr>
            <a:xfrm>
              <a:off x="26911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45;p29"/>
            <p:cNvSpPr/>
            <p:nvPr/>
          </p:nvSpPr>
          <p:spPr>
            <a:xfrm>
              <a:off x="27091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246;p29"/>
            <p:cNvSpPr/>
            <p:nvPr/>
          </p:nvSpPr>
          <p:spPr>
            <a:xfrm>
              <a:off x="27270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247;p29"/>
            <p:cNvSpPr/>
            <p:nvPr/>
          </p:nvSpPr>
          <p:spPr>
            <a:xfrm>
              <a:off x="27450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248;p29"/>
            <p:cNvSpPr/>
            <p:nvPr/>
          </p:nvSpPr>
          <p:spPr>
            <a:xfrm>
              <a:off x="27629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249;p29"/>
            <p:cNvSpPr/>
            <p:nvPr/>
          </p:nvSpPr>
          <p:spPr>
            <a:xfrm>
              <a:off x="28166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50;p29"/>
            <p:cNvSpPr/>
            <p:nvPr/>
          </p:nvSpPr>
          <p:spPr>
            <a:xfrm>
              <a:off x="2834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251;p29"/>
            <p:cNvSpPr/>
            <p:nvPr/>
          </p:nvSpPr>
          <p:spPr>
            <a:xfrm>
              <a:off x="28525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252;p29"/>
            <p:cNvSpPr/>
            <p:nvPr/>
          </p:nvSpPr>
          <p:spPr>
            <a:xfrm>
              <a:off x="28703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253;p29"/>
            <p:cNvSpPr/>
            <p:nvPr/>
          </p:nvSpPr>
          <p:spPr>
            <a:xfrm>
              <a:off x="29062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254;p29"/>
            <p:cNvSpPr/>
            <p:nvPr/>
          </p:nvSpPr>
          <p:spPr>
            <a:xfrm>
              <a:off x="29243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255;p29"/>
            <p:cNvSpPr/>
            <p:nvPr/>
          </p:nvSpPr>
          <p:spPr>
            <a:xfrm>
              <a:off x="30496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256;p29"/>
            <p:cNvSpPr/>
            <p:nvPr/>
          </p:nvSpPr>
          <p:spPr>
            <a:xfrm>
              <a:off x="30855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257;p29"/>
            <p:cNvSpPr/>
            <p:nvPr/>
          </p:nvSpPr>
          <p:spPr>
            <a:xfrm>
              <a:off x="31035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258;p29"/>
            <p:cNvSpPr/>
            <p:nvPr/>
          </p:nvSpPr>
          <p:spPr>
            <a:xfrm>
              <a:off x="31392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259;p29"/>
            <p:cNvSpPr/>
            <p:nvPr/>
          </p:nvSpPr>
          <p:spPr>
            <a:xfrm>
              <a:off x="31572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260;p29"/>
            <p:cNvSpPr/>
            <p:nvPr/>
          </p:nvSpPr>
          <p:spPr>
            <a:xfrm>
              <a:off x="31751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261;p29"/>
            <p:cNvSpPr/>
            <p:nvPr/>
          </p:nvSpPr>
          <p:spPr>
            <a:xfrm>
              <a:off x="31931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262;p29"/>
            <p:cNvSpPr/>
            <p:nvPr/>
          </p:nvSpPr>
          <p:spPr>
            <a:xfrm>
              <a:off x="32109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263;p29"/>
            <p:cNvSpPr/>
            <p:nvPr/>
          </p:nvSpPr>
          <p:spPr>
            <a:xfrm>
              <a:off x="3228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264;p29"/>
            <p:cNvSpPr/>
            <p:nvPr/>
          </p:nvSpPr>
          <p:spPr>
            <a:xfrm>
              <a:off x="32468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265;p29"/>
            <p:cNvSpPr/>
            <p:nvPr/>
          </p:nvSpPr>
          <p:spPr>
            <a:xfrm>
              <a:off x="32647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266;p29"/>
            <p:cNvSpPr/>
            <p:nvPr/>
          </p:nvSpPr>
          <p:spPr>
            <a:xfrm>
              <a:off x="32827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267;p29"/>
            <p:cNvSpPr/>
            <p:nvPr/>
          </p:nvSpPr>
          <p:spPr>
            <a:xfrm>
              <a:off x="33006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268;p29"/>
            <p:cNvSpPr/>
            <p:nvPr/>
          </p:nvSpPr>
          <p:spPr>
            <a:xfrm>
              <a:off x="33184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69;p29"/>
            <p:cNvSpPr/>
            <p:nvPr/>
          </p:nvSpPr>
          <p:spPr>
            <a:xfrm>
              <a:off x="33364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70;p29"/>
            <p:cNvSpPr/>
            <p:nvPr/>
          </p:nvSpPr>
          <p:spPr>
            <a:xfrm>
              <a:off x="33543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71;p29"/>
            <p:cNvSpPr/>
            <p:nvPr/>
          </p:nvSpPr>
          <p:spPr>
            <a:xfrm>
              <a:off x="33723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272;p29"/>
            <p:cNvSpPr/>
            <p:nvPr/>
          </p:nvSpPr>
          <p:spPr>
            <a:xfrm>
              <a:off x="339022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273;p29"/>
            <p:cNvSpPr/>
            <p:nvPr/>
          </p:nvSpPr>
          <p:spPr>
            <a:xfrm>
              <a:off x="3408075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274;p29"/>
            <p:cNvSpPr/>
            <p:nvPr/>
          </p:nvSpPr>
          <p:spPr>
            <a:xfrm>
              <a:off x="34261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275;p29"/>
            <p:cNvSpPr/>
            <p:nvPr/>
          </p:nvSpPr>
          <p:spPr>
            <a:xfrm>
              <a:off x="34439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276;p29"/>
            <p:cNvSpPr/>
            <p:nvPr/>
          </p:nvSpPr>
          <p:spPr>
            <a:xfrm>
              <a:off x="34619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277;p29"/>
            <p:cNvSpPr/>
            <p:nvPr/>
          </p:nvSpPr>
          <p:spPr>
            <a:xfrm>
              <a:off x="34798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78;p29"/>
            <p:cNvSpPr/>
            <p:nvPr/>
          </p:nvSpPr>
          <p:spPr>
            <a:xfrm>
              <a:off x="349767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79;p29"/>
            <p:cNvSpPr/>
            <p:nvPr/>
          </p:nvSpPr>
          <p:spPr>
            <a:xfrm>
              <a:off x="351570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80;p29"/>
            <p:cNvSpPr/>
            <p:nvPr/>
          </p:nvSpPr>
          <p:spPr>
            <a:xfrm>
              <a:off x="3533550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81;p29"/>
            <p:cNvSpPr/>
            <p:nvPr/>
          </p:nvSpPr>
          <p:spPr>
            <a:xfrm>
              <a:off x="35516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82;p29"/>
            <p:cNvSpPr/>
            <p:nvPr/>
          </p:nvSpPr>
          <p:spPr>
            <a:xfrm>
              <a:off x="356945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83;p29"/>
            <p:cNvSpPr/>
            <p:nvPr/>
          </p:nvSpPr>
          <p:spPr>
            <a:xfrm>
              <a:off x="3587300" y="42989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84;p29"/>
            <p:cNvSpPr/>
            <p:nvPr/>
          </p:nvSpPr>
          <p:spPr>
            <a:xfrm>
              <a:off x="3605325" y="429890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85;p29"/>
            <p:cNvSpPr/>
            <p:nvPr/>
          </p:nvSpPr>
          <p:spPr>
            <a:xfrm>
              <a:off x="25478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86;p29"/>
            <p:cNvSpPr/>
            <p:nvPr/>
          </p:nvSpPr>
          <p:spPr>
            <a:xfrm>
              <a:off x="2565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87;p29"/>
            <p:cNvSpPr/>
            <p:nvPr/>
          </p:nvSpPr>
          <p:spPr>
            <a:xfrm>
              <a:off x="2583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88;p29"/>
            <p:cNvSpPr/>
            <p:nvPr/>
          </p:nvSpPr>
          <p:spPr>
            <a:xfrm>
              <a:off x="260155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89;p29"/>
            <p:cNvSpPr/>
            <p:nvPr/>
          </p:nvSpPr>
          <p:spPr>
            <a:xfrm>
              <a:off x="26374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90;p29"/>
            <p:cNvSpPr/>
            <p:nvPr/>
          </p:nvSpPr>
          <p:spPr>
            <a:xfrm>
              <a:off x="26554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91;p29"/>
            <p:cNvSpPr/>
            <p:nvPr/>
          </p:nvSpPr>
          <p:spPr>
            <a:xfrm>
              <a:off x="26733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92;p29"/>
            <p:cNvSpPr/>
            <p:nvPr/>
          </p:nvSpPr>
          <p:spPr>
            <a:xfrm>
              <a:off x="26911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93;p29"/>
            <p:cNvSpPr/>
            <p:nvPr/>
          </p:nvSpPr>
          <p:spPr>
            <a:xfrm>
              <a:off x="27091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94;p29"/>
            <p:cNvSpPr/>
            <p:nvPr/>
          </p:nvSpPr>
          <p:spPr>
            <a:xfrm>
              <a:off x="27270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95;p29"/>
            <p:cNvSpPr/>
            <p:nvPr/>
          </p:nvSpPr>
          <p:spPr>
            <a:xfrm>
              <a:off x="27450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96;p29"/>
            <p:cNvSpPr/>
            <p:nvPr/>
          </p:nvSpPr>
          <p:spPr>
            <a:xfrm>
              <a:off x="27629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97;p29"/>
            <p:cNvSpPr/>
            <p:nvPr/>
          </p:nvSpPr>
          <p:spPr>
            <a:xfrm>
              <a:off x="28166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98;p29"/>
            <p:cNvSpPr/>
            <p:nvPr/>
          </p:nvSpPr>
          <p:spPr>
            <a:xfrm>
              <a:off x="2834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99;p29"/>
            <p:cNvSpPr/>
            <p:nvPr/>
          </p:nvSpPr>
          <p:spPr>
            <a:xfrm>
              <a:off x="28525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00;p29"/>
            <p:cNvSpPr/>
            <p:nvPr/>
          </p:nvSpPr>
          <p:spPr>
            <a:xfrm>
              <a:off x="28703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01;p29"/>
            <p:cNvSpPr/>
            <p:nvPr/>
          </p:nvSpPr>
          <p:spPr>
            <a:xfrm>
              <a:off x="30496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02;p29"/>
            <p:cNvSpPr/>
            <p:nvPr/>
          </p:nvSpPr>
          <p:spPr>
            <a:xfrm>
              <a:off x="308550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03;p29"/>
            <p:cNvSpPr/>
            <p:nvPr/>
          </p:nvSpPr>
          <p:spPr>
            <a:xfrm>
              <a:off x="31035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04;p29"/>
            <p:cNvSpPr/>
            <p:nvPr/>
          </p:nvSpPr>
          <p:spPr>
            <a:xfrm>
              <a:off x="31392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05;p29"/>
            <p:cNvSpPr/>
            <p:nvPr/>
          </p:nvSpPr>
          <p:spPr>
            <a:xfrm>
              <a:off x="31572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06;p29"/>
            <p:cNvSpPr/>
            <p:nvPr/>
          </p:nvSpPr>
          <p:spPr>
            <a:xfrm>
              <a:off x="31751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07;p29"/>
            <p:cNvSpPr/>
            <p:nvPr/>
          </p:nvSpPr>
          <p:spPr>
            <a:xfrm>
              <a:off x="31931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08;p29"/>
            <p:cNvSpPr/>
            <p:nvPr/>
          </p:nvSpPr>
          <p:spPr>
            <a:xfrm>
              <a:off x="32109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09;p29"/>
            <p:cNvSpPr/>
            <p:nvPr/>
          </p:nvSpPr>
          <p:spPr>
            <a:xfrm>
              <a:off x="3228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10;p29"/>
            <p:cNvSpPr/>
            <p:nvPr/>
          </p:nvSpPr>
          <p:spPr>
            <a:xfrm>
              <a:off x="32468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11;p29"/>
            <p:cNvSpPr/>
            <p:nvPr/>
          </p:nvSpPr>
          <p:spPr>
            <a:xfrm>
              <a:off x="32647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12;p29"/>
            <p:cNvSpPr/>
            <p:nvPr/>
          </p:nvSpPr>
          <p:spPr>
            <a:xfrm>
              <a:off x="32827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13;p29"/>
            <p:cNvSpPr/>
            <p:nvPr/>
          </p:nvSpPr>
          <p:spPr>
            <a:xfrm>
              <a:off x="33006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14;p29"/>
            <p:cNvSpPr/>
            <p:nvPr/>
          </p:nvSpPr>
          <p:spPr>
            <a:xfrm>
              <a:off x="33184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15;p29"/>
            <p:cNvSpPr/>
            <p:nvPr/>
          </p:nvSpPr>
          <p:spPr>
            <a:xfrm>
              <a:off x="33364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16;p29"/>
            <p:cNvSpPr/>
            <p:nvPr/>
          </p:nvSpPr>
          <p:spPr>
            <a:xfrm>
              <a:off x="33543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17;p29"/>
            <p:cNvSpPr/>
            <p:nvPr/>
          </p:nvSpPr>
          <p:spPr>
            <a:xfrm>
              <a:off x="33723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18;p29"/>
            <p:cNvSpPr/>
            <p:nvPr/>
          </p:nvSpPr>
          <p:spPr>
            <a:xfrm>
              <a:off x="339022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19;p29"/>
            <p:cNvSpPr/>
            <p:nvPr/>
          </p:nvSpPr>
          <p:spPr>
            <a:xfrm>
              <a:off x="3408075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20;p29"/>
            <p:cNvSpPr/>
            <p:nvPr/>
          </p:nvSpPr>
          <p:spPr>
            <a:xfrm>
              <a:off x="342610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21;p29"/>
            <p:cNvSpPr/>
            <p:nvPr/>
          </p:nvSpPr>
          <p:spPr>
            <a:xfrm>
              <a:off x="3443950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22;p29"/>
            <p:cNvSpPr/>
            <p:nvPr/>
          </p:nvSpPr>
          <p:spPr>
            <a:xfrm>
              <a:off x="34619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23;p29"/>
            <p:cNvSpPr/>
            <p:nvPr/>
          </p:nvSpPr>
          <p:spPr>
            <a:xfrm>
              <a:off x="347982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24;p29"/>
            <p:cNvSpPr/>
            <p:nvPr/>
          </p:nvSpPr>
          <p:spPr>
            <a:xfrm>
              <a:off x="3497675" y="4316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25;p29"/>
            <p:cNvSpPr/>
            <p:nvPr/>
          </p:nvSpPr>
          <p:spPr>
            <a:xfrm>
              <a:off x="3569450" y="43169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26;p29"/>
            <p:cNvSpPr/>
            <p:nvPr/>
          </p:nvSpPr>
          <p:spPr>
            <a:xfrm>
              <a:off x="2565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27;p29"/>
            <p:cNvSpPr/>
            <p:nvPr/>
          </p:nvSpPr>
          <p:spPr>
            <a:xfrm>
              <a:off x="2583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28;p29"/>
            <p:cNvSpPr/>
            <p:nvPr/>
          </p:nvSpPr>
          <p:spPr>
            <a:xfrm>
              <a:off x="26554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29;p29"/>
            <p:cNvSpPr/>
            <p:nvPr/>
          </p:nvSpPr>
          <p:spPr>
            <a:xfrm>
              <a:off x="26733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30;p29"/>
            <p:cNvSpPr/>
            <p:nvPr/>
          </p:nvSpPr>
          <p:spPr>
            <a:xfrm>
              <a:off x="26911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31;p29"/>
            <p:cNvSpPr/>
            <p:nvPr/>
          </p:nvSpPr>
          <p:spPr>
            <a:xfrm>
              <a:off x="27091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32;p29"/>
            <p:cNvSpPr/>
            <p:nvPr/>
          </p:nvSpPr>
          <p:spPr>
            <a:xfrm>
              <a:off x="27270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33;p29"/>
            <p:cNvSpPr/>
            <p:nvPr/>
          </p:nvSpPr>
          <p:spPr>
            <a:xfrm>
              <a:off x="27450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34;p29"/>
            <p:cNvSpPr/>
            <p:nvPr/>
          </p:nvSpPr>
          <p:spPr>
            <a:xfrm>
              <a:off x="27629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35;p29"/>
            <p:cNvSpPr/>
            <p:nvPr/>
          </p:nvSpPr>
          <p:spPr>
            <a:xfrm>
              <a:off x="27807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36;p29"/>
            <p:cNvSpPr/>
            <p:nvPr/>
          </p:nvSpPr>
          <p:spPr>
            <a:xfrm>
              <a:off x="28166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337;p29"/>
            <p:cNvSpPr/>
            <p:nvPr/>
          </p:nvSpPr>
          <p:spPr>
            <a:xfrm>
              <a:off x="2834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338;p29"/>
            <p:cNvSpPr/>
            <p:nvPr/>
          </p:nvSpPr>
          <p:spPr>
            <a:xfrm>
              <a:off x="28525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339;p29"/>
            <p:cNvSpPr/>
            <p:nvPr/>
          </p:nvSpPr>
          <p:spPr>
            <a:xfrm>
              <a:off x="28703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340;p29"/>
            <p:cNvSpPr/>
            <p:nvPr/>
          </p:nvSpPr>
          <p:spPr>
            <a:xfrm>
              <a:off x="30317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341;p29"/>
            <p:cNvSpPr/>
            <p:nvPr/>
          </p:nvSpPr>
          <p:spPr>
            <a:xfrm>
              <a:off x="30496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342;p29"/>
            <p:cNvSpPr/>
            <p:nvPr/>
          </p:nvSpPr>
          <p:spPr>
            <a:xfrm>
              <a:off x="3085500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343;p29"/>
            <p:cNvSpPr/>
            <p:nvPr/>
          </p:nvSpPr>
          <p:spPr>
            <a:xfrm>
              <a:off x="31035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344;p29"/>
            <p:cNvSpPr/>
            <p:nvPr/>
          </p:nvSpPr>
          <p:spPr>
            <a:xfrm>
              <a:off x="31213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345;p29"/>
            <p:cNvSpPr/>
            <p:nvPr/>
          </p:nvSpPr>
          <p:spPr>
            <a:xfrm>
              <a:off x="31392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346;p29"/>
            <p:cNvSpPr/>
            <p:nvPr/>
          </p:nvSpPr>
          <p:spPr>
            <a:xfrm>
              <a:off x="31572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347;p29"/>
            <p:cNvSpPr/>
            <p:nvPr/>
          </p:nvSpPr>
          <p:spPr>
            <a:xfrm>
              <a:off x="31751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348;p29"/>
            <p:cNvSpPr/>
            <p:nvPr/>
          </p:nvSpPr>
          <p:spPr>
            <a:xfrm>
              <a:off x="31931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349;p29"/>
            <p:cNvSpPr/>
            <p:nvPr/>
          </p:nvSpPr>
          <p:spPr>
            <a:xfrm>
              <a:off x="32109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350;p29"/>
            <p:cNvSpPr/>
            <p:nvPr/>
          </p:nvSpPr>
          <p:spPr>
            <a:xfrm>
              <a:off x="3228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351;p29"/>
            <p:cNvSpPr/>
            <p:nvPr/>
          </p:nvSpPr>
          <p:spPr>
            <a:xfrm>
              <a:off x="32468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352;p29"/>
            <p:cNvSpPr/>
            <p:nvPr/>
          </p:nvSpPr>
          <p:spPr>
            <a:xfrm>
              <a:off x="32647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353;p29"/>
            <p:cNvSpPr/>
            <p:nvPr/>
          </p:nvSpPr>
          <p:spPr>
            <a:xfrm>
              <a:off x="32827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354;p29"/>
            <p:cNvSpPr/>
            <p:nvPr/>
          </p:nvSpPr>
          <p:spPr>
            <a:xfrm>
              <a:off x="33006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355;p29"/>
            <p:cNvSpPr/>
            <p:nvPr/>
          </p:nvSpPr>
          <p:spPr>
            <a:xfrm>
              <a:off x="33184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356;p29"/>
            <p:cNvSpPr/>
            <p:nvPr/>
          </p:nvSpPr>
          <p:spPr>
            <a:xfrm>
              <a:off x="33364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357;p29"/>
            <p:cNvSpPr/>
            <p:nvPr/>
          </p:nvSpPr>
          <p:spPr>
            <a:xfrm>
              <a:off x="33543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358;p29"/>
            <p:cNvSpPr/>
            <p:nvPr/>
          </p:nvSpPr>
          <p:spPr>
            <a:xfrm>
              <a:off x="33723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359;p29"/>
            <p:cNvSpPr/>
            <p:nvPr/>
          </p:nvSpPr>
          <p:spPr>
            <a:xfrm>
              <a:off x="339022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360;p29"/>
            <p:cNvSpPr/>
            <p:nvPr/>
          </p:nvSpPr>
          <p:spPr>
            <a:xfrm>
              <a:off x="3408075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361;p29"/>
            <p:cNvSpPr/>
            <p:nvPr/>
          </p:nvSpPr>
          <p:spPr>
            <a:xfrm>
              <a:off x="34261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362;p29"/>
            <p:cNvSpPr/>
            <p:nvPr/>
          </p:nvSpPr>
          <p:spPr>
            <a:xfrm>
              <a:off x="344395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363;p29"/>
            <p:cNvSpPr/>
            <p:nvPr/>
          </p:nvSpPr>
          <p:spPr>
            <a:xfrm>
              <a:off x="34619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364;p29"/>
            <p:cNvSpPr/>
            <p:nvPr/>
          </p:nvSpPr>
          <p:spPr>
            <a:xfrm>
              <a:off x="347982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365;p29"/>
            <p:cNvSpPr/>
            <p:nvPr/>
          </p:nvSpPr>
          <p:spPr>
            <a:xfrm>
              <a:off x="3497675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366;p29"/>
            <p:cNvSpPr/>
            <p:nvPr/>
          </p:nvSpPr>
          <p:spPr>
            <a:xfrm>
              <a:off x="3515700" y="43347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367;p29"/>
            <p:cNvSpPr/>
            <p:nvPr/>
          </p:nvSpPr>
          <p:spPr>
            <a:xfrm>
              <a:off x="3569450" y="43347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368;p29"/>
            <p:cNvSpPr/>
            <p:nvPr/>
          </p:nvSpPr>
          <p:spPr>
            <a:xfrm>
              <a:off x="25299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369;p29"/>
            <p:cNvSpPr/>
            <p:nvPr/>
          </p:nvSpPr>
          <p:spPr>
            <a:xfrm>
              <a:off x="25478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370;p29"/>
            <p:cNvSpPr/>
            <p:nvPr/>
          </p:nvSpPr>
          <p:spPr>
            <a:xfrm>
              <a:off x="26554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371;p29"/>
            <p:cNvSpPr/>
            <p:nvPr/>
          </p:nvSpPr>
          <p:spPr>
            <a:xfrm>
              <a:off x="26733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372;p29"/>
            <p:cNvSpPr/>
            <p:nvPr/>
          </p:nvSpPr>
          <p:spPr>
            <a:xfrm>
              <a:off x="26911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373;p29"/>
            <p:cNvSpPr/>
            <p:nvPr/>
          </p:nvSpPr>
          <p:spPr>
            <a:xfrm>
              <a:off x="27091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374;p29"/>
            <p:cNvSpPr/>
            <p:nvPr/>
          </p:nvSpPr>
          <p:spPr>
            <a:xfrm>
              <a:off x="27270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375;p29"/>
            <p:cNvSpPr/>
            <p:nvPr/>
          </p:nvSpPr>
          <p:spPr>
            <a:xfrm>
              <a:off x="27450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376;p29"/>
            <p:cNvSpPr/>
            <p:nvPr/>
          </p:nvSpPr>
          <p:spPr>
            <a:xfrm>
              <a:off x="27629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377;p29"/>
            <p:cNvSpPr/>
            <p:nvPr/>
          </p:nvSpPr>
          <p:spPr>
            <a:xfrm>
              <a:off x="27807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78;p29"/>
            <p:cNvSpPr/>
            <p:nvPr/>
          </p:nvSpPr>
          <p:spPr>
            <a:xfrm>
              <a:off x="27988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79;p29"/>
            <p:cNvSpPr/>
            <p:nvPr/>
          </p:nvSpPr>
          <p:spPr>
            <a:xfrm>
              <a:off x="28166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80;p29"/>
            <p:cNvSpPr/>
            <p:nvPr/>
          </p:nvSpPr>
          <p:spPr>
            <a:xfrm>
              <a:off x="28346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81;p29"/>
            <p:cNvSpPr/>
            <p:nvPr/>
          </p:nvSpPr>
          <p:spPr>
            <a:xfrm>
              <a:off x="28525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82;p29"/>
            <p:cNvSpPr/>
            <p:nvPr/>
          </p:nvSpPr>
          <p:spPr>
            <a:xfrm>
              <a:off x="28703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83;p29"/>
            <p:cNvSpPr/>
            <p:nvPr/>
          </p:nvSpPr>
          <p:spPr>
            <a:xfrm>
              <a:off x="30496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84;p29"/>
            <p:cNvSpPr/>
            <p:nvPr/>
          </p:nvSpPr>
          <p:spPr>
            <a:xfrm>
              <a:off x="3067650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85;p29"/>
            <p:cNvSpPr/>
            <p:nvPr/>
          </p:nvSpPr>
          <p:spPr>
            <a:xfrm>
              <a:off x="3067650" y="43358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86;p29"/>
            <p:cNvSpPr/>
            <p:nvPr/>
          </p:nvSpPr>
          <p:spPr>
            <a:xfrm>
              <a:off x="3085500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87;p29"/>
            <p:cNvSpPr/>
            <p:nvPr/>
          </p:nvSpPr>
          <p:spPr>
            <a:xfrm>
              <a:off x="31035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88;p29"/>
            <p:cNvSpPr/>
            <p:nvPr/>
          </p:nvSpPr>
          <p:spPr>
            <a:xfrm>
              <a:off x="31213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389;p29"/>
            <p:cNvSpPr/>
            <p:nvPr/>
          </p:nvSpPr>
          <p:spPr>
            <a:xfrm>
              <a:off x="31392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390;p29"/>
            <p:cNvSpPr/>
            <p:nvPr/>
          </p:nvSpPr>
          <p:spPr>
            <a:xfrm>
              <a:off x="31572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391;p29"/>
            <p:cNvSpPr/>
            <p:nvPr/>
          </p:nvSpPr>
          <p:spPr>
            <a:xfrm>
              <a:off x="31751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392;p29"/>
            <p:cNvSpPr/>
            <p:nvPr/>
          </p:nvSpPr>
          <p:spPr>
            <a:xfrm>
              <a:off x="31931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393;p29"/>
            <p:cNvSpPr/>
            <p:nvPr/>
          </p:nvSpPr>
          <p:spPr>
            <a:xfrm>
              <a:off x="32109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394;p29"/>
            <p:cNvSpPr/>
            <p:nvPr/>
          </p:nvSpPr>
          <p:spPr>
            <a:xfrm>
              <a:off x="32288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395;p29"/>
            <p:cNvSpPr/>
            <p:nvPr/>
          </p:nvSpPr>
          <p:spPr>
            <a:xfrm>
              <a:off x="32468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396;p29"/>
            <p:cNvSpPr/>
            <p:nvPr/>
          </p:nvSpPr>
          <p:spPr>
            <a:xfrm>
              <a:off x="32647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397;p29"/>
            <p:cNvSpPr/>
            <p:nvPr/>
          </p:nvSpPr>
          <p:spPr>
            <a:xfrm>
              <a:off x="32827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398;p29"/>
            <p:cNvSpPr/>
            <p:nvPr/>
          </p:nvSpPr>
          <p:spPr>
            <a:xfrm>
              <a:off x="33006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399;p29"/>
            <p:cNvSpPr/>
            <p:nvPr/>
          </p:nvSpPr>
          <p:spPr>
            <a:xfrm>
              <a:off x="33184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400;p29"/>
            <p:cNvSpPr/>
            <p:nvPr/>
          </p:nvSpPr>
          <p:spPr>
            <a:xfrm>
              <a:off x="33364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401;p29"/>
            <p:cNvSpPr/>
            <p:nvPr/>
          </p:nvSpPr>
          <p:spPr>
            <a:xfrm>
              <a:off x="33543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402;p29"/>
            <p:cNvSpPr/>
            <p:nvPr/>
          </p:nvSpPr>
          <p:spPr>
            <a:xfrm>
              <a:off x="33723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403;p29"/>
            <p:cNvSpPr/>
            <p:nvPr/>
          </p:nvSpPr>
          <p:spPr>
            <a:xfrm>
              <a:off x="339022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404;p29"/>
            <p:cNvSpPr/>
            <p:nvPr/>
          </p:nvSpPr>
          <p:spPr>
            <a:xfrm>
              <a:off x="3408075" y="43528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405;p29"/>
            <p:cNvSpPr/>
            <p:nvPr/>
          </p:nvSpPr>
          <p:spPr>
            <a:xfrm>
              <a:off x="34261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406;p29"/>
            <p:cNvSpPr/>
            <p:nvPr/>
          </p:nvSpPr>
          <p:spPr>
            <a:xfrm>
              <a:off x="34439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407;p29"/>
            <p:cNvSpPr/>
            <p:nvPr/>
          </p:nvSpPr>
          <p:spPr>
            <a:xfrm>
              <a:off x="34619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408;p29"/>
            <p:cNvSpPr/>
            <p:nvPr/>
          </p:nvSpPr>
          <p:spPr>
            <a:xfrm>
              <a:off x="347982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409;p29"/>
            <p:cNvSpPr/>
            <p:nvPr/>
          </p:nvSpPr>
          <p:spPr>
            <a:xfrm>
              <a:off x="3497675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410;p29"/>
            <p:cNvSpPr/>
            <p:nvPr/>
          </p:nvSpPr>
          <p:spPr>
            <a:xfrm>
              <a:off x="351570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411;p29"/>
            <p:cNvSpPr/>
            <p:nvPr/>
          </p:nvSpPr>
          <p:spPr>
            <a:xfrm>
              <a:off x="3533550" y="4352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412;p29"/>
            <p:cNvSpPr/>
            <p:nvPr/>
          </p:nvSpPr>
          <p:spPr>
            <a:xfrm>
              <a:off x="26554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413;p29"/>
            <p:cNvSpPr/>
            <p:nvPr/>
          </p:nvSpPr>
          <p:spPr>
            <a:xfrm>
              <a:off x="26733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414;p29"/>
            <p:cNvSpPr/>
            <p:nvPr/>
          </p:nvSpPr>
          <p:spPr>
            <a:xfrm>
              <a:off x="26911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415;p29"/>
            <p:cNvSpPr/>
            <p:nvPr/>
          </p:nvSpPr>
          <p:spPr>
            <a:xfrm>
              <a:off x="27091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416;p29"/>
            <p:cNvSpPr/>
            <p:nvPr/>
          </p:nvSpPr>
          <p:spPr>
            <a:xfrm>
              <a:off x="27270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417;p29"/>
            <p:cNvSpPr/>
            <p:nvPr/>
          </p:nvSpPr>
          <p:spPr>
            <a:xfrm>
              <a:off x="27450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418;p29"/>
            <p:cNvSpPr/>
            <p:nvPr/>
          </p:nvSpPr>
          <p:spPr>
            <a:xfrm>
              <a:off x="27629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419;p29"/>
            <p:cNvSpPr/>
            <p:nvPr/>
          </p:nvSpPr>
          <p:spPr>
            <a:xfrm>
              <a:off x="27807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420;p29"/>
            <p:cNvSpPr/>
            <p:nvPr/>
          </p:nvSpPr>
          <p:spPr>
            <a:xfrm>
              <a:off x="27988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421;p29"/>
            <p:cNvSpPr/>
            <p:nvPr/>
          </p:nvSpPr>
          <p:spPr>
            <a:xfrm>
              <a:off x="28166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422;p29"/>
            <p:cNvSpPr/>
            <p:nvPr/>
          </p:nvSpPr>
          <p:spPr>
            <a:xfrm>
              <a:off x="28346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423;p29"/>
            <p:cNvSpPr/>
            <p:nvPr/>
          </p:nvSpPr>
          <p:spPr>
            <a:xfrm>
              <a:off x="28703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424;p29"/>
            <p:cNvSpPr/>
            <p:nvPr/>
          </p:nvSpPr>
          <p:spPr>
            <a:xfrm>
              <a:off x="28884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425;p29"/>
            <p:cNvSpPr/>
            <p:nvPr/>
          </p:nvSpPr>
          <p:spPr>
            <a:xfrm>
              <a:off x="30496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426;p29"/>
            <p:cNvSpPr/>
            <p:nvPr/>
          </p:nvSpPr>
          <p:spPr>
            <a:xfrm>
              <a:off x="3067650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427;p29"/>
            <p:cNvSpPr/>
            <p:nvPr/>
          </p:nvSpPr>
          <p:spPr>
            <a:xfrm>
              <a:off x="3085500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428;p29"/>
            <p:cNvSpPr/>
            <p:nvPr/>
          </p:nvSpPr>
          <p:spPr>
            <a:xfrm>
              <a:off x="31035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429;p29"/>
            <p:cNvSpPr/>
            <p:nvPr/>
          </p:nvSpPr>
          <p:spPr>
            <a:xfrm>
              <a:off x="31213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430;p29"/>
            <p:cNvSpPr/>
            <p:nvPr/>
          </p:nvSpPr>
          <p:spPr>
            <a:xfrm>
              <a:off x="31392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431;p29"/>
            <p:cNvSpPr/>
            <p:nvPr/>
          </p:nvSpPr>
          <p:spPr>
            <a:xfrm>
              <a:off x="31572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432;p29"/>
            <p:cNvSpPr/>
            <p:nvPr/>
          </p:nvSpPr>
          <p:spPr>
            <a:xfrm>
              <a:off x="31751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433;p29"/>
            <p:cNvSpPr/>
            <p:nvPr/>
          </p:nvSpPr>
          <p:spPr>
            <a:xfrm>
              <a:off x="31931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434;p29"/>
            <p:cNvSpPr/>
            <p:nvPr/>
          </p:nvSpPr>
          <p:spPr>
            <a:xfrm>
              <a:off x="32109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435;p29"/>
            <p:cNvSpPr/>
            <p:nvPr/>
          </p:nvSpPr>
          <p:spPr>
            <a:xfrm>
              <a:off x="32288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436;p29"/>
            <p:cNvSpPr/>
            <p:nvPr/>
          </p:nvSpPr>
          <p:spPr>
            <a:xfrm>
              <a:off x="32468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437;p29"/>
            <p:cNvSpPr/>
            <p:nvPr/>
          </p:nvSpPr>
          <p:spPr>
            <a:xfrm>
              <a:off x="32647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438;p29"/>
            <p:cNvSpPr/>
            <p:nvPr/>
          </p:nvSpPr>
          <p:spPr>
            <a:xfrm>
              <a:off x="32827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439;p29"/>
            <p:cNvSpPr/>
            <p:nvPr/>
          </p:nvSpPr>
          <p:spPr>
            <a:xfrm>
              <a:off x="33006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440;p29"/>
            <p:cNvSpPr/>
            <p:nvPr/>
          </p:nvSpPr>
          <p:spPr>
            <a:xfrm>
              <a:off x="33184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441;p29"/>
            <p:cNvSpPr/>
            <p:nvPr/>
          </p:nvSpPr>
          <p:spPr>
            <a:xfrm>
              <a:off x="33364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442;p29"/>
            <p:cNvSpPr/>
            <p:nvPr/>
          </p:nvSpPr>
          <p:spPr>
            <a:xfrm>
              <a:off x="33543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443;p29"/>
            <p:cNvSpPr/>
            <p:nvPr/>
          </p:nvSpPr>
          <p:spPr>
            <a:xfrm>
              <a:off x="33723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444;p29"/>
            <p:cNvSpPr/>
            <p:nvPr/>
          </p:nvSpPr>
          <p:spPr>
            <a:xfrm>
              <a:off x="339022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445;p29"/>
            <p:cNvSpPr/>
            <p:nvPr/>
          </p:nvSpPr>
          <p:spPr>
            <a:xfrm>
              <a:off x="3408075" y="43708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446;p29"/>
            <p:cNvSpPr/>
            <p:nvPr/>
          </p:nvSpPr>
          <p:spPr>
            <a:xfrm>
              <a:off x="342610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447;p29"/>
            <p:cNvSpPr/>
            <p:nvPr/>
          </p:nvSpPr>
          <p:spPr>
            <a:xfrm>
              <a:off x="34439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448;p29"/>
            <p:cNvSpPr/>
            <p:nvPr/>
          </p:nvSpPr>
          <p:spPr>
            <a:xfrm>
              <a:off x="34619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449;p29"/>
            <p:cNvSpPr/>
            <p:nvPr/>
          </p:nvSpPr>
          <p:spPr>
            <a:xfrm>
              <a:off x="347982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450;p29"/>
            <p:cNvSpPr/>
            <p:nvPr/>
          </p:nvSpPr>
          <p:spPr>
            <a:xfrm>
              <a:off x="3497675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451;p29"/>
            <p:cNvSpPr/>
            <p:nvPr/>
          </p:nvSpPr>
          <p:spPr>
            <a:xfrm>
              <a:off x="3533550" y="43708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452;p29"/>
            <p:cNvSpPr/>
            <p:nvPr/>
          </p:nvSpPr>
          <p:spPr>
            <a:xfrm>
              <a:off x="26554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453;p29"/>
            <p:cNvSpPr/>
            <p:nvPr/>
          </p:nvSpPr>
          <p:spPr>
            <a:xfrm>
              <a:off x="26733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454;p29"/>
            <p:cNvSpPr/>
            <p:nvPr/>
          </p:nvSpPr>
          <p:spPr>
            <a:xfrm>
              <a:off x="26911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455;p29"/>
            <p:cNvSpPr/>
            <p:nvPr/>
          </p:nvSpPr>
          <p:spPr>
            <a:xfrm>
              <a:off x="27091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456;p29"/>
            <p:cNvSpPr/>
            <p:nvPr/>
          </p:nvSpPr>
          <p:spPr>
            <a:xfrm>
              <a:off x="27270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457;p29"/>
            <p:cNvSpPr/>
            <p:nvPr/>
          </p:nvSpPr>
          <p:spPr>
            <a:xfrm>
              <a:off x="27450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458;p29"/>
            <p:cNvSpPr/>
            <p:nvPr/>
          </p:nvSpPr>
          <p:spPr>
            <a:xfrm>
              <a:off x="27629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459;p29"/>
            <p:cNvSpPr/>
            <p:nvPr/>
          </p:nvSpPr>
          <p:spPr>
            <a:xfrm>
              <a:off x="27807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460;p29"/>
            <p:cNvSpPr/>
            <p:nvPr/>
          </p:nvSpPr>
          <p:spPr>
            <a:xfrm>
              <a:off x="27988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461;p29"/>
            <p:cNvSpPr/>
            <p:nvPr/>
          </p:nvSpPr>
          <p:spPr>
            <a:xfrm>
              <a:off x="28166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462;p29"/>
            <p:cNvSpPr/>
            <p:nvPr/>
          </p:nvSpPr>
          <p:spPr>
            <a:xfrm>
              <a:off x="30496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463;p29"/>
            <p:cNvSpPr/>
            <p:nvPr/>
          </p:nvSpPr>
          <p:spPr>
            <a:xfrm>
              <a:off x="3067650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464;p29"/>
            <p:cNvSpPr/>
            <p:nvPr/>
          </p:nvSpPr>
          <p:spPr>
            <a:xfrm>
              <a:off x="3085500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465;p29"/>
            <p:cNvSpPr/>
            <p:nvPr/>
          </p:nvSpPr>
          <p:spPr>
            <a:xfrm>
              <a:off x="31035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66;p29"/>
            <p:cNvSpPr/>
            <p:nvPr/>
          </p:nvSpPr>
          <p:spPr>
            <a:xfrm>
              <a:off x="31392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67;p29"/>
            <p:cNvSpPr/>
            <p:nvPr/>
          </p:nvSpPr>
          <p:spPr>
            <a:xfrm>
              <a:off x="31572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68;p29"/>
            <p:cNvSpPr/>
            <p:nvPr/>
          </p:nvSpPr>
          <p:spPr>
            <a:xfrm>
              <a:off x="31751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69;p29"/>
            <p:cNvSpPr/>
            <p:nvPr/>
          </p:nvSpPr>
          <p:spPr>
            <a:xfrm>
              <a:off x="31931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70;p29"/>
            <p:cNvSpPr/>
            <p:nvPr/>
          </p:nvSpPr>
          <p:spPr>
            <a:xfrm>
              <a:off x="32109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471;p29"/>
            <p:cNvSpPr/>
            <p:nvPr/>
          </p:nvSpPr>
          <p:spPr>
            <a:xfrm>
              <a:off x="32288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472;p29"/>
            <p:cNvSpPr/>
            <p:nvPr/>
          </p:nvSpPr>
          <p:spPr>
            <a:xfrm>
              <a:off x="32468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473;p29"/>
            <p:cNvSpPr/>
            <p:nvPr/>
          </p:nvSpPr>
          <p:spPr>
            <a:xfrm>
              <a:off x="32647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474;p29"/>
            <p:cNvSpPr/>
            <p:nvPr/>
          </p:nvSpPr>
          <p:spPr>
            <a:xfrm>
              <a:off x="32827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475;p29"/>
            <p:cNvSpPr/>
            <p:nvPr/>
          </p:nvSpPr>
          <p:spPr>
            <a:xfrm>
              <a:off x="33006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476;p29"/>
            <p:cNvSpPr/>
            <p:nvPr/>
          </p:nvSpPr>
          <p:spPr>
            <a:xfrm>
              <a:off x="33184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477;p29"/>
            <p:cNvSpPr/>
            <p:nvPr/>
          </p:nvSpPr>
          <p:spPr>
            <a:xfrm>
              <a:off x="33364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3" y="261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478;p29"/>
            <p:cNvSpPr/>
            <p:nvPr/>
          </p:nvSpPr>
          <p:spPr>
            <a:xfrm>
              <a:off x="33543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479;p29"/>
            <p:cNvSpPr/>
            <p:nvPr/>
          </p:nvSpPr>
          <p:spPr>
            <a:xfrm>
              <a:off x="33723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2" y="333"/>
                    <a:pt x="332" y="261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480;p29"/>
            <p:cNvSpPr/>
            <p:nvPr/>
          </p:nvSpPr>
          <p:spPr>
            <a:xfrm>
              <a:off x="339022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481;p29"/>
            <p:cNvSpPr/>
            <p:nvPr/>
          </p:nvSpPr>
          <p:spPr>
            <a:xfrm>
              <a:off x="3408075" y="43886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1"/>
                    <a:pt x="79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482;p29"/>
            <p:cNvSpPr/>
            <p:nvPr/>
          </p:nvSpPr>
          <p:spPr>
            <a:xfrm>
              <a:off x="342610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483;p29"/>
            <p:cNvSpPr/>
            <p:nvPr/>
          </p:nvSpPr>
          <p:spPr>
            <a:xfrm>
              <a:off x="34439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1"/>
                    <a:pt x="72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484;p29"/>
            <p:cNvSpPr/>
            <p:nvPr/>
          </p:nvSpPr>
          <p:spPr>
            <a:xfrm>
              <a:off x="34619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485;p29"/>
            <p:cNvSpPr/>
            <p:nvPr/>
          </p:nvSpPr>
          <p:spPr>
            <a:xfrm>
              <a:off x="347982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6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486;p29"/>
            <p:cNvSpPr/>
            <p:nvPr/>
          </p:nvSpPr>
          <p:spPr>
            <a:xfrm>
              <a:off x="3497675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1"/>
                    <a:pt x="80" y="333"/>
                    <a:pt x="167" y="333"/>
                  </a:cubicBezTo>
                  <a:cubicBezTo>
                    <a:pt x="260" y="333"/>
                    <a:pt x="332" y="261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487;p29"/>
            <p:cNvSpPr/>
            <p:nvPr/>
          </p:nvSpPr>
          <p:spPr>
            <a:xfrm>
              <a:off x="35335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1" y="333"/>
                    <a:pt x="333" y="261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488;p29"/>
            <p:cNvSpPr/>
            <p:nvPr/>
          </p:nvSpPr>
          <p:spPr>
            <a:xfrm>
              <a:off x="26554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489;p29"/>
            <p:cNvSpPr/>
            <p:nvPr/>
          </p:nvSpPr>
          <p:spPr>
            <a:xfrm>
              <a:off x="26733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490;p29"/>
            <p:cNvSpPr/>
            <p:nvPr/>
          </p:nvSpPr>
          <p:spPr>
            <a:xfrm>
              <a:off x="26911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91;p29"/>
            <p:cNvSpPr/>
            <p:nvPr/>
          </p:nvSpPr>
          <p:spPr>
            <a:xfrm>
              <a:off x="27091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92;p29"/>
            <p:cNvSpPr/>
            <p:nvPr/>
          </p:nvSpPr>
          <p:spPr>
            <a:xfrm>
              <a:off x="27270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93;p29"/>
            <p:cNvSpPr/>
            <p:nvPr/>
          </p:nvSpPr>
          <p:spPr>
            <a:xfrm>
              <a:off x="27450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94;p29"/>
            <p:cNvSpPr/>
            <p:nvPr/>
          </p:nvSpPr>
          <p:spPr>
            <a:xfrm>
              <a:off x="27629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95;p29"/>
            <p:cNvSpPr/>
            <p:nvPr/>
          </p:nvSpPr>
          <p:spPr>
            <a:xfrm>
              <a:off x="27807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96;p29"/>
            <p:cNvSpPr/>
            <p:nvPr/>
          </p:nvSpPr>
          <p:spPr>
            <a:xfrm>
              <a:off x="27988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97;p29"/>
            <p:cNvSpPr/>
            <p:nvPr/>
          </p:nvSpPr>
          <p:spPr>
            <a:xfrm>
              <a:off x="28166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98;p29"/>
            <p:cNvSpPr/>
            <p:nvPr/>
          </p:nvSpPr>
          <p:spPr>
            <a:xfrm>
              <a:off x="30317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99;p29"/>
            <p:cNvSpPr/>
            <p:nvPr/>
          </p:nvSpPr>
          <p:spPr>
            <a:xfrm>
              <a:off x="3031750" y="43886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60" y="333"/>
                    <a:pt x="333" y="261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500;p29"/>
            <p:cNvSpPr/>
            <p:nvPr/>
          </p:nvSpPr>
          <p:spPr>
            <a:xfrm>
              <a:off x="30496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1;p29"/>
            <p:cNvSpPr/>
            <p:nvPr/>
          </p:nvSpPr>
          <p:spPr>
            <a:xfrm>
              <a:off x="3067650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02;p29"/>
            <p:cNvSpPr/>
            <p:nvPr/>
          </p:nvSpPr>
          <p:spPr>
            <a:xfrm>
              <a:off x="31035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03;p29"/>
            <p:cNvSpPr/>
            <p:nvPr/>
          </p:nvSpPr>
          <p:spPr>
            <a:xfrm>
              <a:off x="31213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04;p29"/>
            <p:cNvSpPr/>
            <p:nvPr/>
          </p:nvSpPr>
          <p:spPr>
            <a:xfrm>
              <a:off x="3121375" y="4423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05;p29"/>
            <p:cNvSpPr/>
            <p:nvPr/>
          </p:nvSpPr>
          <p:spPr>
            <a:xfrm>
              <a:off x="31392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06;p29"/>
            <p:cNvSpPr/>
            <p:nvPr/>
          </p:nvSpPr>
          <p:spPr>
            <a:xfrm>
              <a:off x="3139225" y="4423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07;p29"/>
            <p:cNvSpPr/>
            <p:nvPr/>
          </p:nvSpPr>
          <p:spPr>
            <a:xfrm>
              <a:off x="31572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08;p29"/>
            <p:cNvSpPr/>
            <p:nvPr/>
          </p:nvSpPr>
          <p:spPr>
            <a:xfrm>
              <a:off x="3157250" y="44240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09;p29"/>
            <p:cNvSpPr/>
            <p:nvPr/>
          </p:nvSpPr>
          <p:spPr>
            <a:xfrm>
              <a:off x="3175100" y="44240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10;p29"/>
            <p:cNvSpPr/>
            <p:nvPr/>
          </p:nvSpPr>
          <p:spPr>
            <a:xfrm>
              <a:off x="3175100" y="44483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511;p29"/>
            <p:cNvSpPr/>
            <p:nvPr/>
          </p:nvSpPr>
          <p:spPr>
            <a:xfrm>
              <a:off x="31751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512;p29"/>
            <p:cNvSpPr/>
            <p:nvPr/>
          </p:nvSpPr>
          <p:spPr>
            <a:xfrm>
              <a:off x="31931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513;p29"/>
            <p:cNvSpPr/>
            <p:nvPr/>
          </p:nvSpPr>
          <p:spPr>
            <a:xfrm>
              <a:off x="32109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514;p29"/>
            <p:cNvSpPr/>
            <p:nvPr/>
          </p:nvSpPr>
          <p:spPr>
            <a:xfrm>
              <a:off x="32288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515;p29"/>
            <p:cNvSpPr/>
            <p:nvPr/>
          </p:nvSpPr>
          <p:spPr>
            <a:xfrm>
              <a:off x="32468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516;p29"/>
            <p:cNvSpPr/>
            <p:nvPr/>
          </p:nvSpPr>
          <p:spPr>
            <a:xfrm>
              <a:off x="32647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517;p29"/>
            <p:cNvSpPr/>
            <p:nvPr/>
          </p:nvSpPr>
          <p:spPr>
            <a:xfrm>
              <a:off x="32827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518;p29"/>
            <p:cNvSpPr/>
            <p:nvPr/>
          </p:nvSpPr>
          <p:spPr>
            <a:xfrm>
              <a:off x="33006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0" y="72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519;p29"/>
            <p:cNvSpPr/>
            <p:nvPr/>
          </p:nvSpPr>
          <p:spPr>
            <a:xfrm>
              <a:off x="33184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520;p29"/>
            <p:cNvSpPr/>
            <p:nvPr/>
          </p:nvSpPr>
          <p:spPr>
            <a:xfrm>
              <a:off x="33364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521;p29"/>
            <p:cNvSpPr/>
            <p:nvPr/>
          </p:nvSpPr>
          <p:spPr>
            <a:xfrm>
              <a:off x="33543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522;p29"/>
            <p:cNvSpPr/>
            <p:nvPr/>
          </p:nvSpPr>
          <p:spPr>
            <a:xfrm>
              <a:off x="33723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523;p29"/>
            <p:cNvSpPr/>
            <p:nvPr/>
          </p:nvSpPr>
          <p:spPr>
            <a:xfrm>
              <a:off x="339022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524;p29"/>
            <p:cNvSpPr/>
            <p:nvPr/>
          </p:nvSpPr>
          <p:spPr>
            <a:xfrm>
              <a:off x="3408075" y="44067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525;p29"/>
            <p:cNvSpPr/>
            <p:nvPr/>
          </p:nvSpPr>
          <p:spPr>
            <a:xfrm>
              <a:off x="342610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526;p29"/>
            <p:cNvSpPr/>
            <p:nvPr/>
          </p:nvSpPr>
          <p:spPr>
            <a:xfrm>
              <a:off x="34439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527;p29"/>
            <p:cNvSpPr/>
            <p:nvPr/>
          </p:nvSpPr>
          <p:spPr>
            <a:xfrm>
              <a:off x="346197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528;p29"/>
            <p:cNvSpPr/>
            <p:nvPr/>
          </p:nvSpPr>
          <p:spPr>
            <a:xfrm>
              <a:off x="3479825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529;p29"/>
            <p:cNvSpPr/>
            <p:nvPr/>
          </p:nvSpPr>
          <p:spPr>
            <a:xfrm>
              <a:off x="3533550" y="44067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530;p29"/>
            <p:cNvSpPr/>
            <p:nvPr/>
          </p:nvSpPr>
          <p:spPr>
            <a:xfrm>
              <a:off x="26554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531;p29"/>
            <p:cNvSpPr/>
            <p:nvPr/>
          </p:nvSpPr>
          <p:spPr>
            <a:xfrm>
              <a:off x="26733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532;p29"/>
            <p:cNvSpPr/>
            <p:nvPr/>
          </p:nvSpPr>
          <p:spPr>
            <a:xfrm>
              <a:off x="26911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533;p29"/>
            <p:cNvSpPr/>
            <p:nvPr/>
          </p:nvSpPr>
          <p:spPr>
            <a:xfrm>
              <a:off x="27091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534;p29"/>
            <p:cNvSpPr/>
            <p:nvPr/>
          </p:nvSpPr>
          <p:spPr>
            <a:xfrm>
              <a:off x="27270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535;p29"/>
            <p:cNvSpPr/>
            <p:nvPr/>
          </p:nvSpPr>
          <p:spPr>
            <a:xfrm>
              <a:off x="27450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536;p29"/>
            <p:cNvSpPr/>
            <p:nvPr/>
          </p:nvSpPr>
          <p:spPr>
            <a:xfrm>
              <a:off x="27629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537;p29"/>
            <p:cNvSpPr/>
            <p:nvPr/>
          </p:nvSpPr>
          <p:spPr>
            <a:xfrm>
              <a:off x="27807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538;p29"/>
            <p:cNvSpPr/>
            <p:nvPr/>
          </p:nvSpPr>
          <p:spPr>
            <a:xfrm>
              <a:off x="27988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539;p29"/>
            <p:cNvSpPr/>
            <p:nvPr/>
          </p:nvSpPr>
          <p:spPr>
            <a:xfrm>
              <a:off x="3067650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540;p29"/>
            <p:cNvSpPr/>
            <p:nvPr/>
          </p:nvSpPr>
          <p:spPr>
            <a:xfrm>
              <a:off x="3085500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541;p29"/>
            <p:cNvSpPr/>
            <p:nvPr/>
          </p:nvSpPr>
          <p:spPr>
            <a:xfrm>
              <a:off x="31931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542;p29"/>
            <p:cNvSpPr/>
            <p:nvPr/>
          </p:nvSpPr>
          <p:spPr>
            <a:xfrm>
              <a:off x="32109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543;p29"/>
            <p:cNvSpPr/>
            <p:nvPr/>
          </p:nvSpPr>
          <p:spPr>
            <a:xfrm>
              <a:off x="32288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544;p29"/>
            <p:cNvSpPr/>
            <p:nvPr/>
          </p:nvSpPr>
          <p:spPr>
            <a:xfrm>
              <a:off x="32468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545;p29"/>
            <p:cNvSpPr/>
            <p:nvPr/>
          </p:nvSpPr>
          <p:spPr>
            <a:xfrm>
              <a:off x="32647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546;p29"/>
            <p:cNvSpPr/>
            <p:nvPr/>
          </p:nvSpPr>
          <p:spPr>
            <a:xfrm>
              <a:off x="32827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547;p29"/>
            <p:cNvSpPr/>
            <p:nvPr/>
          </p:nvSpPr>
          <p:spPr>
            <a:xfrm>
              <a:off x="33006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80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548;p29"/>
            <p:cNvSpPr/>
            <p:nvPr/>
          </p:nvSpPr>
          <p:spPr>
            <a:xfrm>
              <a:off x="33184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549;p29"/>
            <p:cNvSpPr/>
            <p:nvPr/>
          </p:nvSpPr>
          <p:spPr>
            <a:xfrm>
              <a:off x="33364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550;p29"/>
            <p:cNvSpPr/>
            <p:nvPr/>
          </p:nvSpPr>
          <p:spPr>
            <a:xfrm>
              <a:off x="335432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551;p29"/>
            <p:cNvSpPr/>
            <p:nvPr/>
          </p:nvSpPr>
          <p:spPr>
            <a:xfrm>
              <a:off x="33723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552;p29"/>
            <p:cNvSpPr/>
            <p:nvPr/>
          </p:nvSpPr>
          <p:spPr>
            <a:xfrm>
              <a:off x="339022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553;p29"/>
            <p:cNvSpPr/>
            <p:nvPr/>
          </p:nvSpPr>
          <p:spPr>
            <a:xfrm>
              <a:off x="3408075" y="44245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554;p29"/>
            <p:cNvSpPr/>
            <p:nvPr/>
          </p:nvSpPr>
          <p:spPr>
            <a:xfrm>
              <a:off x="34261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555;p29"/>
            <p:cNvSpPr/>
            <p:nvPr/>
          </p:nvSpPr>
          <p:spPr>
            <a:xfrm>
              <a:off x="34439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556;p29"/>
            <p:cNvSpPr/>
            <p:nvPr/>
          </p:nvSpPr>
          <p:spPr>
            <a:xfrm>
              <a:off x="3461975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557;p29"/>
            <p:cNvSpPr/>
            <p:nvPr/>
          </p:nvSpPr>
          <p:spPr>
            <a:xfrm>
              <a:off x="351570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558;p29"/>
            <p:cNvSpPr/>
            <p:nvPr/>
          </p:nvSpPr>
          <p:spPr>
            <a:xfrm>
              <a:off x="3533550" y="44245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559;p29"/>
            <p:cNvSpPr/>
            <p:nvPr/>
          </p:nvSpPr>
          <p:spPr>
            <a:xfrm>
              <a:off x="26733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560;p29"/>
            <p:cNvSpPr/>
            <p:nvPr/>
          </p:nvSpPr>
          <p:spPr>
            <a:xfrm>
              <a:off x="26911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561;p29"/>
            <p:cNvSpPr/>
            <p:nvPr/>
          </p:nvSpPr>
          <p:spPr>
            <a:xfrm>
              <a:off x="27091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562;p29"/>
            <p:cNvSpPr/>
            <p:nvPr/>
          </p:nvSpPr>
          <p:spPr>
            <a:xfrm>
              <a:off x="27270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563;p29"/>
            <p:cNvSpPr/>
            <p:nvPr/>
          </p:nvSpPr>
          <p:spPr>
            <a:xfrm>
              <a:off x="27450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564;p29"/>
            <p:cNvSpPr/>
            <p:nvPr/>
          </p:nvSpPr>
          <p:spPr>
            <a:xfrm>
              <a:off x="27629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565;p29"/>
            <p:cNvSpPr/>
            <p:nvPr/>
          </p:nvSpPr>
          <p:spPr>
            <a:xfrm>
              <a:off x="27807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566;p29"/>
            <p:cNvSpPr/>
            <p:nvPr/>
          </p:nvSpPr>
          <p:spPr>
            <a:xfrm>
              <a:off x="27988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567;p29"/>
            <p:cNvSpPr/>
            <p:nvPr/>
          </p:nvSpPr>
          <p:spPr>
            <a:xfrm>
              <a:off x="30317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568;p29"/>
            <p:cNvSpPr/>
            <p:nvPr/>
          </p:nvSpPr>
          <p:spPr>
            <a:xfrm>
              <a:off x="30496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569;p29"/>
            <p:cNvSpPr/>
            <p:nvPr/>
          </p:nvSpPr>
          <p:spPr>
            <a:xfrm>
              <a:off x="3067650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570;p29"/>
            <p:cNvSpPr/>
            <p:nvPr/>
          </p:nvSpPr>
          <p:spPr>
            <a:xfrm>
              <a:off x="3085500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571;p29"/>
            <p:cNvSpPr/>
            <p:nvPr/>
          </p:nvSpPr>
          <p:spPr>
            <a:xfrm>
              <a:off x="31035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572;p29"/>
            <p:cNvSpPr/>
            <p:nvPr/>
          </p:nvSpPr>
          <p:spPr>
            <a:xfrm>
              <a:off x="31931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573;p29"/>
            <p:cNvSpPr/>
            <p:nvPr/>
          </p:nvSpPr>
          <p:spPr>
            <a:xfrm>
              <a:off x="32109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574;p29"/>
            <p:cNvSpPr/>
            <p:nvPr/>
          </p:nvSpPr>
          <p:spPr>
            <a:xfrm>
              <a:off x="32288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575;p29"/>
            <p:cNvSpPr/>
            <p:nvPr/>
          </p:nvSpPr>
          <p:spPr>
            <a:xfrm>
              <a:off x="32468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576;p29"/>
            <p:cNvSpPr/>
            <p:nvPr/>
          </p:nvSpPr>
          <p:spPr>
            <a:xfrm>
              <a:off x="32647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577;p29"/>
            <p:cNvSpPr/>
            <p:nvPr/>
          </p:nvSpPr>
          <p:spPr>
            <a:xfrm>
              <a:off x="32827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578;p29"/>
            <p:cNvSpPr/>
            <p:nvPr/>
          </p:nvSpPr>
          <p:spPr>
            <a:xfrm>
              <a:off x="33006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0" y="73"/>
                    <a:pt x="0" y="166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579;p29"/>
            <p:cNvSpPr/>
            <p:nvPr/>
          </p:nvSpPr>
          <p:spPr>
            <a:xfrm>
              <a:off x="33184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3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580;p29"/>
            <p:cNvSpPr/>
            <p:nvPr/>
          </p:nvSpPr>
          <p:spPr>
            <a:xfrm>
              <a:off x="33364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581;p29"/>
            <p:cNvSpPr/>
            <p:nvPr/>
          </p:nvSpPr>
          <p:spPr>
            <a:xfrm>
              <a:off x="335432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582;p29"/>
            <p:cNvSpPr/>
            <p:nvPr/>
          </p:nvSpPr>
          <p:spPr>
            <a:xfrm>
              <a:off x="33723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583;p29"/>
            <p:cNvSpPr/>
            <p:nvPr/>
          </p:nvSpPr>
          <p:spPr>
            <a:xfrm>
              <a:off x="339022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584;p29"/>
            <p:cNvSpPr/>
            <p:nvPr/>
          </p:nvSpPr>
          <p:spPr>
            <a:xfrm>
              <a:off x="3408075" y="44426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585;p29"/>
            <p:cNvSpPr/>
            <p:nvPr/>
          </p:nvSpPr>
          <p:spPr>
            <a:xfrm>
              <a:off x="342610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586;p29"/>
            <p:cNvSpPr/>
            <p:nvPr/>
          </p:nvSpPr>
          <p:spPr>
            <a:xfrm>
              <a:off x="3443950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587;p29"/>
            <p:cNvSpPr/>
            <p:nvPr/>
          </p:nvSpPr>
          <p:spPr>
            <a:xfrm>
              <a:off x="3461975" y="44426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3" y="0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588;p29"/>
            <p:cNvSpPr/>
            <p:nvPr/>
          </p:nvSpPr>
          <p:spPr>
            <a:xfrm>
              <a:off x="26733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89;p29"/>
            <p:cNvSpPr/>
            <p:nvPr/>
          </p:nvSpPr>
          <p:spPr>
            <a:xfrm>
              <a:off x="26911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90;p29"/>
            <p:cNvSpPr/>
            <p:nvPr/>
          </p:nvSpPr>
          <p:spPr>
            <a:xfrm>
              <a:off x="27091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91;p29"/>
            <p:cNvSpPr/>
            <p:nvPr/>
          </p:nvSpPr>
          <p:spPr>
            <a:xfrm>
              <a:off x="27270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92;p29"/>
            <p:cNvSpPr/>
            <p:nvPr/>
          </p:nvSpPr>
          <p:spPr>
            <a:xfrm>
              <a:off x="27629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93;p29"/>
            <p:cNvSpPr/>
            <p:nvPr/>
          </p:nvSpPr>
          <p:spPr>
            <a:xfrm>
              <a:off x="27807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94;p29"/>
            <p:cNvSpPr/>
            <p:nvPr/>
          </p:nvSpPr>
          <p:spPr>
            <a:xfrm>
              <a:off x="27988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95;p29"/>
            <p:cNvSpPr/>
            <p:nvPr/>
          </p:nvSpPr>
          <p:spPr>
            <a:xfrm>
              <a:off x="30317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96;p29"/>
            <p:cNvSpPr/>
            <p:nvPr/>
          </p:nvSpPr>
          <p:spPr>
            <a:xfrm>
              <a:off x="30496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97;p29"/>
            <p:cNvSpPr/>
            <p:nvPr/>
          </p:nvSpPr>
          <p:spPr>
            <a:xfrm>
              <a:off x="3067650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98;p29"/>
            <p:cNvSpPr/>
            <p:nvPr/>
          </p:nvSpPr>
          <p:spPr>
            <a:xfrm>
              <a:off x="3085500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99;p29"/>
            <p:cNvSpPr/>
            <p:nvPr/>
          </p:nvSpPr>
          <p:spPr>
            <a:xfrm>
              <a:off x="31035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600;p29"/>
            <p:cNvSpPr/>
            <p:nvPr/>
          </p:nvSpPr>
          <p:spPr>
            <a:xfrm>
              <a:off x="31213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601;p29"/>
            <p:cNvSpPr/>
            <p:nvPr/>
          </p:nvSpPr>
          <p:spPr>
            <a:xfrm>
              <a:off x="31392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602;p29"/>
            <p:cNvSpPr/>
            <p:nvPr/>
          </p:nvSpPr>
          <p:spPr>
            <a:xfrm>
              <a:off x="3139225" y="4444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603;p29"/>
            <p:cNvSpPr/>
            <p:nvPr/>
          </p:nvSpPr>
          <p:spPr>
            <a:xfrm>
              <a:off x="31572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604;p29"/>
            <p:cNvSpPr/>
            <p:nvPr/>
          </p:nvSpPr>
          <p:spPr>
            <a:xfrm>
              <a:off x="31751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605;p29"/>
            <p:cNvSpPr/>
            <p:nvPr/>
          </p:nvSpPr>
          <p:spPr>
            <a:xfrm>
              <a:off x="31931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606;p29"/>
            <p:cNvSpPr/>
            <p:nvPr/>
          </p:nvSpPr>
          <p:spPr>
            <a:xfrm>
              <a:off x="32109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607;p29"/>
            <p:cNvSpPr/>
            <p:nvPr/>
          </p:nvSpPr>
          <p:spPr>
            <a:xfrm>
              <a:off x="32288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7" y="333"/>
                  </a:cubicBezTo>
                  <a:cubicBezTo>
                    <a:pt x="261" y="333"/>
                    <a:pt x="333" y="253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608;p29"/>
            <p:cNvSpPr/>
            <p:nvPr/>
          </p:nvSpPr>
          <p:spPr>
            <a:xfrm>
              <a:off x="32647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609;p29"/>
            <p:cNvSpPr/>
            <p:nvPr/>
          </p:nvSpPr>
          <p:spPr>
            <a:xfrm>
              <a:off x="32827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610;p29"/>
            <p:cNvSpPr/>
            <p:nvPr/>
          </p:nvSpPr>
          <p:spPr>
            <a:xfrm>
              <a:off x="33006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53"/>
                    <a:pt x="73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611;p29"/>
            <p:cNvSpPr/>
            <p:nvPr/>
          </p:nvSpPr>
          <p:spPr>
            <a:xfrm>
              <a:off x="33184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612;p29"/>
            <p:cNvSpPr/>
            <p:nvPr/>
          </p:nvSpPr>
          <p:spPr>
            <a:xfrm>
              <a:off x="33364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3" y="253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613;p29"/>
            <p:cNvSpPr/>
            <p:nvPr/>
          </p:nvSpPr>
          <p:spPr>
            <a:xfrm>
              <a:off x="335432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60" y="333"/>
                    <a:pt x="333" y="253"/>
                    <a:pt x="333" y="167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614;p29"/>
            <p:cNvSpPr/>
            <p:nvPr/>
          </p:nvSpPr>
          <p:spPr>
            <a:xfrm>
              <a:off x="33723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2" y="333"/>
                    <a:pt x="332" y="253"/>
                    <a:pt x="332" y="167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615;p29"/>
            <p:cNvSpPr/>
            <p:nvPr/>
          </p:nvSpPr>
          <p:spPr>
            <a:xfrm>
              <a:off x="339022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616;p29"/>
            <p:cNvSpPr/>
            <p:nvPr/>
          </p:nvSpPr>
          <p:spPr>
            <a:xfrm>
              <a:off x="3408075" y="44606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53"/>
                    <a:pt x="79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617;p29"/>
            <p:cNvSpPr/>
            <p:nvPr/>
          </p:nvSpPr>
          <p:spPr>
            <a:xfrm>
              <a:off x="342610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618;p29"/>
            <p:cNvSpPr/>
            <p:nvPr/>
          </p:nvSpPr>
          <p:spPr>
            <a:xfrm>
              <a:off x="3443950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619;p29"/>
            <p:cNvSpPr/>
            <p:nvPr/>
          </p:nvSpPr>
          <p:spPr>
            <a:xfrm>
              <a:off x="3461975" y="44606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6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620;p29"/>
            <p:cNvSpPr/>
            <p:nvPr/>
          </p:nvSpPr>
          <p:spPr>
            <a:xfrm>
              <a:off x="26733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621;p29"/>
            <p:cNvSpPr/>
            <p:nvPr/>
          </p:nvSpPr>
          <p:spPr>
            <a:xfrm>
              <a:off x="26911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622;p29"/>
            <p:cNvSpPr/>
            <p:nvPr/>
          </p:nvSpPr>
          <p:spPr>
            <a:xfrm>
              <a:off x="27091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623;p29"/>
            <p:cNvSpPr/>
            <p:nvPr/>
          </p:nvSpPr>
          <p:spPr>
            <a:xfrm>
              <a:off x="27270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624;p29"/>
            <p:cNvSpPr/>
            <p:nvPr/>
          </p:nvSpPr>
          <p:spPr>
            <a:xfrm>
              <a:off x="30139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625;p29"/>
            <p:cNvSpPr/>
            <p:nvPr/>
          </p:nvSpPr>
          <p:spPr>
            <a:xfrm>
              <a:off x="30317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626;p29"/>
            <p:cNvSpPr/>
            <p:nvPr/>
          </p:nvSpPr>
          <p:spPr>
            <a:xfrm>
              <a:off x="30496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627;p29"/>
            <p:cNvSpPr/>
            <p:nvPr/>
          </p:nvSpPr>
          <p:spPr>
            <a:xfrm>
              <a:off x="3067650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628;p29"/>
            <p:cNvSpPr/>
            <p:nvPr/>
          </p:nvSpPr>
          <p:spPr>
            <a:xfrm>
              <a:off x="3085500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629;p29"/>
            <p:cNvSpPr/>
            <p:nvPr/>
          </p:nvSpPr>
          <p:spPr>
            <a:xfrm>
              <a:off x="31035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630;p29"/>
            <p:cNvSpPr/>
            <p:nvPr/>
          </p:nvSpPr>
          <p:spPr>
            <a:xfrm>
              <a:off x="31213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631;p29"/>
            <p:cNvSpPr/>
            <p:nvPr/>
          </p:nvSpPr>
          <p:spPr>
            <a:xfrm>
              <a:off x="31392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632;p29"/>
            <p:cNvSpPr/>
            <p:nvPr/>
          </p:nvSpPr>
          <p:spPr>
            <a:xfrm>
              <a:off x="31572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633;p29"/>
            <p:cNvSpPr/>
            <p:nvPr/>
          </p:nvSpPr>
          <p:spPr>
            <a:xfrm>
              <a:off x="31751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634;p29"/>
            <p:cNvSpPr/>
            <p:nvPr/>
          </p:nvSpPr>
          <p:spPr>
            <a:xfrm>
              <a:off x="32109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635;p29"/>
            <p:cNvSpPr/>
            <p:nvPr/>
          </p:nvSpPr>
          <p:spPr>
            <a:xfrm>
              <a:off x="32288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636;p29"/>
            <p:cNvSpPr/>
            <p:nvPr/>
          </p:nvSpPr>
          <p:spPr>
            <a:xfrm>
              <a:off x="32468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637;p29"/>
            <p:cNvSpPr/>
            <p:nvPr/>
          </p:nvSpPr>
          <p:spPr>
            <a:xfrm>
              <a:off x="32827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638;p29"/>
            <p:cNvSpPr/>
            <p:nvPr/>
          </p:nvSpPr>
          <p:spPr>
            <a:xfrm>
              <a:off x="33006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80"/>
                    <a:pt x="0" y="167"/>
                  </a:cubicBezTo>
                  <a:cubicBezTo>
                    <a:pt x="0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639;p29"/>
            <p:cNvSpPr/>
            <p:nvPr/>
          </p:nvSpPr>
          <p:spPr>
            <a:xfrm>
              <a:off x="33184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1" y="80"/>
                    <a:pt x="1" y="167"/>
                  </a:cubicBezTo>
                  <a:cubicBezTo>
                    <a:pt x="1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640;p29"/>
            <p:cNvSpPr/>
            <p:nvPr/>
          </p:nvSpPr>
          <p:spPr>
            <a:xfrm>
              <a:off x="33364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641;p29"/>
            <p:cNvSpPr/>
            <p:nvPr/>
          </p:nvSpPr>
          <p:spPr>
            <a:xfrm>
              <a:off x="335432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3" y="260"/>
                    <a:pt x="333" y="167"/>
                  </a:cubicBezTo>
                  <a:cubicBezTo>
                    <a:pt x="333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642;p29"/>
            <p:cNvSpPr/>
            <p:nvPr/>
          </p:nvSpPr>
          <p:spPr>
            <a:xfrm>
              <a:off x="33723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2" y="333"/>
                    <a:pt x="332" y="260"/>
                    <a:pt x="332" y="167"/>
                  </a:cubicBezTo>
                  <a:cubicBezTo>
                    <a:pt x="332" y="80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643;p29"/>
            <p:cNvSpPr/>
            <p:nvPr/>
          </p:nvSpPr>
          <p:spPr>
            <a:xfrm>
              <a:off x="339022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644;p29"/>
            <p:cNvSpPr/>
            <p:nvPr/>
          </p:nvSpPr>
          <p:spPr>
            <a:xfrm>
              <a:off x="3408075" y="44784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645;p29"/>
            <p:cNvSpPr/>
            <p:nvPr/>
          </p:nvSpPr>
          <p:spPr>
            <a:xfrm>
              <a:off x="342610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646;p29"/>
            <p:cNvSpPr/>
            <p:nvPr/>
          </p:nvSpPr>
          <p:spPr>
            <a:xfrm>
              <a:off x="3443950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647;p29"/>
            <p:cNvSpPr/>
            <p:nvPr/>
          </p:nvSpPr>
          <p:spPr>
            <a:xfrm>
              <a:off x="3461975" y="44784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648;p29"/>
            <p:cNvSpPr/>
            <p:nvPr/>
          </p:nvSpPr>
          <p:spPr>
            <a:xfrm>
              <a:off x="27091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649;p29"/>
            <p:cNvSpPr/>
            <p:nvPr/>
          </p:nvSpPr>
          <p:spPr>
            <a:xfrm>
              <a:off x="27270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650;p29"/>
            <p:cNvSpPr/>
            <p:nvPr/>
          </p:nvSpPr>
          <p:spPr>
            <a:xfrm>
              <a:off x="27450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651;p29"/>
            <p:cNvSpPr/>
            <p:nvPr/>
          </p:nvSpPr>
          <p:spPr>
            <a:xfrm>
              <a:off x="27807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652;p29"/>
            <p:cNvSpPr/>
            <p:nvPr/>
          </p:nvSpPr>
          <p:spPr>
            <a:xfrm>
              <a:off x="28166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653;p29"/>
            <p:cNvSpPr/>
            <p:nvPr/>
          </p:nvSpPr>
          <p:spPr>
            <a:xfrm>
              <a:off x="28346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654;p29"/>
            <p:cNvSpPr/>
            <p:nvPr/>
          </p:nvSpPr>
          <p:spPr>
            <a:xfrm>
              <a:off x="30139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655;p29"/>
            <p:cNvSpPr/>
            <p:nvPr/>
          </p:nvSpPr>
          <p:spPr>
            <a:xfrm>
              <a:off x="30317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656;p29"/>
            <p:cNvSpPr/>
            <p:nvPr/>
          </p:nvSpPr>
          <p:spPr>
            <a:xfrm>
              <a:off x="30496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657;p29"/>
            <p:cNvSpPr/>
            <p:nvPr/>
          </p:nvSpPr>
          <p:spPr>
            <a:xfrm>
              <a:off x="3067650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658;p29"/>
            <p:cNvSpPr/>
            <p:nvPr/>
          </p:nvSpPr>
          <p:spPr>
            <a:xfrm>
              <a:off x="3085500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659;p29"/>
            <p:cNvSpPr/>
            <p:nvPr/>
          </p:nvSpPr>
          <p:spPr>
            <a:xfrm>
              <a:off x="31035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660;p29"/>
            <p:cNvSpPr/>
            <p:nvPr/>
          </p:nvSpPr>
          <p:spPr>
            <a:xfrm>
              <a:off x="31213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661;p29"/>
            <p:cNvSpPr/>
            <p:nvPr/>
          </p:nvSpPr>
          <p:spPr>
            <a:xfrm>
              <a:off x="31392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662;p29"/>
            <p:cNvSpPr/>
            <p:nvPr/>
          </p:nvSpPr>
          <p:spPr>
            <a:xfrm>
              <a:off x="31572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663;p29"/>
            <p:cNvSpPr/>
            <p:nvPr/>
          </p:nvSpPr>
          <p:spPr>
            <a:xfrm>
              <a:off x="31751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664;p29"/>
            <p:cNvSpPr/>
            <p:nvPr/>
          </p:nvSpPr>
          <p:spPr>
            <a:xfrm>
              <a:off x="32109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665;p29"/>
            <p:cNvSpPr/>
            <p:nvPr/>
          </p:nvSpPr>
          <p:spPr>
            <a:xfrm>
              <a:off x="32288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666;p29"/>
            <p:cNvSpPr/>
            <p:nvPr/>
          </p:nvSpPr>
          <p:spPr>
            <a:xfrm>
              <a:off x="32468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667;p29"/>
            <p:cNvSpPr/>
            <p:nvPr/>
          </p:nvSpPr>
          <p:spPr>
            <a:xfrm>
              <a:off x="326472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668;p29"/>
            <p:cNvSpPr/>
            <p:nvPr/>
          </p:nvSpPr>
          <p:spPr>
            <a:xfrm>
              <a:off x="33184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669;p29"/>
            <p:cNvSpPr/>
            <p:nvPr/>
          </p:nvSpPr>
          <p:spPr>
            <a:xfrm>
              <a:off x="33364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670;p29"/>
            <p:cNvSpPr/>
            <p:nvPr/>
          </p:nvSpPr>
          <p:spPr>
            <a:xfrm>
              <a:off x="33543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671;p29"/>
            <p:cNvSpPr/>
            <p:nvPr/>
          </p:nvSpPr>
          <p:spPr>
            <a:xfrm>
              <a:off x="339022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672;p29"/>
            <p:cNvSpPr/>
            <p:nvPr/>
          </p:nvSpPr>
          <p:spPr>
            <a:xfrm>
              <a:off x="3408075" y="44965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673;p29"/>
            <p:cNvSpPr/>
            <p:nvPr/>
          </p:nvSpPr>
          <p:spPr>
            <a:xfrm>
              <a:off x="342610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674;p29"/>
            <p:cNvSpPr/>
            <p:nvPr/>
          </p:nvSpPr>
          <p:spPr>
            <a:xfrm>
              <a:off x="3443950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675;p29"/>
            <p:cNvSpPr/>
            <p:nvPr/>
          </p:nvSpPr>
          <p:spPr>
            <a:xfrm>
              <a:off x="347982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676;p29"/>
            <p:cNvSpPr/>
            <p:nvPr/>
          </p:nvSpPr>
          <p:spPr>
            <a:xfrm>
              <a:off x="3497675" y="44965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677;p29"/>
            <p:cNvSpPr/>
            <p:nvPr/>
          </p:nvSpPr>
          <p:spPr>
            <a:xfrm>
              <a:off x="27091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678;p29"/>
            <p:cNvSpPr/>
            <p:nvPr/>
          </p:nvSpPr>
          <p:spPr>
            <a:xfrm>
              <a:off x="27270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679;p29"/>
            <p:cNvSpPr/>
            <p:nvPr/>
          </p:nvSpPr>
          <p:spPr>
            <a:xfrm>
              <a:off x="27450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680;p29"/>
            <p:cNvSpPr/>
            <p:nvPr/>
          </p:nvSpPr>
          <p:spPr>
            <a:xfrm>
              <a:off x="276292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681;p29"/>
            <p:cNvSpPr/>
            <p:nvPr/>
          </p:nvSpPr>
          <p:spPr>
            <a:xfrm>
              <a:off x="30139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682;p29"/>
            <p:cNvSpPr/>
            <p:nvPr/>
          </p:nvSpPr>
          <p:spPr>
            <a:xfrm>
              <a:off x="298110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683;p29"/>
            <p:cNvSpPr/>
            <p:nvPr/>
          </p:nvSpPr>
          <p:spPr>
            <a:xfrm>
              <a:off x="30317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684;p29"/>
            <p:cNvSpPr/>
            <p:nvPr/>
          </p:nvSpPr>
          <p:spPr>
            <a:xfrm>
              <a:off x="30496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3" y="253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685;p29"/>
            <p:cNvSpPr/>
            <p:nvPr/>
          </p:nvSpPr>
          <p:spPr>
            <a:xfrm>
              <a:off x="306765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2" y="332"/>
                    <a:pt x="332" y="253"/>
                    <a:pt x="332" y="166"/>
                  </a:cubicBezTo>
                  <a:cubicBezTo>
                    <a:pt x="332" y="72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686;p29"/>
            <p:cNvSpPr/>
            <p:nvPr/>
          </p:nvSpPr>
          <p:spPr>
            <a:xfrm>
              <a:off x="3085500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687;p29"/>
            <p:cNvSpPr/>
            <p:nvPr/>
          </p:nvSpPr>
          <p:spPr>
            <a:xfrm>
              <a:off x="31035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688;p29"/>
            <p:cNvSpPr/>
            <p:nvPr/>
          </p:nvSpPr>
          <p:spPr>
            <a:xfrm>
              <a:off x="31213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689;p29"/>
            <p:cNvSpPr/>
            <p:nvPr/>
          </p:nvSpPr>
          <p:spPr>
            <a:xfrm>
              <a:off x="31392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690;p29"/>
            <p:cNvSpPr/>
            <p:nvPr/>
          </p:nvSpPr>
          <p:spPr>
            <a:xfrm>
              <a:off x="31572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691;p29"/>
            <p:cNvSpPr/>
            <p:nvPr/>
          </p:nvSpPr>
          <p:spPr>
            <a:xfrm>
              <a:off x="31751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692;p29"/>
            <p:cNvSpPr/>
            <p:nvPr/>
          </p:nvSpPr>
          <p:spPr>
            <a:xfrm>
              <a:off x="31931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693;p29"/>
            <p:cNvSpPr/>
            <p:nvPr/>
          </p:nvSpPr>
          <p:spPr>
            <a:xfrm>
              <a:off x="322882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694;p29"/>
            <p:cNvSpPr/>
            <p:nvPr/>
          </p:nvSpPr>
          <p:spPr>
            <a:xfrm>
              <a:off x="32468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695;p29"/>
            <p:cNvSpPr/>
            <p:nvPr/>
          </p:nvSpPr>
          <p:spPr>
            <a:xfrm>
              <a:off x="331845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696;p29"/>
            <p:cNvSpPr/>
            <p:nvPr/>
          </p:nvSpPr>
          <p:spPr>
            <a:xfrm>
              <a:off x="33364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697;p29"/>
            <p:cNvSpPr/>
            <p:nvPr/>
          </p:nvSpPr>
          <p:spPr>
            <a:xfrm>
              <a:off x="339022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698;p29"/>
            <p:cNvSpPr/>
            <p:nvPr/>
          </p:nvSpPr>
          <p:spPr>
            <a:xfrm>
              <a:off x="3408075" y="45145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53"/>
                    <a:pt x="79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699;p29"/>
            <p:cNvSpPr/>
            <p:nvPr/>
          </p:nvSpPr>
          <p:spPr>
            <a:xfrm>
              <a:off x="3426100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700;p29"/>
            <p:cNvSpPr/>
            <p:nvPr/>
          </p:nvSpPr>
          <p:spPr>
            <a:xfrm>
              <a:off x="3497675" y="45145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701;p29"/>
            <p:cNvSpPr/>
            <p:nvPr/>
          </p:nvSpPr>
          <p:spPr>
            <a:xfrm>
              <a:off x="276292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702;p29"/>
            <p:cNvSpPr/>
            <p:nvPr/>
          </p:nvSpPr>
          <p:spPr>
            <a:xfrm>
              <a:off x="27988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703;p29"/>
            <p:cNvSpPr/>
            <p:nvPr/>
          </p:nvSpPr>
          <p:spPr>
            <a:xfrm>
              <a:off x="28166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704;p29"/>
            <p:cNvSpPr/>
            <p:nvPr/>
          </p:nvSpPr>
          <p:spPr>
            <a:xfrm>
              <a:off x="28346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705;p29"/>
            <p:cNvSpPr/>
            <p:nvPr/>
          </p:nvSpPr>
          <p:spPr>
            <a:xfrm>
              <a:off x="30139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706;p29"/>
            <p:cNvSpPr/>
            <p:nvPr/>
          </p:nvSpPr>
          <p:spPr>
            <a:xfrm>
              <a:off x="30317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707;p29"/>
            <p:cNvSpPr/>
            <p:nvPr/>
          </p:nvSpPr>
          <p:spPr>
            <a:xfrm>
              <a:off x="30496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708;p29"/>
            <p:cNvSpPr/>
            <p:nvPr/>
          </p:nvSpPr>
          <p:spPr>
            <a:xfrm>
              <a:off x="3067650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80"/>
                    <a:pt x="252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709;p29"/>
            <p:cNvSpPr/>
            <p:nvPr/>
          </p:nvSpPr>
          <p:spPr>
            <a:xfrm>
              <a:off x="3085500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710;p29"/>
            <p:cNvSpPr/>
            <p:nvPr/>
          </p:nvSpPr>
          <p:spPr>
            <a:xfrm>
              <a:off x="31035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711;p29"/>
            <p:cNvSpPr/>
            <p:nvPr/>
          </p:nvSpPr>
          <p:spPr>
            <a:xfrm>
              <a:off x="31213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712;p29"/>
            <p:cNvSpPr/>
            <p:nvPr/>
          </p:nvSpPr>
          <p:spPr>
            <a:xfrm>
              <a:off x="31392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713;p29"/>
            <p:cNvSpPr/>
            <p:nvPr/>
          </p:nvSpPr>
          <p:spPr>
            <a:xfrm>
              <a:off x="31572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714;p29"/>
            <p:cNvSpPr/>
            <p:nvPr/>
          </p:nvSpPr>
          <p:spPr>
            <a:xfrm>
              <a:off x="31751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715;p29"/>
            <p:cNvSpPr/>
            <p:nvPr/>
          </p:nvSpPr>
          <p:spPr>
            <a:xfrm>
              <a:off x="319312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716;p29"/>
            <p:cNvSpPr/>
            <p:nvPr/>
          </p:nvSpPr>
          <p:spPr>
            <a:xfrm>
              <a:off x="331845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717;p29"/>
            <p:cNvSpPr/>
            <p:nvPr/>
          </p:nvSpPr>
          <p:spPr>
            <a:xfrm>
              <a:off x="33364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718;p29"/>
            <p:cNvSpPr/>
            <p:nvPr/>
          </p:nvSpPr>
          <p:spPr>
            <a:xfrm>
              <a:off x="339022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719;p29"/>
            <p:cNvSpPr/>
            <p:nvPr/>
          </p:nvSpPr>
          <p:spPr>
            <a:xfrm>
              <a:off x="3408075" y="45324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9" y="0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720;p29"/>
            <p:cNvSpPr/>
            <p:nvPr/>
          </p:nvSpPr>
          <p:spPr>
            <a:xfrm>
              <a:off x="3426100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721;p29"/>
            <p:cNvSpPr/>
            <p:nvPr/>
          </p:nvSpPr>
          <p:spPr>
            <a:xfrm>
              <a:off x="3497675" y="45324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722;p29"/>
            <p:cNvSpPr/>
            <p:nvPr/>
          </p:nvSpPr>
          <p:spPr>
            <a:xfrm>
              <a:off x="278077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723;p29"/>
            <p:cNvSpPr/>
            <p:nvPr/>
          </p:nvSpPr>
          <p:spPr>
            <a:xfrm>
              <a:off x="27988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724;p29"/>
            <p:cNvSpPr/>
            <p:nvPr/>
          </p:nvSpPr>
          <p:spPr>
            <a:xfrm>
              <a:off x="28166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725;p29"/>
            <p:cNvSpPr/>
            <p:nvPr/>
          </p:nvSpPr>
          <p:spPr>
            <a:xfrm>
              <a:off x="28346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726;p29"/>
            <p:cNvSpPr/>
            <p:nvPr/>
          </p:nvSpPr>
          <p:spPr>
            <a:xfrm>
              <a:off x="28525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727;p29"/>
            <p:cNvSpPr/>
            <p:nvPr/>
          </p:nvSpPr>
          <p:spPr>
            <a:xfrm>
              <a:off x="30139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728;p29"/>
            <p:cNvSpPr/>
            <p:nvPr/>
          </p:nvSpPr>
          <p:spPr>
            <a:xfrm>
              <a:off x="30317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729;p29"/>
            <p:cNvSpPr/>
            <p:nvPr/>
          </p:nvSpPr>
          <p:spPr>
            <a:xfrm>
              <a:off x="30496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730;p29"/>
            <p:cNvSpPr/>
            <p:nvPr/>
          </p:nvSpPr>
          <p:spPr>
            <a:xfrm>
              <a:off x="3067650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2" y="332"/>
                    <a:pt x="332" y="260"/>
                    <a:pt x="332" y="166"/>
                  </a:cubicBezTo>
                  <a:cubicBezTo>
                    <a:pt x="332" y="73"/>
                    <a:pt x="252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731;p29"/>
            <p:cNvSpPr/>
            <p:nvPr/>
          </p:nvSpPr>
          <p:spPr>
            <a:xfrm>
              <a:off x="3085500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732;p29"/>
            <p:cNvSpPr/>
            <p:nvPr/>
          </p:nvSpPr>
          <p:spPr>
            <a:xfrm>
              <a:off x="31035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733;p29"/>
            <p:cNvSpPr/>
            <p:nvPr/>
          </p:nvSpPr>
          <p:spPr>
            <a:xfrm>
              <a:off x="31213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734;p29"/>
            <p:cNvSpPr/>
            <p:nvPr/>
          </p:nvSpPr>
          <p:spPr>
            <a:xfrm>
              <a:off x="31392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735;p29"/>
            <p:cNvSpPr/>
            <p:nvPr/>
          </p:nvSpPr>
          <p:spPr>
            <a:xfrm>
              <a:off x="315725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736;p29"/>
            <p:cNvSpPr/>
            <p:nvPr/>
          </p:nvSpPr>
          <p:spPr>
            <a:xfrm>
              <a:off x="3175100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737;p29"/>
            <p:cNvSpPr/>
            <p:nvPr/>
          </p:nvSpPr>
          <p:spPr>
            <a:xfrm>
              <a:off x="31931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738;p29"/>
            <p:cNvSpPr/>
            <p:nvPr/>
          </p:nvSpPr>
          <p:spPr>
            <a:xfrm>
              <a:off x="32109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739;p29"/>
            <p:cNvSpPr/>
            <p:nvPr/>
          </p:nvSpPr>
          <p:spPr>
            <a:xfrm>
              <a:off x="322882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740;p29"/>
            <p:cNvSpPr/>
            <p:nvPr/>
          </p:nvSpPr>
          <p:spPr>
            <a:xfrm>
              <a:off x="339022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741;p29"/>
            <p:cNvSpPr/>
            <p:nvPr/>
          </p:nvSpPr>
          <p:spPr>
            <a:xfrm>
              <a:off x="3408075" y="45504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742;p29"/>
            <p:cNvSpPr/>
            <p:nvPr/>
          </p:nvSpPr>
          <p:spPr>
            <a:xfrm>
              <a:off x="3461975" y="45504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743;p29"/>
            <p:cNvSpPr/>
            <p:nvPr/>
          </p:nvSpPr>
          <p:spPr>
            <a:xfrm>
              <a:off x="278077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744;p29"/>
            <p:cNvSpPr/>
            <p:nvPr/>
          </p:nvSpPr>
          <p:spPr>
            <a:xfrm>
              <a:off x="279880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745;p29"/>
            <p:cNvSpPr/>
            <p:nvPr/>
          </p:nvSpPr>
          <p:spPr>
            <a:xfrm>
              <a:off x="28166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746;p29"/>
            <p:cNvSpPr/>
            <p:nvPr/>
          </p:nvSpPr>
          <p:spPr>
            <a:xfrm>
              <a:off x="28346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747;p29"/>
            <p:cNvSpPr/>
            <p:nvPr/>
          </p:nvSpPr>
          <p:spPr>
            <a:xfrm>
              <a:off x="28525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748;p29"/>
            <p:cNvSpPr/>
            <p:nvPr/>
          </p:nvSpPr>
          <p:spPr>
            <a:xfrm>
              <a:off x="28703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749;p29"/>
            <p:cNvSpPr/>
            <p:nvPr/>
          </p:nvSpPr>
          <p:spPr>
            <a:xfrm>
              <a:off x="31035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750;p29"/>
            <p:cNvSpPr/>
            <p:nvPr/>
          </p:nvSpPr>
          <p:spPr>
            <a:xfrm>
              <a:off x="31213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751;p29"/>
            <p:cNvSpPr/>
            <p:nvPr/>
          </p:nvSpPr>
          <p:spPr>
            <a:xfrm>
              <a:off x="31392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752;p29"/>
            <p:cNvSpPr/>
            <p:nvPr/>
          </p:nvSpPr>
          <p:spPr>
            <a:xfrm>
              <a:off x="31572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753;p29"/>
            <p:cNvSpPr/>
            <p:nvPr/>
          </p:nvSpPr>
          <p:spPr>
            <a:xfrm>
              <a:off x="317510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754;p29"/>
            <p:cNvSpPr/>
            <p:nvPr/>
          </p:nvSpPr>
          <p:spPr>
            <a:xfrm>
              <a:off x="319312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55;p29"/>
            <p:cNvSpPr/>
            <p:nvPr/>
          </p:nvSpPr>
          <p:spPr>
            <a:xfrm>
              <a:off x="32109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56;p29"/>
            <p:cNvSpPr/>
            <p:nvPr/>
          </p:nvSpPr>
          <p:spPr>
            <a:xfrm>
              <a:off x="339022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57;p29"/>
            <p:cNvSpPr/>
            <p:nvPr/>
          </p:nvSpPr>
          <p:spPr>
            <a:xfrm>
              <a:off x="3408075" y="45682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80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58;p29"/>
            <p:cNvSpPr/>
            <p:nvPr/>
          </p:nvSpPr>
          <p:spPr>
            <a:xfrm>
              <a:off x="3443950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59;p29"/>
            <p:cNvSpPr/>
            <p:nvPr/>
          </p:nvSpPr>
          <p:spPr>
            <a:xfrm>
              <a:off x="3461975" y="45682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60;p29"/>
            <p:cNvSpPr/>
            <p:nvPr/>
          </p:nvSpPr>
          <p:spPr>
            <a:xfrm>
              <a:off x="2780775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61;p29"/>
            <p:cNvSpPr/>
            <p:nvPr/>
          </p:nvSpPr>
          <p:spPr>
            <a:xfrm>
              <a:off x="27988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62;p29"/>
            <p:cNvSpPr/>
            <p:nvPr/>
          </p:nvSpPr>
          <p:spPr>
            <a:xfrm>
              <a:off x="28166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63;p29"/>
            <p:cNvSpPr/>
            <p:nvPr/>
          </p:nvSpPr>
          <p:spPr>
            <a:xfrm>
              <a:off x="28346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64;p29"/>
            <p:cNvSpPr/>
            <p:nvPr/>
          </p:nvSpPr>
          <p:spPr>
            <a:xfrm>
              <a:off x="28525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65;p29"/>
            <p:cNvSpPr/>
            <p:nvPr/>
          </p:nvSpPr>
          <p:spPr>
            <a:xfrm>
              <a:off x="28703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766;p29"/>
            <p:cNvSpPr/>
            <p:nvPr/>
          </p:nvSpPr>
          <p:spPr>
            <a:xfrm>
              <a:off x="28884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767;p29"/>
            <p:cNvSpPr/>
            <p:nvPr/>
          </p:nvSpPr>
          <p:spPr>
            <a:xfrm>
              <a:off x="31035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768;p29"/>
            <p:cNvSpPr/>
            <p:nvPr/>
          </p:nvSpPr>
          <p:spPr>
            <a:xfrm>
              <a:off x="31213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769;p29"/>
            <p:cNvSpPr/>
            <p:nvPr/>
          </p:nvSpPr>
          <p:spPr>
            <a:xfrm>
              <a:off x="31392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770;p29"/>
            <p:cNvSpPr/>
            <p:nvPr/>
          </p:nvSpPr>
          <p:spPr>
            <a:xfrm>
              <a:off x="31572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771;p29"/>
            <p:cNvSpPr/>
            <p:nvPr/>
          </p:nvSpPr>
          <p:spPr>
            <a:xfrm>
              <a:off x="31751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772;p29"/>
            <p:cNvSpPr/>
            <p:nvPr/>
          </p:nvSpPr>
          <p:spPr>
            <a:xfrm>
              <a:off x="31931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773;p29"/>
            <p:cNvSpPr/>
            <p:nvPr/>
          </p:nvSpPr>
          <p:spPr>
            <a:xfrm>
              <a:off x="3408075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9" y="1"/>
                    <a:pt x="0" y="73"/>
                    <a:pt x="0" y="167"/>
                  </a:cubicBezTo>
                  <a:cubicBezTo>
                    <a:pt x="0" y="260"/>
                    <a:pt x="79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774;p29"/>
            <p:cNvSpPr/>
            <p:nvPr/>
          </p:nvSpPr>
          <p:spPr>
            <a:xfrm>
              <a:off x="34439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775;p29"/>
            <p:cNvSpPr/>
            <p:nvPr/>
          </p:nvSpPr>
          <p:spPr>
            <a:xfrm>
              <a:off x="34619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776;p29"/>
            <p:cNvSpPr/>
            <p:nvPr/>
          </p:nvSpPr>
          <p:spPr>
            <a:xfrm>
              <a:off x="347982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777;p29"/>
            <p:cNvSpPr/>
            <p:nvPr/>
          </p:nvSpPr>
          <p:spPr>
            <a:xfrm>
              <a:off x="3497675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778;p29"/>
            <p:cNvSpPr/>
            <p:nvPr/>
          </p:nvSpPr>
          <p:spPr>
            <a:xfrm>
              <a:off x="351570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779;p29"/>
            <p:cNvSpPr/>
            <p:nvPr/>
          </p:nvSpPr>
          <p:spPr>
            <a:xfrm>
              <a:off x="3533550" y="45863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780;p29"/>
            <p:cNvSpPr/>
            <p:nvPr/>
          </p:nvSpPr>
          <p:spPr>
            <a:xfrm>
              <a:off x="3551600" y="45863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781;p29"/>
            <p:cNvSpPr/>
            <p:nvPr/>
          </p:nvSpPr>
          <p:spPr>
            <a:xfrm>
              <a:off x="2780775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782;p29"/>
            <p:cNvSpPr/>
            <p:nvPr/>
          </p:nvSpPr>
          <p:spPr>
            <a:xfrm>
              <a:off x="27988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783;p29"/>
            <p:cNvSpPr/>
            <p:nvPr/>
          </p:nvSpPr>
          <p:spPr>
            <a:xfrm>
              <a:off x="28166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784;p29"/>
            <p:cNvSpPr/>
            <p:nvPr/>
          </p:nvSpPr>
          <p:spPr>
            <a:xfrm>
              <a:off x="28346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785;p29"/>
            <p:cNvSpPr/>
            <p:nvPr/>
          </p:nvSpPr>
          <p:spPr>
            <a:xfrm>
              <a:off x="28525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786;p29"/>
            <p:cNvSpPr/>
            <p:nvPr/>
          </p:nvSpPr>
          <p:spPr>
            <a:xfrm>
              <a:off x="28703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787;p29"/>
            <p:cNvSpPr/>
            <p:nvPr/>
          </p:nvSpPr>
          <p:spPr>
            <a:xfrm>
              <a:off x="28884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788;p29"/>
            <p:cNvSpPr/>
            <p:nvPr/>
          </p:nvSpPr>
          <p:spPr>
            <a:xfrm>
              <a:off x="29062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789;p29"/>
            <p:cNvSpPr/>
            <p:nvPr/>
          </p:nvSpPr>
          <p:spPr>
            <a:xfrm>
              <a:off x="292430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790;p29"/>
            <p:cNvSpPr/>
            <p:nvPr/>
          </p:nvSpPr>
          <p:spPr>
            <a:xfrm>
              <a:off x="31035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791;p29"/>
            <p:cNvSpPr/>
            <p:nvPr/>
          </p:nvSpPr>
          <p:spPr>
            <a:xfrm>
              <a:off x="312137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792;p29"/>
            <p:cNvSpPr/>
            <p:nvPr/>
          </p:nvSpPr>
          <p:spPr>
            <a:xfrm>
              <a:off x="31392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793;p29"/>
            <p:cNvSpPr/>
            <p:nvPr/>
          </p:nvSpPr>
          <p:spPr>
            <a:xfrm>
              <a:off x="31572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794;p29"/>
            <p:cNvSpPr/>
            <p:nvPr/>
          </p:nvSpPr>
          <p:spPr>
            <a:xfrm>
              <a:off x="31751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795;p29"/>
            <p:cNvSpPr/>
            <p:nvPr/>
          </p:nvSpPr>
          <p:spPr>
            <a:xfrm>
              <a:off x="3193125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796;p29"/>
            <p:cNvSpPr/>
            <p:nvPr/>
          </p:nvSpPr>
          <p:spPr>
            <a:xfrm>
              <a:off x="3408075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9" y="0"/>
                    <a:pt x="0" y="72"/>
                    <a:pt x="0" y="166"/>
                  </a:cubicBezTo>
                  <a:cubicBezTo>
                    <a:pt x="0" y="260"/>
                    <a:pt x="79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797;p29"/>
            <p:cNvSpPr/>
            <p:nvPr/>
          </p:nvSpPr>
          <p:spPr>
            <a:xfrm>
              <a:off x="342610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798;p29"/>
            <p:cNvSpPr/>
            <p:nvPr/>
          </p:nvSpPr>
          <p:spPr>
            <a:xfrm>
              <a:off x="34439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799;p29"/>
            <p:cNvSpPr/>
            <p:nvPr/>
          </p:nvSpPr>
          <p:spPr>
            <a:xfrm>
              <a:off x="3533550" y="46043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800;p29"/>
            <p:cNvSpPr/>
            <p:nvPr/>
          </p:nvSpPr>
          <p:spPr>
            <a:xfrm>
              <a:off x="355160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801;p29"/>
            <p:cNvSpPr/>
            <p:nvPr/>
          </p:nvSpPr>
          <p:spPr>
            <a:xfrm>
              <a:off x="3569450" y="46043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802;p29"/>
            <p:cNvSpPr/>
            <p:nvPr/>
          </p:nvSpPr>
          <p:spPr>
            <a:xfrm>
              <a:off x="2780775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9" y="0"/>
                    <a:pt x="0" y="79"/>
                    <a:pt x="0" y="173"/>
                  </a:cubicBezTo>
                  <a:cubicBezTo>
                    <a:pt x="0" y="260"/>
                    <a:pt x="79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803;p29"/>
            <p:cNvSpPr/>
            <p:nvPr/>
          </p:nvSpPr>
          <p:spPr>
            <a:xfrm>
              <a:off x="27988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804;p29"/>
            <p:cNvSpPr/>
            <p:nvPr/>
          </p:nvSpPr>
          <p:spPr>
            <a:xfrm>
              <a:off x="28166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80" y="0"/>
                    <a:pt x="0" y="79"/>
                    <a:pt x="0" y="173"/>
                  </a:cubicBezTo>
                  <a:cubicBezTo>
                    <a:pt x="0" y="260"/>
                    <a:pt x="80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805;p29"/>
            <p:cNvSpPr/>
            <p:nvPr/>
          </p:nvSpPr>
          <p:spPr>
            <a:xfrm>
              <a:off x="28346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806;p29"/>
            <p:cNvSpPr/>
            <p:nvPr/>
          </p:nvSpPr>
          <p:spPr>
            <a:xfrm>
              <a:off x="28525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807;p29"/>
            <p:cNvSpPr/>
            <p:nvPr/>
          </p:nvSpPr>
          <p:spPr>
            <a:xfrm>
              <a:off x="28703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08;p29"/>
            <p:cNvSpPr/>
            <p:nvPr/>
          </p:nvSpPr>
          <p:spPr>
            <a:xfrm>
              <a:off x="28884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61" y="339"/>
                    <a:pt x="333" y="260"/>
                    <a:pt x="333" y="173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09;p29"/>
            <p:cNvSpPr/>
            <p:nvPr/>
          </p:nvSpPr>
          <p:spPr>
            <a:xfrm>
              <a:off x="29062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1" y="339"/>
                    <a:pt x="333" y="260"/>
                    <a:pt x="333" y="173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10;p29"/>
            <p:cNvSpPr/>
            <p:nvPr/>
          </p:nvSpPr>
          <p:spPr>
            <a:xfrm>
              <a:off x="2924300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11;p29"/>
            <p:cNvSpPr/>
            <p:nvPr/>
          </p:nvSpPr>
          <p:spPr>
            <a:xfrm>
              <a:off x="31035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12;p29"/>
            <p:cNvSpPr/>
            <p:nvPr/>
          </p:nvSpPr>
          <p:spPr>
            <a:xfrm>
              <a:off x="312137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13;p29"/>
            <p:cNvSpPr/>
            <p:nvPr/>
          </p:nvSpPr>
          <p:spPr>
            <a:xfrm>
              <a:off x="31392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6" y="0"/>
                  </a:moveTo>
                  <a:cubicBezTo>
                    <a:pt x="80" y="0"/>
                    <a:pt x="0" y="79"/>
                    <a:pt x="0" y="173"/>
                  </a:cubicBezTo>
                  <a:cubicBezTo>
                    <a:pt x="0" y="260"/>
                    <a:pt x="80" y="339"/>
                    <a:pt x="166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14;p29"/>
            <p:cNvSpPr/>
            <p:nvPr/>
          </p:nvSpPr>
          <p:spPr>
            <a:xfrm>
              <a:off x="315725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15;p29"/>
            <p:cNvSpPr/>
            <p:nvPr/>
          </p:nvSpPr>
          <p:spPr>
            <a:xfrm>
              <a:off x="3175100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60"/>
                    <a:pt x="80" y="339"/>
                    <a:pt x="167" y="339"/>
                  </a:cubicBezTo>
                  <a:cubicBezTo>
                    <a:pt x="260" y="339"/>
                    <a:pt x="332" y="260"/>
                    <a:pt x="332" y="173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16;p29"/>
            <p:cNvSpPr/>
            <p:nvPr/>
          </p:nvSpPr>
          <p:spPr>
            <a:xfrm>
              <a:off x="3193125" y="4622200"/>
              <a:ext cx="8325" cy="8500"/>
            </a:xfrm>
            <a:custGeom>
              <a:avLst/>
              <a:gdLst/>
              <a:ahLst/>
              <a:cxnLst/>
              <a:rect l="l" t="t" r="r" b="b"/>
              <a:pathLst>
                <a:path w="333" h="340" extrusionOk="0">
                  <a:moveTo>
                    <a:pt x="167" y="0"/>
                  </a:moveTo>
                  <a:cubicBezTo>
                    <a:pt x="73" y="0"/>
                    <a:pt x="1" y="79"/>
                    <a:pt x="1" y="173"/>
                  </a:cubicBezTo>
                  <a:cubicBezTo>
                    <a:pt x="1" y="260"/>
                    <a:pt x="73" y="339"/>
                    <a:pt x="167" y="339"/>
                  </a:cubicBezTo>
                  <a:cubicBezTo>
                    <a:pt x="253" y="339"/>
                    <a:pt x="333" y="260"/>
                    <a:pt x="333" y="173"/>
                  </a:cubicBezTo>
                  <a:cubicBezTo>
                    <a:pt x="333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17;p29"/>
            <p:cNvSpPr/>
            <p:nvPr/>
          </p:nvSpPr>
          <p:spPr>
            <a:xfrm>
              <a:off x="3551600" y="4622200"/>
              <a:ext cx="8300" cy="8500"/>
            </a:xfrm>
            <a:custGeom>
              <a:avLst/>
              <a:gdLst/>
              <a:ahLst/>
              <a:cxnLst/>
              <a:rect l="l" t="t" r="r" b="b"/>
              <a:pathLst>
                <a:path w="332" h="340" extrusionOk="0">
                  <a:moveTo>
                    <a:pt x="166" y="0"/>
                  </a:moveTo>
                  <a:cubicBezTo>
                    <a:pt x="72" y="0"/>
                    <a:pt x="0" y="79"/>
                    <a:pt x="0" y="173"/>
                  </a:cubicBezTo>
                  <a:cubicBezTo>
                    <a:pt x="0" y="260"/>
                    <a:pt x="72" y="339"/>
                    <a:pt x="166" y="339"/>
                  </a:cubicBezTo>
                  <a:cubicBezTo>
                    <a:pt x="253" y="339"/>
                    <a:pt x="332" y="260"/>
                    <a:pt x="332" y="173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18;p29"/>
            <p:cNvSpPr/>
            <p:nvPr/>
          </p:nvSpPr>
          <p:spPr>
            <a:xfrm>
              <a:off x="27988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19;p29"/>
            <p:cNvSpPr/>
            <p:nvPr/>
          </p:nvSpPr>
          <p:spPr>
            <a:xfrm>
              <a:off x="28166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20;p29"/>
            <p:cNvSpPr/>
            <p:nvPr/>
          </p:nvSpPr>
          <p:spPr>
            <a:xfrm>
              <a:off x="28346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21;p29"/>
            <p:cNvSpPr/>
            <p:nvPr/>
          </p:nvSpPr>
          <p:spPr>
            <a:xfrm>
              <a:off x="28525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22;p29"/>
            <p:cNvSpPr/>
            <p:nvPr/>
          </p:nvSpPr>
          <p:spPr>
            <a:xfrm>
              <a:off x="28703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23;p29"/>
            <p:cNvSpPr/>
            <p:nvPr/>
          </p:nvSpPr>
          <p:spPr>
            <a:xfrm>
              <a:off x="28884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24;p29"/>
            <p:cNvSpPr/>
            <p:nvPr/>
          </p:nvSpPr>
          <p:spPr>
            <a:xfrm>
              <a:off x="29062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25;p29"/>
            <p:cNvSpPr/>
            <p:nvPr/>
          </p:nvSpPr>
          <p:spPr>
            <a:xfrm>
              <a:off x="2924300" y="46402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26;p29"/>
            <p:cNvSpPr/>
            <p:nvPr/>
          </p:nvSpPr>
          <p:spPr>
            <a:xfrm>
              <a:off x="31035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27;p29"/>
            <p:cNvSpPr/>
            <p:nvPr/>
          </p:nvSpPr>
          <p:spPr>
            <a:xfrm>
              <a:off x="31213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28;p29"/>
            <p:cNvSpPr/>
            <p:nvPr/>
          </p:nvSpPr>
          <p:spPr>
            <a:xfrm>
              <a:off x="31392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29;p29"/>
            <p:cNvSpPr/>
            <p:nvPr/>
          </p:nvSpPr>
          <p:spPr>
            <a:xfrm>
              <a:off x="31572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30;p29"/>
            <p:cNvSpPr/>
            <p:nvPr/>
          </p:nvSpPr>
          <p:spPr>
            <a:xfrm>
              <a:off x="31751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31;p29"/>
            <p:cNvSpPr/>
            <p:nvPr/>
          </p:nvSpPr>
          <p:spPr>
            <a:xfrm>
              <a:off x="31931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32;p29"/>
            <p:cNvSpPr/>
            <p:nvPr/>
          </p:nvSpPr>
          <p:spPr>
            <a:xfrm>
              <a:off x="322882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33;p29"/>
            <p:cNvSpPr/>
            <p:nvPr/>
          </p:nvSpPr>
          <p:spPr>
            <a:xfrm>
              <a:off x="3497675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34;p29"/>
            <p:cNvSpPr/>
            <p:nvPr/>
          </p:nvSpPr>
          <p:spPr>
            <a:xfrm>
              <a:off x="351570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35;p29"/>
            <p:cNvSpPr/>
            <p:nvPr/>
          </p:nvSpPr>
          <p:spPr>
            <a:xfrm>
              <a:off x="3533550" y="46402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36;p29"/>
            <p:cNvSpPr/>
            <p:nvPr/>
          </p:nvSpPr>
          <p:spPr>
            <a:xfrm>
              <a:off x="3551600" y="46402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37;p29"/>
            <p:cNvSpPr/>
            <p:nvPr/>
          </p:nvSpPr>
          <p:spPr>
            <a:xfrm>
              <a:off x="28166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38;p29"/>
            <p:cNvSpPr/>
            <p:nvPr/>
          </p:nvSpPr>
          <p:spPr>
            <a:xfrm>
              <a:off x="28346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39;p29"/>
            <p:cNvSpPr/>
            <p:nvPr/>
          </p:nvSpPr>
          <p:spPr>
            <a:xfrm>
              <a:off x="28525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40;p29"/>
            <p:cNvSpPr/>
            <p:nvPr/>
          </p:nvSpPr>
          <p:spPr>
            <a:xfrm>
              <a:off x="28703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41;p29"/>
            <p:cNvSpPr/>
            <p:nvPr/>
          </p:nvSpPr>
          <p:spPr>
            <a:xfrm>
              <a:off x="28884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42;p29"/>
            <p:cNvSpPr/>
            <p:nvPr/>
          </p:nvSpPr>
          <p:spPr>
            <a:xfrm>
              <a:off x="29062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43;p29"/>
            <p:cNvSpPr/>
            <p:nvPr/>
          </p:nvSpPr>
          <p:spPr>
            <a:xfrm>
              <a:off x="31035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44;p29"/>
            <p:cNvSpPr/>
            <p:nvPr/>
          </p:nvSpPr>
          <p:spPr>
            <a:xfrm>
              <a:off x="31213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45;p29"/>
            <p:cNvSpPr/>
            <p:nvPr/>
          </p:nvSpPr>
          <p:spPr>
            <a:xfrm>
              <a:off x="31392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46;p29"/>
            <p:cNvSpPr/>
            <p:nvPr/>
          </p:nvSpPr>
          <p:spPr>
            <a:xfrm>
              <a:off x="31572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47;p29"/>
            <p:cNvSpPr/>
            <p:nvPr/>
          </p:nvSpPr>
          <p:spPr>
            <a:xfrm>
              <a:off x="31751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48;p29"/>
            <p:cNvSpPr/>
            <p:nvPr/>
          </p:nvSpPr>
          <p:spPr>
            <a:xfrm>
              <a:off x="31931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49;p29"/>
            <p:cNvSpPr/>
            <p:nvPr/>
          </p:nvSpPr>
          <p:spPr>
            <a:xfrm>
              <a:off x="32109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50;p29"/>
            <p:cNvSpPr/>
            <p:nvPr/>
          </p:nvSpPr>
          <p:spPr>
            <a:xfrm>
              <a:off x="32288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51;p29"/>
            <p:cNvSpPr/>
            <p:nvPr/>
          </p:nvSpPr>
          <p:spPr>
            <a:xfrm>
              <a:off x="347982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852;p29"/>
            <p:cNvSpPr/>
            <p:nvPr/>
          </p:nvSpPr>
          <p:spPr>
            <a:xfrm>
              <a:off x="3497675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853;p29"/>
            <p:cNvSpPr/>
            <p:nvPr/>
          </p:nvSpPr>
          <p:spPr>
            <a:xfrm>
              <a:off x="351570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54;p29"/>
            <p:cNvSpPr/>
            <p:nvPr/>
          </p:nvSpPr>
          <p:spPr>
            <a:xfrm>
              <a:off x="3533550" y="46582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55;p29"/>
            <p:cNvSpPr/>
            <p:nvPr/>
          </p:nvSpPr>
          <p:spPr>
            <a:xfrm>
              <a:off x="3551600" y="46582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56;p29"/>
            <p:cNvSpPr/>
            <p:nvPr/>
          </p:nvSpPr>
          <p:spPr>
            <a:xfrm>
              <a:off x="28166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57;p29"/>
            <p:cNvSpPr/>
            <p:nvPr/>
          </p:nvSpPr>
          <p:spPr>
            <a:xfrm>
              <a:off x="28346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58;p29"/>
            <p:cNvSpPr/>
            <p:nvPr/>
          </p:nvSpPr>
          <p:spPr>
            <a:xfrm>
              <a:off x="28525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59;p29"/>
            <p:cNvSpPr/>
            <p:nvPr/>
          </p:nvSpPr>
          <p:spPr>
            <a:xfrm>
              <a:off x="28703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60;p29"/>
            <p:cNvSpPr/>
            <p:nvPr/>
          </p:nvSpPr>
          <p:spPr>
            <a:xfrm>
              <a:off x="28884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61;p29"/>
            <p:cNvSpPr/>
            <p:nvPr/>
          </p:nvSpPr>
          <p:spPr>
            <a:xfrm>
              <a:off x="29062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62;p29"/>
            <p:cNvSpPr/>
            <p:nvPr/>
          </p:nvSpPr>
          <p:spPr>
            <a:xfrm>
              <a:off x="31213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63;p29"/>
            <p:cNvSpPr/>
            <p:nvPr/>
          </p:nvSpPr>
          <p:spPr>
            <a:xfrm>
              <a:off x="31392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80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64;p29"/>
            <p:cNvSpPr/>
            <p:nvPr/>
          </p:nvSpPr>
          <p:spPr>
            <a:xfrm>
              <a:off x="31572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65;p29"/>
            <p:cNvSpPr/>
            <p:nvPr/>
          </p:nvSpPr>
          <p:spPr>
            <a:xfrm>
              <a:off x="31751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66;p29"/>
            <p:cNvSpPr/>
            <p:nvPr/>
          </p:nvSpPr>
          <p:spPr>
            <a:xfrm>
              <a:off x="32109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67;p29"/>
            <p:cNvSpPr/>
            <p:nvPr/>
          </p:nvSpPr>
          <p:spPr>
            <a:xfrm>
              <a:off x="32288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68;p29"/>
            <p:cNvSpPr/>
            <p:nvPr/>
          </p:nvSpPr>
          <p:spPr>
            <a:xfrm>
              <a:off x="34619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69;p29"/>
            <p:cNvSpPr/>
            <p:nvPr/>
          </p:nvSpPr>
          <p:spPr>
            <a:xfrm>
              <a:off x="347982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70;p29"/>
            <p:cNvSpPr/>
            <p:nvPr/>
          </p:nvSpPr>
          <p:spPr>
            <a:xfrm>
              <a:off x="3497675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80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71;p29"/>
            <p:cNvSpPr/>
            <p:nvPr/>
          </p:nvSpPr>
          <p:spPr>
            <a:xfrm>
              <a:off x="351570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72;p29"/>
            <p:cNvSpPr/>
            <p:nvPr/>
          </p:nvSpPr>
          <p:spPr>
            <a:xfrm>
              <a:off x="3533550" y="46761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80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73;p29"/>
            <p:cNvSpPr/>
            <p:nvPr/>
          </p:nvSpPr>
          <p:spPr>
            <a:xfrm>
              <a:off x="3551600" y="4676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80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74;p29"/>
            <p:cNvSpPr/>
            <p:nvPr/>
          </p:nvSpPr>
          <p:spPr>
            <a:xfrm>
              <a:off x="3569450" y="467610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80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80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75;p29"/>
            <p:cNvSpPr/>
            <p:nvPr/>
          </p:nvSpPr>
          <p:spPr>
            <a:xfrm>
              <a:off x="28166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76;p29"/>
            <p:cNvSpPr/>
            <p:nvPr/>
          </p:nvSpPr>
          <p:spPr>
            <a:xfrm>
              <a:off x="28346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77;p29"/>
            <p:cNvSpPr/>
            <p:nvPr/>
          </p:nvSpPr>
          <p:spPr>
            <a:xfrm>
              <a:off x="28525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78;p29"/>
            <p:cNvSpPr/>
            <p:nvPr/>
          </p:nvSpPr>
          <p:spPr>
            <a:xfrm>
              <a:off x="28703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79;p29"/>
            <p:cNvSpPr/>
            <p:nvPr/>
          </p:nvSpPr>
          <p:spPr>
            <a:xfrm>
              <a:off x="28884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80;p29"/>
            <p:cNvSpPr/>
            <p:nvPr/>
          </p:nvSpPr>
          <p:spPr>
            <a:xfrm>
              <a:off x="31213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881;p29"/>
            <p:cNvSpPr/>
            <p:nvPr/>
          </p:nvSpPr>
          <p:spPr>
            <a:xfrm>
              <a:off x="31392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882;p29"/>
            <p:cNvSpPr/>
            <p:nvPr/>
          </p:nvSpPr>
          <p:spPr>
            <a:xfrm>
              <a:off x="31572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883;p29"/>
            <p:cNvSpPr/>
            <p:nvPr/>
          </p:nvSpPr>
          <p:spPr>
            <a:xfrm>
              <a:off x="31751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884;p29"/>
            <p:cNvSpPr/>
            <p:nvPr/>
          </p:nvSpPr>
          <p:spPr>
            <a:xfrm>
              <a:off x="32109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885;p29"/>
            <p:cNvSpPr/>
            <p:nvPr/>
          </p:nvSpPr>
          <p:spPr>
            <a:xfrm>
              <a:off x="34619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886;p29"/>
            <p:cNvSpPr/>
            <p:nvPr/>
          </p:nvSpPr>
          <p:spPr>
            <a:xfrm>
              <a:off x="347982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887;p29"/>
            <p:cNvSpPr/>
            <p:nvPr/>
          </p:nvSpPr>
          <p:spPr>
            <a:xfrm>
              <a:off x="3497675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80" y="1"/>
                    <a:pt x="1" y="73"/>
                    <a:pt x="1" y="167"/>
                  </a:cubicBezTo>
                  <a:cubicBezTo>
                    <a:pt x="1" y="260"/>
                    <a:pt x="80" y="333"/>
                    <a:pt x="167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888;p29"/>
            <p:cNvSpPr/>
            <p:nvPr/>
          </p:nvSpPr>
          <p:spPr>
            <a:xfrm>
              <a:off x="351570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53" y="333"/>
                    <a:pt x="333" y="260"/>
                    <a:pt x="333" y="167"/>
                  </a:cubicBezTo>
                  <a:cubicBezTo>
                    <a:pt x="333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889;p29"/>
            <p:cNvSpPr/>
            <p:nvPr/>
          </p:nvSpPr>
          <p:spPr>
            <a:xfrm>
              <a:off x="3533550" y="46941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3"/>
                    <a:pt x="167" y="333"/>
                  </a:cubicBezTo>
                  <a:cubicBezTo>
                    <a:pt x="261" y="333"/>
                    <a:pt x="333" y="260"/>
                    <a:pt x="333" y="167"/>
                  </a:cubicBezTo>
                  <a:cubicBezTo>
                    <a:pt x="333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890;p29"/>
            <p:cNvSpPr/>
            <p:nvPr/>
          </p:nvSpPr>
          <p:spPr>
            <a:xfrm>
              <a:off x="3551600" y="4694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53" y="333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891;p29"/>
            <p:cNvSpPr/>
            <p:nvPr/>
          </p:nvSpPr>
          <p:spPr>
            <a:xfrm>
              <a:off x="3569450" y="469412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60"/>
                    <a:pt x="72" y="333"/>
                    <a:pt x="166" y="333"/>
                  </a:cubicBezTo>
                  <a:cubicBezTo>
                    <a:pt x="260" y="333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892;p29"/>
            <p:cNvSpPr/>
            <p:nvPr/>
          </p:nvSpPr>
          <p:spPr>
            <a:xfrm>
              <a:off x="28166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893;p29"/>
            <p:cNvSpPr/>
            <p:nvPr/>
          </p:nvSpPr>
          <p:spPr>
            <a:xfrm>
              <a:off x="28346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894;p29"/>
            <p:cNvSpPr/>
            <p:nvPr/>
          </p:nvSpPr>
          <p:spPr>
            <a:xfrm>
              <a:off x="28525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895;p29"/>
            <p:cNvSpPr/>
            <p:nvPr/>
          </p:nvSpPr>
          <p:spPr>
            <a:xfrm>
              <a:off x="28703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896;p29"/>
            <p:cNvSpPr/>
            <p:nvPr/>
          </p:nvSpPr>
          <p:spPr>
            <a:xfrm>
              <a:off x="288840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897;p29"/>
            <p:cNvSpPr/>
            <p:nvPr/>
          </p:nvSpPr>
          <p:spPr>
            <a:xfrm>
              <a:off x="31213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898;p29"/>
            <p:cNvSpPr/>
            <p:nvPr/>
          </p:nvSpPr>
          <p:spPr>
            <a:xfrm>
              <a:off x="31392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899;p29"/>
            <p:cNvSpPr/>
            <p:nvPr/>
          </p:nvSpPr>
          <p:spPr>
            <a:xfrm>
              <a:off x="31572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900;p29"/>
            <p:cNvSpPr/>
            <p:nvPr/>
          </p:nvSpPr>
          <p:spPr>
            <a:xfrm>
              <a:off x="34619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901;p29"/>
            <p:cNvSpPr/>
            <p:nvPr/>
          </p:nvSpPr>
          <p:spPr>
            <a:xfrm>
              <a:off x="347982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902;p29"/>
            <p:cNvSpPr/>
            <p:nvPr/>
          </p:nvSpPr>
          <p:spPr>
            <a:xfrm>
              <a:off x="3497675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2"/>
                    <a:pt x="1" y="166"/>
                  </a:cubicBezTo>
                  <a:cubicBezTo>
                    <a:pt x="1" y="253"/>
                    <a:pt x="80" y="332"/>
                    <a:pt x="167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903;p29"/>
            <p:cNvSpPr/>
            <p:nvPr/>
          </p:nvSpPr>
          <p:spPr>
            <a:xfrm>
              <a:off x="351570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3" y="253"/>
                    <a:pt x="333" y="166"/>
                  </a:cubicBezTo>
                  <a:cubicBezTo>
                    <a:pt x="333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904;p29"/>
            <p:cNvSpPr/>
            <p:nvPr/>
          </p:nvSpPr>
          <p:spPr>
            <a:xfrm>
              <a:off x="3533550" y="471217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61" y="332"/>
                    <a:pt x="333" y="253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905;p29"/>
            <p:cNvSpPr/>
            <p:nvPr/>
          </p:nvSpPr>
          <p:spPr>
            <a:xfrm>
              <a:off x="3551600" y="47121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906;p29"/>
            <p:cNvSpPr/>
            <p:nvPr/>
          </p:nvSpPr>
          <p:spPr>
            <a:xfrm>
              <a:off x="3569450" y="47121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907;p29"/>
            <p:cNvSpPr/>
            <p:nvPr/>
          </p:nvSpPr>
          <p:spPr>
            <a:xfrm>
              <a:off x="28166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908;p29"/>
            <p:cNvSpPr/>
            <p:nvPr/>
          </p:nvSpPr>
          <p:spPr>
            <a:xfrm>
              <a:off x="28346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909;p29"/>
            <p:cNvSpPr/>
            <p:nvPr/>
          </p:nvSpPr>
          <p:spPr>
            <a:xfrm>
              <a:off x="285252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910;p29"/>
            <p:cNvSpPr/>
            <p:nvPr/>
          </p:nvSpPr>
          <p:spPr>
            <a:xfrm>
              <a:off x="28703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80" y="0"/>
                    <a:pt x="1" y="79"/>
                    <a:pt x="1" y="166"/>
                  </a:cubicBezTo>
                  <a:cubicBezTo>
                    <a:pt x="1" y="260"/>
                    <a:pt x="80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911;p29"/>
            <p:cNvSpPr/>
            <p:nvPr/>
          </p:nvSpPr>
          <p:spPr>
            <a:xfrm>
              <a:off x="31213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912;p29"/>
            <p:cNvSpPr/>
            <p:nvPr/>
          </p:nvSpPr>
          <p:spPr>
            <a:xfrm>
              <a:off x="313922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80" y="0"/>
                    <a:pt x="0" y="79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913;p29"/>
            <p:cNvSpPr/>
            <p:nvPr/>
          </p:nvSpPr>
          <p:spPr>
            <a:xfrm>
              <a:off x="3461975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6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914;p29"/>
            <p:cNvSpPr/>
            <p:nvPr/>
          </p:nvSpPr>
          <p:spPr>
            <a:xfrm>
              <a:off x="351570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3" y="260"/>
                    <a:pt x="333" y="166"/>
                  </a:cubicBezTo>
                  <a:cubicBezTo>
                    <a:pt x="333" y="79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915;p29"/>
            <p:cNvSpPr/>
            <p:nvPr/>
          </p:nvSpPr>
          <p:spPr>
            <a:xfrm>
              <a:off x="35335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9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916;p29"/>
            <p:cNvSpPr/>
            <p:nvPr/>
          </p:nvSpPr>
          <p:spPr>
            <a:xfrm>
              <a:off x="3551600" y="47300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9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917;p29"/>
            <p:cNvSpPr/>
            <p:nvPr/>
          </p:nvSpPr>
          <p:spPr>
            <a:xfrm>
              <a:off x="3569450" y="473002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66" y="0"/>
                  </a:moveTo>
                  <a:cubicBezTo>
                    <a:pt x="72" y="0"/>
                    <a:pt x="0" y="79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9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918;p29"/>
            <p:cNvSpPr/>
            <p:nvPr/>
          </p:nvSpPr>
          <p:spPr>
            <a:xfrm>
              <a:off x="3659050" y="4730025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9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9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919;p29"/>
            <p:cNvSpPr/>
            <p:nvPr/>
          </p:nvSpPr>
          <p:spPr>
            <a:xfrm>
              <a:off x="28166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0"/>
                  </a:moveTo>
                  <a:cubicBezTo>
                    <a:pt x="80" y="0"/>
                    <a:pt x="0" y="72"/>
                    <a:pt x="0" y="166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920;p29"/>
            <p:cNvSpPr/>
            <p:nvPr/>
          </p:nvSpPr>
          <p:spPr>
            <a:xfrm>
              <a:off x="2834675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921;p29"/>
            <p:cNvSpPr/>
            <p:nvPr/>
          </p:nvSpPr>
          <p:spPr>
            <a:xfrm>
              <a:off x="2852525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922;p29"/>
            <p:cNvSpPr/>
            <p:nvPr/>
          </p:nvSpPr>
          <p:spPr>
            <a:xfrm>
              <a:off x="35335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1" y="332"/>
                    <a:pt x="333" y="260"/>
                    <a:pt x="333" y="166"/>
                  </a:cubicBezTo>
                  <a:cubicBezTo>
                    <a:pt x="333" y="72"/>
                    <a:pt x="261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923;p29"/>
            <p:cNvSpPr/>
            <p:nvPr/>
          </p:nvSpPr>
          <p:spPr>
            <a:xfrm>
              <a:off x="3551600" y="4748050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0"/>
                  </a:moveTo>
                  <a:cubicBezTo>
                    <a:pt x="72" y="0"/>
                    <a:pt x="0" y="72"/>
                    <a:pt x="0" y="166"/>
                  </a:cubicBezTo>
                  <a:cubicBezTo>
                    <a:pt x="0" y="260"/>
                    <a:pt x="72" y="332"/>
                    <a:pt x="166" y="332"/>
                  </a:cubicBezTo>
                  <a:cubicBezTo>
                    <a:pt x="253" y="332"/>
                    <a:pt x="332" y="260"/>
                    <a:pt x="332" y="166"/>
                  </a:cubicBezTo>
                  <a:cubicBezTo>
                    <a:pt x="332" y="72"/>
                    <a:pt x="253" y="0"/>
                    <a:pt x="1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924;p29"/>
            <p:cNvSpPr/>
            <p:nvPr/>
          </p:nvSpPr>
          <p:spPr>
            <a:xfrm>
              <a:off x="3659050" y="47480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3" y="260"/>
                    <a:pt x="333" y="166"/>
                  </a:cubicBezTo>
                  <a:cubicBezTo>
                    <a:pt x="333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925;p29"/>
            <p:cNvSpPr/>
            <p:nvPr/>
          </p:nvSpPr>
          <p:spPr>
            <a:xfrm>
              <a:off x="2816650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6"/>
                  </a:cubicBezTo>
                  <a:cubicBezTo>
                    <a:pt x="0" y="253"/>
                    <a:pt x="80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926;p29"/>
            <p:cNvSpPr/>
            <p:nvPr/>
          </p:nvSpPr>
          <p:spPr>
            <a:xfrm>
              <a:off x="2834675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927;p29"/>
            <p:cNvSpPr/>
            <p:nvPr/>
          </p:nvSpPr>
          <p:spPr>
            <a:xfrm>
              <a:off x="3551600" y="4766075"/>
              <a:ext cx="8300" cy="8325"/>
            </a:xfrm>
            <a:custGeom>
              <a:avLst/>
              <a:gdLst/>
              <a:ahLst/>
              <a:cxnLst/>
              <a:rect l="l" t="t" r="r" b="b"/>
              <a:pathLst>
                <a:path w="332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6"/>
                  </a:cubicBezTo>
                  <a:cubicBezTo>
                    <a:pt x="0" y="253"/>
                    <a:pt x="72" y="332"/>
                    <a:pt x="166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928;p29"/>
            <p:cNvSpPr/>
            <p:nvPr/>
          </p:nvSpPr>
          <p:spPr>
            <a:xfrm>
              <a:off x="3623175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6"/>
                  </a:cubicBezTo>
                  <a:cubicBezTo>
                    <a:pt x="0" y="253"/>
                    <a:pt x="73" y="332"/>
                    <a:pt x="166" y="332"/>
                  </a:cubicBezTo>
                  <a:cubicBezTo>
                    <a:pt x="260" y="332"/>
                    <a:pt x="332" y="253"/>
                    <a:pt x="332" y="166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929;p29"/>
            <p:cNvSpPr/>
            <p:nvPr/>
          </p:nvSpPr>
          <p:spPr>
            <a:xfrm>
              <a:off x="3641200" y="476607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6"/>
                  </a:cubicBezTo>
                  <a:cubicBezTo>
                    <a:pt x="1" y="253"/>
                    <a:pt x="73" y="332"/>
                    <a:pt x="167" y="332"/>
                  </a:cubicBezTo>
                  <a:cubicBezTo>
                    <a:pt x="253" y="332"/>
                    <a:pt x="332" y="253"/>
                    <a:pt x="332" y="166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930;p29"/>
            <p:cNvSpPr/>
            <p:nvPr/>
          </p:nvSpPr>
          <p:spPr>
            <a:xfrm>
              <a:off x="2816650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60"/>
                    <a:pt x="80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931;p29"/>
            <p:cNvSpPr/>
            <p:nvPr/>
          </p:nvSpPr>
          <p:spPr>
            <a:xfrm>
              <a:off x="283467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932;p29"/>
            <p:cNvSpPr/>
            <p:nvPr/>
          </p:nvSpPr>
          <p:spPr>
            <a:xfrm>
              <a:off x="360532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53" y="332"/>
                    <a:pt x="332" y="260"/>
                    <a:pt x="332" y="167"/>
                  </a:cubicBezTo>
                  <a:cubicBezTo>
                    <a:pt x="332" y="73"/>
                    <a:pt x="253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933;p29"/>
            <p:cNvSpPr/>
            <p:nvPr/>
          </p:nvSpPr>
          <p:spPr>
            <a:xfrm>
              <a:off x="3623175" y="4783925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cubicBezTo>
                    <a:pt x="0" y="260"/>
                    <a:pt x="73" y="332"/>
                    <a:pt x="166" y="332"/>
                  </a:cubicBezTo>
                  <a:cubicBezTo>
                    <a:pt x="260" y="332"/>
                    <a:pt x="332" y="260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934;p29"/>
            <p:cNvSpPr/>
            <p:nvPr/>
          </p:nvSpPr>
          <p:spPr>
            <a:xfrm>
              <a:off x="2816650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80" y="1"/>
                    <a:pt x="0" y="73"/>
                    <a:pt x="0" y="167"/>
                  </a:cubicBezTo>
                  <a:cubicBezTo>
                    <a:pt x="0" y="253"/>
                    <a:pt x="80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935;p29"/>
            <p:cNvSpPr/>
            <p:nvPr/>
          </p:nvSpPr>
          <p:spPr>
            <a:xfrm>
              <a:off x="2834675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cubicBezTo>
                    <a:pt x="1" y="253"/>
                    <a:pt x="73" y="333"/>
                    <a:pt x="167" y="333"/>
                  </a:cubicBezTo>
                  <a:cubicBezTo>
                    <a:pt x="253" y="333"/>
                    <a:pt x="332" y="253"/>
                    <a:pt x="332" y="167"/>
                  </a:cubicBezTo>
                  <a:cubicBezTo>
                    <a:pt x="332" y="73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936;p29"/>
            <p:cNvSpPr/>
            <p:nvPr/>
          </p:nvSpPr>
          <p:spPr>
            <a:xfrm>
              <a:off x="2874350" y="480195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6" y="1"/>
                  </a:moveTo>
                  <a:cubicBezTo>
                    <a:pt x="72" y="1"/>
                    <a:pt x="0" y="73"/>
                    <a:pt x="0" y="167"/>
                  </a:cubicBezTo>
                  <a:cubicBezTo>
                    <a:pt x="0" y="253"/>
                    <a:pt x="72" y="333"/>
                    <a:pt x="166" y="333"/>
                  </a:cubicBezTo>
                  <a:cubicBezTo>
                    <a:pt x="260" y="333"/>
                    <a:pt x="332" y="253"/>
                    <a:pt x="332" y="167"/>
                  </a:cubicBezTo>
                  <a:cubicBezTo>
                    <a:pt x="332" y="73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937;p29"/>
            <p:cNvSpPr/>
            <p:nvPr/>
          </p:nvSpPr>
          <p:spPr>
            <a:xfrm>
              <a:off x="2834675" y="4819800"/>
              <a:ext cx="8325" cy="8325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167" y="1"/>
                  </a:moveTo>
                  <a:cubicBezTo>
                    <a:pt x="73" y="1"/>
                    <a:pt x="1" y="80"/>
                    <a:pt x="1" y="167"/>
                  </a:cubicBezTo>
                  <a:cubicBezTo>
                    <a:pt x="1" y="261"/>
                    <a:pt x="73" y="333"/>
                    <a:pt x="167" y="333"/>
                  </a:cubicBezTo>
                  <a:cubicBezTo>
                    <a:pt x="253" y="333"/>
                    <a:pt x="332" y="261"/>
                    <a:pt x="332" y="167"/>
                  </a:cubicBezTo>
                  <a:cubicBezTo>
                    <a:pt x="332" y="80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938;p29"/>
            <p:cNvSpPr/>
            <p:nvPr/>
          </p:nvSpPr>
          <p:spPr>
            <a:xfrm>
              <a:off x="2852525" y="4837850"/>
              <a:ext cx="8325" cy="8300"/>
            </a:xfrm>
            <a:custGeom>
              <a:avLst/>
              <a:gdLst/>
              <a:ahLst/>
              <a:cxnLst/>
              <a:rect l="l" t="t" r="r" b="b"/>
              <a:pathLst>
                <a:path w="333" h="332" extrusionOk="0">
                  <a:moveTo>
                    <a:pt x="167" y="0"/>
                  </a:moveTo>
                  <a:cubicBezTo>
                    <a:pt x="73" y="0"/>
                    <a:pt x="1" y="72"/>
                    <a:pt x="1" y="166"/>
                  </a:cubicBezTo>
                  <a:cubicBezTo>
                    <a:pt x="1" y="260"/>
                    <a:pt x="73" y="332"/>
                    <a:pt x="167" y="332"/>
                  </a:cubicBezTo>
                  <a:cubicBezTo>
                    <a:pt x="260" y="332"/>
                    <a:pt x="332" y="260"/>
                    <a:pt x="332" y="166"/>
                  </a:cubicBezTo>
                  <a:cubicBezTo>
                    <a:pt x="332" y="72"/>
                    <a:pt x="260" y="0"/>
                    <a:pt x="1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63" name="Picture 9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6" y="1046250"/>
            <a:ext cx="5201854" cy="3251968"/>
          </a:xfrm>
          <a:prstGeom prst="rect">
            <a:avLst/>
          </a:prstGeom>
        </p:spPr>
      </p:pic>
      <p:sp>
        <p:nvSpPr>
          <p:cNvPr id="965" name="Title 1"/>
          <p:cNvSpPr>
            <a:spLocks noGrp="1"/>
          </p:cNvSpPr>
          <p:nvPr>
            <p:ph type="ctrTitle"/>
          </p:nvPr>
        </p:nvSpPr>
        <p:spPr>
          <a:xfrm>
            <a:off x="4507472" y="468450"/>
            <a:ext cx="3920630" cy="577800"/>
          </a:xfrm>
        </p:spPr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9253" y="0"/>
            <a:ext cx="2282748" cy="1046250"/>
          </a:xfrm>
        </p:spPr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3175" y="4521697"/>
            <a:ext cx="175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In-game </a:t>
            </a:r>
            <a:r>
              <a:rPr lang="en-US" smtClean="0">
                <a:latin typeface="Barlow Condensed"/>
              </a:rPr>
              <a:t>screenshot</a:t>
            </a:r>
            <a:endParaRPr lang="en-US">
              <a:latin typeface="Barlow Condense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67" y="1046250"/>
            <a:ext cx="5597603" cy="32054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7981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9059" y="0"/>
            <a:ext cx="2322942" cy="1046250"/>
          </a:xfrm>
        </p:spPr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02" y="1326069"/>
            <a:ext cx="3091272" cy="3299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8" y="924997"/>
            <a:ext cx="3033707" cy="25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770700" y="0"/>
            <a:ext cx="1279164" cy="1046250"/>
          </a:xfrm>
        </p:spPr>
        <p:txBody>
          <a:bodyPr/>
          <a:lstStyle/>
          <a:p>
            <a:r>
              <a:rPr lang="en-US" smtClean="0"/>
              <a:t>CÁCH CHƠI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0575" y="4461407"/>
            <a:ext cx="188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Beginning screenshot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0" y="1046250"/>
            <a:ext cx="5488841" cy="31451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390752" y="1979526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4476" y="1825637"/>
            <a:ext cx="94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Mua tháp</a:t>
            </a:r>
            <a:endParaRPr lang="en-US">
              <a:latin typeface="Barlow Condensed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90752" y="2630541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90751" y="2955891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22570" y="3518598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22570" y="3797904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44476" y="2464928"/>
            <a:ext cx="94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Tiền</a:t>
            </a:r>
            <a:endParaRPr lang="en-US">
              <a:latin typeface="Barlow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4476" y="2802002"/>
            <a:ext cx="94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Máu</a:t>
            </a:r>
            <a:endParaRPr lang="en-US">
              <a:latin typeface="Barlow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5008" y="3364709"/>
            <a:ext cx="10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Tạm dừng</a:t>
            </a:r>
            <a:endParaRPr lang="en-US">
              <a:latin typeface="Barlow Condense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009" y="3672486"/>
            <a:ext cx="94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arlow Condensed"/>
              </a:rPr>
              <a:t>Bắt đầu</a:t>
            </a:r>
            <a:endParaRPr lang="en-US">
              <a:latin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73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770700" y="0"/>
            <a:ext cx="1279164" cy="1046250"/>
          </a:xfrm>
        </p:spPr>
        <p:txBody>
          <a:bodyPr/>
          <a:lstStyle/>
          <a:p>
            <a:r>
              <a:rPr lang="en-US" smtClean="0"/>
              <a:t>CÁCH CHƠI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90752" y="1979526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4476" y="1825637"/>
            <a:ext cx="1074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Barlow Condensed"/>
              </a:rPr>
              <a:t>Mua tháp</a:t>
            </a:r>
            <a:endParaRPr lang="en-US" sz="1600">
              <a:latin typeface="Barlow Condensed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90752" y="2630541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22570" y="3797904"/>
            <a:ext cx="52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44476" y="2464928"/>
            <a:ext cx="94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Barlow Condensed"/>
              </a:rPr>
              <a:t>Tiền</a:t>
            </a:r>
            <a:endParaRPr lang="en-US" sz="1600">
              <a:latin typeface="Barlow Condense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5009" y="3672486"/>
            <a:ext cx="94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Barlow Condensed"/>
              </a:rPr>
              <a:t>Bắt đầu</a:t>
            </a:r>
            <a:endParaRPr lang="en-US" sz="1600">
              <a:latin typeface="Barlow Condense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9" y="1046250"/>
            <a:ext cx="5613192" cy="32088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3452945" y="2464928"/>
            <a:ext cx="22900" cy="1922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1180" y="4558725"/>
            <a:ext cx="120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Barlow Condensed"/>
              </a:rPr>
              <a:t>Chọn điểm đặt tháp</a:t>
            </a:r>
            <a:endParaRPr lang="en-US" sz="1600">
              <a:latin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8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5497417" y="374573"/>
            <a:ext cx="3128988" cy="671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ĐỒ HỌA</a:t>
            </a:r>
            <a:endParaRPr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10" y="1046250"/>
            <a:ext cx="5597603" cy="32054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0" name="TextBox 9"/>
          <p:cNvSpPr txBox="1"/>
          <p:nvPr/>
        </p:nvSpPr>
        <p:spPr>
          <a:xfrm>
            <a:off x="40513" y="1046250"/>
            <a:ext cx="2052323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smtClean="0">
                <a:latin typeface="Barlow Condensed"/>
              </a:rPr>
              <a:t>Đồ họa: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Barlow Condensed"/>
              </a:rPr>
              <a:t>Class image (load và chạy image): địch, đạn, tháp, đất, thanh tùy chọn.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12" y="2831164"/>
            <a:ext cx="2052323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smtClean="0">
                <a:latin typeface="Barlow Condensed"/>
              </a:rPr>
              <a:t>Chuyển động: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Barlow Condensed"/>
              </a:rPr>
              <a:t>Timeline: đạn, địch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