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413AD-00DA-4BB7-ADD1-DB3CBB81CB24}" v="1935" dt="2022-03-11T16:20:31.363"/>
    <p1510:client id="{CEC40A7B-AEB0-4365-80C4-2A3807ED1460}" v="3109" dt="2022-01-19T16:20:03.584"/>
    <p1510:client id="{E9C45590-AF72-47D1-A654-F88FD22D56A7}" v="385" dt="2022-03-11T16:24:56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dar Altaf" userId="98fc0f0c24e7da85" providerId="Windows Live" clId="Web-{241413AD-00DA-4BB7-ADD1-DB3CBB81CB24}"/>
    <pc:docChg chg="modSld">
      <pc:chgData name="Haidar Altaf" userId="98fc0f0c24e7da85" providerId="Windows Live" clId="Web-{241413AD-00DA-4BB7-ADD1-DB3CBB81CB24}" dt="2022-03-11T16:20:20.378" v="1887"/>
      <pc:docMkLst>
        <pc:docMk/>
      </pc:docMkLst>
      <pc:sldChg chg="modSp">
        <pc:chgData name="Haidar Altaf" userId="98fc0f0c24e7da85" providerId="Windows Live" clId="Web-{241413AD-00DA-4BB7-ADD1-DB3CBB81CB24}" dt="2022-03-11T16:20:20.378" v="1887"/>
        <pc:sldMkLst>
          <pc:docMk/>
          <pc:sldMk cId="229285425" sldId="257"/>
        </pc:sldMkLst>
        <pc:graphicFrameChg chg="mod modGraphic">
          <ac:chgData name="Haidar Altaf" userId="98fc0f0c24e7da85" providerId="Windows Live" clId="Web-{241413AD-00DA-4BB7-ADD1-DB3CBB81CB24}" dt="2022-03-11T16:20:20.378" v="1887"/>
          <ac:graphicFrameMkLst>
            <pc:docMk/>
            <pc:sldMk cId="229285425" sldId="257"/>
            <ac:graphicFrameMk id="4" creationId="{2BBEE5E6-9935-4783-91A1-B4CEFC2E99B5}"/>
          </ac:graphicFrameMkLst>
        </pc:graphicFrameChg>
      </pc:sldChg>
    </pc:docChg>
  </pc:docChgLst>
  <pc:docChgLst>
    <pc:chgData name="Haidar Altaf" userId="98fc0f0c24e7da85" providerId="Windows Live" clId="Web-{E9C45590-AF72-47D1-A654-F88FD22D56A7}"/>
    <pc:docChg chg="modSld">
      <pc:chgData name="Haidar Altaf" userId="98fc0f0c24e7da85" providerId="Windows Live" clId="Web-{E9C45590-AF72-47D1-A654-F88FD22D56A7}" dt="2022-03-11T16:24:43.609" v="368"/>
      <pc:docMkLst>
        <pc:docMk/>
      </pc:docMkLst>
      <pc:sldChg chg="modSp">
        <pc:chgData name="Haidar Altaf" userId="98fc0f0c24e7da85" providerId="Windows Live" clId="Web-{E9C45590-AF72-47D1-A654-F88FD22D56A7}" dt="2022-03-11T16:24:43.609" v="368"/>
        <pc:sldMkLst>
          <pc:docMk/>
          <pc:sldMk cId="229285425" sldId="257"/>
        </pc:sldMkLst>
        <pc:graphicFrameChg chg="mod modGraphic">
          <ac:chgData name="Haidar Altaf" userId="98fc0f0c24e7da85" providerId="Windows Live" clId="Web-{E9C45590-AF72-47D1-A654-F88FD22D56A7}" dt="2022-03-11T16:24:43.609" v="368"/>
          <ac:graphicFrameMkLst>
            <pc:docMk/>
            <pc:sldMk cId="229285425" sldId="257"/>
            <ac:graphicFrameMk id="4" creationId="{2BBEE5E6-9935-4783-91A1-B4CEFC2E99B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525463"/>
            <a:ext cx="5168900" cy="1244600"/>
          </a:xfrm>
        </p:spPr>
        <p:txBody>
          <a:bodyPr/>
          <a:lstStyle/>
          <a:p>
            <a:r>
              <a:rPr lang="en-GB">
                <a:cs typeface="Calibri Light"/>
              </a:rPr>
              <a:t>Risk assessment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7097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 A risk assessment document for a cafe in central London, including at least 5 risks and a risk matrix.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F8A333-3187-42FC-8FC6-81F99E622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11872"/>
              </p:ext>
            </p:extLst>
          </p:nvPr>
        </p:nvGraphicFramePr>
        <p:xfrm>
          <a:off x="965200" y="3098800"/>
          <a:ext cx="2722880" cy="226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59776887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GB"/>
                        <a:t>Matix – 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 – least likely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9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9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 – somewhat likely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8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5853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5 – most likely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8235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617EC6-F92E-4851-958F-5B7D7DE4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556"/>
              </p:ext>
            </p:extLst>
          </p:nvPr>
        </p:nvGraphicFramePr>
        <p:xfrm>
          <a:off x="3695700" y="3098800"/>
          <a:ext cx="2758334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334">
                  <a:extLst>
                    <a:ext uri="{9D8B030D-6E8A-4147-A177-3AD203B41FA5}">
                      <a16:colId xmlns:a16="http://schemas.microsoft.com/office/drawing/2014/main" val="179863691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GB"/>
                        <a:t>Matrix – severity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6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 – </a:t>
                      </a:r>
                      <a:r>
                        <a:rPr lang="en-GB" sz="1800" b="0" i="0" u="none" strike="noStrike" noProof="0">
                          <a:latin typeface="Calibri"/>
                        </a:rPr>
                        <a:t>very</a:t>
                      </a:r>
                      <a:r>
                        <a:rPr lang="en-GB"/>
                        <a:t> severe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0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2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 – cause for concern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5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4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E – not severe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EE5E6-9935-4783-91A1-B4CEFC2E9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63543"/>
              </p:ext>
            </p:extLst>
          </p:nvPr>
        </p:nvGraphicFramePr>
        <p:xfrm>
          <a:off x="30480" y="36576"/>
          <a:ext cx="12110840" cy="688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930">
                  <a:extLst>
                    <a:ext uri="{9D8B030D-6E8A-4147-A177-3AD203B41FA5}">
                      <a16:colId xmlns:a16="http://schemas.microsoft.com/office/drawing/2014/main" val="2710105765"/>
                    </a:ext>
                  </a:extLst>
                </a:gridCol>
                <a:gridCol w="1690583">
                  <a:extLst>
                    <a:ext uri="{9D8B030D-6E8A-4147-A177-3AD203B41FA5}">
                      <a16:colId xmlns:a16="http://schemas.microsoft.com/office/drawing/2014/main" val="1375730185"/>
                    </a:ext>
                  </a:extLst>
                </a:gridCol>
                <a:gridCol w="2277889">
                  <a:extLst>
                    <a:ext uri="{9D8B030D-6E8A-4147-A177-3AD203B41FA5}">
                      <a16:colId xmlns:a16="http://schemas.microsoft.com/office/drawing/2014/main" val="2002854890"/>
                    </a:ext>
                  </a:extLst>
                </a:gridCol>
                <a:gridCol w="4006535">
                  <a:extLst>
                    <a:ext uri="{9D8B030D-6E8A-4147-A177-3AD203B41FA5}">
                      <a16:colId xmlns:a16="http://schemas.microsoft.com/office/drawing/2014/main" val="633878755"/>
                    </a:ext>
                  </a:extLst>
                </a:gridCol>
                <a:gridCol w="1255125">
                  <a:extLst>
                    <a:ext uri="{9D8B030D-6E8A-4147-A177-3AD203B41FA5}">
                      <a16:colId xmlns:a16="http://schemas.microsoft.com/office/drawing/2014/main" val="1129693033"/>
                    </a:ext>
                  </a:extLst>
                </a:gridCol>
                <a:gridCol w="1279778">
                  <a:extLst>
                    <a:ext uri="{9D8B030D-6E8A-4147-A177-3AD203B41FA5}">
                      <a16:colId xmlns:a16="http://schemas.microsoft.com/office/drawing/2014/main" val="3360302729"/>
                    </a:ext>
                  </a:extLst>
                </a:gridCol>
              </a:tblGrid>
              <a:tr h="445479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Prevention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Severity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9277"/>
                  </a:ext>
                </a:extLst>
              </a:tr>
              <a:tr h="1180523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Damage to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Wrist pain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Back pain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Leg pain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Dehydration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Can hurt my wrist by moving it too much/not enough. 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Back could act up again.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Wrist exercises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Back massager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Small breaks when feeling something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Drinking plenty of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2909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WW3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War breaks out NATO vs 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Constantly on the news thought it would be smart to add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Trusting the government (not done great in the past also not great now)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0478"/>
                  </a:ext>
                </a:extLst>
              </a:tr>
              <a:tr h="813001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Power 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Power cuts off 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Trip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Had one not too long ago can happen at any time.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Constantly save work 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Constantly push to </a:t>
                      </a:r>
                      <a:r>
                        <a:rPr lang="en-GB" sz="1400" b="0" err="1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66596"/>
                  </a:ext>
                </a:extLst>
              </a:tr>
              <a:tr h="89096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Time 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Running out of 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Sometime focusing too much on one things leads to forgetting about others.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Do things quicker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Don’t delete work that doesn’t run but instead comment  it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1183"/>
                  </a:ext>
                </a:extLst>
              </a:tr>
              <a:tr h="1135975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Needing medical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Mental health 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Physical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Could take a hit from the size and importance of the project. 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Something could go wrong with any part of my body.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Take breaks 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If something is severe tell someone and seek help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If a hospital trip is necessary tell someone in a higher position (in this case Jordan)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49419"/>
                  </a:ext>
                </a:extLst>
              </a:tr>
              <a:tr h="11359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Lack of sleep/oversleeping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Could be stressing too much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Could be tired/burnt out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Too much stress causes less sleep which can lead to tiredness which goes into oversleeping which goes into not being able to 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Use destressing techniques and sleeping remedies.</a:t>
                      </a:r>
                      <a:endParaRPr lang="en-US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GB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7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Risk assessment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2022-01-19T15:24:03Z</dcterms:created>
  <dcterms:modified xsi:type="dcterms:W3CDTF">2022-03-11T16:25:20Z</dcterms:modified>
</cp:coreProperties>
</file>