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40A7B-AEB0-4365-80C4-2A3807ED1460}" v="3109" dt="2022-01-19T16:20:03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2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525463"/>
            <a:ext cx="5168900" cy="1244600"/>
          </a:xfrm>
        </p:spPr>
        <p:txBody>
          <a:bodyPr/>
          <a:lstStyle/>
          <a:p>
            <a:r>
              <a:rPr lang="en-GB" dirty="0">
                <a:cs typeface="Calibri Light"/>
              </a:rPr>
              <a:t>Risk assessment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7097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 A risk assessment document for a cafe in central London, including at least 5 risks and a risk matrix.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F8A333-3187-42FC-8FC6-81F99E622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11872"/>
              </p:ext>
            </p:extLst>
          </p:nvPr>
        </p:nvGraphicFramePr>
        <p:xfrm>
          <a:off x="965200" y="3098800"/>
          <a:ext cx="2722880" cy="226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59776887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GB" dirty="0"/>
                        <a:t>Matix – 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 – least likely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9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9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 – somewhat likely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8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5853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5 – most likely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8235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617EC6-F92E-4851-958F-5B7D7DE42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1556"/>
              </p:ext>
            </p:extLst>
          </p:nvPr>
        </p:nvGraphicFramePr>
        <p:xfrm>
          <a:off x="3695700" y="3098800"/>
          <a:ext cx="2758334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334">
                  <a:extLst>
                    <a:ext uri="{9D8B030D-6E8A-4147-A177-3AD203B41FA5}">
                      <a16:colId xmlns:a16="http://schemas.microsoft.com/office/drawing/2014/main" val="179863691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GB" dirty="0"/>
                        <a:t>Matrix – severity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6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– 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very</a:t>
                      </a:r>
                      <a:r>
                        <a:rPr lang="en-GB" dirty="0"/>
                        <a:t> severe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0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2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 – cause for concern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5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4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 – not severe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EE5E6-9935-4783-91A1-B4CEFC2E9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213699"/>
              </p:ext>
            </p:extLst>
          </p:nvPr>
        </p:nvGraphicFramePr>
        <p:xfrm>
          <a:off x="30480" y="36576"/>
          <a:ext cx="12110840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930">
                  <a:extLst>
                    <a:ext uri="{9D8B030D-6E8A-4147-A177-3AD203B41FA5}">
                      <a16:colId xmlns:a16="http://schemas.microsoft.com/office/drawing/2014/main" val="2710105765"/>
                    </a:ext>
                  </a:extLst>
                </a:gridCol>
                <a:gridCol w="1690583">
                  <a:extLst>
                    <a:ext uri="{9D8B030D-6E8A-4147-A177-3AD203B41FA5}">
                      <a16:colId xmlns:a16="http://schemas.microsoft.com/office/drawing/2014/main" val="1375730185"/>
                    </a:ext>
                  </a:extLst>
                </a:gridCol>
                <a:gridCol w="2277889">
                  <a:extLst>
                    <a:ext uri="{9D8B030D-6E8A-4147-A177-3AD203B41FA5}">
                      <a16:colId xmlns:a16="http://schemas.microsoft.com/office/drawing/2014/main" val="2002854890"/>
                    </a:ext>
                  </a:extLst>
                </a:gridCol>
                <a:gridCol w="4006535">
                  <a:extLst>
                    <a:ext uri="{9D8B030D-6E8A-4147-A177-3AD203B41FA5}">
                      <a16:colId xmlns:a16="http://schemas.microsoft.com/office/drawing/2014/main" val="633878755"/>
                    </a:ext>
                  </a:extLst>
                </a:gridCol>
                <a:gridCol w="1255125">
                  <a:extLst>
                    <a:ext uri="{9D8B030D-6E8A-4147-A177-3AD203B41FA5}">
                      <a16:colId xmlns:a16="http://schemas.microsoft.com/office/drawing/2014/main" val="1129693033"/>
                    </a:ext>
                  </a:extLst>
                </a:gridCol>
                <a:gridCol w="1279778">
                  <a:extLst>
                    <a:ext uri="{9D8B030D-6E8A-4147-A177-3AD203B41FA5}">
                      <a16:colId xmlns:a16="http://schemas.microsoft.com/office/drawing/2014/main" val="3360302729"/>
                    </a:ext>
                  </a:extLst>
                </a:gridCol>
              </a:tblGrid>
              <a:tr h="48379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What are the hazards?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Who is in harm's way?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How much damage can it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Prevention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Severity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9277"/>
                  </a:ext>
                </a:extLst>
              </a:tr>
              <a:tr h="128617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Violence and threatening 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All staff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Members of the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Some psychological.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Some can become more physical.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CCTV installed and clearly visible. 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Usually always two staff on duty.  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Staff provide good, polite service and are told not to confront customers.  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Staff report incidents of abuse and manager discusses with them. 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Verbal – D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Physical -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29094"/>
                  </a:ext>
                </a:extLst>
              </a:tr>
              <a:tr h="1297978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Deliveries 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(late/not arrived/rushed)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Members of the public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If the delivery is being rushed someone could be run over. 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If its late and there is no stock customers could get 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Monitoring stock and delivering accordingly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Making sure that it is not rushed or that it is not delivered at a busy time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0478"/>
                  </a:ext>
                </a:extLst>
              </a:tr>
              <a:tr h="884988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Everyone in and around the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Much property damage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Can kill people/leave lifelong injuries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Do a fire risk assessment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Keep different types of fire extinguishers nearby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Keep fire safety kits nearby and on hand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All staff are fire 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66596"/>
                  </a:ext>
                </a:extLst>
              </a:tr>
              <a:tr h="884988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Electrical faults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All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Shock people and sometimes leave burn marks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Can kill sometimes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Get a trained electrician to do the wiring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Get wiring checked at least once every 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1183"/>
                  </a:ext>
                </a:extLst>
              </a:tr>
              <a:tr h="148677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Human errors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(slipping, dropping things from height, falling off of a ladder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All staff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Members of the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Small sprains 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Broken bones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Concussions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Amnesia 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Other head injuries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Wear slip protective shoes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Mop after closing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Stepladder is strong and can support weight without collapsing 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Doormats where necessary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First aid kit on hand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Staff need to be first aid 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4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8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Risk assessment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219</cp:revision>
  <dcterms:created xsi:type="dcterms:W3CDTF">2022-01-19T15:24:03Z</dcterms:created>
  <dcterms:modified xsi:type="dcterms:W3CDTF">2022-01-19T16:20:08Z</dcterms:modified>
</cp:coreProperties>
</file>