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7FF35-1DDC-4A60-A0B2-45D9646A909F}" v="44" dt="2022-10-10T10:44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513" autoAdjust="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65F916-1A5B-474F-AF63-D80107D8A9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4D70C4-7D6D-47FD-B0B3-D49A476D2D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F6D36-18F5-41CE-9B36-DE67DBBEA491}" type="datetime1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DB3F2-A146-41E9-B2E6-60F366A5BB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FFA9D-4B81-43ED-A930-C5837457ED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CEDA-A292-45D6-AE4F-8D0A895572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67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F50E5-2578-48B8-B593-EAD1C9B16EC3}" type="datetime1">
              <a:rPr lang="fr-FR" smtClean="0"/>
              <a:pPr/>
              <a:t>10/10/2022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8FE7E-D1B4-4D05-B0D7-CE0E63FD548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554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FE7E-D1B4-4D05-B0D7-CE0E63FD54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7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FE7E-D1B4-4D05-B0D7-CE0E63FD54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28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6AC0F-3B32-4C97-8C04-7553742D7E7D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01914-11FA-4DD5-9EBE-933D9BF14FBE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BC65B-3D68-485E-8DEE-9E2E727EDF99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1E23AD-7876-4170-8B4E-5675548F54CE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47235-9B7C-4886-9AA0-879B3A21A120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4A7DA-6C17-4B95-B0FA-8796272B2930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727DE-A333-4643-A1F2-751D71178EA5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9D49A-552F-479A-A5C8-D56DC8C7EB50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88280-067E-4D34-AE04-B455F06B549E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3E4CA-4C0D-4F0B-AEC5-FD9B309DF569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396A3-A7B3-4DE6-8C64-C0FFF127EC99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3D29A48F-0A1B-44A5-A757-1220ED68214B}" type="datetime1">
              <a:rPr lang="fr-FR" noProof="0" smtClean="0"/>
              <a:t>10/10/2022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>
                <a:ea typeface="+mj-lt"/>
                <a:cs typeface="+mj-lt"/>
              </a:rPr>
              <a:t>Did you choose your profession or did they choose you?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1 question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What/Who makes you laugh the most?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>
                <a:ea typeface="+mj-lt"/>
                <a:cs typeface="+mj-lt"/>
              </a:rPr>
              <a:t>What is your favorite way to relax?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1 question</a:t>
            </a:r>
          </a:p>
        </p:txBody>
      </p:sp>
    </p:spTree>
    <p:extLst>
      <p:ext uri="{BB962C8B-B14F-4D97-AF65-F5344CB8AC3E}">
        <p14:creationId xmlns:p14="http://schemas.microsoft.com/office/powerpoint/2010/main" val="38459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gets you out of bed every day? (about motivation)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do you value in a friendship?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would you tell your teenage self if you could go back in time?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do you wish your brain were better at doing?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or who couldn’t you live without?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goal are you working on now?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DBA-F2E0-D1D6-931D-EBB8331C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What question do you always want to ask people but don’t have the courage to ask?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8F54-4BB4-05E6-2833-0E30CA58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1972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Widescreen</PresentationFormat>
  <Paragraphs>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Cadre</vt:lpstr>
      <vt:lpstr>Did you choose your profession or did they choose you?</vt:lpstr>
      <vt:lpstr>What is your favorite way to relax?</vt:lpstr>
      <vt:lpstr>What gets you out of bed every day? (about motivation)</vt:lpstr>
      <vt:lpstr>What do you value in a friendship?</vt:lpstr>
      <vt:lpstr>What would you tell your teenage self if you could go back in time?</vt:lpstr>
      <vt:lpstr>What do you wish your brain were better at doing?</vt:lpstr>
      <vt:lpstr>What or who couldn’t you live without?</vt:lpstr>
      <vt:lpstr>What goal are you working on now?</vt:lpstr>
      <vt:lpstr>What question do you always want to ask people but don’t have the courage to ask?</vt:lpstr>
      <vt:lpstr>What/Who makes you laugh the most?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</cp:revision>
  <dcterms:created xsi:type="dcterms:W3CDTF">2022-10-10T10:33:02Z</dcterms:created>
  <dcterms:modified xsi:type="dcterms:W3CDTF">2022-10-10T10:44:44Z</dcterms:modified>
</cp:coreProperties>
</file>