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093F0E-DE67-41B6-888E-8801E5E0FC1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323748"/>
            <a:ext cx="39624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 lnSpcReduction="1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>
                <a:solidFill>
                  <a:schemeClr val="tx1"/>
                </a:solidFill>
              </a:rPr>
              <a:t>Asma </a:t>
            </a:r>
            <a:r>
              <a:rPr lang="en-US" b="1" dirty="0" err="1" smtClean="0">
                <a:solidFill>
                  <a:schemeClr val="tx1"/>
                </a:solidFill>
              </a:rPr>
              <a:t>Kanwal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GC University, Lahore</a:t>
            </a:r>
          </a:p>
        </p:txBody>
      </p:sp>
    </p:spTree>
    <p:extLst>
      <p:ext uri="{BB962C8B-B14F-4D97-AF65-F5344CB8AC3E}">
        <p14:creationId xmlns:p14="http://schemas.microsoft.com/office/powerpoint/2010/main" val="18867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38400"/>
            <a:ext cx="91059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8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/>
              <a:t>Connection:</a:t>
            </a:r>
            <a:r>
              <a:rPr lang="en-US" sz="2400" dirty="0"/>
              <a:t> This is the main, or core, object for any database-oriented application. </a:t>
            </a:r>
            <a:r>
              <a:rPr lang="en-US" sz="2400" dirty="0" smtClean="0"/>
              <a:t>Each </a:t>
            </a:r>
            <a:r>
              <a:rPr lang="en-US" sz="2400" dirty="0"/>
              <a:t>.NET provider provides its </a:t>
            </a:r>
            <a:r>
              <a:rPr lang="en-US" sz="2400" dirty="0" smtClean="0"/>
              <a:t>own Connection </a:t>
            </a:r>
            <a:r>
              <a:rPr lang="en-US" sz="2400" dirty="0"/>
              <a:t>object that offers features targeted to specific data sources. </a:t>
            </a:r>
            <a:endParaRPr lang="en-US" sz="2400" dirty="0" smtClean="0"/>
          </a:p>
          <a:p>
            <a:pPr algn="just"/>
            <a:r>
              <a:rPr lang="en-US" sz="2400" b="1" dirty="0"/>
              <a:t>Command:</a:t>
            </a:r>
            <a:r>
              <a:rPr lang="en-US" sz="2400" dirty="0"/>
              <a:t> This object represents the handling  of statements that your application </a:t>
            </a:r>
            <a:r>
              <a:rPr lang="en-US" sz="2400" dirty="0" smtClean="0"/>
              <a:t>will </a:t>
            </a:r>
            <a:r>
              <a:rPr lang="en-US" sz="2400" dirty="0"/>
              <a:t>be using to perform data-oriented tasks, such as reading data or inserting or </a:t>
            </a:r>
            <a:r>
              <a:rPr lang="en-US" sz="2400" dirty="0" smtClean="0"/>
              <a:t>modifying </a:t>
            </a:r>
            <a:r>
              <a:rPr lang="en-US" sz="2400" dirty="0"/>
              <a:t>data. Hence, any SQL statement is actually executed via a Command </a:t>
            </a:r>
            <a:r>
              <a:rPr lang="en-US" sz="2400" dirty="0" smtClean="0"/>
              <a:t>Object.</a:t>
            </a:r>
          </a:p>
          <a:p>
            <a:pPr algn="just"/>
            <a:r>
              <a:rPr lang="en-US" sz="2400" b="1" dirty="0" err="1"/>
              <a:t>DataReader</a:t>
            </a:r>
            <a:r>
              <a:rPr lang="en-US" sz="2400" b="1" dirty="0"/>
              <a:t>: </a:t>
            </a:r>
            <a:r>
              <a:rPr lang="en-US" sz="2400" dirty="0" err="1"/>
              <a:t>DataReader</a:t>
            </a:r>
            <a:r>
              <a:rPr lang="en-US" sz="2400" dirty="0"/>
              <a:t> involves creating an instance of the Command object and </a:t>
            </a:r>
            <a:r>
              <a:rPr lang="en-US" sz="2400" dirty="0" smtClean="0"/>
              <a:t>then </a:t>
            </a:r>
            <a:r>
              <a:rPr lang="en-US" sz="2400" dirty="0"/>
              <a:t>creating a </a:t>
            </a:r>
            <a:r>
              <a:rPr lang="en-US" sz="2400" dirty="0" err="1"/>
              <a:t>DataReader</a:t>
            </a:r>
            <a:r>
              <a:rPr lang="en-US" sz="2400" dirty="0"/>
              <a:t> by calling </a:t>
            </a:r>
            <a:r>
              <a:rPr lang="en-US" sz="2400" dirty="0" err="1"/>
              <a:t>Command.ExecuteReader</a:t>
            </a:r>
            <a:r>
              <a:rPr lang="en-US" sz="2400" dirty="0"/>
              <a:t>   for data </a:t>
            </a:r>
            <a:r>
              <a:rPr lang="en-US" sz="2400" dirty="0" smtClean="0"/>
              <a:t>retrieval from </a:t>
            </a:r>
            <a:r>
              <a:rPr lang="en-US" sz="2400" dirty="0"/>
              <a:t>your data source, the returned data can be fetched in a read-only </a:t>
            </a:r>
            <a:r>
              <a:rPr lang="en-US" sz="2400" dirty="0" smtClean="0"/>
              <a:t>way through </a:t>
            </a:r>
            <a:r>
              <a:rPr lang="en-US" sz="2400" dirty="0"/>
              <a:t>a  </a:t>
            </a:r>
            <a:r>
              <a:rPr lang="en-US" sz="2400" dirty="0" err="1"/>
              <a:t>DataReader</a:t>
            </a:r>
            <a:r>
              <a:rPr lang="en-US" sz="2400" dirty="0"/>
              <a:t>  object. </a:t>
            </a:r>
          </a:p>
        </p:txBody>
      </p:sp>
    </p:spTree>
    <p:extLst>
      <p:ext uri="{BB962C8B-B14F-4D97-AF65-F5344CB8AC3E}">
        <p14:creationId xmlns:p14="http://schemas.microsoft.com/office/powerpoint/2010/main" val="19627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/>
              <a:t>Parameter: </a:t>
            </a:r>
            <a:r>
              <a:rPr lang="en-US" sz="2400" dirty="0" smtClean="0"/>
              <a:t>A  </a:t>
            </a:r>
            <a:r>
              <a:rPr lang="en-US" sz="2400" dirty="0"/>
              <a:t>Parameter can be a value passed or returned to/from a </a:t>
            </a:r>
            <a:r>
              <a:rPr lang="en-US" sz="2400" dirty="0" smtClean="0"/>
              <a:t>stored </a:t>
            </a:r>
            <a:r>
              <a:rPr lang="en-US" sz="2400" dirty="0"/>
              <a:t>procedure or an argument passed to a SQL query. </a:t>
            </a:r>
            <a:endParaRPr lang="en-US" sz="2400" dirty="0" smtClean="0"/>
          </a:p>
          <a:p>
            <a:pPr marL="118872" indent="0" algn="just">
              <a:buNone/>
            </a:pPr>
            <a:r>
              <a:rPr lang="en-US" sz="2400" b="1" dirty="0" err="1"/>
              <a:t>DataAdapter</a:t>
            </a:r>
            <a:r>
              <a:rPr lang="en-US" sz="2400" b="1" dirty="0"/>
              <a:t>:  </a:t>
            </a:r>
            <a:r>
              <a:rPr lang="en-US" sz="2400" dirty="0" err="1"/>
              <a:t>DataAdapter</a:t>
            </a:r>
            <a:r>
              <a:rPr lang="en-US" sz="2400" dirty="0"/>
              <a:t> is the object ADO.NET exposes to bridge the gap </a:t>
            </a:r>
            <a:r>
              <a:rPr lang="en-US" sz="2400" dirty="0" smtClean="0"/>
              <a:t>between </a:t>
            </a:r>
            <a:r>
              <a:rPr lang="en-US" sz="2400" dirty="0"/>
              <a:t>connected and disconnected architectures to let applications establish a </a:t>
            </a:r>
            <a:r>
              <a:rPr lang="en-US" sz="2400" dirty="0" smtClean="0"/>
              <a:t>connection </a:t>
            </a:r>
            <a:r>
              <a:rPr lang="en-US" sz="2400" dirty="0"/>
              <a:t>and sync data into and from the data source. </a:t>
            </a:r>
          </a:p>
        </p:txBody>
      </p:sp>
    </p:spTree>
    <p:extLst>
      <p:ext uri="{BB962C8B-B14F-4D97-AF65-F5344CB8AC3E}">
        <p14:creationId xmlns:p14="http://schemas.microsoft.com/office/powerpoint/2010/main" val="2450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 err="1" smtClean="0"/>
              <a:t>DataSet</a:t>
            </a:r>
            <a:r>
              <a:rPr lang="en-US" sz="2400" b="1" dirty="0" smtClean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data set can be  considered a subset of data. A data </a:t>
            </a:r>
            <a:r>
              <a:rPr lang="en-US" sz="2400" dirty="0" smtClean="0"/>
              <a:t>set </a:t>
            </a:r>
            <a:r>
              <a:rPr lang="en-US" sz="2400" dirty="0"/>
              <a:t>supports disconnected, independent caching of data in a relational fashion, </a:t>
            </a:r>
            <a:r>
              <a:rPr lang="en-US" sz="2400" dirty="0" smtClean="0"/>
              <a:t>updating </a:t>
            </a:r>
            <a:r>
              <a:rPr lang="en-US" sz="2400" dirty="0"/>
              <a:t>the data source as required. A data set contains one or more data tables. </a:t>
            </a:r>
            <a:endParaRPr lang="en-US" sz="2400" dirty="0" smtClean="0"/>
          </a:p>
          <a:p>
            <a:pPr marL="118872" indent="0" algn="just">
              <a:buNone/>
            </a:pPr>
            <a:r>
              <a:rPr lang="en-US" sz="2400" b="1" dirty="0" err="1"/>
              <a:t>DataTable</a:t>
            </a:r>
            <a:r>
              <a:rPr lang="en-US" sz="2400" b="1" dirty="0"/>
              <a:t>: </a:t>
            </a:r>
            <a:r>
              <a:rPr lang="en-US" sz="2400" dirty="0" err="1" smtClean="0"/>
              <a:t>DataTable</a:t>
            </a:r>
            <a:r>
              <a:rPr lang="en-US" sz="2400" dirty="0" smtClean="0"/>
              <a:t> </a:t>
            </a:r>
            <a:r>
              <a:rPr lang="en-US" sz="2400" dirty="0"/>
              <a:t>is a row-and-column representation that provides much the </a:t>
            </a:r>
            <a:r>
              <a:rPr lang="en-US" sz="2400" dirty="0" smtClean="0"/>
              <a:t>same </a:t>
            </a:r>
            <a:r>
              <a:rPr lang="en-US" sz="2400" dirty="0"/>
              <a:t>logical view as a physical table in a database. </a:t>
            </a:r>
            <a:endParaRPr lang="en-US" sz="2400" dirty="0" smtClean="0"/>
          </a:p>
          <a:p>
            <a:pPr marL="118872" indent="0" algn="just">
              <a:buNone/>
            </a:pPr>
            <a:r>
              <a:rPr lang="en-US" sz="2400" b="1" dirty="0" err="1" smtClean="0"/>
              <a:t>DataRow</a:t>
            </a:r>
            <a:r>
              <a:rPr lang="en-US" sz="2400" b="1" dirty="0" smtClean="0"/>
              <a:t>: </a:t>
            </a:r>
            <a:r>
              <a:rPr lang="en-US" sz="2400" dirty="0" smtClean="0"/>
              <a:t>ADO.NET’s </a:t>
            </a:r>
            <a:r>
              <a:rPr lang="en-US" sz="2400" dirty="0" err="1"/>
              <a:t>DataTable</a:t>
            </a:r>
            <a:r>
              <a:rPr lang="en-US" sz="2400" dirty="0"/>
              <a:t> consists of rows of the  </a:t>
            </a:r>
            <a:r>
              <a:rPr lang="en-US" sz="2400" dirty="0" err="1"/>
              <a:t>DataRowCollection</a:t>
            </a:r>
            <a:r>
              <a:rPr lang="en-US" sz="2400" dirty="0"/>
              <a:t> type. </a:t>
            </a:r>
            <a:r>
              <a:rPr lang="en-US" sz="2400" dirty="0" smtClean="0"/>
              <a:t>When </a:t>
            </a:r>
            <a:r>
              <a:rPr lang="en-US" sz="2400" dirty="0"/>
              <a:t>new data </a:t>
            </a:r>
            <a:r>
              <a:rPr lang="en-US" sz="2400" dirty="0" smtClean="0"/>
              <a:t>is </a:t>
            </a:r>
            <a:r>
              <a:rPr lang="en-US" sz="2400" dirty="0"/>
              <a:t>added to the  </a:t>
            </a:r>
            <a:r>
              <a:rPr lang="en-US" sz="2400" dirty="0" err="1"/>
              <a:t>DataTable</a:t>
            </a:r>
            <a:r>
              <a:rPr lang="en-US" sz="2400" dirty="0"/>
              <a:t>, a new  </a:t>
            </a:r>
            <a:r>
              <a:rPr lang="en-US" sz="2400" dirty="0" err="1"/>
              <a:t>DataRow</a:t>
            </a:r>
            <a:r>
              <a:rPr lang="en-US" sz="2400" dirty="0"/>
              <a:t> is added. </a:t>
            </a:r>
          </a:p>
        </p:txBody>
      </p:sp>
    </p:spTree>
    <p:extLst>
      <p:ext uri="{BB962C8B-B14F-4D97-AF65-F5344CB8AC3E}">
        <p14:creationId xmlns:p14="http://schemas.microsoft.com/office/powerpoint/2010/main" val="128692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b="1" dirty="0" err="1"/>
              <a:t>DataColumn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ADO.NET’s  </a:t>
            </a:r>
            <a:r>
              <a:rPr lang="en-US" sz="2400" dirty="0" err="1"/>
              <a:t>DataTable</a:t>
            </a:r>
            <a:r>
              <a:rPr lang="en-US" sz="2400" dirty="0"/>
              <a:t> </a:t>
            </a:r>
            <a:r>
              <a:rPr lang="en-US" sz="2400" dirty="0" smtClean="0"/>
              <a:t>consists </a:t>
            </a:r>
            <a:r>
              <a:rPr lang="en-US" sz="2400" dirty="0"/>
              <a:t>of a  </a:t>
            </a:r>
            <a:r>
              <a:rPr lang="en-US" sz="2400" dirty="0" err="1"/>
              <a:t>DataColumn</a:t>
            </a:r>
            <a:r>
              <a:rPr lang="en-US" sz="2400" dirty="0"/>
              <a:t>  of the </a:t>
            </a:r>
            <a:r>
              <a:rPr lang="en-US" sz="2400" dirty="0" err="1"/>
              <a:t>DataColumnCollection</a:t>
            </a:r>
            <a:r>
              <a:rPr lang="en-US" sz="2400" dirty="0"/>
              <a:t> type. </a:t>
            </a:r>
            <a:endParaRPr lang="en-US" sz="2400" dirty="0" smtClean="0"/>
          </a:p>
          <a:p>
            <a:pPr marL="118872" indent="0" algn="just">
              <a:buNone/>
            </a:pPr>
            <a:r>
              <a:rPr lang="en-US" sz="2400" b="1" dirty="0" err="1"/>
              <a:t>DataView</a:t>
            </a:r>
            <a:r>
              <a:rPr lang="en-US" sz="2400" b="1" dirty="0"/>
              <a:t>:  </a:t>
            </a:r>
            <a:r>
              <a:rPr lang="en-US" sz="2400" dirty="0" err="1"/>
              <a:t>DataView</a:t>
            </a:r>
            <a:r>
              <a:rPr lang="en-US" sz="2400" dirty="0"/>
              <a:t>  in ADO.NET serves a purpose similar to a view in a database. </a:t>
            </a:r>
            <a:r>
              <a:rPr lang="en-US" sz="2400" dirty="0" smtClean="0"/>
              <a:t>Usually </a:t>
            </a:r>
            <a:r>
              <a:rPr lang="en-US" sz="2400" dirty="0"/>
              <a:t>a view in a </a:t>
            </a:r>
            <a:r>
              <a:rPr lang="en-US" sz="2400" dirty="0" err="1"/>
              <a:t>databse</a:t>
            </a:r>
            <a:r>
              <a:rPr lang="en-US" sz="2400" dirty="0"/>
              <a:t> provides a predefined, organized, or filtered set of </a:t>
            </a:r>
            <a:r>
              <a:rPr lang="en-US" sz="2400" dirty="0" smtClean="0"/>
              <a:t>records</a:t>
            </a:r>
            <a:r>
              <a:rPr lang="en-US" sz="2400" dirty="0"/>
              <a:t>. Similarly, a </a:t>
            </a:r>
            <a:r>
              <a:rPr lang="en-US" sz="2400" dirty="0" err="1"/>
              <a:t>DataView</a:t>
            </a:r>
            <a:r>
              <a:rPr lang="en-US" sz="2400" dirty="0"/>
              <a:t> provides filtered or sorted records from a  </a:t>
            </a:r>
            <a:r>
              <a:rPr lang="en-US" sz="2400" dirty="0" err="1"/>
              <a:t>DataTable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45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sqlClient</a:t>
            </a:r>
            <a:r>
              <a:rPr lang="en-US" dirty="0" smtClean="0"/>
              <a:t> Classes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180</TotalTime>
  <Words>358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Oriel</vt:lpstr>
      <vt:lpstr>ADO.NET</vt:lpstr>
      <vt:lpstr>ADO.NET Architecture</vt:lpstr>
      <vt:lpstr>Connected Data Objects</vt:lpstr>
      <vt:lpstr>Connected Data Objects</vt:lpstr>
      <vt:lpstr>Disconnected Data Objects</vt:lpstr>
      <vt:lpstr>Disconnected Data Objects</vt:lpstr>
      <vt:lpstr>sqlClient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Kanwal</dc:creator>
  <cp:lastModifiedBy>Windows User</cp:lastModifiedBy>
  <cp:revision>37</cp:revision>
  <dcterms:created xsi:type="dcterms:W3CDTF">2015-05-13T04:18:41Z</dcterms:created>
  <dcterms:modified xsi:type="dcterms:W3CDTF">2020-06-23T18:55:59Z</dcterms:modified>
</cp:coreProperties>
</file>