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2A1B14-CF8C-4A95-867B-1957C39858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9A8D4E-275A-41EB-AB63-36BE3D42D6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Project Management</a:t>
            </a:r>
            <a:br>
              <a:rPr lang="en-US" dirty="0">
                <a:effectLst/>
              </a:rPr>
            </a:br>
            <a:r>
              <a:rPr lang="en-US" sz="3600" dirty="0">
                <a:effectLst/>
              </a:rPr>
              <a:t>Submitted to: Ma’am Saima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777240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Submitted by:</a:t>
            </a:r>
            <a:endParaRPr lang="en-US" dirty="0"/>
          </a:p>
          <a:p>
            <a:r>
              <a:rPr lang="en-GB" b="1" dirty="0"/>
              <a:t>Muhammad </a:t>
            </a:r>
            <a:r>
              <a:rPr lang="en-GB" b="1" dirty="0" err="1"/>
              <a:t>Haider</a:t>
            </a:r>
            <a:endParaRPr lang="en-GB" b="1" dirty="0"/>
          </a:p>
          <a:p>
            <a:r>
              <a:rPr lang="en-GB" b="1" dirty="0" err="1"/>
              <a:t>Hamaad</a:t>
            </a:r>
            <a:r>
              <a:rPr lang="en-GB" b="1" dirty="0"/>
              <a:t> Ali </a:t>
            </a:r>
          </a:p>
          <a:p>
            <a:r>
              <a:rPr lang="en-GB" b="1" dirty="0"/>
              <a:t>Syed Abdullah </a:t>
            </a:r>
            <a:r>
              <a:rPr lang="en-GB" b="1" dirty="0" err="1"/>
              <a:t>Ashar</a:t>
            </a:r>
            <a:endParaRPr lang="en-GB" b="1" dirty="0"/>
          </a:p>
          <a:p>
            <a:r>
              <a:rPr lang="en-GB" b="1" dirty="0"/>
              <a:t>Muhammad Ali</a:t>
            </a:r>
          </a:p>
          <a:p>
            <a:r>
              <a:rPr lang="en-GB" b="1" dirty="0" err="1"/>
              <a:t>Hasnat</a:t>
            </a:r>
            <a:r>
              <a:rPr lang="en-GB" b="1" dirty="0"/>
              <a:t> </a:t>
            </a:r>
            <a:r>
              <a:rPr lang="en-GB" b="1" dirty="0" err="1"/>
              <a:t>Shahid</a:t>
            </a:r>
            <a:endParaRPr lang="en-GB" b="1" dirty="0"/>
          </a:p>
          <a:p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0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7913" b="7827"/>
          <a:stretch/>
        </p:blipFill>
        <p:spPr>
          <a:xfrm>
            <a:off x="6926" y="1828801"/>
            <a:ext cx="91370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8324" r="8284" b="7557"/>
          <a:stretch/>
        </p:blipFill>
        <p:spPr>
          <a:xfrm>
            <a:off x="0" y="1600200"/>
            <a:ext cx="4710545" cy="284710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 t="7727" r="7765" b="6181"/>
          <a:stretch/>
        </p:blipFill>
        <p:spPr>
          <a:xfrm>
            <a:off x="4710545" y="3851564"/>
            <a:ext cx="4447310" cy="30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9518" r="7314" b="7831"/>
          <a:stretch/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" t="6558" r="3365" b="6321"/>
          <a:stretch/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9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99" r="3175" b="7671"/>
          <a:stretch/>
        </p:blipFill>
        <p:spPr>
          <a:xfrm>
            <a:off x="0" y="1524000"/>
            <a:ext cx="4724400" cy="2971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t="8709" r="8431" b="7604"/>
          <a:stretch/>
        </p:blipFill>
        <p:spPr>
          <a:xfrm>
            <a:off x="4648199" y="3581400"/>
            <a:ext cx="449580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encompasses Data Preprocessing, EDA, and GPA Prediction GUI.</a:t>
            </a:r>
          </a:p>
          <a:p>
            <a:r>
              <a:rPr lang="en-US" dirty="0"/>
              <a:t>Techniques include cleaning, feature selection, and user-friendly </a:t>
            </a:r>
            <a:r>
              <a:rPr lang="en-US" dirty="0" err="1"/>
              <a:t>Tkinter</a:t>
            </a:r>
            <a:r>
              <a:rPr lang="en-US" dirty="0"/>
              <a:t> GUI.</a:t>
            </a:r>
          </a:p>
          <a:p>
            <a:r>
              <a:rPr lang="en-US" dirty="0"/>
              <a:t>Practical GPA predictions facilitated by integrated machine learning models.</a:t>
            </a:r>
          </a:p>
          <a:p>
            <a:r>
              <a:rPr lang="en-US" dirty="0"/>
              <a:t>Valuable for educators, researchers, optimizing educational strategies.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220747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Recent Interest in Student Performance Prediction</a:t>
            </a:r>
          </a:p>
          <a:p>
            <a:r>
              <a:rPr lang="en-US" dirty="0"/>
              <a:t>Increasing interest in enhancing individualized learning, resource allocation, and educational outcomes.</a:t>
            </a:r>
          </a:p>
          <a:p>
            <a:r>
              <a:rPr lang="en-US" dirty="0"/>
              <a:t>Overview of three popular machine learning algorithms: Support Vector Machines (SVM), Random Forests, and Linear Regression.</a:t>
            </a:r>
          </a:p>
          <a:p>
            <a:r>
              <a:rPr lang="en-US" dirty="0"/>
              <a:t>Emphasis on creating a user-friendly Graphical User Interface (GUI) using </a:t>
            </a:r>
            <a:r>
              <a:rPr lang="en-US" dirty="0" err="1"/>
              <a:t>Tkinter</a:t>
            </a:r>
            <a:r>
              <a:rPr lang="en-US" dirty="0"/>
              <a:t> for model accessibility and prediction.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121625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Data Preprocessing:</a:t>
            </a:r>
            <a:endParaRPr lang="en-US" dirty="0"/>
          </a:p>
          <a:p>
            <a:r>
              <a:rPr lang="en-US" dirty="0"/>
              <a:t>Handling outliers, missing values, and data standardization.</a:t>
            </a:r>
          </a:p>
          <a:p>
            <a:r>
              <a:rPr lang="en-US" dirty="0"/>
              <a:t>Significance of data quality for predicting student achievement.</a:t>
            </a:r>
          </a:p>
          <a:p>
            <a:r>
              <a:rPr lang="en-US" b="1" dirty="0"/>
              <a:t>Feature Selection:</a:t>
            </a:r>
            <a:endParaRPr lang="en-US" dirty="0"/>
          </a:p>
          <a:p>
            <a:r>
              <a:rPr lang="en-US" dirty="0"/>
              <a:t>Techniques: Feature importance ratings, correlation analysis.</a:t>
            </a:r>
          </a:p>
          <a:p>
            <a:r>
              <a:rPr lang="en-US" dirty="0"/>
              <a:t>Citations for papers showcasing the impact of feature selection on model performance.</a:t>
            </a:r>
          </a:p>
          <a:p>
            <a:r>
              <a:rPr lang="en-US" b="1" dirty="0"/>
              <a:t>Predictive Modeling:</a:t>
            </a:r>
            <a:endParaRPr lang="en-US" dirty="0"/>
          </a:p>
          <a:p>
            <a:r>
              <a:rPr lang="en-US" dirty="0"/>
              <a:t>Summary of SVM, Random Forests, and Linear Regression.</a:t>
            </a:r>
          </a:p>
          <a:p>
            <a:r>
              <a:rPr lang="en-US" dirty="0"/>
              <a:t>Examples of effective research using these algorithms to predict student achievement.</a:t>
            </a:r>
          </a:p>
          <a:p>
            <a:r>
              <a:rPr lang="en-US" dirty="0"/>
              <a:t>Significance of model evaluation metrics in choosing the optimal model.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Work:</a:t>
            </a:r>
          </a:p>
        </p:txBody>
      </p:sp>
    </p:spTree>
    <p:extLst>
      <p:ext uri="{BB962C8B-B14F-4D97-AF65-F5344CB8AC3E}">
        <p14:creationId xmlns:p14="http://schemas.microsoft.com/office/powerpoint/2010/main" val="168968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Tkinter</a:t>
            </a:r>
            <a:r>
              <a:rPr lang="en-US" b="1" dirty="0"/>
              <a:t> for User-Friendly Interfaces:</a:t>
            </a:r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Tkinter</a:t>
            </a:r>
            <a:r>
              <a:rPr lang="en-US" dirty="0"/>
              <a:t>, a popular Python module for GUI development.</a:t>
            </a:r>
          </a:p>
          <a:p>
            <a:r>
              <a:rPr lang="en-US" dirty="0"/>
              <a:t>Research evidence supporting </a:t>
            </a:r>
            <a:r>
              <a:rPr lang="en-US" dirty="0" err="1"/>
              <a:t>Tkinter</a:t>
            </a:r>
            <a:r>
              <a:rPr lang="en-US" dirty="0"/>
              <a:t>-based interfaces for various prediction tasks.</a:t>
            </a:r>
          </a:p>
          <a:p>
            <a:r>
              <a:rPr lang="en-US" dirty="0"/>
              <a:t>The importance of intuitive user interfaces for model accessibility and interpretation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Development:</a:t>
            </a:r>
          </a:p>
        </p:txBody>
      </p:sp>
    </p:spTree>
    <p:extLst>
      <p:ext uri="{BB962C8B-B14F-4D97-AF65-F5344CB8AC3E}">
        <p14:creationId xmlns:p14="http://schemas.microsoft.com/office/powerpoint/2010/main" val="150006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Work Breakdown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39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9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5355" r="1515" b="3735"/>
          <a:stretch/>
        </p:blipFill>
        <p:spPr>
          <a:xfrm>
            <a:off x="438912" y="1219200"/>
            <a:ext cx="7620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Exploratory Data Analysis (EDA):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9224" r="3974" b="7325"/>
          <a:stretch/>
        </p:blipFill>
        <p:spPr>
          <a:xfrm>
            <a:off x="152400" y="1108365"/>
            <a:ext cx="4973782" cy="304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t="8411" r="4760" b="6075"/>
          <a:stretch/>
        </p:blipFill>
        <p:spPr>
          <a:xfrm>
            <a:off x="4495800" y="3886200"/>
            <a:ext cx="4426527" cy="27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8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" t="8927" r="7299" b="7416"/>
          <a:stretch/>
        </p:blipFill>
        <p:spPr>
          <a:xfrm>
            <a:off x="4648200" y="3276600"/>
            <a:ext cx="4495800" cy="358832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1" t="6891" r="5412" b="5550"/>
          <a:stretch/>
        </p:blipFill>
        <p:spPr>
          <a:xfrm>
            <a:off x="-1" y="1600200"/>
            <a:ext cx="473825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8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t="9170" r="2986" b="7215"/>
          <a:stretch/>
        </p:blipFill>
        <p:spPr>
          <a:xfrm>
            <a:off x="-6927" y="1447800"/>
            <a:ext cx="4322618" cy="272934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" t="11297" r="7842" b="6417"/>
          <a:stretch/>
        </p:blipFill>
        <p:spPr>
          <a:xfrm>
            <a:off x="3297382" y="4087090"/>
            <a:ext cx="5839690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6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277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Lucida Sans Unicode</vt:lpstr>
      <vt:lpstr>Verdana</vt:lpstr>
      <vt:lpstr>Wingdings 2</vt:lpstr>
      <vt:lpstr>Wingdings 3</vt:lpstr>
      <vt:lpstr>Concourse</vt:lpstr>
      <vt:lpstr>Project Management Submitted to: Ma’am Saima</vt:lpstr>
      <vt:lpstr>Introduction:</vt:lpstr>
      <vt:lpstr>Related Work:</vt:lpstr>
      <vt:lpstr>GUI Development:</vt:lpstr>
      <vt:lpstr>Work Breakdown Structure</vt:lpstr>
      <vt:lpstr>Results</vt:lpstr>
      <vt:lpstr>Exploratory Data Analysis (EDA): </vt:lpstr>
      <vt:lpstr>Results:</vt:lpstr>
      <vt:lpstr>Results</vt:lpstr>
      <vt:lpstr>Results</vt:lpstr>
      <vt:lpstr>Results</vt:lpstr>
      <vt:lpstr>Results</vt:lpstr>
      <vt:lpstr>Results</vt:lpstr>
      <vt:lpstr>Results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Submitted to: Ma’am Saima</dc:title>
  <dc:creator>ALAM PC</dc:creator>
  <cp:lastModifiedBy>haider basra</cp:lastModifiedBy>
  <cp:revision>6</cp:revision>
  <dcterms:created xsi:type="dcterms:W3CDTF">2024-01-12T16:20:56Z</dcterms:created>
  <dcterms:modified xsi:type="dcterms:W3CDTF">2024-01-15T15:39:41Z</dcterms:modified>
</cp:coreProperties>
</file>