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1" name="Google Shape;41;p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6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6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1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1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1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lang="en-US"/>
              <a:t>Multidimensional Arrays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2207623" y="1375953"/>
            <a:ext cx="9300702" cy="5181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 In C/C++, we can define multidimensional arrays in simple words as array of arrays.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Data in multidimensional arrays are stored in tabular form 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lang="en-US"/>
              <a:t>Two – dimensional </a:t>
            </a:r>
            <a:r>
              <a:rPr lang="en-US"/>
              <a:t>array is the simplest form of a multidimensional array. 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data_type array_name[x][y];</a:t>
            </a:r>
            <a:r>
              <a:rPr lang="en-US" sz="2000">
                <a:solidFill>
                  <a:schemeClr val="dk1"/>
                </a:solidFill>
              </a:rPr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We can declare a two dimensional integer array say ‘x’ of size 10,20 as y as: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int x[10][20];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Elements in two-dimensional arrays are commonly referred by </a:t>
            </a:r>
            <a:r>
              <a:rPr b="1" lang="en-US"/>
              <a:t>x[i][j] </a:t>
            </a:r>
            <a:r>
              <a:rPr lang="en-US"/>
              <a:t>where </a:t>
            </a:r>
            <a:r>
              <a:rPr b="1" lang="en-US"/>
              <a:t>i </a:t>
            </a:r>
            <a:r>
              <a:rPr lang="en-US"/>
              <a:t>is the </a:t>
            </a:r>
            <a:r>
              <a:rPr b="1" lang="en-US"/>
              <a:t>row number </a:t>
            </a:r>
            <a:r>
              <a:rPr lang="en-US"/>
              <a:t>and </a:t>
            </a:r>
            <a:r>
              <a:rPr b="1" lang="en-US"/>
              <a:t>‘j’</a:t>
            </a:r>
            <a:r>
              <a:rPr lang="en-US"/>
              <a:t> is the </a:t>
            </a:r>
            <a:r>
              <a:rPr b="1" lang="en-US"/>
              <a:t>column number.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A two – dimensional array can be seen as a table with ‘x’ rows and ‘y’ columns where the row number ranges from 0 to (x-1) and column number ranges from 0 to (y-1).</a:t>
            </a:r>
            <a:endParaRPr b="1"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lang="en-US"/>
              <a:t>Multidimensional Arrays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2207623" y="1375953"/>
            <a:ext cx="9300702" cy="5181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 A two – dimensional array ‘x’ with 3 rows and 3 columns is shown below:</a:t>
            </a:r>
            <a:endParaRPr b="1"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two-d" id="172" name="Google Shape;17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5084" y="2330948"/>
            <a:ext cx="7048500" cy="268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lang="en-US"/>
              <a:t>Multidimensional Arrays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2207623" y="1375953"/>
            <a:ext cx="9300702" cy="5181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 </a:t>
            </a:r>
            <a:r>
              <a:rPr b="1" lang="en-US"/>
              <a:t>Initializing Two – Dimensional Arrays</a:t>
            </a:r>
            <a:r>
              <a:rPr lang="en-US"/>
              <a:t>: There are two ways in which a Two-Dimensional array can be initialized.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int x[3][4] = {0, 1,2 ,3, 4 ,5 ,6, 7 ,8 ,9,10,11}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int x[3][4] = {{0,1,2,3}, {4,5,6,7}, {8,9,10,11}};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The above array have 3 rows and 4 columns. The elements in the braces from left to right are stored in the table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The elements will be filled in the array in the order, first 4 elements from the left in first row, next 4 elements in second row and so 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2592925" y="23222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lang="en-US"/>
              <a:t>Accessing Elements of Two-Dimensional Arrays: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2050869" y="1676399"/>
            <a:ext cx="9300702" cy="5181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 Elements in Two-Dimensional arrays are accessed using the row indexes and column indexes.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int x[2][1];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The above example represents the element present in third row and second column.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888274" y="461554"/>
            <a:ext cx="8033656" cy="5991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🠶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int main()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{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    // an array with 3 rows and 2 columns.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    int x[3][2] = {{0,1}, {2,3}, {4,5}}; </a:t>
            </a:r>
            <a:endParaRPr/>
          </a:p>
          <a:p>
            <a:pPr indent="-215900" lvl="0" marL="34290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    // output each array element's value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for (int i = 0; i&lt;3; i++){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			for (int j = 0; j&lt;2; j++){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				cout&lt;&lt;"array[“&lt;&lt;i&lt;&lt;“]”&lt;&lt;“[“ &lt;&lt;j&lt;&lt;“]=“ &lt;&lt;x[i][j]);    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return 0;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} 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22"/>
          <p:cNvSpPr/>
          <p:nvPr/>
        </p:nvSpPr>
        <p:spPr>
          <a:xfrm>
            <a:off x="8921930" y="1425978"/>
            <a:ext cx="293914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arr[0][0] = 0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arr[0][1] = 1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arr[1][0] 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arr[1][1] =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arr[2][0] = 4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arr[2][1] = 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D-array" id="195" name="Google Shape;195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8103" y="748937"/>
            <a:ext cx="5827078" cy="5827078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3"/>
          <p:cNvSpPr/>
          <p:nvPr/>
        </p:nvSpPr>
        <p:spPr>
          <a:xfrm>
            <a:off x="796834" y="1447800"/>
            <a:ext cx="5251269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#include&lt;stdio.h&gt;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 main(){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/* 2D array declaration*/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int abc[5][4];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/*Counter variables for the loop*/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int i, j;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for(i=0; i&lt;5; 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for(j=0;j&lt;4;j++)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cout&lt;&lt;“Enter value for abc[“&lt;&lt;i&lt;&lt;“][“&lt;&lt;j&lt;&lt;“]:";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cin&gt;&gt;abc[i][j];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return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2122662" y="2335345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US"/>
              <a:t>Write a program in C to search an element in a row wise and column wise sorted matrix.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