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267635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144803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1913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2978284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7523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3247922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1039838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4082273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92869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1746F-8240-4C4B-8FFD-48DE190C9768}" type="datetimeFigureOut">
              <a:rPr lang="en-PK" smtClean="0"/>
              <a:t>19/05/2022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3950159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01746F-8240-4C4B-8FFD-48DE190C9768}" type="datetimeFigureOut">
              <a:rPr lang="en-PK" smtClean="0"/>
              <a:t>19/05/2022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26808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1746F-8240-4C4B-8FFD-48DE190C9768}" type="datetimeFigureOut">
              <a:rPr lang="en-PK" smtClean="0"/>
              <a:t>19/05/2022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315600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1746F-8240-4C4B-8FFD-48DE190C9768}" type="datetimeFigureOut">
              <a:rPr lang="en-PK" smtClean="0"/>
              <a:t>19/05/2022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288767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1746F-8240-4C4B-8FFD-48DE190C9768}" type="datetimeFigureOut">
              <a:rPr lang="en-PK" smtClean="0"/>
              <a:t>19/05/2022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416768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01746F-8240-4C4B-8FFD-48DE190C9768}" type="datetimeFigureOut">
              <a:rPr lang="en-PK" smtClean="0"/>
              <a:t>19/05/2022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409876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1746F-8240-4C4B-8FFD-48DE190C9768}" type="datetimeFigureOut">
              <a:rPr lang="en-PK" smtClean="0"/>
              <a:t>19/05/2022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5579A3-01CC-4D3F-82A9-3CBBBE8E39D6}" type="slidenum">
              <a:rPr lang="en-PK" smtClean="0"/>
              <a:t>‹#›</a:t>
            </a:fld>
            <a:endParaRPr lang="en-PK"/>
          </a:p>
        </p:txBody>
      </p:sp>
    </p:spTree>
    <p:extLst>
      <p:ext uri="{BB962C8B-B14F-4D97-AF65-F5344CB8AC3E}">
        <p14:creationId xmlns:p14="http://schemas.microsoft.com/office/powerpoint/2010/main" val="232000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01746F-8240-4C4B-8FFD-48DE190C9768}" type="datetimeFigureOut">
              <a:rPr lang="en-PK" smtClean="0"/>
              <a:t>19/05/2022</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5579A3-01CC-4D3F-82A9-3CBBBE8E39D6}" type="slidenum">
              <a:rPr lang="en-PK" smtClean="0"/>
              <a:t>‹#›</a:t>
            </a:fld>
            <a:endParaRPr lang="en-PK"/>
          </a:p>
        </p:txBody>
      </p:sp>
    </p:spTree>
    <p:extLst>
      <p:ext uri="{BB962C8B-B14F-4D97-AF65-F5344CB8AC3E}">
        <p14:creationId xmlns:p14="http://schemas.microsoft.com/office/powerpoint/2010/main" val="3258635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BA97-F007-FFA6-209D-97C495C297D0}"/>
              </a:ext>
            </a:extLst>
          </p:cNvPr>
          <p:cNvSpPr>
            <a:spLocks noGrp="1"/>
          </p:cNvSpPr>
          <p:nvPr>
            <p:ph type="ctrTitle"/>
          </p:nvPr>
        </p:nvSpPr>
        <p:spPr/>
        <p:txBody>
          <a:bodyPr/>
          <a:lstStyle/>
          <a:p>
            <a:r>
              <a:rPr lang="en-US" dirty="0"/>
              <a:t>Function Templates</a:t>
            </a:r>
            <a:endParaRPr lang="en-PK" dirty="0"/>
          </a:p>
        </p:txBody>
      </p:sp>
    </p:spTree>
    <p:extLst>
      <p:ext uri="{BB962C8B-B14F-4D97-AF65-F5344CB8AC3E}">
        <p14:creationId xmlns:p14="http://schemas.microsoft.com/office/powerpoint/2010/main" val="179746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584775"/>
          </a:xfrm>
          <a:prstGeom prst="rect">
            <a:avLst/>
          </a:prstGeom>
          <a:noFill/>
        </p:spPr>
        <p:txBody>
          <a:bodyPr wrap="square">
            <a:spAutoFit/>
          </a:bodyPr>
          <a:lstStyle/>
          <a:p>
            <a:r>
              <a:rPr lang="en-US" sz="3200" dirty="0"/>
              <a:t>Function Templates in C++</a:t>
            </a:r>
          </a:p>
        </p:txBody>
      </p:sp>
      <p:pic>
        <p:nvPicPr>
          <p:cNvPr id="3" name="Picture 2">
            <a:extLst>
              <a:ext uri="{FF2B5EF4-FFF2-40B4-BE49-F238E27FC236}">
                <a16:creationId xmlns:a16="http://schemas.microsoft.com/office/drawing/2014/main" id="{D4B9604F-9C81-DFD4-ED09-42D913308554}"/>
              </a:ext>
            </a:extLst>
          </p:cNvPr>
          <p:cNvPicPr>
            <a:picLocks noChangeAspect="1"/>
          </p:cNvPicPr>
          <p:nvPr/>
        </p:nvPicPr>
        <p:blipFill>
          <a:blip r:embed="rId2"/>
          <a:stretch>
            <a:fillRect/>
          </a:stretch>
        </p:blipFill>
        <p:spPr>
          <a:xfrm>
            <a:off x="135050" y="877188"/>
            <a:ext cx="9944835" cy="4980273"/>
          </a:xfrm>
          <a:prstGeom prst="rect">
            <a:avLst/>
          </a:prstGeom>
        </p:spPr>
      </p:pic>
    </p:spTree>
    <p:extLst>
      <p:ext uri="{BB962C8B-B14F-4D97-AF65-F5344CB8AC3E}">
        <p14:creationId xmlns:p14="http://schemas.microsoft.com/office/powerpoint/2010/main" val="325170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584775"/>
          </a:xfrm>
          <a:prstGeom prst="rect">
            <a:avLst/>
          </a:prstGeom>
          <a:noFill/>
        </p:spPr>
        <p:txBody>
          <a:bodyPr wrap="square">
            <a:spAutoFit/>
          </a:bodyPr>
          <a:lstStyle/>
          <a:p>
            <a:r>
              <a:rPr lang="en-US" sz="3200" dirty="0"/>
              <a:t>Function Templates in C++</a:t>
            </a:r>
          </a:p>
        </p:txBody>
      </p:sp>
      <p:pic>
        <p:nvPicPr>
          <p:cNvPr id="4" name="Picture 3">
            <a:extLst>
              <a:ext uri="{FF2B5EF4-FFF2-40B4-BE49-F238E27FC236}">
                <a16:creationId xmlns:a16="http://schemas.microsoft.com/office/drawing/2014/main" id="{B766B962-F87A-1D50-712D-27CE04FE632F}"/>
              </a:ext>
            </a:extLst>
          </p:cNvPr>
          <p:cNvPicPr>
            <a:picLocks noChangeAspect="1"/>
          </p:cNvPicPr>
          <p:nvPr/>
        </p:nvPicPr>
        <p:blipFill>
          <a:blip r:embed="rId2"/>
          <a:stretch>
            <a:fillRect/>
          </a:stretch>
        </p:blipFill>
        <p:spPr>
          <a:xfrm>
            <a:off x="325713" y="1258312"/>
            <a:ext cx="9073508" cy="4122071"/>
          </a:xfrm>
          <a:prstGeom prst="rect">
            <a:avLst/>
          </a:prstGeom>
        </p:spPr>
      </p:pic>
    </p:spTree>
    <p:extLst>
      <p:ext uri="{BB962C8B-B14F-4D97-AF65-F5344CB8AC3E}">
        <p14:creationId xmlns:p14="http://schemas.microsoft.com/office/powerpoint/2010/main" val="3918279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1077218"/>
          </a:xfrm>
          <a:prstGeom prst="rect">
            <a:avLst/>
          </a:prstGeom>
          <a:noFill/>
        </p:spPr>
        <p:txBody>
          <a:bodyPr wrap="square">
            <a:spAutoFit/>
          </a:bodyPr>
          <a:lstStyle/>
          <a:p>
            <a:r>
              <a:rPr lang="en-US" sz="3200" dirty="0"/>
              <a:t>Function Templates in C++:More than one Generic Types</a:t>
            </a:r>
          </a:p>
        </p:txBody>
      </p:sp>
      <p:pic>
        <p:nvPicPr>
          <p:cNvPr id="3" name="Picture 2">
            <a:extLst>
              <a:ext uri="{FF2B5EF4-FFF2-40B4-BE49-F238E27FC236}">
                <a16:creationId xmlns:a16="http://schemas.microsoft.com/office/drawing/2014/main" id="{740D5FE0-67CF-6ADE-BE65-56D9E83D3213}"/>
              </a:ext>
            </a:extLst>
          </p:cNvPr>
          <p:cNvPicPr>
            <a:picLocks noChangeAspect="1"/>
          </p:cNvPicPr>
          <p:nvPr/>
        </p:nvPicPr>
        <p:blipFill>
          <a:blip r:embed="rId2"/>
          <a:stretch>
            <a:fillRect/>
          </a:stretch>
        </p:blipFill>
        <p:spPr>
          <a:xfrm>
            <a:off x="475360" y="1495735"/>
            <a:ext cx="9310233" cy="4176195"/>
          </a:xfrm>
          <a:prstGeom prst="rect">
            <a:avLst/>
          </a:prstGeom>
        </p:spPr>
      </p:pic>
    </p:spTree>
    <p:extLst>
      <p:ext uri="{BB962C8B-B14F-4D97-AF65-F5344CB8AC3E}">
        <p14:creationId xmlns:p14="http://schemas.microsoft.com/office/powerpoint/2010/main" val="15670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1077218"/>
          </a:xfrm>
          <a:prstGeom prst="rect">
            <a:avLst/>
          </a:prstGeom>
          <a:noFill/>
        </p:spPr>
        <p:txBody>
          <a:bodyPr wrap="square">
            <a:spAutoFit/>
          </a:bodyPr>
          <a:lstStyle/>
          <a:p>
            <a:r>
              <a:rPr lang="en-US" sz="3200" dirty="0"/>
              <a:t>Function Templates in C++:More than one Generic Types</a:t>
            </a:r>
          </a:p>
        </p:txBody>
      </p:sp>
      <p:sp>
        <p:nvSpPr>
          <p:cNvPr id="7" name="TextBox 6">
            <a:extLst>
              <a:ext uri="{FF2B5EF4-FFF2-40B4-BE49-F238E27FC236}">
                <a16:creationId xmlns:a16="http://schemas.microsoft.com/office/drawing/2014/main" id="{4A517B04-B431-9E08-35A8-1986C3B26E88}"/>
              </a:ext>
            </a:extLst>
          </p:cNvPr>
          <p:cNvSpPr txBox="1"/>
          <p:nvPr/>
        </p:nvSpPr>
        <p:spPr>
          <a:xfrm>
            <a:off x="795131" y="1561237"/>
            <a:ext cx="8325678" cy="1200329"/>
          </a:xfrm>
          <a:prstGeom prst="rect">
            <a:avLst/>
          </a:prstGeom>
          <a:noFill/>
        </p:spPr>
        <p:txBody>
          <a:bodyPr wrap="square">
            <a:spAutoFit/>
          </a:bodyPr>
          <a:lstStyle/>
          <a:p>
            <a:pPr algn="just"/>
            <a:r>
              <a:rPr lang="en-US" dirty="0"/>
              <a:t>Write a template function that returns the average of all the elements of an array. The arguments to the function should be the array name and the size of the array (type int). In main(), exercise the function with arrays of type int, long, double, and char.</a:t>
            </a:r>
            <a:endParaRPr lang="en-PK" dirty="0"/>
          </a:p>
        </p:txBody>
      </p:sp>
    </p:spTree>
    <p:extLst>
      <p:ext uri="{BB962C8B-B14F-4D97-AF65-F5344CB8AC3E}">
        <p14:creationId xmlns:p14="http://schemas.microsoft.com/office/powerpoint/2010/main" val="9617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584775"/>
          </a:xfrm>
          <a:prstGeom prst="rect">
            <a:avLst/>
          </a:prstGeom>
          <a:noFill/>
        </p:spPr>
        <p:txBody>
          <a:bodyPr wrap="square">
            <a:spAutoFit/>
          </a:bodyPr>
          <a:lstStyle/>
          <a:p>
            <a:r>
              <a:rPr lang="en-US" sz="3200" dirty="0"/>
              <a:t>Function Templates overloading</a:t>
            </a:r>
          </a:p>
        </p:txBody>
      </p:sp>
      <p:pic>
        <p:nvPicPr>
          <p:cNvPr id="3" name="Picture 2">
            <a:extLst>
              <a:ext uri="{FF2B5EF4-FFF2-40B4-BE49-F238E27FC236}">
                <a16:creationId xmlns:a16="http://schemas.microsoft.com/office/drawing/2014/main" id="{5CF7E657-3568-1F1F-0088-5956891E0583}"/>
              </a:ext>
            </a:extLst>
          </p:cNvPr>
          <p:cNvPicPr>
            <a:picLocks noChangeAspect="1"/>
          </p:cNvPicPr>
          <p:nvPr/>
        </p:nvPicPr>
        <p:blipFill>
          <a:blip r:embed="rId2"/>
          <a:stretch>
            <a:fillRect/>
          </a:stretch>
        </p:blipFill>
        <p:spPr>
          <a:xfrm>
            <a:off x="384313" y="1542428"/>
            <a:ext cx="10450640" cy="4368041"/>
          </a:xfrm>
          <a:prstGeom prst="rect">
            <a:avLst/>
          </a:prstGeom>
        </p:spPr>
      </p:pic>
    </p:spTree>
    <p:extLst>
      <p:ext uri="{BB962C8B-B14F-4D97-AF65-F5344CB8AC3E}">
        <p14:creationId xmlns:p14="http://schemas.microsoft.com/office/powerpoint/2010/main" val="299519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584775"/>
          </a:xfrm>
          <a:prstGeom prst="rect">
            <a:avLst/>
          </a:prstGeom>
          <a:noFill/>
        </p:spPr>
        <p:txBody>
          <a:bodyPr wrap="square">
            <a:spAutoFit/>
          </a:bodyPr>
          <a:lstStyle/>
          <a:p>
            <a:r>
              <a:rPr lang="en-US" sz="3200" dirty="0"/>
              <a:t>Function Templates overloading</a:t>
            </a:r>
          </a:p>
        </p:txBody>
      </p:sp>
      <p:pic>
        <p:nvPicPr>
          <p:cNvPr id="4" name="Picture 3">
            <a:extLst>
              <a:ext uri="{FF2B5EF4-FFF2-40B4-BE49-F238E27FC236}">
                <a16:creationId xmlns:a16="http://schemas.microsoft.com/office/drawing/2014/main" id="{26BB918D-ED55-20AB-F555-2A9C0612D23F}"/>
              </a:ext>
            </a:extLst>
          </p:cNvPr>
          <p:cNvPicPr>
            <a:picLocks noChangeAspect="1"/>
          </p:cNvPicPr>
          <p:nvPr/>
        </p:nvPicPr>
        <p:blipFill>
          <a:blip r:embed="rId2"/>
          <a:stretch>
            <a:fillRect/>
          </a:stretch>
        </p:blipFill>
        <p:spPr>
          <a:xfrm>
            <a:off x="323059" y="1083986"/>
            <a:ext cx="10624917" cy="4468675"/>
          </a:xfrm>
          <a:prstGeom prst="rect">
            <a:avLst/>
          </a:prstGeom>
        </p:spPr>
      </p:pic>
    </p:spTree>
    <p:extLst>
      <p:ext uri="{BB962C8B-B14F-4D97-AF65-F5344CB8AC3E}">
        <p14:creationId xmlns:p14="http://schemas.microsoft.com/office/powerpoint/2010/main" val="216385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584775"/>
          </a:xfrm>
          <a:prstGeom prst="rect">
            <a:avLst/>
          </a:prstGeom>
          <a:noFill/>
        </p:spPr>
        <p:txBody>
          <a:bodyPr wrap="square">
            <a:spAutoFit/>
          </a:bodyPr>
          <a:lstStyle/>
          <a:p>
            <a:r>
              <a:rPr lang="en-US" sz="3200" dirty="0"/>
              <a:t>Function Templates</a:t>
            </a:r>
          </a:p>
        </p:txBody>
      </p:sp>
      <p:pic>
        <p:nvPicPr>
          <p:cNvPr id="3" name="Picture 2">
            <a:extLst>
              <a:ext uri="{FF2B5EF4-FFF2-40B4-BE49-F238E27FC236}">
                <a16:creationId xmlns:a16="http://schemas.microsoft.com/office/drawing/2014/main" id="{20A535F3-2C7E-1C74-9523-9EB5C5586BCE}"/>
              </a:ext>
            </a:extLst>
          </p:cNvPr>
          <p:cNvPicPr>
            <a:picLocks noChangeAspect="1"/>
          </p:cNvPicPr>
          <p:nvPr/>
        </p:nvPicPr>
        <p:blipFill>
          <a:blip r:embed="rId2"/>
          <a:stretch>
            <a:fillRect/>
          </a:stretch>
        </p:blipFill>
        <p:spPr>
          <a:xfrm>
            <a:off x="457407" y="1145277"/>
            <a:ext cx="9212189" cy="4903475"/>
          </a:xfrm>
          <a:prstGeom prst="rect">
            <a:avLst/>
          </a:prstGeom>
        </p:spPr>
      </p:pic>
    </p:spTree>
    <p:extLst>
      <p:ext uri="{BB962C8B-B14F-4D97-AF65-F5344CB8AC3E}">
        <p14:creationId xmlns:p14="http://schemas.microsoft.com/office/powerpoint/2010/main" val="707725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584775"/>
          </a:xfrm>
          <a:prstGeom prst="rect">
            <a:avLst/>
          </a:prstGeom>
          <a:noFill/>
        </p:spPr>
        <p:txBody>
          <a:bodyPr wrap="square">
            <a:spAutoFit/>
          </a:bodyPr>
          <a:lstStyle/>
          <a:p>
            <a:r>
              <a:rPr lang="en-US" sz="3200" dirty="0"/>
              <a:t>Function Templates specialization</a:t>
            </a:r>
          </a:p>
        </p:txBody>
      </p:sp>
      <p:pic>
        <p:nvPicPr>
          <p:cNvPr id="4" name="Picture 3">
            <a:extLst>
              <a:ext uri="{FF2B5EF4-FFF2-40B4-BE49-F238E27FC236}">
                <a16:creationId xmlns:a16="http://schemas.microsoft.com/office/drawing/2014/main" id="{2143DADC-6F9C-1D62-CD50-48C9DBCF06FA}"/>
              </a:ext>
            </a:extLst>
          </p:cNvPr>
          <p:cNvPicPr>
            <a:picLocks noChangeAspect="1"/>
          </p:cNvPicPr>
          <p:nvPr/>
        </p:nvPicPr>
        <p:blipFill>
          <a:blip r:embed="rId2"/>
          <a:stretch>
            <a:fillRect/>
          </a:stretch>
        </p:blipFill>
        <p:spPr>
          <a:xfrm>
            <a:off x="272496" y="1373049"/>
            <a:ext cx="8951015" cy="4437579"/>
          </a:xfrm>
          <a:prstGeom prst="rect">
            <a:avLst/>
          </a:prstGeom>
        </p:spPr>
      </p:pic>
    </p:spTree>
    <p:extLst>
      <p:ext uri="{BB962C8B-B14F-4D97-AF65-F5344CB8AC3E}">
        <p14:creationId xmlns:p14="http://schemas.microsoft.com/office/powerpoint/2010/main" val="3499671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584775"/>
          </a:xfrm>
          <a:prstGeom prst="rect">
            <a:avLst/>
          </a:prstGeom>
          <a:noFill/>
        </p:spPr>
        <p:txBody>
          <a:bodyPr wrap="square">
            <a:spAutoFit/>
          </a:bodyPr>
          <a:lstStyle/>
          <a:p>
            <a:r>
              <a:rPr lang="en-US" sz="3200" dirty="0"/>
              <a:t>Function Templates specialization</a:t>
            </a:r>
          </a:p>
        </p:txBody>
      </p:sp>
      <p:pic>
        <p:nvPicPr>
          <p:cNvPr id="3" name="Picture 2">
            <a:extLst>
              <a:ext uri="{FF2B5EF4-FFF2-40B4-BE49-F238E27FC236}">
                <a16:creationId xmlns:a16="http://schemas.microsoft.com/office/drawing/2014/main" id="{C21F3AC1-A35F-0206-79D3-F76D949D0804}"/>
              </a:ext>
            </a:extLst>
          </p:cNvPr>
          <p:cNvPicPr>
            <a:picLocks noChangeAspect="1"/>
          </p:cNvPicPr>
          <p:nvPr/>
        </p:nvPicPr>
        <p:blipFill>
          <a:blip r:embed="rId2"/>
          <a:stretch>
            <a:fillRect/>
          </a:stretch>
        </p:blipFill>
        <p:spPr>
          <a:xfrm>
            <a:off x="351803" y="1274486"/>
            <a:ext cx="10586566" cy="4309027"/>
          </a:xfrm>
          <a:prstGeom prst="rect">
            <a:avLst/>
          </a:prstGeom>
        </p:spPr>
      </p:pic>
    </p:spTree>
    <p:extLst>
      <p:ext uri="{BB962C8B-B14F-4D97-AF65-F5344CB8AC3E}">
        <p14:creationId xmlns:p14="http://schemas.microsoft.com/office/powerpoint/2010/main" val="292955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5DC169-8B47-2CFA-B19F-132C8136F774}"/>
              </a:ext>
            </a:extLst>
          </p:cNvPr>
          <p:cNvPicPr>
            <a:picLocks noChangeAspect="1"/>
          </p:cNvPicPr>
          <p:nvPr/>
        </p:nvPicPr>
        <p:blipFill rotWithShape="1">
          <a:blip r:embed="rId2"/>
          <a:srcRect r="1653"/>
          <a:stretch/>
        </p:blipFill>
        <p:spPr>
          <a:xfrm>
            <a:off x="384313" y="1163914"/>
            <a:ext cx="9369287" cy="4136956"/>
          </a:xfrm>
          <a:prstGeom prst="rect">
            <a:avLst/>
          </a:prstGeom>
        </p:spPr>
      </p:pic>
      <p:sp>
        <p:nvSpPr>
          <p:cNvPr id="9" name="TextBox 8">
            <a:extLst>
              <a:ext uri="{FF2B5EF4-FFF2-40B4-BE49-F238E27FC236}">
                <a16:creationId xmlns:a16="http://schemas.microsoft.com/office/drawing/2014/main" id="{DB3825E1-6608-247D-85BE-BC14C4638EC3}"/>
              </a:ext>
            </a:extLst>
          </p:cNvPr>
          <p:cNvSpPr txBox="1"/>
          <p:nvPr/>
        </p:nvSpPr>
        <p:spPr>
          <a:xfrm>
            <a:off x="135050" y="292413"/>
            <a:ext cx="6102626" cy="584775"/>
          </a:xfrm>
          <a:prstGeom prst="rect">
            <a:avLst/>
          </a:prstGeom>
          <a:noFill/>
        </p:spPr>
        <p:txBody>
          <a:bodyPr wrap="square">
            <a:spAutoFit/>
          </a:bodyPr>
          <a:lstStyle/>
          <a:p>
            <a:r>
              <a:rPr lang="en-US" sz="3200" dirty="0"/>
              <a:t>Templates in C++</a:t>
            </a:r>
            <a:endParaRPr lang="en-PK" sz="3200" dirty="0"/>
          </a:p>
        </p:txBody>
      </p:sp>
    </p:spTree>
    <p:extLst>
      <p:ext uri="{BB962C8B-B14F-4D97-AF65-F5344CB8AC3E}">
        <p14:creationId xmlns:p14="http://schemas.microsoft.com/office/powerpoint/2010/main" val="374663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6102626" cy="1077218"/>
          </a:xfrm>
          <a:prstGeom prst="rect">
            <a:avLst/>
          </a:prstGeom>
          <a:noFill/>
        </p:spPr>
        <p:txBody>
          <a:bodyPr wrap="square">
            <a:spAutoFit/>
          </a:bodyPr>
          <a:lstStyle/>
          <a:p>
            <a:r>
              <a:rPr lang="en-US" sz="3200" dirty="0"/>
              <a:t>Function Templates in C++ and function overloading</a:t>
            </a:r>
            <a:endParaRPr lang="en-PK" sz="3200" dirty="0"/>
          </a:p>
        </p:txBody>
      </p:sp>
      <p:pic>
        <p:nvPicPr>
          <p:cNvPr id="3" name="Picture 2">
            <a:extLst>
              <a:ext uri="{FF2B5EF4-FFF2-40B4-BE49-F238E27FC236}">
                <a16:creationId xmlns:a16="http://schemas.microsoft.com/office/drawing/2014/main" id="{8D66BDC9-1A83-A457-4809-C00C5BAC65D5}"/>
              </a:ext>
            </a:extLst>
          </p:cNvPr>
          <p:cNvPicPr>
            <a:picLocks noChangeAspect="1"/>
          </p:cNvPicPr>
          <p:nvPr/>
        </p:nvPicPr>
        <p:blipFill>
          <a:blip r:embed="rId2"/>
          <a:stretch>
            <a:fillRect/>
          </a:stretch>
        </p:blipFill>
        <p:spPr>
          <a:xfrm>
            <a:off x="376446" y="1814880"/>
            <a:ext cx="9443416" cy="3032649"/>
          </a:xfrm>
          <a:prstGeom prst="rect">
            <a:avLst/>
          </a:prstGeom>
        </p:spPr>
      </p:pic>
    </p:spTree>
    <p:extLst>
      <p:ext uri="{BB962C8B-B14F-4D97-AF65-F5344CB8AC3E}">
        <p14:creationId xmlns:p14="http://schemas.microsoft.com/office/powerpoint/2010/main" val="188477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6102626" cy="1077218"/>
          </a:xfrm>
          <a:prstGeom prst="rect">
            <a:avLst/>
          </a:prstGeom>
          <a:noFill/>
        </p:spPr>
        <p:txBody>
          <a:bodyPr wrap="square">
            <a:spAutoFit/>
          </a:bodyPr>
          <a:lstStyle/>
          <a:p>
            <a:r>
              <a:rPr lang="en-US" sz="3200" dirty="0"/>
              <a:t>Function Templates in C++ and function overloading</a:t>
            </a:r>
            <a:endParaRPr lang="en-PK" sz="3200" dirty="0"/>
          </a:p>
        </p:txBody>
      </p:sp>
      <p:pic>
        <p:nvPicPr>
          <p:cNvPr id="4" name="Picture 3">
            <a:extLst>
              <a:ext uri="{FF2B5EF4-FFF2-40B4-BE49-F238E27FC236}">
                <a16:creationId xmlns:a16="http://schemas.microsoft.com/office/drawing/2014/main" id="{1C652A98-43E0-5C8C-811A-F8C66F03A663}"/>
              </a:ext>
            </a:extLst>
          </p:cNvPr>
          <p:cNvPicPr>
            <a:picLocks noChangeAspect="1"/>
          </p:cNvPicPr>
          <p:nvPr/>
        </p:nvPicPr>
        <p:blipFill>
          <a:blip r:embed="rId2"/>
          <a:stretch>
            <a:fillRect/>
          </a:stretch>
        </p:blipFill>
        <p:spPr>
          <a:xfrm>
            <a:off x="420963" y="1494515"/>
            <a:ext cx="8338724" cy="4676881"/>
          </a:xfrm>
          <a:prstGeom prst="rect">
            <a:avLst/>
          </a:prstGeom>
        </p:spPr>
      </p:pic>
    </p:spTree>
    <p:extLst>
      <p:ext uri="{BB962C8B-B14F-4D97-AF65-F5344CB8AC3E}">
        <p14:creationId xmlns:p14="http://schemas.microsoft.com/office/powerpoint/2010/main" val="205225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6102626" cy="1077218"/>
          </a:xfrm>
          <a:prstGeom prst="rect">
            <a:avLst/>
          </a:prstGeom>
          <a:noFill/>
        </p:spPr>
        <p:txBody>
          <a:bodyPr wrap="square">
            <a:spAutoFit/>
          </a:bodyPr>
          <a:lstStyle/>
          <a:p>
            <a:r>
              <a:rPr lang="en-US" sz="3200" dirty="0"/>
              <a:t>Function Templates in C++: Template header</a:t>
            </a:r>
            <a:endParaRPr lang="en-PK" sz="3200" dirty="0"/>
          </a:p>
        </p:txBody>
      </p:sp>
      <p:pic>
        <p:nvPicPr>
          <p:cNvPr id="3" name="Picture 2">
            <a:extLst>
              <a:ext uri="{FF2B5EF4-FFF2-40B4-BE49-F238E27FC236}">
                <a16:creationId xmlns:a16="http://schemas.microsoft.com/office/drawing/2014/main" id="{689D534B-ED75-EC7B-4405-07EE01DC2AAD}"/>
              </a:ext>
            </a:extLst>
          </p:cNvPr>
          <p:cNvPicPr>
            <a:picLocks noChangeAspect="1"/>
          </p:cNvPicPr>
          <p:nvPr/>
        </p:nvPicPr>
        <p:blipFill>
          <a:blip r:embed="rId2"/>
          <a:stretch>
            <a:fillRect/>
          </a:stretch>
        </p:blipFill>
        <p:spPr>
          <a:xfrm>
            <a:off x="408331" y="1369631"/>
            <a:ext cx="8824085" cy="5195956"/>
          </a:xfrm>
          <a:prstGeom prst="rect">
            <a:avLst/>
          </a:prstGeom>
        </p:spPr>
      </p:pic>
    </p:spTree>
    <p:extLst>
      <p:ext uri="{BB962C8B-B14F-4D97-AF65-F5344CB8AC3E}">
        <p14:creationId xmlns:p14="http://schemas.microsoft.com/office/powerpoint/2010/main" val="293671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6102626" cy="1077218"/>
          </a:xfrm>
          <a:prstGeom prst="rect">
            <a:avLst/>
          </a:prstGeom>
          <a:noFill/>
        </p:spPr>
        <p:txBody>
          <a:bodyPr wrap="square">
            <a:spAutoFit/>
          </a:bodyPr>
          <a:lstStyle/>
          <a:p>
            <a:r>
              <a:rPr lang="en-US" sz="3200" dirty="0"/>
              <a:t>Function Templates in C++: Template header</a:t>
            </a:r>
            <a:endParaRPr lang="en-PK" sz="3200" dirty="0"/>
          </a:p>
        </p:txBody>
      </p:sp>
      <p:pic>
        <p:nvPicPr>
          <p:cNvPr id="4" name="Picture 3">
            <a:extLst>
              <a:ext uri="{FF2B5EF4-FFF2-40B4-BE49-F238E27FC236}">
                <a16:creationId xmlns:a16="http://schemas.microsoft.com/office/drawing/2014/main" id="{0FAE7CA1-EFEE-79BB-4CB4-2F6F406C414B}"/>
              </a:ext>
            </a:extLst>
          </p:cNvPr>
          <p:cNvPicPr>
            <a:picLocks noChangeAspect="1"/>
          </p:cNvPicPr>
          <p:nvPr/>
        </p:nvPicPr>
        <p:blipFill>
          <a:blip r:embed="rId2"/>
          <a:stretch>
            <a:fillRect/>
          </a:stretch>
        </p:blipFill>
        <p:spPr>
          <a:xfrm>
            <a:off x="280824" y="1418847"/>
            <a:ext cx="9434214" cy="3749021"/>
          </a:xfrm>
          <a:prstGeom prst="rect">
            <a:avLst/>
          </a:prstGeom>
        </p:spPr>
      </p:pic>
    </p:spTree>
    <p:extLst>
      <p:ext uri="{BB962C8B-B14F-4D97-AF65-F5344CB8AC3E}">
        <p14:creationId xmlns:p14="http://schemas.microsoft.com/office/powerpoint/2010/main" val="137819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6102626" cy="584775"/>
          </a:xfrm>
          <a:prstGeom prst="rect">
            <a:avLst/>
          </a:prstGeom>
          <a:noFill/>
        </p:spPr>
        <p:txBody>
          <a:bodyPr wrap="square">
            <a:spAutoFit/>
          </a:bodyPr>
          <a:lstStyle/>
          <a:p>
            <a:r>
              <a:rPr lang="en-US" sz="3200" dirty="0"/>
              <a:t>Function Templates in C++: call</a:t>
            </a:r>
            <a:endParaRPr lang="en-PK" sz="3200" dirty="0"/>
          </a:p>
        </p:txBody>
      </p:sp>
      <p:pic>
        <p:nvPicPr>
          <p:cNvPr id="3" name="Picture 2">
            <a:extLst>
              <a:ext uri="{FF2B5EF4-FFF2-40B4-BE49-F238E27FC236}">
                <a16:creationId xmlns:a16="http://schemas.microsoft.com/office/drawing/2014/main" id="{E419508B-BF6D-2A9E-D08E-A85B9EC15667}"/>
              </a:ext>
            </a:extLst>
          </p:cNvPr>
          <p:cNvPicPr>
            <a:picLocks noChangeAspect="1"/>
          </p:cNvPicPr>
          <p:nvPr/>
        </p:nvPicPr>
        <p:blipFill>
          <a:blip r:embed="rId2"/>
          <a:stretch>
            <a:fillRect/>
          </a:stretch>
        </p:blipFill>
        <p:spPr>
          <a:xfrm>
            <a:off x="330062" y="1369630"/>
            <a:ext cx="9590802" cy="4885395"/>
          </a:xfrm>
          <a:prstGeom prst="rect">
            <a:avLst/>
          </a:prstGeom>
        </p:spPr>
      </p:pic>
    </p:spTree>
    <p:extLst>
      <p:ext uri="{BB962C8B-B14F-4D97-AF65-F5344CB8AC3E}">
        <p14:creationId xmlns:p14="http://schemas.microsoft.com/office/powerpoint/2010/main" val="298821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584775"/>
          </a:xfrm>
          <a:prstGeom prst="rect">
            <a:avLst/>
          </a:prstGeom>
          <a:noFill/>
        </p:spPr>
        <p:txBody>
          <a:bodyPr wrap="square">
            <a:spAutoFit/>
          </a:bodyPr>
          <a:lstStyle/>
          <a:p>
            <a:r>
              <a:rPr lang="en-US" sz="3200" dirty="0"/>
              <a:t>Function Templates in C++: call with class objects</a:t>
            </a:r>
          </a:p>
        </p:txBody>
      </p:sp>
      <p:pic>
        <p:nvPicPr>
          <p:cNvPr id="4" name="Picture 3">
            <a:extLst>
              <a:ext uri="{FF2B5EF4-FFF2-40B4-BE49-F238E27FC236}">
                <a16:creationId xmlns:a16="http://schemas.microsoft.com/office/drawing/2014/main" id="{F79D6B7E-2759-6DC5-A7C1-E8E8AB8E270C}"/>
              </a:ext>
            </a:extLst>
          </p:cNvPr>
          <p:cNvPicPr>
            <a:picLocks noChangeAspect="1"/>
          </p:cNvPicPr>
          <p:nvPr/>
        </p:nvPicPr>
        <p:blipFill>
          <a:blip r:embed="rId2"/>
          <a:stretch>
            <a:fillRect/>
          </a:stretch>
        </p:blipFill>
        <p:spPr>
          <a:xfrm>
            <a:off x="362236" y="1156459"/>
            <a:ext cx="9901003" cy="4104654"/>
          </a:xfrm>
          <a:prstGeom prst="rect">
            <a:avLst/>
          </a:prstGeom>
        </p:spPr>
      </p:pic>
    </p:spTree>
    <p:extLst>
      <p:ext uri="{BB962C8B-B14F-4D97-AF65-F5344CB8AC3E}">
        <p14:creationId xmlns:p14="http://schemas.microsoft.com/office/powerpoint/2010/main" val="419071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3825E1-6608-247D-85BE-BC14C4638EC3}"/>
              </a:ext>
            </a:extLst>
          </p:cNvPr>
          <p:cNvSpPr txBox="1"/>
          <p:nvPr/>
        </p:nvSpPr>
        <p:spPr>
          <a:xfrm>
            <a:off x="135050" y="292413"/>
            <a:ext cx="9300498" cy="584775"/>
          </a:xfrm>
          <a:prstGeom prst="rect">
            <a:avLst/>
          </a:prstGeom>
          <a:noFill/>
        </p:spPr>
        <p:txBody>
          <a:bodyPr wrap="square">
            <a:spAutoFit/>
          </a:bodyPr>
          <a:lstStyle/>
          <a:p>
            <a:r>
              <a:rPr lang="en-US" sz="3200" dirty="0"/>
              <a:t>Function Templates in C++</a:t>
            </a:r>
          </a:p>
        </p:txBody>
      </p:sp>
      <p:pic>
        <p:nvPicPr>
          <p:cNvPr id="10" name="Picture 9">
            <a:extLst>
              <a:ext uri="{FF2B5EF4-FFF2-40B4-BE49-F238E27FC236}">
                <a16:creationId xmlns:a16="http://schemas.microsoft.com/office/drawing/2014/main" id="{5E6865E2-CA19-5FE1-38C6-D25D21D4C9D8}"/>
              </a:ext>
            </a:extLst>
          </p:cNvPr>
          <p:cNvPicPr>
            <a:picLocks noChangeAspect="1"/>
          </p:cNvPicPr>
          <p:nvPr/>
        </p:nvPicPr>
        <p:blipFill>
          <a:blip r:embed="rId2"/>
          <a:stretch>
            <a:fillRect/>
          </a:stretch>
        </p:blipFill>
        <p:spPr>
          <a:xfrm>
            <a:off x="308962" y="955022"/>
            <a:ext cx="9280349" cy="4172364"/>
          </a:xfrm>
          <a:prstGeom prst="rect">
            <a:avLst/>
          </a:prstGeom>
        </p:spPr>
      </p:pic>
    </p:spTree>
    <p:extLst>
      <p:ext uri="{BB962C8B-B14F-4D97-AF65-F5344CB8AC3E}">
        <p14:creationId xmlns:p14="http://schemas.microsoft.com/office/powerpoint/2010/main" val="33007352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255</TotalTime>
  <Words>155</Words>
  <Application>Microsoft Office PowerPoint</Application>
  <PresentationFormat>Widescreen</PresentationFormat>
  <Paragraphs>19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Function Templates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Templates</dc:title>
  <dc:creator>Arooj Khalil</dc:creator>
  <cp:lastModifiedBy>Arooj Khalil</cp:lastModifiedBy>
  <cp:revision>19</cp:revision>
  <dcterms:created xsi:type="dcterms:W3CDTF">2022-05-19T06:14:18Z</dcterms:created>
  <dcterms:modified xsi:type="dcterms:W3CDTF">2022-05-19T10:30:17Z</dcterms:modified>
</cp:coreProperties>
</file>