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E4E-AA88-8F88-AE05-7D5297246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Initializer list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81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741-45E4-2BBD-9905-70EB67A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initialization of non-static const data members: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9BB8-309D-4C4B-B3AB-4330424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8070"/>
            <a:ext cx="9613861" cy="4797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Test {</a:t>
            </a:r>
          </a:p>
          <a:p>
            <a:pPr marL="0" indent="0">
              <a:buNone/>
            </a:pPr>
            <a:r>
              <a:rPr lang="en-US" dirty="0"/>
              <a:t>	const int t;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Test(int t):t(t) {} //Initializer list must be used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getT</a:t>
            </a:r>
            <a:r>
              <a:rPr lang="en-US" dirty="0"/>
              <a:t>() { return t;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Test t1(10);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&lt;&lt;t1.getT();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668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741-45E4-2BBD-9905-70EB67A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initialization of reference members: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9BB8-309D-4C4B-B3AB-4330424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8070"/>
            <a:ext cx="9613861" cy="47972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Test {</a:t>
            </a:r>
          </a:p>
          <a:p>
            <a:pPr marL="0" indent="0">
              <a:buNone/>
            </a:pPr>
            <a:r>
              <a:rPr lang="en-US" dirty="0"/>
              <a:t>	int &amp;t;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Test(int &amp;t):t(t) {} //Initializer list must be used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getT</a:t>
            </a:r>
            <a:r>
              <a:rPr lang="en-US" dirty="0"/>
              <a:t>() { return t;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int x = 20;</a:t>
            </a:r>
          </a:p>
          <a:p>
            <a:pPr marL="0" indent="0">
              <a:buNone/>
            </a:pPr>
            <a:r>
              <a:rPr lang="en-US" dirty="0"/>
              <a:t>	Test t1(x);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&lt;&lt;t1.getT()&lt;&lt;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x = 30;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&lt;&lt;t1.getT()&lt;&lt;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1158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741-45E4-2BBD-9905-70EB67A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initialization of member objects which do not have default constructor: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9BB8-309D-4C4B-B3AB-4330424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948070"/>
            <a:ext cx="5746982" cy="47972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A::A(int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"A's Constructor called: Value of i: 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 {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B(int 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8A44E-AE56-012D-F43F-FE8B53BDB787}"/>
              </a:ext>
            </a:extLst>
          </p:cNvPr>
          <p:cNvSpPr txBox="1"/>
          <p:nvPr/>
        </p:nvSpPr>
        <p:spPr>
          <a:xfrm>
            <a:off x="7368208" y="2233714"/>
            <a:ext cx="46382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B::B(int x):a(x) { //Initializer list must be used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"B's Constructor called";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B obj(10);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/* OUTPUT:</a:t>
            </a:r>
          </a:p>
          <a:p>
            <a:pPr marL="0" indent="0">
              <a:buNone/>
            </a:pPr>
            <a:r>
              <a:rPr lang="en-US" dirty="0"/>
              <a:t>	A's Constructor called: Value of i: 10</a:t>
            </a:r>
          </a:p>
          <a:p>
            <a:pPr marL="0" indent="0">
              <a:buNone/>
            </a:pPr>
            <a:r>
              <a:rPr lang="en-US" dirty="0"/>
              <a:t>	B's Constructor called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0462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741-45E4-2BBD-9905-70EB67A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initialization of base class members 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9BB8-309D-4C4B-B3AB-4330424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8070"/>
            <a:ext cx="5985522" cy="48105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);};</a:t>
            </a:r>
          </a:p>
          <a:p>
            <a:pPr marL="0" indent="0">
              <a:buNone/>
            </a:pPr>
            <a:r>
              <a:rPr lang="en-US" dirty="0"/>
              <a:t>A::A(int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"A's Constructor called: Value of i: 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class B: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B(int );};</a:t>
            </a:r>
          </a:p>
          <a:p>
            <a:pPr marL="0" indent="0">
              <a:buNone/>
            </a:pPr>
            <a:r>
              <a:rPr lang="en-US" dirty="0"/>
              <a:t>B::B(int x):A(x) { //Initializer list must be used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"B's Constructor called";}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B obj(10);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741-45E4-2BBD-9905-70EB67A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constructor’s parameter name is same as data member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9BB8-309D-4C4B-B3AB-4330424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8070"/>
            <a:ext cx="5985522" cy="48105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);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getI</a:t>
            </a:r>
            <a:r>
              <a:rPr lang="en-US" dirty="0"/>
              <a:t>() const { return </a:t>
            </a:r>
            <a:r>
              <a:rPr lang="en-US" dirty="0" err="1"/>
              <a:t>i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A::A(int </a:t>
            </a:r>
            <a:r>
              <a:rPr lang="en-US" dirty="0" err="1"/>
              <a:t>i</a:t>
            </a:r>
            <a:r>
              <a:rPr lang="en-US" dirty="0"/>
              <a:t>):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 } // Either Initializer list or this pointer must be used</a:t>
            </a:r>
          </a:p>
          <a:p>
            <a:pPr marL="0" indent="0">
              <a:buNone/>
            </a:pPr>
            <a:r>
              <a:rPr lang="en-US" dirty="0"/>
              <a:t>/* The above constructor can also be written as</a:t>
            </a:r>
          </a:p>
          <a:p>
            <a:pPr marL="0" indent="0">
              <a:buNone/>
            </a:pPr>
            <a:r>
              <a:rPr lang="en-US" dirty="0"/>
              <a:t>A::A(int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this-&gt;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238BD-8A77-F6F1-BBDD-C2298A19D1C6}"/>
              </a:ext>
            </a:extLst>
          </p:cNvPr>
          <p:cNvSpPr txBox="1"/>
          <p:nvPr/>
        </p:nvSpPr>
        <p:spPr>
          <a:xfrm>
            <a:off x="6665843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A a(10);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a.getI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/* OUTPUT:</a:t>
            </a:r>
          </a:p>
          <a:p>
            <a:pPr marL="0" indent="0">
              <a:buNone/>
            </a:pPr>
            <a:r>
              <a:rPr lang="en-US" dirty="0"/>
              <a:t>	10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86682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505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Initializer list</vt:lpstr>
      <vt:lpstr>For initialization of non-static const data members: </vt:lpstr>
      <vt:lpstr>For initialization of reference members: </vt:lpstr>
      <vt:lpstr> For initialization of member objects which do not have default constructor: </vt:lpstr>
      <vt:lpstr>For initialization of base class members :</vt:lpstr>
      <vt:lpstr>When constructor’s parameter name is same as data member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Initializer list</dc:title>
  <dc:creator>Arooj Khalil</dc:creator>
  <cp:lastModifiedBy>Arooj Khalil</cp:lastModifiedBy>
  <cp:revision>1</cp:revision>
  <dcterms:created xsi:type="dcterms:W3CDTF">2023-04-02T13:22:07Z</dcterms:created>
  <dcterms:modified xsi:type="dcterms:W3CDTF">2023-04-02T13:31:42Z</dcterms:modified>
</cp:coreProperties>
</file>