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13"/>
  </p:notesMasterIdLst>
  <p:sldIdLst>
    <p:sldId id="803" r:id="rId2"/>
    <p:sldId id="804" r:id="rId3"/>
    <p:sldId id="805" r:id="rId4"/>
    <p:sldId id="806" r:id="rId5"/>
    <p:sldId id="807" r:id="rId6"/>
    <p:sldId id="808" r:id="rId7"/>
    <p:sldId id="809" r:id="rId8"/>
    <p:sldId id="810" r:id="rId9"/>
    <p:sldId id="811" r:id="rId10"/>
    <p:sldId id="812" r:id="rId11"/>
    <p:sldId id="81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107" autoAdjust="0"/>
  </p:normalViewPr>
  <p:slideViewPr>
    <p:cSldViewPr snapToGrid="0">
      <p:cViewPr>
        <p:scale>
          <a:sx n="70" d="100"/>
          <a:sy n="70" d="100"/>
        </p:scale>
        <p:origin x="7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4C038-6C54-4A75-99CF-25F285DF3DAB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CD257-9886-403F-BF56-EFEB94012F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0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D383-069B-4B22-A07C-9FB716C4AC8D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82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9D9E-DF95-4B84-AE06-606BAC19448F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6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0FEF-3A9F-46D3-99F3-CD37DB098CCF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31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1"/>
            <a:ext cx="50800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828801"/>
            <a:ext cx="50800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4056063"/>
            <a:ext cx="50800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D131B-758C-4F68-A0C3-62CDBF61DF5D}" type="datetime1">
              <a:rPr lang="en-US" smtClean="0"/>
              <a:pPr>
                <a:defRPr/>
              </a:pPr>
              <a:t>5/11/2022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2FD0B-94B2-0D45-817C-A471C210F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25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1CC2-3E26-487F-A05C-46E039DF3A20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3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43EF-2CEC-4669-A42D-20DD755D97BC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81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FF5D-17A2-4FF4-ACF5-CD2B2A9A5469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7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B1DB-8DDD-4A58-B060-AAD98A925886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D91-8025-4B16-B9BF-57B3EAED7ADD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3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C53C-7406-4922-AB6B-B2CEF93D22DB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814F-85E0-499C-82DA-2E04F8611575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A42A-76D5-4595-AE3B-053BE4DA4F3B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2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7C62F4-9916-4B50-BCB4-4FD5D9F78919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1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9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charset="0"/>
              <a:buChar char="−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spcBef>
                <a:spcPct val="0"/>
              </a:spcBef>
              <a:buClrTx/>
              <a:buNone/>
            </a:pPr>
            <a:fld id="{3CD66C6C-E368-084D-A4F9-72943A65A738}" type="slidenum">
              <a:rPr lang="en-US" altLang="en-US" sz="1000">
                <a:solidFill>
                  <a:srgbClr val="292934"/>
                </a:solidFill>
              </a:rPr>
              <a:pPr defTabSz="914400">
                <a:spcBef>
                  <a:spcPct val="0"/>
                </a:spcBef>
                <a:buClrTx/>
                <a:buNone/>
              </a:pPr>
              <a:t>1</a:t>
            </a:fld>
            <a:endParaRPr lang="en-US" altLang="en-US" sz="1000">
              <a:solidFill>
                <a:srgbClr val="292934"/>
              </a:solidFill>
            </a:endParaRP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0200" y="228600"/>
            <a:ext cx="1371600" cy="2038350"/>
          </a:xfrm>
          <a:prstGeom prst="rect">
            <a:avLst/>
          </a:prstGeom>
          <a:noFill/>
          <a:ln w="9525" cap="flat" cmpd="sng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3444"/>
            <a:ext cx="9144000" cy="661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44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F89F-93A4-317E-F7ED-DD8906C3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Derived Pointers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559A1-135E-9D89-00D4-08EB7BEB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C7398-7C35-2222-5A40-CBCFFDD7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40" y="1386400"/>
            <a:ext cx="9334134" cy="52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1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F89F-93A4-317E-F7ED-DD8906C3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Derived Pointers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559A1-135E-9D89-00D4-08EB7BEB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EC5B69-BCAE-32FF-0C50-0692DFFAC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51"/>
          <a:stretch/>
        </p:blipFill>
        <p:spPr>
          <a:xfrm>
            <a:off x="826183" y="1322362"/>
            <a:ext cx="8950862" cy="51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1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charset="0"/>
              <a:buChar char="−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spcBef>
                <a:spcPct val="0"/>
              </a:spcBef>
              <a:buClrTx/>
              <a:buNone/>
            </a:pPr>
            <a:fld id="{287D5A25-D619-7A49-8A03-117A2A0B0965}" type="slidenum">
              <a:rPr lang="en-US" altLang="en-US" sz="1000">
                <a:solidFill>
                  <a:srgbClr val="292934"/>
                </a:solidFill>
              </a:rPr>
              <a:pPr defTabSz="914400">
                <a:spcBef>
                  <a:spcPct val="0"/>
                </a:spcBef>
                <a:buClrTx/>
                <a:buNone/>
              </a:pPr>
              <a:t>2</a:t>
            </a:fld>
            <a:endParaRPr lang="en-US" altLang="en-US" sz="1000">
              <a:solidFill>
                <a:srgbClr val="292934"/>
              </a:solidFill>
            </a:endParaRPr>
          </a:p>
        </p:txBody>
      </p:sp>
      <p:pic>
        <p:nvPicPr>
          <p:cNvPr id="593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533400"/>
            <a:ext cx="838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82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36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charset="0"/>
              <a:buChar char="−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spcBef>
                <a:spcPct val="0"/>
              </a:spcBef>
              <a:buClrTx/>
              <a:buNone/>
            </a:pPr>
            <a:fld id="{2B1FE130-AC61-CF49-AFAA-0D8975A83BD9}" type="slidenum">
              <a:rPr lang="en-US" altLang="en-US" sz="1000">
                <a:solidFill>
                  <a:srgbClr val="292934"/>
                </a:solidFill>
              </a:rPr>
              <a:pPr defTabSz="914400">
                <a:spcBef>
                  <a:spcPct val="0"/>
                </a:spcBef>
                <a:buClrTx/>
                <a:buNone/>
              </a:pPr>
              <a:t>3</a:t>
            </a:fld>
            <a:endParaRPr lang="en-US" altLang="en-US" sz="1000">
              <a:solidFill>
                <a:srgbClr val="292934"/>
              </a:solidFill>
            </a:endParaRPr>
          </a:p>
        </p:txBody>
      </p:sp>
      <p:pic>
        <p:nvPicPr>
          <p:cNvPr id="604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57200"/>
            <a:ext cx="12573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648" y="4572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7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68DF-32C8-87FE-C045-BA7B9DBB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Slicing Problem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FDA6E1-C174-B45E-47BA-7B88A71E2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903" y="1709928"/>
            <a:ext cx="9117257" cy="47497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AC259-3983-6B86-76D1-BB74E3F3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6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BE037-02F9-E327-2F26-1D3A7304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E9C89-7F88-D2F2-316D-58B4C01D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259" y="505264"/>
            <a:ext cx="5710314" cy="52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2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BE037-02F9-E327-2F26-1D3A7304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22790F-24B7-8209-397C-A070FD70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93" y="244889"/>
            <a:ext cx="10081701" cy="636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9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BE037-02F9-E327-2F26-1D3A7304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96257-7D70-1112-4A1E-E9E424EA0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89"/>
          <a:stretch/>
        </p:blipFill>
        <p:spPr>
          <a:xfrm>
            <a:off x="531503" y="898925"/>
            <a:ext cx="10983685" cy="58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7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BE037-02F9-E327-2F26-1D3A7304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72B3F-809F-CEEF-C79B-0D202FE7A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63" y="347472"/>
            <a:ext cx="9325268" cy="66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3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F89F-93A4-317E-F7ED-DD8906C3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Derived Pointers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559A1-135E-9D89-00D4-08EB7BEB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07024-56CB-4527-0554-1FD6DEB08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75"/>
          <a:stretch/>
        </p:blipFill>
        <p:spPr>
          <a:xfrm>
            <a:off x="654929" y="1524000"/>
            <a:ext cx="10500294" cy="488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40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36105</TotalTime>
  <Words>26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Clarity</vt:lpstr>
      <vt:lpstr>PowerPoint Presentation</vt:lpstr>
      <vt:lpstr>PowerPoint Presentation</vt:lpstr>
      <vt:lpstr>PowerPoint Presentation</vt:lpstr>
      <vt:lpstr>Object Slicing Problem</vt:lpstr>
      <vt:lpstr>PowerPoint Presentation</vt:lpstr>
      <vt:lpstr>PowerPoint Presentation</vt:lpstr>
      <vt:lpstr>PowerPoint Presentation</vt:lpstr>
      <vt:lpstr>PowerPoint Presentation</vt:lpstr>
      <vt:lpstr>Base and Derived Pointers</vt:lpstr>
      <vt:lpstr>Base and Derived Pointers</vt:lpstr>
      <vt:lpstr>Base and Derived 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Arooj Khalil</dc:creator>
  <cp:lastModifiedBy>Arooj Khalil</cp:lastModifiedBy>
  <cp:revision>727</cp:revision>
  <dcterms:created xsi:type="dcterms:W3CDTF">2020-04-12T15:15:05Z</dcterms:created>
  <dcterms:modified xsi:type="dcterms:W3CDTF">2022-05-11T09:09:07Z</dcterms:modified>
</cp:coreProperties>
</file>