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86" r:id="rId4"/>
    <p:sldId id="258" r:id="rId5"/>
    <p:sldId id="265" r:id="rId6"/>
    <p:sldId id="266" r:id="rId7"/>
    <p:sldId id="285" r:id="rId8"/>
    <p:sldId id="268" r:id="rId9"/>
    <p:sldId id="269" r:id="rId10"/>
    <p:sldId id="275" r:id="rId11"/>
    <p:sldId id="276" r:id="rId12"/>
    <p:sldId id="271" r:id="rId13"/>
    <p:sldId id="272" r:id="rId14"/>
    <p:sldId id="270" r:id="rId15"/>
    <p:sldId id="273" r:id="rId16"/>
    <p:sldId id="259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79" r:id="rId25"/>
  </p:sldIdLst>
  <p:sldSz cx="12188825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2821" autoAdjust="0"/>
  </p:normalViewPr>
  <p:slideViewPr>
    <p:cSldViewPr>
      <p:cViewPr varScale="1">
        <p:scale>
          <a:sx n="51" d="100"/>
          <a:sy n="51" d="100"/>
        </p:scale>
        <p:origin x="48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76E7A-3399-4D5F-AC0D-532BB8C1058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4D0937D-D36D-4F4D-9D85-8F694D3EA341}">
      <dgm:prSet phldrT="[Text]"/>
      <dgm:spPr/>
      <dgm:t>
        <a:bodyPr/>
        <a:lstStyle/>
        <a:p>
          <a:r>
            <a:rPr lang="en-US" dirty="0"/>
            <a:t>Supplies purchase</a:t>
          </a:r>
          <a:endParaRPr lang="en-PK" dirty="0"/>
        </a:p>
      </dgm:t>
    </dgm:pt>
    <dgm:pt modelId="{C1907CAF-EA5E-474B-A29A-BA3A7C9276F3}" type="parTrans" cxnId="{16EDD42D-1270-4A97-A9A3-FDE9FBA5B16A}">
      <dgm:prSet/>
      <dgm:spPr/>
      <dgm:t>
        <a:bodyPr/>
        <a:lstStyle/>
        <a:p>
          <a:endParaRPr lang="en-PK"/>
        </a:p>
      </dgm:t>
    </dgm:pt>
    <dgm:pt modelId="{DC3BD3B9-AAD8-470C-9FC4-D37D3065ED21}" type="sibTrans" cxnId="{16EDD42D-1270-4A97-A9A3-FDE9FBA5B16A}">
      <dgm:prSet/>
      <dgm:spPr/>
      <dgm:t>
        <a:bodyPr/>
        <a:lstStyle/>
        <a:p>
          <a:endParaRPr lang="en-PK"/>
        </a:p>
      </dgm:t>
    </dgm:pt>
    <dgm:pt modelId="{FEB993A0-00AA-4849-A051-BC988ABDD43A}">
      <dgm:prSet phldrT="[Text]"/>
      <dgm:spPr/>
      <dgm:t>
        <a:bodyPr/>
        <a:lstStyle/>
        <a:p>
          <a:r>
            <a:rPr lang="en-US" dirty="0"/>
            <a:t>Lead to Quote</a:t>
          </a:r>
          <a:endParaRPr lang="en-PK" dirty="0"/>
        </a:p>
      </dgm:t>
    </dgm:pt>
    <dgm:pt modelId="{6F8FD421-2A68-40A2-AEA1-4E17F806299C}" type="parTrans" cxnId="{6337C563-A55C-4F49-9365-9E67322F3ACC}">
      <dgm:prSet/>
      <dgm:spPr/>
      <dgm:t>
        <a:bodyPr/>
        <a:lstStyle/>
        <a:p>
          <a:endParaRPr lang="en-PK"/>
        </a:p>
      </dgm:t>
    </dgm:pt>
    <dgm:pt modelId="{E92A8B19-92B3-4AC4-9C26-AAFBB65A2BAA}" type="sibTrans" cxnId="{6337C563-A55C-4F49-9365-9E67322F3ACC}">
      <dgm:prSet/>
      <dgm:spPr/>
      <dgm:t>
        <a:bodyPr/>
        <a:lstStyle/>
        <a:p>
          <a:endParaRPr lang="en-PK"/>
        </a:p>
      </dgm:t>
    </dgm:pt>
    <dgm:pt modelId="{5EDDC1C6-ED73-490B-9285-90D9DA4F7D34}">
      <dgm:prSet phldrT="[Text]"/>
      <dgm:spPr/>
      <dgm:t>
        <a:bodyPr/>
        <a:lstStyle/>
        <a:p>
          <a:r>
            <a:rPr lang="en-US" dirty="0"/>
            <a:t>Quote to Order</a:t>
          </a:r>
          <a:endParaRPr lang="en-PK" dirty="0"/>
        </a:p>
      </dgm:t>
    </dgm:pt>
    <dgm:pt modelId="{1FDD6349-8D7D-43D9-919F-3212520BB52F}" type="parTrans" cxnId="{172555EB-581E-41F6-B4F2-18DE943DBBAB}">
      <dgm:prSet/>
      <dgm:spPr/>
      <dgm:t>
        <a:bodyPr/>
        <a:lstStyle/>
        <a:p>
          <a:endParaRPr lang="en-PK"/>
        </a:p>
      </dgm:t>
    </dgm:pt>
    <dgm:pt modelId="{62F813ED-8A98-4D38-B903-7437CE301778}" type="sibTrans" cxnId="{172555EB-581E-41F6-B4F2-18DE943DBBAB}">
      <dgm:prSet/>
      <dgm:spPr/>
      <dgm:t>
        <a:bodyPr/>
        <a:lstStyle/>
        <a:p>
          <a:endParaRPr lang="en-PK"/>
        </a:p>
      </dgm:t>
    </dgm:pt>
    <dgm:pt modelId="{45CBAD56-00B2-48DE-BBA0-A3B61117A2FB}">
      <dgm:prSet phldrT="[Text]"/>
      <dgm:spPr/>
      <dgm:t>
        <a:bodyPr/>
        <a:lstStyle/>
        <a:p>
          <a:r>
            <a:rPr lang="en-US" dirty="0"/>
            <a:t>Order to Cash</a:t>
          </a:r>
          <a:endParaRPr lang="en-PK" dirty="0"/>
        </a:p>
      </dgm:t>
    </dgm:pt>
    <dgm:pt modelId="{91EB1B40-09C7-4B93-BC50-F7FCF367B654}" type="parTrans" cxnId="{3ADBA1E3-182E-4970-8222-1AD53CC827ED}">
      <dgm:prSet/>
      <dgm:spPr/>
      <dgm:t>
        <a:bodyPr/>
        <a:lstStyle/>
        <a:p>
          <a:endParaRPr lang="en-PK"/>
        </a:p>
      </dgm:t>
    </dgm:pt>
    <dgm:pt modelId="{9CF79BDD-A95A-426F-ACF0-2A59E649C11F}" type="sibTrans" cxnId="{3ADBA1E3-182E-4970-8222-1AD53CC827ED}">
      <dgm:prSet/>
      <dgm:spPr/>
      <dgm:t>
        <a:bodyPr/>
        <a:lstStyle/>
        <a:p>
          <a:endParaRPr lang="en-PK"/>
        </a:p>
      </dgm:t>
    </dgm:pt>
    <dgm:pt modelId="{E5E6AD85-07DE-4B5E-9DCF-B0D8B13189F1}">
      <dgm:prSet phldrT="[Text]"/>
      <dgm:spPr/>
      <dgm:t>
        <a:bodyPr/>
        <a:lstStyle/>
        <a:p>
          <a:r>
            <a:rPr lang="en-US" dirty="0"/>
            <a:t>After sale care</a:t>
          </a:r>
          <a:endParaRPr lang="en-PK" dirty="0"/>
        </a:p>
      </dgm:t>
    </dgm:pt>
    <dgm:pt modelId="{AAECE2A7-2BCD-4720-88DF-8D1A1BDA07AE}" type="parTrans" cxnId="{7BE49476-376D-45B7-8DEF-D61824E840C3}">
      <dgm:prSet/>
      <dgm:spPr/>
      <dgm:t>
        <a:bodyPr/>
        <a:lstStyle/>
        <a:p>
          <a:endParaRPr lang="en-PK"/>
        </a:p>
      </dgm:t>
    </dgm:pt>
    <dgm:pt modelId="{21F85ED6-1029-4A49-8C20-6178240E8342}" type="sibTrans" cxnId="{7BE49476-376D-45B7-8DEF-D61824E840C3}">
      <dgm:prSet/>
      <dgm:spPr/>
      <dgm:t>
        <a:bodyPr/>
        <a:lstStyle/>
        <a:p>
          <a:endParaRPr lang="en-PK"/>
        </a:p>
      </dgm:t>
    </dgm:pt>
    <dgm:pt modelId="{B0D6F2BD-3ADD-4812-B214-1B26FAD08292}" type="pres">
      <dgm:prSet presAssocID="{8C176E7A-3399-4D5F-AC0D-532BB8C10584}" presName="Name0" presStyleCnt="0">
        <dgm:presLayoutVars>
          <dgm:dir/>
          <dgm:animLvl val="lvl"/>
          <dgm:resizeHandles val="exact"/>
        </dgm:presLayoutVars>
      </dgm:prSet>
      <dgm:spPr/>
    </dgm:pt>
    <dgm:pt modelId="{EB1F355F-8911-4BD8-A872-0B5FA9724D5C}" type="pres">
      <dgm:prSet presAssocID="{A4D0937D-D36D-4F4D-9D85-8F694D3EA3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3AFD59C-C10D-4DDA-9E48-AEE99277A9AF}" type="pres">
      <dgm:prSet presAssocID="{DC3BD3B9-AAD8-470C-9FC4-D37D3065ED21}" presName="parTxOnlySpace" presStyleCnt="0"/>
      <dgm:spPr/>
    </dgm:pt>
    <dgm:pt modelId="{D746AF36-D6DF-4B42-832D-9E6168979C3E}" type="pres">
      <dgm:prSet presAssocID="{FEB993A0-00AA-4849-A051-BC988ABDD43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649C649-F43A-4C99-8778-E0BE2214D2E6}" type="pres">
      <dgm:prSet presAssocID="{E92A8B19-92B3-4AC4-9C26-AAFBB65A2BAA}" presName="parTxOnlySpace" presStyleCnt="0"/>
      <dgm:spPr/>
    </dgm:pt>
    <dgm:pt modelId="{236BB5CE-A8CF-4ED8-A2B1-B5943E340E44}" type="pres">
      <dgm:prSet presAssocID="{5EDDC1C6-ED73-490B-9285-90D9DA4F7D3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321BE87-9DA9-450D-A193-78D731FB38B6}" type="pres">
      <dgm:prSet presAssocID="{62F813ED-8A98-4D38-B903-7437CE301778}" presName="parTxOnlySpace" presStyleCnt="0"/>
      <dgm:spPr/>
    </dgm:pt>
    <dgm:pt modelId="{B21E6312-50F4-49D3-AAA5-C3C3884DF919}" type="pres">
      <dgm:prSet presAssocID="{45CBAD56-00B2-48DE-BBA0-A3B61117A2F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DE721E4-8BD8-4C3C-AC19-9CF4EFB6CE46}" type="pres">
      <dgm:prSet presAssocID="{9CF79BDD-A95A-426F-ACF0-2A59E649C11F}" presName="parTxOnlySpace" presStyleCnt="0"/>
      <dgm:spPr/>
    </dgm:pt>
    <dgm:pt modelId="{95F79C22-3C74-4F5B-8867-F69582E2B3BA}" type="pres">
      <dgm:prSet presAssocID="{E5E6AD85-07DE-4B5E-9DCF-B0D8B13189F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E02B00C-DBD1-45C3-BB1D-FEFD172E4B0A}" type="presOf" srcId="{FEB993A0-00AA-4849-A051-BC988ABDD43A}" destId="{D746AF36-D6DF-4B42-832D-9E6168979C3E}" srcOrd="0" destOrd="0" presId="urn:microsoft.com/office/officeart/2005/8/layout/chevron1"/>
    <dgm:cxn modelId="{F5A36322-E277-4EEB-B497-FA247B2DF16A}" type="presOf" srcId="{5EDDC1C6-ED73-490B-9285-90D9DA4F7D34}" destId="{236BB5CE-A8CF-4ED8-A2B1-B5943E340E44}" srcOrd="0" destOrd="0" presId="urn:microsoft.com/office/officeart/2005/8/layout/chevron1"/>
    <dgm:cxn modelId="{16EDD42D-1270-4A97-A9A3-FDE9FBA5B16A}" srcId="{8C176E7A-3399-4D5F-AC0D-532BB8C10584}" destId="{A4D0937D-D36D-4F4D-9D85-8F694D3EA341}" srcOrd="0" destOrd="0" parTransId="{C1907CAF-EA5E-474B-A29A-BA3A7C9276F3}" sibTransId="{DC3BD3B9-AAD8-470C-9FC4-D37D3065ED21}"/>
    <dgm:cxn modelId="{7126E838-A76B-468E-8C57-713CA14FD613}" type="presOf" srcId="{45CBAD56-00B2-48DE-BBA0-A3B61117A2FB}" destId="{B21E6312-50F4-49D3-AAA5-C3C3884DF919}" srcOrd="0" destOrd="0" presId="urn:microsoft.com/office/officeart/2005/8/layout/chevron1"/>
    <dgm:cxn modelId="{CA190A5F-E09F-421E-9D21-F88F45E0F752}" type="presOf" srcId="{8C176E7A-3399-4D5F-AC0D-532BB8C10584}" destId="{B0D6F2BD-3ADD-4812-B214-1B26FAD08292}" srcOrd="0" destOrd="0" presId="urn:microsoft.com/office/officeart/2005/8/layout/chevron1"/>
    <dgm:cxn modelId="{6337C563-A55C-4F49-9365-9E67322F3ACC}" srcId="{8C176E7A-3399-4D5F-AC0D-532BB8C10584}" destId="{FEB993A0-00AA-4849-A051-BC988ABDD43A}" srcOrd="1" destOrd="0" parTransId="{6F8FD421-2A68-40A2-AEA1-4E17F806299C}" sibTransId="{E92A8B19-92B3-4AC4-9C26-AAFBB65A2BAA}"/>
    <dgm:cxn modelId="{7BE49476-376D-45B7-8DEF-D61824E840C3}" srcId="{8C176E7A-3399-4D5F-AC0D-532BB8C10584}" destId="{E5E6AD85-07DE-4B5E-9DCF-B0D8B13189F1}" srcOrd="4" destOrd="0" parTransId="{AAECE2A7-2BCD-4720-88DF-8D1A1BDA07AE}" sibTransId="{21F85ED6-1029-4A49-8C20-6178240E8342}"/>
    <dgm:cxn modelId="{9FD0589B-F5DC-4186-9E17-322F42E75433}" type="presOf" srcId="{E5E6AD85-07DE-4B5E-9DCF-B0D8B13189F1}" destId="{95F79C22-3C74-4F5B-8867-F69582E2B3BA}" srcOrd="0" destOrd="0" presId="urn:microsoft.com/office/officeart/2005/8/layout/chevron1"/>
    <dgm:cxn modelId="{4D93DDA8-5BF1-4BBC-A42A-EEB9DD9B250D}" type="presOf" srcId="{A4D0937D-D36D-4F4D-9D85-8F694D3EA341}" destId="{EB1F355F-8911-4BD8-A872-0B5FA9724D5C}" srcOrd="0" destOrd="0" presId="urn:microsoft.com/office/officeart/2005/8/layout/chevron1"/>
    <dgm:cxn modelId="{3ADBA1E3-182E-4970-8222-1AD53CC827ED}" srcId="{8C176E7A-3399-4D5F-AC0D-532BB8C10584}" destId="{45CBAD56-00B2-48DE-BBA0-A3B61117A2FB}" srcOrd="3" destOrd="0" parTransId="{91EB1B40-09C7-4B93-BC50-F7FCF367B654}" sibTransId="{9CF79BDD-A95A-426F-ACF0-2A59E649C11F}"/>
    <dgm:cxn modelId="{172555EB-581E-41F6-B4F2-18DE943DBBAB}" srcId="{8C176E7A-3399-4D5F-AC0D-532BB8C10584}" destId="{5EDDC1C6-ED73-490B-9285-90D9DA4F7D34}" srcOrd="2" destOrd="0" parTransId="{1FDD6349-8D7D-43D9-919F-3212520BB52F}" sibTransId="{62F813ED-8A98-4D38-B903-7437CE301778}"/>
    <dgm:cxn modelId="{6ECCF246-453B-4F93-9C71-E51FD4F616FB}" type="presParOf" srcId="{B0D6F2BD-3ADD-4812-B214-1B26FAD08292}" destId="{EB1F355F-8911-4BD8-A872-0B5FA9724D5C}" srcOrd="0" destOrd="0" presId="urn:microsoft.com/office/officeart/2005/8/layout/chevron1"/>
    <dgm:cxn modelId="{803EB304-E504-4444-AE36-45C032D6F8F5}" type="presParOf" srcId="{B0D6F2BD-3ADD-4812-B214-1B26FAD08292}" destId="{33AFD59C-C10D-4DDA-9E48-AEE99277A9AF}" srcOrd="1" destOrd="0" presId="urn:microsoft.com/office/officeart/2005/8/layout/chevron1"/>
    <dgm:cxn modelId="{05731615-36E8-4F6B-B489-5C8B529377A2}" type="presParOf" srcId="{B0D6F2BD-3ADD-4812-B214-1B26FAD08292}" destId="{D746AF36-D6DF-4B42-832D-9E6168979C3E}" srcOrd="2" destOrd="0" presId="urn:microsoft.com/office/officeart/2005/8/layout/chevron1"/>
    <dgm:cxn modelId="{665A4B38-B635-4788-8DD0-A182F504B101}" type="presParOf" srcId="{B0D6F2BD-3ADD-4812-B214-1B26FAD08292}" destId="{C649C649-F43A-4C99-8778-E0BE2214D2E6}" srcOrd="3" destOrd="0" presId="urn:microsoft.com/office/officeart/2005/8/layout/chevron1"/>
    <dgm:cxn modelId="{8826FD6D-DA5A-4DD6-B7E5-152CE693A6CF}" type="presParOf" srcId="{B0D6F2BD-3ADD-4812-B214-1B26FAD08292}" destId="{236BB5CE-A8CF-4ED8-A2B1-B5943E340E44}" srcOrd="4" destOrd="0" presId="urn:microsoft.com/office/officeart/2005/8/layout/chevron1"/>
    <dgm:cxn modelId="{017A8C0E-8E1A-4CA3-BE12-97BA7F98794C}" type="presParOf" srcId="{B0D6F2BD-3ADD-4812-B214-1B26FAD08292}" destId="{2321BE87-9DA9-450D-A193-78D731FB38B6}" srcOrd="5" destOrd="0" presId="urn:microsoft.com/office/officeart/2005/8/layout/chevron1"/>
    <dgm:cxn modelId="{B909B822-C587-4E25-B249-52662767E560}" type="presParOf" srcId="{B0D6F2BD-3ADD-4812-B214-1B26FAD08292}" destId="{B21E6312-50F4-49D3-AAA5-C3C3884DF919}" srcOrd="6" destOrd="0" presId="urn:microsoft.com/office/officeart/2005/8/layout/chevron1"/>
    <dgm:cxn modelId="{AF11741A-4B0F-4CF4-92D9-5E4511E235D3}" type="presParOf" srcId="{B0D6F2BD-3ADD-4812-B214-1B26FAD08292}" destId="{0DE721E4-8BD8-4C3C-AC19-9CF4EFB6CE46}" srcOrd="7" destOrd="0" presId="urn:microsoft.com/office/officeart/2005/8/layout/chevron1"/>
    <dgm:cxn modelId="{3C8FFDD9-B019-4DDD-BE99-C99F658E3DBE}" type="presParOf" srcId="{B0D6F2BD-3ADD-4812-B214-1B26FAD08292}" destId="{95F79C22-3C74-4F5B-8867-F69582E2B3B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Suppliers Evaluation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Contract Signing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Sourcing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2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94EA455A-689A-474A-A1DE-B9DC8B992E72}" type="presParOf" srcId="{3C132837-8C26-411D-9B67-697762B9D633}" destId="{A6FEC34C-93E8-453B-8F23-5A85BAE55F7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Recruitment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Induction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Performance Review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0E29FA25-46E2-44F3-9F51-311EA31E393A}">
      <dgm:prSet phldrT="[Text]"/>
      <dgm:spPr/>
      <dgm:t>
        <a:bodyPr/>
        <a:lstStyle/>
        <a:p>
          <a:r>
            <a:rPr lang="en-US" dirty="0"/>
            <a:t>Probation</a:t>
          </a:r>
          <a:endParaRPr lang="en-PK" dirty="0"/>
        </a:p>
      </dgm:t>
    </dgm:pt>
    <dgm:pt modelId="{135D165C-ED78-4F9F-8CA9-656BA9B30550}" type="parTrans" cxnId="{7B333B9E-8A06-4093-AD26-56BEBC3FAE4A}">
      <dgm:prSet/>
      <dgm:spPr/>
      <dgm:t>
        <a:bodyPr/>
        <a:lstStyle/>
        <a:p>
          <a:endParaRPr lang="en-PK"/>
        </a:p>
      </dgm:t>
    </dgm:pt>
    <dgm:pt modelId="{8A93BE1D-4360-420E-9D0B-175471D47E63}" type="sibTrans" cxnId="{7B333B9E-8A06-4093-AD26-56BEBC3FAE4A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54694FC9-262E-4D06-B5B5-29DC106964AA}" type="pres">
      <dgm:prSet presAssocID="{0E29FA25-46E2-44F3-9F51-311EA31E393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6010AF6-BCC5-4A78-A637-62BC4C04DA97}" type="pres">
      <dgm:prSet presAssocID="{8A93BE1D-4360-420E-9D0B-175471D47E63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3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25C8D710-7AB7-4E4C-8286-0B8BB4A323A1}" type="presOf" srcId="{0E29FA25-46E2-44F3-9F51-311EA31E393A}" destId="{54694FC9-262E-4D06-B5B5-29DC106964AA}" srcOrd="0" destOrd="0" presId="urn:microsoft.com/office/officeart/2005/8/layout/chevron1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7B333B9E-8A06-4093-AD26-56BEBC3FAE4A}" srcId="{F48AB45F-9BB3-4F06-8055-D3CE2950ED9F}" destId="{0E29FA25-46E2-44F3-9F51-311EA31E393A}" srcOrd="2" destOrd="0" parTransId="{135D165C-ED78-4F9F-8CA9-656BA9B30550}" sibTransId="{8A93BE1D-4360-420E-9D0B-175471D47E63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A9A93A00-3DAF-4E8D-B7D1-BDC1B6C75AE5}" type="presParOf" srcId="{3C132837-8C26-411D-9B67-697762B9D633}" destId="{54694FC9-262E-4D06-B5B5-29DC106964AA}" srcOrd="4" destOrd="0" presId="urn:microsoft.com/office/officeart/2005/8/layout/chevron1"/>
    <dgm:cxn modelId="{A7EAD025-CF95-495B-A09A-8E91D47F52B2}" type="presParOf" srcId="{3C132837-8C26-411D-9B67-697762B9D633}" destId="{06010AF6-BCC5-4A78-A637-62BC4C04DA97}" srcOrd="5" destOrd="0" presId="urn:microsoft.com/office/officeart/2005/8/layout/chevron1"/>
    <dgm:cxn modelId="{94EA455A-689A-474A-A1DE-B9DC8B992E72}" type="presParOf" srcId="{3C132837-8C26-411D-9B67-697762B9D633}" destId="{A6FEC34C-93E8-453B-8F23-5A85BAE55F7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Payroll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Book Keeping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Reporting &amp; Analysis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DCA05EBC-23BF-43F8-B54D-AE312ADE9F3D}">
      <dgm:prSet phldrT="[Text]"/>
      <dgm:spPr/>
      <dgm:t>
        <a:bodyPr/>
        <a:lstStyle/>
        <a:p>
          <a:r>
            <a:rPr lang="en-US" dirty="0"/>
            <a:t>Auditing</a:t>
          </a:r>
          <a:endParaRPr lang="en-PK" dirty="0"/>
        </a:p>
      </dgm:t>
    </dgm:pt>
    <dgm:pt modelId="{00B0D1A2-1C7B-487E-931B-E17896560B59}" type="parTrans" cxnId="{EC5E1D08-38A3-4A14-A4D7-23745C019B8C}">
      <dgm:prSet/>
      <dgm:spPr/>
      <dgm:t>
        <a:bodyPr/>
        <a:lstStyle/>
        <a:p>
          <a:endParaRPr lang="en-PK"/>
        </a:p>
      </dgm:t>
    </dgm:pt>
    <dgm:pt modelId="{1E2EBECD-9C43-48FB-9B31-5F6C8034927D}" type="sibTrans" cxnId="{EC5E1D08-38A3-4A14-A4D7-23745C019B8C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6761EF-D765-4FEC-B1BA-24D03EAA117D}" type="pres">
      <dgm:prSet presAssocID="{5C473DE0-D65E-454A-80B9-30EB2352C5BD}" presName="parTxOnlySpace" presStyleCnt="0"/>
      <dgm:spPr/>
    </dgm:pt>
    <dgm:pt modelId="{67866548-6346-4719-93D6-010EA9E1D08D}" type="pres">
      <dgm:prSet presAssocID="{DCA05EBC-23BF-43F8-B54D-AE312ADE9F3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2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EC5E1D08-38A3-4A14-A4D7-23745C019B8C}" srcId="{F48AB45F-9BB3-4F06-8055-D3CE2950ED9F}" destId="{DCA05EBC-23BF-43F8-B54D-AE312ADE9F3D}" srcOrd="3" destOrd="0" parTransId="{00B0D1A2-1C7B-487E-931B-E17896560B59}" sibTransId="{1E2EBECD-9C43-48FB-9B31-5F6C8034927D}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043A4D42-5E22-4340-841B-0232FD1F7DAD}" type="presOf" srcId="{DCA05EBC-23BF-43F8-B54D-AE312ADE9F3D}" destId="{67866548-6346-4719-93D6-010EA9E1D08D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94EA455A-689A-474A-A1DE-B9DC8B992E72}" type="presParOf" srcId="{3C132837-8C26-411D-9B67-697762B9D633}" destId="{A6FEC34C-93E8-453B-8F23-5A85BAE55F7F}" srcOrd="4" destOrd="0" presId="urn:microsoft.com/office/officeart/2005/8/layout/chevron1"/>
    <dgm:cxn modelId="{C4D4A25E-69BD-4F9D-BED9-CE24E8C95F3B}" type="presParOf" srcId="{3C132837-8C26-411D-9B67-697762B9D633}" destId="{D36761EF-D765-4FEC-B1BA-24D03EAA117D}" srcOrd="5" destOrd="0" presId="urn:microsoft.com/office/officeart/2005/8/layout/chevron1"/>
    <dgm:cxn modelId="{53601CE1-152D-45F3-A226-DE5F6E5DD32E}" type="presParOf" srcId="{3C132837-8C26-411D-9B67-697762B9D633}" destId="{67866548-6346-4719-93D6-010EA9E1D0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Risk Identification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Risk Analysis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Risk Evaluation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DCA05EBC-23BF-43F8-B54D-AE312ADE9F3D}">
      <dgm:prSet phldrT="[Text]"/>
      <dgm:spPr/>
      <dgm:t>
        <a:bodyPr/>
        <a:lstStyle/>
        <a:p>
          <a:r>
            <a:rPr lang="en-US" dirty="0"/>
            <a:t>Risk Treatment</a:t>
          </a:r>
          <a:endParaRPr lang="en-PK" dirty="0"/>
        </a:p>
      </dgm:t>
    </dgm:pt>
    <dgm:pt modelId="{00B0D1A2-1C7B-487E-931B-E17896560B59}" type="parTrans" cxnId="{EC5E1D08-38A3-4A14-A4D7-23745C019B8C}">
      <dgm:prSet/>
      <dgm:spPr/>
      <dgm:t>
        <a:bodyPr/>
        <a:lstStyle/>
        <a:p>
          <a:endParaRPr lang="en-PK"/>
        </a:p>
      </dgm:t>
    </dgm:pt>
    <dgm:pt modelId="{1E2EBECD-9C43-48FB-9B31-5F6C8034927D}" type="sibTrans" cxnId="{EC5E1D08-38A3-4A14-A4D7-23745C019B8C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6761EF-D765-4FEC-B1BA-24D03EAA117D}" type="pres">
      <dgm:prSet presAssocID="{5C473DE0-D65E-454A-80B9-30EB2352C5BD}" presName="parTxOnlySpace" presStyleCnt="0"/>
      <dgm:spPr/>
    </dgm:pt>
    <dgm:pt modelId="{67866548-6346-4719-93D6-010EA9E1D08D}" type="pres">
      <dgm:prSet presAssocID="{DCA05EBC-23BF-43F8-B54D-AE312ADE9F3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2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EC5E1D08-38A3-4A14-A4D7-23745C019B8C}" srcId="{F48AB45F-9BB3-4F06-8055-D3CE2950ED9F}" destId="{DCA05EBC-23BF-43F8-B54D-AE312ADE9F3D}" srcOrd="3" destOrd="0" parTransId="{00B0D1A2-1C7B-487E-931B-E17896560B59}" sibTransId="{1E2EBECD-9C43-48FB-9B31-5F6C8034927D}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043A4D42-5E22-4340-841B-0232FD1F7DAD}" type="presOf" srcId="{DCA05EBC-23BF-43F8-B54D-AE312ADE9F3D}" destId="{67866548-6346-4719-93D6-010EA9E1D08D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94EA455A-689A-474A-A1DE-B9DC8B992E72}" type="presParOf" srcId="{3C132837-8C26-411D-9B67-697762B9D633}" destId="{A6FEC34C-93E8-453B-8F23-5A85BAE55F7F}" srcOrd="4" destOrd="0" presId="urn:microsoft.com/office/officeart/2005/8/layout/chevron1"/>
    <dgm:cxn modelId="{C4D4A25E-69BD-4F9D-BED9-CE24E8C95F3B}" type="presParOf" srcId="{3C132837-8C26-411D-9B67-697762B9D633}" destId="{D36761EF-D765-4FEC-B1BA-24D03EAA117D}" srcOrd="5" destOrd="0" presId="urn:microsoft.com/office/officeart/2005/8/layout/chevron1"/>
    <dgm:cxn modelId="{53601CE1-152D-45F3-A226-DE5F6E5DD32E}" type="presParOf" srcId="{3C132837-8C26-411D-9B67-697762B9D633}" destId="{67866548-6346-4719-93D6-010EA9E1D0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Supplies Purchase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Lead to Quote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EC3D5AC0-E90D-41AA-A79E-1F15D496157F}">
      <dgm:prSet phldrT="[Text]"/>
      <dgm:spPr/>
      <dgm:t>
        <a:bodyPr/>
        <a:lstStyle/>
        <a:p>
          <a:r>
            <a:rPr lang="en-US" dirty="0"/>
            <a:t>Quote to Order</a:t>
          </a:r>
          <a:endParaRPr lang="en-PK" dirty="0"/>
        </a:p>
      </dgm:t>
    </dgm:pt>
    <dgm:pt modelId="{72CB6772-A7BE-4BA4-A0C1-3D04DEF2D4CA}" type="parTrans" cxnId="{A0A50670-A248-4CF0-B505-2525B690034F}">
      <dgm:prSet/>
      <dgm:spPr/>
      <dgm:t>
        <a:bodyPr/>
        <a:lstStyle/>
        <a:p>
          <a:endParaRPr lang="en-PK"/>
        </a:p>
      </dgm:t>
    </dgm:pt>
    <dgm:pt modelId="{331EC402-19AB-46C6-85CC-939A0BAB643B}" type="sibTrans" cxnId="{A0A50670-A248-4CF0-B505-2525B690034F}">
      <dgm:prSet/>
      <dgm:spPr/>
      <dgm:t>
        <a:bodyPr/>
        <a:lstStyle/>
        <a:p>
          <a:endParaRPr lang="en-PK"/>
        </a:p>
      </dgm:t>
    </dgm:pt>
    <dgm:pt modelId="{E136B3D7-E8E7-4A0D-AF1C-DF4CD81C3966}">
      <dgm:prSet phldrT="[Text]"/>
      <dgm:spPr/>
      <dgm:t>
        <a:bodyPr/>
        <a:lstStyle/>
        <a:p>
          <a:r>
            <a:rPr lang="en-US" dirty="0"/>
            <a:t>Order to Cash</a:t>
          </a:r>
          <a:endParaRPr lang="en-PK" dirty="0"/>
        </a:p>
      </dgm:t>
    </dgm:pt>
    <dgm:pt modelId="{89906677-27E9-45A1-9896-771CD4A67E70}" type="parTrans" cxnId="{53369CBF-6AFA-46E0-B784-0E399BA69670}">
      <dgm:prSet/>
      <dgm:spPr/>
      <dgm:t>
        <a:bodyPr/>
        <a:lstStyle/>
        <a:p>
          <a:endParaRPr lang="en-PK"/>
        </a:p>
      </dgm:t>
    </dgm:pt>
    <dgm:pt modelId="{74FC74DD-A8B8-4963-A3DE-5882527F4CA4}" type="sibTrans" cxnId="{53369CBF-6AFA-46E0-B784-0E399BA6967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After sale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F0B3F7DB-F58E-427A-A2E1-60CDC0DF1985}" type="pres">
      <dgm:prSet presAssocID="{EC3D5AC0-E90D-41AA-A79E-1F15D496157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0F45A63-2A4B-4DB6-868D-53ABA8937D22}" type="pres">
      <dgm:prSet presAssocID="{331EC402-19AB-46C6-85CC-939A0BAB643B}" presName="parTxOnlySpace" presStyleCnt="0"/>
      <dgm:spPr/>
    </dgm:pt>
    <dgm:pt modelId="{477AED1D-D721-40E6-9C52-6F2F24107C3D}" type="pres">
      <dgm:prSet presAssocID="{E136B3D7-E8E7-4A0D-AF1C-DF4CD81C396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14D091F-5993-4EDD-A97A-C01C108EBF97}" type="pres">
      <dgm:prSet presAssocID="{74FC74DD-A8B8-4963-A3DE-5882527F4CA4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4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0A50670-A248-4CF0-B505-2525B690034F}" srcId="{F48AB45F-9BB3-4F06-8055-D3CE2950ED9F}" destId="{EC3D5AC0-E90D-41AA-A79E-1F15D496157F}" srcOrd="2" destOrd="0" parTransId="{72CB6772-A7BE-4BA4-A0C1-3D04DEF2D4CA}" sibTransId="{331EC402-19AB-46C6-85CC-939A0BAB643B}"/>
    <dgm:cxn modelId="{079B1890-65B2-49DF-A5F2-1936188F46DB}" type="presOf" srcId="{EC3D5AC0-E90D-41AA-A79E-1F15D496157F}" destId="{F0B3F7DB-F58E-427A-A2E1-60CDC0DF1985}" srcOrd="0" destOrd="0" presId="urn:microsoft.com/office/officeart/2005/8/layout/chevron1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53369CBF-6AFA-46E0-B784-0E399BA69670}" srcId="{F48AB45F-9BB3-4F06-8055-D3CE2950ED9F}" destId="{E136B3D7-E8E7-4A0D-AF1C-DF4CD81C3966}" srcOrd="3" destOrd="0" parTransId="{89906677-27E9-45A1-9896-771CD4A67E70}" sibTransId="{74FC74DD-A8B8-4963-A3DE-5882527F4CA4}"/>
    <dgm:cxn modelId="{6A6A77DB-922C-4921-9D08-EB101313E084}" type="presOf" srcId="{E136B3D7-E8E7-4A0D-AF1C-DF4CD81C3966}" destId="{477AED1D-D721-40E6-9C52-6F2F24107C3D}" srcOrd="0" destOrd="0" presId="urn:microsoft.com/office/officeart/2005/8/layout/chevron1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A6159235-58ED-43E5-82F9-9C7EBDE4D145}" type="presParOf" srcId="{3C132837-8C26-411D-9B67-697762B9D633}" destId="{F0B3F7DB-F58E-427A-A2E1-60CDC0DF1985}" srcOrd="4" destOrd="0" presId="urn:microsoft.com/office/officeart/2005/8/layout/chevron1"/>
    <dgm:cxn modelId="{548EC26F-20AD-4111-B4A0-3C9EA5402E5C}" type="presParOf" srcId="{3C132837-8C26-411D-9B67-697762B9D633}" destId="{80F45A63-2A4B-4DB6-868D-53ABA8937D22}" srcOrd="5" destOrd="0" presId="urn:microsoft.com/office/officeart/2005/8/layout/chevron1"/>
    <dgm:cxn modelId="{EC49678D-2632-4B93-8EA0-B8BC1C92CFE9}" type="presParOf" srcId="{3C132837-8C26-411D-9B67-697762B9D633}" destId="{477AED1D-D721-40E6-9C52-6F2F24107C3D}" srcOrd="6" destOrd="0" presId="urn:microsoft.com/office/officeart/2005/8/layout/chevron1"/>
    <dgm:cxn modelId="{C21B9983-F122-4271-AC07-D9CD865F1C23}" type="presParOf" srcId="{3C132837-8C26-411D-9B67-697762B9D633}" destId="{014D091F-5993-4EDD-A97A-C01C108EBF97}" srcOrd="7" destOrd="0" presId="urn:microsoft.com/office/officeart/2005/8/layout/chevron1"/>
    <dgm:cxn modelId="{94EA455A-689A-474A-A1DE-B9DC8B992E72}" type="presParOf" srcId="{3C132837-8C26-411D-9B67-697762B9D633}" destId="{A6FEC34C-93E8-453B-8F23-5A85BAE55F7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Supplies Purchase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Lead to Cash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After sale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2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94EA455A-689A-474A-A1DE-B9DC8B992E72}" type="presParOf" srcId="{3C132837-8C26-411D-9B67-697762B9D633}" destId="{A6FEC34C-93E8-453B-8F23-5A85BAE55F7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Supplies Purchase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Storage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EC3D5AC0-E90D-41AA-A79E-1F15D496157F}">
      <dgm:prSet phldrT="[Text]"/>
      <dgm:spPr/>
      <dgm:t>
        <a:bodyPr/>
        <a:lstStyle/>
        <a:p>
          <a:r>
            <a:rPr lang="en-US" dirty="0"/>
            <a:t>Sales</a:t>
          </a:r>
          <a:endParaRPr lang="en-PK" dirty="0"/>
        </a:p>
      </dgm:t>
    </dgm:pt>
    <dgm:pt modelId="{72CB6772-A7BE-4BA4-A0C1-3D04DEF2D4CA}" type="parTrans" cxnId="{A0A50670-A248-4CF0-B505-2525B690034F}">
      <dgm:prSet/>
      <dgm:spPr/>
      <dgm:t>
        <a:bodyPr/>
        <a:lstStyle/>
        <a:p>
          <a:endParaRPr lang="en-PK"/>
        </a:p>
      </dgm:t>
    </dgm:pt>
    <dgm:pt modelId="{331EC402-19AB-46C6-85CC-939A0BAB643B}" type="sibTrans" cxnId="{A0A50670-A248-4CF0-B505-2525B690034F}">
      <dgm:prSet/>
      <dgm:spPr/>
      <dgm:t>
        <a:bodyPr/>
        <a:lstStyle/>
        <a:p>
          <a:endParaRPr lang="en-PK"/>
        </a:p>
      </dgm:t>
    </dgm:pt>
    <dgm:pt modelId="{E136B3D7-E8E7-4A0D-AF1C-DF4CD81C3966}">
      <dgm:prSet phldrT="[Text]"/>
      <dgm:spPr/>
      <dgm:t>
        <a:bodyPr/>
        <a:lstStyle/>
        <a:p>
          <a:r>
            <a:rPr lang="en-US" dirty="0"/>
            <a:t>Distribution</a:t>
          </a:r>
          <a:endParaRPr lang="en-PK" dirty="0"/>
        </a:p>
      </dgm:t>
    </dgm:pt>
    <dgm:pt modelId="{89906677-27E9-45A1-9896-771CD4A67E70}" type="parTrans" cxnId="{53369CBF-6AFA-46E0-B784-0E399BA69670}">
      <dgm:prSet/>
      <dgm:spPr/>
      <dgm:t>
        <a:bodyPr/>
        <a:lstStyle/>
        <a:p>
          <a:endParaRPr lang="en-PK"/>
        </a:p>
      </dgm:t>
    </dgm:pt>
    <dgm:pt modelId="{74FC74DD-A8B8-4963-A3DE-5882527F4CA4}" type="sibTrans" cxnId="{53369CBF-6AFA-46E0-B784-0E399BA6967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After sale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F0B3F7DB-F58E-427A-A2E1-60CDC0DF1985}" type="pres">
      <dgm:prSet presAssocID="{EC3D5AC0-E90D-41AA-A79E-1F15D496157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0F45A63-2A4B-4DB6-868D-53ABA8937D22}" type="pres">
      <dgm:prSet presAssocID="{331EC402-19AB-46C6-85CC-939A0BAB643B}" presName="parTxOnlySpace" presStyleCnt="0"/>
      <dgm:spPr/>
    </dgm:pt>
    <dgm:pt modelId="{477AED1D-D721-40E6-9C52-6F2F24107C3D}" type="pres">
      <dgm:prSet presAssocID="{E136B3D7-E8E7-4A0D-AF1C-DF4CD81C396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14D091F-5993-4EDD-A97A-C01C108EBF97}" type="pres">
      <dgm:prSet presAssocID="{74FC74DD-A8B8-4963-A3DE-5882527F4CA4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4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0A50670-A248-4CF0-B505-2525B690034F}" srcId="{F48AB45F-9BB3-4F06-8055-D3CE2950ED9F}" destId="{EC3D5AC0-E90D-41AA-A79E-1F15D496157F}" srcOrd="2" destOrd="0" parTransId="{72CB6772-A7BE-4BA4-A0C1-3D04DEF2D4CA}" sibTransId="{331EC402-19AB-46C6-85CC-939A0BAB643B}"/>
    <dgm:cxn modelId="{079B1890-65B2-49DF-A5F2-1936188F46DB}" type="presOf" srcId="{EC3D5AC0-E90D-41AA-A79E-1F15D496157F}" destId="{F0B3F7DB-F58E-427A-A2E1-60CDC0DF1985}" srcOrd="0" destOrd="0" presId="urn:microsoft.com/office/officeart/2005/8/layout/chevron1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53369CBF-6AFA-46E0-B784-0E399BA69670}" srcId="{F48AB45F-9BB3-4F06-8055-D3CE2950ED9F}" destId="{E136B3D7-E8E7-4A0D-AF1C-DF4CD81C3966}" srcOrd="3" destOrd="0" parTransId="{89906677-27E9-45A1-9896-771CD4A67E70}" sibTransId="{74FC74DD-A8B8-4963-A3DE-5882527F4CA4}"/>
    <dgm:cxn modelId="{6A6A77DB-922C-4921-9D08-EB101313E084}" type="presOf" srcId="{E136B3D7-E8E7-4A0D-AF1C-DF4CD81C3966}" destId="{477AED1D-D721-40E6-9C52-6F2F24107C3D}" srcOrd="0" destOrd="0" presId="urn:microsoft.com/office/officeart/2005/8/layout/chevron1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A6159235-58ED-43E5-82F9-9C7EBDE4D145}" type="presParOf" srcId="{3C132837-8C26-411D-9B67-697762B9D633}" destId="{F0B3F7DB-F58E-427A-A2E1-60CDC0DF1985}" srcOrd="4" destOrd="0" presId="urn:microsoft.com/office/officeart/2005/8/layout/chevron1"/>
    <dgm:cxn modelId="{548EC26F-20AD-4111-B4A0-3C9EA5402E5C}" type="presParOf" srcId="{3C132837-8C26-411D-9B67-697762B9D633}" destId="{80F45A63-2A4B-4DB6-868D-53ABA8937D22}" srcOrd="5" destOrd="0" presId="urn:microsoft.com/office/officeart/2005/8/layout/chevron1"/>
    <dgm:cxn modelId="{EC49678D-2632-4B93-8EA0-B8BC1C92CFE9}" type="presParOf" srcId="{3C132837-8C26-411D-9B67-697762B9D633}" destId="{477AED1D-D721-40E6-9C52-6F2F24107C3D}" srcOrd="6" destOrd="0" presId="urn:microsoft.com/office/officeart/2005/8/layout/chevron1"/>
    <dgm:cxn modelId="{C21B9983-F122-4271-AC07-D9CD865F1C23}" type="presParOf" srcId="{3C132837-8C26-411D-9B67-697762B9D633}" destId="{014D091F-5993-4EDD-A97A-C01C108EBF97}" srcOrd="7" destOrd="0" presId="urn:microsoft.com/office/officeart/2005/8/layout/chevron1"/>
    <dgm:cxn modelId="{94EA455A-689A-474A-A1DE-B9DC8B992E72}" type="presParOf" srcId="{3C132837-8C26-411D-9B67-697762B9D633}" destId="{A6FEC34C-93E8-453B-8F23-5A85BAE55F7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Source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Make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Deliver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DCA05EBC-23BF-43F8-B54D-AE312ADE9F3D}">
      <dgm:prSet phldrT="[Text]"/>
      <dgm:spPr/>
      <dgm:t>
        <a:bodyPr/>
        <a:lstStyle/>
        <a:p>
          <a:r>
            <a:rPr lang="en-US" dirty="0"/>
            <a:t>Service</a:t>
          </a:r>
          <a:endParaRPr lang="en-PK" dirty="0"/>
        </a:p>
      </dgm:t>
    </dgm:pt>
    <dgm:pt modelId="{00B0D1A2-1C7B-487E-931B-E17896560B59}" type="parTrans" cxnId="{EC5E1D08-38A3-4A14-A4D7-23745C019B8C}">
      <dgm:prSet/>
      <dgm:spPr/>
      <dgm:t>
        <a:bodyPr/>
        <a:lstStyle/>
        <a:p>
          <a:endParaRPr lang="en-PK"/>
        </a:p>
      </dgm:t>
    </dgm:pt>
    <dgm:pt modelId="{1E2EBECD-9C43-48FB-9B31-5F6C8034927D}" type="sibTrans" cxnId="{EC5E1D08-38A3-4A14-A4D7-23745C019B8C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6761EF-D765-4FEC-B1BA-24D03EAA117D}" type="pres">
      <dgm:prSet presAssocID="{5C473DE0-D65E-454A-80B9-30EB2352C5BD}" presName="parTxOnlySpace" presStyleCnt="0"/>
      <dgm:spPr/>
    </dgm:pt>
    <dgm:pt modelId="{67866548-6346-4719-93D6-010EA9E1D08D}" type="pres">
      <dgm:prSet presAssocID="{DCA05EBC-23BF-43F8-B54D-AE312ADE9F3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2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EC5E1D08-38A3-4A14-A4D7-23745C019B8C}" srcId="{F48AB45F-9BB3-4F06-8055-D3CE2950ED9F}" destId="{DCA05EBC-23BF-43F8-B54D-AE312ADE9F3D}" srcOrd="3" destOrd="0" parTransId="{00B0D1A2-1C7B-487E-931B-E17896560B59}" sibTransId="{1E2EBECD-9C43-48FB-9B31-5F6C8034927D}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043A4D42-5E22-4340-841B-0232FD1F7DAD}" type="presOf" srcId="{DCA05EBC-23BF-43F8-B54D-AE312ADE9F3D}" destId="{67866548-6346-4719-93D6-010EA9E1D08D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94EA455A-689A-474A-A1DE-B9DC8B992E72}" type="presParOf" srcId="{3C132837-8C26-411D-9B67-697762B9D633}" destId="{A6FEC34C-93E8-453B-8F23-5A85BAE55F7F}" srcOrd="4" destOrd="0" presId="urn:microsoft.com/office/officeart/2005/8/layout/chevron1"/>
    <dgm:cxn modelId="{C4D4A25E-69BD-4F9D-BED9-CE24E8C95F3B}" type="presParOf" srcId="{3C132837-8C26-411D-9B67-697762B9D633}" destId="{D36761EF-D765-4FEC-B1BA-24D03EAA117D}" srcOrd="5" destOrd="0" presId="urn:microsoft.com/office/officeart/2005/8/layout/chevron1"/>
    <dgm:cxn modelId="{53601CE1-152D-45F3-A226-DE5F6E5DD32E}" type="presParOf" srcId="{3C132837-8C26-411D-9B67-697762B9D633}" destId="{67866548-6346-4719-93D6-010EA9E1D0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Source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Make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Deliver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DCA05EBC-23BF-43F8-B54D-AE312ADE9F3D}">
      <dgm:prSet phldrT="[Text]"/>
      <dgm:spPr/>
      <dgm:t>
        <a:bodyPr/>
        <a:lstStyle/>
        <a:p>
          <a:r>
            <a:rPr lang="en-US" dirty="0"/>
            <a:t>Service</a:t>
          </a:r>
          <a:endParaRPr lang="en-PK" dirty="0"/>
        </a:p>
      </dgm:t>
    </dgm:pt>
    <dgm:pt modelId="{00B0D1A2-1C7B-487E-931B-E17896560B59}" type="parTrans" cxnId="{EC5E1D08-38A3-4A14-A4D7-23745C019B8C}">
      <dgm:prSet/>
      <dgm:spPr/>
      <dgm:t>
        <a:bodyPr/>
        <a:lstStyle/>
        <a:p>
          <a:endParaRPr lang="en-PK"/>
        </a:p>
      </dgm:t>
    </dgm:pt>
    <dgm:pt modelId="{1E2EBECD-9C43-48FB-9B31-5F6C8034927D}" type="sibTrans" cxnId="{EC5E1D08-38A3-4A14-A4D7-23745C019B8C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6761EF-D765-4FEC-B1BA-24D03EAA117D}" type="pres">
      <dgm:prSet presAssocID="{5C473DE0-D65E-454A-80B9-30EB2352C5BD}" presName="parTxOnlySpace" presStyleCnt="0"/>
      <dgm:spPr/>
    </dgm:pt>
    <dgm:pt modelId="{67866548-6346-4719-93D6-010EA9E1D08D}" type="pres">
      <dgm:prSet presAssocID="{DCA05EBC-23BF-43F8-B54D-AE312ADE9F3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2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EC5E1D08-38A3-4A14-A4D7-23745C019B8C}" srcId="{F48AB45F-9BB3-4F06-8055-D3CE2950ED9F}" destId="{DCA05EBC-23BF-43F8-B54D-AE312ADE9F3D}" srcOrd="3" destOrd="0" parTransId="{00B0D1A2-1C7B-487E-931B-E17896560B59}" sibTransId="{1E2EBECD-9C43-48FB-9B31-5F6C8034927D}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043A4D42-5E22-4340-841B-0232FD1F7DAD}" type="presOf" srcId="{DCA05EBC-23BF-43F8-B54D-AE312ADE9F3D}" destId="{67866548-6346-4719-93D6-010EA9E1D08D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94EA455A-689A-474A-A1DE-B9DC8B992E72}" type="presParOf" srcId="{3C132837-8C26-411D-9B67-697762B9D633}" destId="{A6FEC34C-93E8-453B-8F23-5A85BAE55F7F}" srcOrd="4" destOrd="0" presId="urn:microsoft.com/office/officeart/2005/8/layout/chevron1"/>
    <dgm:cxn modelId="{C4D4A25E-69BD-4F9D-BED9-CE24E8C95F3B}" type="presParOf" srcId="{3C132837-8C26-411D-9B67-697762B9D633}" destId="{D36761EF-D765-4FEC-B1BA-24D03EAA117D}" srcOrd="5" destOrd="0" presId="urn:microsoft.com/office/officeart/2005/8/layout/chevron1"/>
    <dgm:cxn modelId="{53601CE1-152D-45F3-A226-DE5F6E5DD32E}" type="presParOf" srcId="{3C132837-8C26-411D-9B67-697762B9D633}" destId="{67866548-6346-4719-93D6-010EA9E1D0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Stocked Product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Make to stock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Deliver stockaded products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DCA05EBC-23BF-43F8-B54D-AE312ADE9F3D}">
      <dgm:prSet phldrT="[Text]"/>
      <dgm:spPr/>
      <dgm:t>
        <a:bodyPr/>
        <a:lstStyle/>
        <a:p>
          <a:r>
            <a:rPr lang="en-US" dirty="0"/>
            <a:t>Service stocked products</a:t>
          </a:r>
          <a:endParaRPr lang="en-PK" dirty="0"/>
        </a:p>
      </dgm:t>
    </dgm:pt>
    <dgm:pt modelId="{00B0D1A2-1C7B-487E-931B-E17896560B59}" type="parTrans" cxnId="{EC5E1D08-38A3-4A14-A4D7-23745C019B8C}">
      <dgm:prSet/>
      <dgm:spPr/>
      <dgm:t>
        <a:bodyPr/>
        <a:lstStyle/>
        <a:p>
          <a:endParaRPr lang="en-PK"/>
        </a:p>
      </dgm:t>
    </dgm:pt>
    <dgm:pt modelId="{1E2EBECD-9C43-48FB-9B31-5F6C8034927D}" type="sibTrans" cxnId="{EC5E1D08-38A3-4A14-A4D7-23745C019B8C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6761EF-D765-4FEC-B1BA-24D03EAA117D}" type="pres">
      <dgm:prSet presAssocID="{5C473DE0-D65E-454A-80B9-30EB2352C5BD}" presName="parTxOnlySpace" presStyleCnt="0"/>
      <dgm:spPr/>
    </dgm:pt>
    <dgm:pt modelId="{67866548-6346-4719-93D6-010EA9E1D08D}" type="pres">
      <dgm:prSet presAssocID="{DCA05EBC-23BF-43F8-B54D-AE312ADE9F3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2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EC5E1D08-38A3-4A14-A4D7-23745C019B8C}" srcId="{F48AB45F-9BB3-4F06-8055-D3CE2950ED9F}" destId="{DCA05EBC-23BF-43F8-B54D-AE312ADE9F3D}" srcOrd="3" destOrd="0" parTransId="{00B0D1A2-1C7B-487E-931B-E17896560B59}" sibTransId="{1E2EBECD-9C43-48FB-9B31-5F6C8034927D}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043A4D42-5E22-4340-841B-0232FD1F7DAD}" type="presOf" srcId="{DCA05EBC-23BF-43F8-B54D-AE312ADE9F3D}" destId="{67866548-6346-4719-93D6-010EA9E1D08D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94EA455A-689A-474A-A1DE-B9DC8B992E72}" type="presParOf" srcId="{3C132837-8C26-411D-9B67-697762B9D633}" destId="{A6FEC34C-93E8-453B-8F23-5A85BAE55F7F}" srcOrd="4" destOrd="0" presId="urn:microsoft.com/office/officeart/2005/8/layout/chevron1"/>
    <dgm:cxn modelId="{C4D4A25E-69BD-4F9D-BED9-CE24E8C95F3B}" type="presParOf" srcId="{3C132837-8C26-411D-9B67-697762B9D633}" destId="{D36761EF-D765-4FEC-B1BA-24D03EAA117D}" srcOrd="5" destOrd="0" presId="urn:microsoft.com/office/officeart/2005/8/layout/chevron1"/>
    <dgm:cxn modelId="{53601CE1-152D-45F3-A226-DE5F6E5DD32E}" type="presParOf" srcId="{3C132837-8C26-411D-9B67-697762B9D633}" destId="{67866548-6346-4719-93D6-010EA9E1D0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Source MTO Products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Make to order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Deliver MTO Products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DCA05EBC-23BF-43F8-B54D-AE312ADE9F3D}">
      <dgm:prSet phldrT="[Text]"/>
      <dgm:spPr/>
      <dgm:t>
        <a:bodyPr/>
        <a:lstStyle/>
        <a:p>
          <a:r>
            <a:rPr lang="en-US" dirty="0"/>
            <a:t>Service MTP Products</a:t>
          </a:r>
          <a:endParaRPr lang="en-PK" dirty="0"/>
        </a:p>
      </dgm:t>
    </dgm:pt>
    <dgm:pt modelId="{00B0D1A2-1C7B-487E-931B-E17896560B59}" type="parTrans" cxnId="{EC5E1D08-38A3-4A14-A4D7-23745C019B8C}">
      <dgm:prSet/>
      <dgm:spPr/>
      <dgm:t>
        <a:bodyPr/>
        <a:lstStyle/>
        <a:p>
          <a:endParaRPr lang="en-PK"/>
        </a:p>
      </dgm:t>
    </dgm:pt>
    <dgm:pt modelId="{1E2EBECD-9C43-48FB-9B31-5F6C8034927D}" type="sibTrans" cxnId="{EC5E1D08-38A3-4A14-A4D7-23745C019B8C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6761EF-D765-4FEC-B1BA-24D03EAA117D}" type="pres">
      <dgm:prSet presAssocID="{5C473DE0-D65E-454A-80B9-30EB2352C5BD}" presName="parTxOnlySpace" presStyleCnt="0"/>
      <dgm:spPr/>
    </dgm:pt>
    <dgm:pt modelId="{67866548-6346-4719-93D6-010EA9E1D08D}" type="pres">
      <dgm:prSet presAssocID="{DCA05EBC-23BF-43F8-B54D-AE312ADE9F3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2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EC5E1D08-38A3-4A14-A4D7-23745C019B8C}" srcId="{F48AB45F-9BB3-4F06-8055-D3CE2950ED9F}" destId="{DCA05EBC-23BF-43F8-B54D-AE312ADE9F3D}" srcOrd="3" destOrd="0" parTransId="{00B0D1A2-1C7B-487E-931B-E17896560B59}" sibTransId="{1E2EBECD-9C43-48FB-9B31-5F6C8034927D}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043A4D42-5E22-4340-841B-0232FD1F7DAD}" type="presOf" srcId="{DCA05EBC-23BF-43F8-B54D-AE312ADE9F3D}" destId="{67866548-6346-4719-93D6-010EA9E1D08D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94EA455A-689A-474A-A1DE-B9DC8B992E72}" type="presParOf" srcId="{3C132837-8C26-411D-9B67-697762B9D633}" destId="{A6FEC34C-93E8-453B-8F23-5A85BAE55F7F}" srcOrd="4" destOrd="0" presId="urn:microsoft.com/office/officeart/2005/8/layout/chevron1"/>
    <dgm:cxn modelId="{C4D4A25E-69BD-4F9D-BED9-CE24E8C95F3B}" type="presParOf" srcId="{3C132837-8C26-411D-9B67-697762B9D633}" destId="{D36761EF-D765-4FEC-B1BA-24D03EAA117D}" srcOrd="5" destOrd="0" presId="urn:microsoft.com/office/officeart/2005/8/layout/chevron1"/>
    <dgm:cxn modelId="{53601CE1-152D-45F3-A226-DE5F6E5DD32E}" type="presParOf" srcId="{3C132837-8C26-411D-9B67-697762B9D633}" destId="{67866548-6346-4719-93D6-010EA9E1D0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8AB45F-9BB3-4F06-8055-D3CE2950ED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83E0D8E-4DCF-400A-9E93-0870391739E0}">
      <dgm:prSet phldrT="[Text]"/>
      <dgm:spPr/>
      <dgm:t>
        <a:bodyPr/>
        <a:lstStyle/>
        <a:p>
          <a:r>
            <a:rPr lang="en-US" dirty="0"/>
            <a:t>Source ETO Product</a:t>
          </a:r>
          <a:endParaRPr lang="en-PK" dirty="0"/>
        </a:p>
      </dgm:t>
    </dgm:pt>
    <dgm:pt modelId="{903354F0-5FCA-47E4-B6A5-3756FB0C3C92}" type="parTrans" cxnId="{AE0527A4-2EFC-4D5C-8DC7-4E8090D1A05F}">
      <dgm:prSet/>
      <dgm:spPr/>
      <dgm:t>
        <a:bodyPr/>
        <a:lstStyle/>
        <a:p>
          <a:endParaRPr lang="en-PK"/>
        </a:p>
      </dgm:t>
    </dgm:pt>
    <dgm:pt modelId="{14739111-6DC4-49F5-9B28-25A7ECC41E36}" type="sibTrans" cxnId="{AE0527A4-2EFC-4D5C-8DC7-4E8090D1A05F}">
      <dgm:prSet/>
      <dgm:spPr/>
      <dgm:t>
        <a:bodyPr/>
        <a:lstStyle/>
        <a:p>
          <a:endParaRPr lang="en-PK"/>
        </a:p>
      </dgm:t>
    </dgm:pt>
    <dgm:pt modelId="{343D5ADC-708F-4C88-BEC9-FD0C85CDCB85}">
      <dgm:prSet phldrT="[Text]"/>
      <dgm:spPr/>
      <dgm:t>
        <a:bodyPr/>
        <a:lstStyle/>
        <a:p>
          <a:r>
            <a:rPr lang="en-US" dirty="0"/>
            <a:t>Engineer to Order</a:t>
          </a:r>
          <a:endParaRPr lang="en-PK" dirty="0"/>
        </a:p>
      </dgm:t>
    </dgm:pt>
    <dgm:pt modelId="{3EFA0870-FE16-4A76-980A-DB0F36A3BE81}" type="parTrans" cxnId="{1EA3B648-54A6-4F10-A932-B8FF482CCC60}">
      <dgm:prSet/>
      <dgm:spPr/>
      <dgm:t>
        <a:bodyPr/>
        <a:lstStyle/>
        <a:p>
          <a:endParaRPr lang="en-PK"/>
        </a:p>
      </dgm:t>
    </dgm:pt>
    <dgm:pt modelId="{47D697D5-EE42-41F2-85A8-AF4FDFB20407}" type="sibTrans" cxnId="{1EA3B648-54A6-4F10-A932-B8FF482CCC60}">
      <dgm:prSet/>
      <dgm:spPr/>
      <dgm:t>
        <a:bodyPr/>
        <a:lstStyle/>
        <a:p>
          <a:endParaRPr lang="en-PK"/>
        </a:p>
      </dgm:t>
    </dgm:pt>
    <dgm:pt modelId="{BEACA798-77F0-4328-9847-F2783CBF6578}">
      <dgm:prSet phldrT="[Text]"/>
      <dgm:spPr/>
      <dgm:t>
        <a:bodyPr/>
        <a:lstStyle/>
        <a:p>
          <a:r>
            <a:rPr lang="en-US" dirty="0"/>
            <a:t>Deliver ETO Products</a:t>
          </a:r>
          <a:endParaRPr lang="en-PK" dirty="0"/>
        </a:p>
      </dgm:t>
    </dgm:pt>
    <dgm:pt modelId="{833CBC45-258E-4267-B99B-BC0954952A13}" type="parTrans" cxnId="{A9B6E302-6124-4940-9123-7266EBAE49FB}">
      <dgm:prSet/>
      <dgm:spPr/>
      <dgm:t>
        <a:bodyPr/>
        <a:lstStyle/>
        <a:p>
          <a:endParaRPr lang="en-PK"/>
        </a:p>
      </dgm:t>
    </dgm:pt>
    <dgm:pt modelId="{5C473DE0-D65E-454A-80B9-30EB2352C5BD}" type="sibTrans" cxnId="{A9B6E302-6124-4940-9123-7266EBAE49FB}">
      <dgm:prSet/>
      <dgm:spPr/>
      <dgm:t>
        <a:bodyPr/>
        <a:lstStyle/>
        <a:p>
          <a:endParaRPr lang="en-PK"/>
        </a:p>
      </dgm:t>
    </dgm:pt>
    <dgm:pt modelId="{DCA05EBC-23BF-43F8-B54D-AE312ADE9F3D}">
      <dgm:prSet phldrT="[Text]"/>
      <dgm:spPr/>
      <dgm:t>
        <a:bodyPr/>
        <a:lstStyle/>
        <a:p>
          <a:r>
            <a:rPr lang="en-US" dirty="0"/>
            <a:t>Service ETO Products</a:t>
          </a:r>
          <a:endParaRPr lang="en-PK" dirty="0"/>
        </a:p>
      </dgm:t>
    </dgm:pt>
    <dgm:pt modelId="{00B0D1A2-1C7B-487E-931B-E17896560B59}" type="parTrans" cxnId="{EC5E1D08-38A3-4A14-A4D7-23745C019B8C}">
      <dgm:prSet/>
      <dgm:spPr/>
      <dgm:t>
        <a:bodyPr/>
        <a:lstStyle/>
        <a:p>
          <a:endParaRPr lang="en-PK"/>
        </a:p>
      </dgm:t>
    </dgm:pt>
    <dgm:pt modelId="{1E2EBECD-9C43-48FB-9B31-5F6C8034927D}" type="sibTrans" cxnId="{EC5E1D08-38A3-4A14-A4D7-23745C019B8C}">
      <dgm:prSet/>
      <dgm:spPr/>
      <dgm:t>
        <a:bodyPr/>
        <a:lstStyle/>
        <a:p>
          <a:endParaRPr lang="en-PK"/>
        </a:p>
      </dgm:t>
    </dgm:pt>
    <dgm:pt modelId="{3C132837-8C26-411D-9B67-697762B9D633}" type="pres">
      <dgm:prSet presAssocID="{F48AB45F-9BB3-4F06-8055-D3CE2950ED9F}" presName="Name0" presStyleCnt="0">
        <dgm:presLayoutVars>
          <dgm:dir/>
          <dgm:animLvl val="lvl"/>
          <dgm:resizeHandles val="exact"/>
        </dgm:presLayoutVars>
      </dgm:prSet>
      <dgm:spPr/>
    </dgm:pt>
    <dgm:pt modelId="{6F3A4EDA-F5EA-420E-84ED-4E0626BE02D3}" type="pres">
      <dgm:prSet presAssocID="{183E0D8E-4DCF-400A-9E93-0870391739E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E9410B-C7A6-4805-BC5B-986AD34136DE}" type="pres">
      <dgm:prSet presAssocID="{14739111-6DC4-49F5-9B28-25A7ECC41E36}" presName="parTxOnlySpace" presStyleCnt="0"/>
      <dgm:spPr/>
    </dgm:pt>
    <dgm:pt modelId="{46413AD5-906E-495D-9C35-55BEF5F52AEE}" type="pres">
      <dgm:prSet presAssocID="{343D5ADC-708F-4C88-BEC9-FD0C85CDCB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3B16CD-F32B-4D9A-B556-431A7545CD88}" type="pres">
      <dgm:prSet presAssocID="{47D697D5-EE42-41F2-85A8-AF4FDFB20407}" presName="parTxOnlySpace" presStyleCnt="0"/>
      <dgm:spPr/>
    </dgm:pt>
    <dgm:pt modelId="{A6FEC34C-93E8-453B-8F23-5A85BAE55F7F}" type="pres">
      <dgm:prSet presAssocID="{BEACA798-77F0-4328-9847-F2783CBF65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6761EF-D765-4FEC-B1BA-24D03EAA117D}" type="pres">
      <dgm:prSet presAssocID="{5C473DE0-D65E-454A-80B9-30EB2352C5BD}" presName="parTxOnlySpace" presStyleCnt="0"/>
      <dgm:spPr/>
    </dgm:pt>
    <dgm:pt modelId="{67866548-6346-4719-93D6-010EA9E1D08D}" type="pres">
      <dgm:prSet presAssocID="{DCA05EBC-23BF-43F8-B54D-AE312ADE9F3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B6E302-6124-4940-9123-7266EBAE49FB}" srcId="{F48AB45F-9BB3-4F06-8055-D3CE2950ED9F}" destId="{BEACA798-77F0-4328-9847-F2783CBF6578}" srcOrd="2" destOrd="0" parTransId="{833CBC45-258E-4267-B99B-BC0954952A13}" sibTransId="{5C473DE0-D65E-454A-80B9-30EB2352C5BD}"/>
    <dgm:cxn modelId="{2199E103-C31F-4330-989F-1B6455E52732}" type="presOf" srcId="{343D5ADC-708F-4C88-BEC9-FD0C85CDCB85}" destId="{46413AD5-906E-495D-9C35-55BEF5F52AEE}" srcOrd="0" destOrd="0" presId="urn:microsoft.com/office/officeart/2005/8/layout/chevron1"/>
    <dgm:cxn modelId="{EC5E1D08-38A3-4A14-A4D7-23745C019B8C}" srcId="{F48AB45F-9BB3-4F06-8055-D3CE2950ED9F}" destId="{DCA05EBC-23BF-43F8-B54D-AE312ADE9F3D}" srcOrd="3" destOrd="0" parTransId="{00B0D1A2-1C7B-487E-931B-E17896560B59}" sibTransId="{1E2EBECD-9C43-48FB-9B31-5F6C8034927D}"/>
    <dgm:cxn modelId="{90A0C613-53D0-4FCB-9CA5-99742C003EE6}" type="presOf" srcId="{BEACA798-77F0-4328-9847-F2783CBF6578}" destId="{A6FEC34C-93E8-453B-8F23-5A85BAE55F7F}" srcOrd="0" destOrd="0" presId="urn:microsoft.com/office/officeart/2005/8/layout/chevron1"/>
    <dgm:cxn modelId="{6015FC2A-9A48-44CB-A480-BAF574213312}" type="presOf" srcId="{F48AB45F-9BB3-4F06-8055-D3CE2950ED9F}" destId="{3C132837-8C26-411D-9B67-697762B9D633}" srcOrd="0" destOrd="0" presId="urn:microsoft.com/office/officeart/2005/8/layout/chevron1"/>
    <dgm:cxn modelId="{043A4D42-5E22-4340-841B-0232FD1F7DAD}" type="presOf" srcId="{DCA05EBC-23BF-43F8-B54D-AE312ADE9F3D}" destId="{67866548-6346-4719-93D6-010EA9E1D08D}" srcOrd="0" destOrd="0" presId="urn:microsoft.com/office/officeart/2005/8/layout/chevron1"/>
    <dgm:cxn modelId="{17A24065-1B01-4D7E-8581-AD980E7783EE}" type="presOf" srcId="{183E0D8E-4DCF-400A-9E93-0870391739E0}" destId="{6F3A4EDA-F5EA-420E-84ED-4E0626BE02D3}" srcOrd="0" destOrd="0" presId="urn:microsoft.com/office/officeart/2005/8/layout/chevron1"/>
    <dgm:cxn modelId="{1EA3B648-54A6-4F10-A932-B8FF482CCC60}" srcId="{F48AB45F-9BB3-4F06-8055-D3CE2950ED9F}" destId="{343D5ADC-708F-4C88-BEC9-FD0C85CDCB85}" srcOrd="1" destOrd="0" parTransId="{3EFA0870-FE16-4A76-980A-DB0F36A3BE81}" sibTransId="{47D697D5-EE42-41F2-85A8-AF4FDFB20407}"/>
    <dgm:cxn modelId="{AE0527A4-2EFC-4D5C-8DC7-4E8090D1A05F}" srcId="{F48AB45F-9BB3-4F06-8055-D3CE2950ED9F}" destId="{183E0D8E-4DCF-400A-9E93-0870391739E0}" srcOrd="0" destOrd="0" parTransId="{903354F0-5FCA-47E4-B6A5-3756FB0C3C92}" sibTransId="{14739111-6DC4-49F5-9B28-25A7ECC41E36}"/>
    <dgm:cxn modelId="{0438330E-92E8-42F7-88EA-E101B4948854}" type="presParOf" srcId="{3C132837-8C26-411D-9B67-697762B9D633}" destId="{6F3A4EDA-F5EA-420E-84ED-4E0626BE02D3}" srcOrd="0" destOrd="0" presId="urn:microsoft.com/office/officeart/2005/8/layout/chevron1"/>
    <dgm:cxn modelId="{A730E4BB-2068-4EF1-8B51-623F715581CF}" type="presParOf" srcId="{3C132837-8C26-411D-9B67-697762B9D633}" destId="{D8E9410B-C7A6-4805-BC5B-986AD34136DE}" srcOrd="1" destOrd="0" presId="urn:microsoft.com/office/officeart/2005/8/layout/chevron1"/>
    <dgm:cxn modelId="{F33FD049-D959-4CA1-AF54-441AC27F9138}" type="presParOf" srcId="{3C132837-8C26-411D-9B67-697762B9D633}" destId="{46413AD5-906E-495D-9C35-55BEF5F52AEE}" srcOrd="2" destOrd="0" presId="urn:microsoft.com/office/officeart/2005/8/layout/chevron1"/>
    <dgm:cxn modelId="{54A15F81-23A6-4ED9-A9D3-D96ADD0D4AB5}" type="presParOf" srcId="{3C132837-8C26-411D-9B67-697762B9D633}" destId="{003B16CD-F32B-4D9A-B556-431A7545CD88}" srcOrd="3" destOrd="0" presId="urn:microsoft.com/office/officeart/2005/8/layout/chevron1"/>
    <dgm:cxn modelId="{94EA455A-689A-474A-A1DE-B9DC8B992E72}" type="presParOf" srcId="{3C132837-8C26-411D-9B67-697762B9D633}" destId="{A6FEC34C-93E8-453B-8F23-5A85BAE55F7F}" srcOrd="4" destOrd="0" presId="urn:microsoft.com/office/officeart/2005/8/layout/chevron1"/>
    <dgm:cxn modelId="{C4D4A25E-69BD-4F9D-BED9-CE24E8C95F3B}" type="presParOf" srcId="{3C132837-8C26-411D-9B67-697762B9D633}" destId="{D36761EF-D765-4FEC-B1BA-24D03EAA117D}" srcOrd="5" destOrd="0" presId="urn:microsoft.com/office/officeart/2005/8/layout/chevron1"/>
    <dgm:cxn modelId="{53601CE1-152D-45F3-A226-DE5F6E5DD32E}" type="presParOf" srcId="{3C132837-8C26-411D-9B67-697762B9D633}" destId="{67866548-6346-4719-93D6-010EA9E1D0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F355F-8911-4BD8-A872-0B5FA9724D5C}">
      <dsp:nvSpPr>
        <dsp:cNvPr id="0" name=""/>
        <dsp:cNvSpPr/>
      </dsp:nvSpPr>
      <dsp:spPr>
        <a:xfrm>
          <a:off x="1983" y="2355501"/>
          <a:ext cx="1765633" cy="706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Supplies purchase</a:t>
          </a:r>
          <a:endParaRPr lang="en-PK" sz="2000" kern="1200" dirty="0"/>
        </a:p>
      </dsp:txBody>
      <dsp:txXfrm>
        <a:off x="355110" y="2355501"/>
        <a:ext cx="1059380" cy="706253"/>
      </dsp:txXfrm>
    </dsp:sp>
    <dsp:sp modelId="{D746AF36-D6DF-4B42-832D-9E6168979C3E}">
      <dsp:nvSpPr>
        <dsp:cNvPr id="0" name=""/>
        <dsp:cNvSpPr/>
      </dsp:nvSpPr>
      <dsp:spPr>
        <a:xfrm>
          <a:off x="1591054" y="2355501"/>
          <a:ext cx="1765633" cy="706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Lead to Quote</a:t>
          </a:r>
          <a:endParaRPr lang="en-PK" sz="2000" kern="1200" dirty="0"/>
        </a:p>
      </dsp:txBody>
      <dsp:txXfrm>
        <a:off x="1944181" y="2355501"/>
        <a:ext cx="1059380" cy="706253"/>
      </dsp:txXfrm>
    </dsp:sp>
    <dsp:sp modelId="{236BB5CE-A8CF-4ED8-A2B1-B5943E340E44}">
      <dsp:nvSpPr>
        <dsp:cNvPr id="0" name=""/>
        <dsp:cNvSpPr/>
      </dsp:nvSpPr>
      <dsp:spPr>
        <a:xfrm>
          <a:off x="3180124" y="2355501"/>
          <a:ext cx="1765633" cy="706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Quote to Order</a:t>
          </a:r>
          <a:endParaRPr lang="en-PK" sz="2000" kern="1200" dirty="0"/>
        </a:p>
      </dsp:txBody>
      <dsp:txXfrm>
        <a:off x="3533251" y="2355501"/>
        <a:ext cx="1059380" cy="706253"/>
      </dsp:txXfrm>
    </dsp:sp>
    <dsp:sp modelId="{B21E6312-50F4-49D3-AAA5-C3C3884DF919}">
      <dsp:nvSpPr>
        <dsp:cNvPr id="0" name=""/>
        <dsp:cNvSpPr/>
      </dsp:nvSpPr>
      <dsp:spPr>
        <a:xfrm>
          <a:off x="4769195" y="2355501"/>
          <a:ext cx="1765633" cy="706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 to Cash</a:t>
          </a:r>
          <a:endParaRPr lang="en-PK" sz="2000" kern="1200" dirty="0"/>
        </a:p>
      </dsp:txBody>
      <dsp:txXfrm>
        <a:off x="5122322" y="2355501"/>
        <a:ext cx="1059380" cy="706253"/>
      </dsp:txXfrm>
    </dsp:sp>
    <dsp:sp modelId="{95F79C22-3C74-4F5B-8867-F69582E2B3BA}">
      <dsp:nvSpPr>
        <dsp:cNvPr id="0" name=""/>
        <dsp:cNvSpPr/>
      </dsp:nvSpPr>
      <dsp:spPr>
        <a:xfrm>
          <a:off x="6358265" y="2355501"/>
          <a:ext cx="1765633" cy="706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After sale care</a:t>
          </a:r>
          <a:endParaRPr lang="en-PK" sz="2000" kern="1200" dirty="0"/>
        </a:p>
      </dsp:txBody>
      <dsp:txXfrm>
        <a:off x="6711392" y="2355501"/>
        <a:ext cx="1059380" cy="7062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2046" y="164187"/>
          <a:ext cx="2492968" cy="9971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Suppliers Evaluation</a:t>
          </a:r>
          <a:endParaRPr lang="en-PK" sz="2500" kern="1200" dirty="0"/>
        </a:p>
      </dsp:txBody>
      <dsp:txXfrm>
        <a:off x="500640" y="164187"/>
        <a:ext cx="1495781" cy="997187"/>
      </dsp:txXfrm>
    </dsp:sp>
    <dsp:sp modelId="{46413AD5-906E-495D-9C35-55BEF5F52AEE}">
      <dsp:nvSpPr>
        <dsp:cNvPr id="0" name=""/>
        <dsp:cNvSpPr/>
      </dsp:nvSpPr>
      <dsp:spPr>
        <a:xfrm>
          <a:off x="2245717" y="164187"/>
          <a:ext cx="2492968" cy="9971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Contract Signing</a:t>
          </a:r>
          <a:endParaRPr lang="en-PK" sz="2500" kern="1200" dirty="0"/>
        </a:p>
      </dsp:txBody>
      <dsp:txXfrm>
        <a:off x="2744311" y="164187"/>
        <a:ext cx="1495781" cy="997187"/>
      </dsp:txXfrm>
    </dsp:sp>
    <dsp:sp modelId="{A6FEC34C-93E8-453B-8F23-5A85BAE55F7F}">
      <dsp:nvSpPr>
        <dsp:cNvPr id="0" name=""/>
        <dsp:cNvSpPr/>
      </dsp:nvSpPr>
      <dsp:spPr>
        <a:xfrm>
          <a:off x="4489389" y="164187"/>
          <a:ext cx="2492968" cy="9971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Sourcing</a:t>
          </a:r>
          <a:endParaRPr lang="en-PK" sz="2500" kern="1200" dirty="0"/>
        </a:p>
      </dsp:txBody>
      <dsp:txXfrm>
        <a:off x="4987983" y="164187"/>
        <a:ext cx="1495781" cy="9971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3239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Recruitment</a:t>
          </a:r>
          <a:endParaRPr lang="en-PK" sz="1500" kern="1200" dirty="0"/>
        </a:p>
      </dsp:txBody>
      <dsp:txXfrm>
        <a:off x="380424" y="285596"/>
        <a:ext cx="1131555" cy="754370"/>
      </dsp:txXfrm>
    </dsp:sp>
    <dsp:sp modelId="{46413AD5-906E-495D-9C35-55BEF5F52AEE}">
      <dsp:nvSpPr>
        <dsp:cNvPr id="0" name=""/>
        <dsp:cNvSpPr/>
      </dsp:nvSpPr>
      <dsp:spPr>
        <a:xfrm>
          <a:off x="1700572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Induction</a:t>
          </a:r>
          <a:endParaRPr lang="en-PK" sz="1500" kern="1200" dirty="0"/>
        </a:p>
      </dsp:txBody>
      <dsp:txXfrm>
        <a:off x="2077757" y="285596"/>
        <a:ext cx="1131555" cy="754370"/>
      </dsp:txXfrm>
    </dsp:sp>
    <dsp:sp modelId="{54694FC9-262E-4D06-B5B5-29DC106964AA}">
      <dsp:nvSpPr>
        <dsp:cNvPr id="0" name=""/>
        <dsp:cNvSpPr/>
      </dsp:nvSpPr>
      <dsp:spPr>
        <a:xfrm>
          <a:off x="3397905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Probation</a:t>
          </a:r>
          <a:endParaRPr lang="en-PK" sz="1500" kern="1200" dirty="0"/>
        </a:p>
      </dsp:txBody>
      <dsp:txXfrm>
        <a:off x="3775090" y="285596"/>
        <a:ext cx="1131555" cy="754370"/>
      </dsp:txXfrm>
    </dsp:sp>
    <dsp:sp modelId="{A6FEC34C-93E8-453B-8F23-5A85BAE55F7F}">
      <dsp:nvSpPr>
        <dsp:cNvPr id="0" name=""/>
        <dsp:cNvSpPr/>
      </dsp:nvSpPr>
      <dsp:spPr>
        <a:xfrm>
          <a:off x="5095238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Performance Review</a:t>
          </a:r>
          <a:endParaRPr lang="en-PK" sz="1500" kern="1200" dirty="0"/>
        </a:p>
      </dsp:txBody>
      <dsp:txXfrm>
        <a:off x="5472423" y="285596"/>
        <a:ext cx="1131555" cy="7543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3239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Payroll</a:t>
          </a:r>
          <a:endParaRPr lang="en-PK" sz="1900" kern="1200" dirty="0"/>
        </a:p>
      </dsp:txBody>
      <dsp:txXfrm>
        <a:off x="380424" y="285596"/>
        <a:ext cx="1131555" cy="754370"/>
      </dsp:txXfrm>
    </dsp:sp>
    <dsp:sp modelId="{46413AD5-906E-495D-9C35-55BEF5F52AEE}">
      <dsp:nvSpPr>
        <dsp:cNvPr id="0" name=""/>
        <dsp:cNvSpPr/>
      </dsp:nvSpPr>
      <dsp:spPr>
        <a:xfrm>
          <a:off x="1700572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Book Keeping</a:t>
          </a:r>
          <a:endParaRPr lang="en-PK" sz="1900" kern="1200" dirty="0"/>
        </a:p>
      </dsp:txBody>
      <dsp:txXfrm>
        <a:off x="2077757" y="285596"/>
        <a:ext cx="1131555" cy="754370"/>
      </dsp:txXfrm>
    </dsp:sp>
    <dsp:sp modelId="{A6FEC34C-93E8-453B-8F23-5A85BAE55F7F}">
      <dsp:nvSpPr>
        <dsp:cNvPr id="0" name=""/>
        <dsp:cNvSpPr/>
      </dsp:nvSpPr>
      <dsp:spPr>
        <a:xfrm>
          <a:off x="3397905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Reporting &amp; Analysis</a:t>
          </a:r>
          <a:endParaRPr lang="en-PK" sz="1900" kern="1200" dirty="0"/>
        </a:p>
      </dsp:txBody>
      <dsp:txXfrm>
        <a:off x="3775090" y="285596"/>
        <a:ext cx="1131555" cy="754370"/>
      </dsp:txXfrm>
    </dsp:sp>
    <dsp:sp modelId="{67866548-6346-4719-93D6-010EA9E1D08D}">
      <dsp:nvSpPr>
        <dsp:cNvPr id="0" name=""/>
        <dsp:cNvSpPr/>
      </dsp:nvSpPr>
      <dsp:spPr>
        <a:xfrm>
          <a:off x="5095238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Auditing</a:t>
          </a:r>
          <a:endParaRPr lang="en-PK" sz="1900" kern="1200" dirty="0"/>
        </a:p>
      </dsp:txBody>
      <dsp:txXfrm>
        <a:off x="5472423" y="285596"/>
        <a:ext cx="1131555" cy="7543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3239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Risk Identification</a:t>
          </a:r>
          <a:endParaRPr lang="en-PK" sz="1500" kern="1200" dirty="0"/>
        </a:p>
      </dsp:txBody>
      <dsp:txXfrm>
        <a:off x="380424" y="285596"/>
        <a:ext cx="1131555" cy="754370"/>
      </dsp:txXfrm>
    </dsp:sp>
    <dsp:sp modelId="{46413AD5-906E-495D-9C35-55BEF5F52AEE}">
      <dsp:nvSpPr>
        <dsp:cNvPr id="0" name=""/>
        <dsp:cNvSpPr/>
      </dsp:nvSpPr>
      <dsp:spPr>
        <a:xfrm>
          <a:off x="1700572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Risk Analysis</a:t>
          </a:r>
          <a:endParaRPr lang="en-PK" sz="1500" kern="1200" dirty="0"/>
        </a:p>
      </dsp:txBody>
      <dsp:txXfrm>
        <a:off x="2077757" y="285596"/>
        <a:ext cx="1131555" cy="754370"/>
      </dsp:txXfrm>
    </dsp:sp>
    <dsp:sp modelId="{A6FEC34C-93E8-453B-8F23-5A85BAE55F7F}">
      <dsp:nvSpPr>
        <dsp:cNvPr id="0" name=""/>
        <dsp:cNvSpPr/>
      </dsp:nvSpPr>
      <dsp:spPr>
        <a:xfrm>
          <a:off x="3397905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Risk Evaluation</a:t>
          </a:r>
          <a:endParaRPr lang="en-PK" sz="1500" kern="1200" dirty="0"/>
        </a:p>
      </dsp:txBody>
      <dsp:txXfrm>
        <a:off x="3775090" y="285596"/>
        <a:ext cx="1131555" cy="754370"/>
      </dsp:txXfrm>
    </dsp:sp>
    <dsp:sp modelId="{67866548-6346-4719-93D6-010EA9E1D08D}">
      <dsp:nvSpPr>
        <dsp:cNvPr id="0" name=""/>
        <dsp:cNvSpPr/>
      </dsp:nvSpPr>
      <dsp:spPr>
        <a:xfrm>
          <a:off x="5095238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Risk Treatment</a:t>
          </a:r>
          <a:endParaRPr lang="en-PK" sz="1500" kern="1200" dirty="0"/>
        </a:p>
      </dsp:txBody>
      <dsp:txXfrm>
        <a:off x="5472423" y="285596"/>
        <a:ext cx="1131555" cy="754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2566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Supplies Purchase</a:t>
          </a:r>
          <a:endParaRPr lang="en-PK" sz="2600" kern="1200" dirty="0"/>
        </a:p>
      </dsp:txBody>
      <dsp:txXfrm>
        <a:off x="459405" y="344848"/>
        <a:ext cx="1370516" cy="913677"/>
      </dsp:txXfrm>
    </dsp:sp>
    <dsp:sp modelId="{46413AD5-906E-495D-9C35-55BEF5F52AEE}">
      <dsp:nvSpPr>
        <dsp:cNvPr id="0" name=""/>
        <dsp:cNvSpPr/>
      </dsp:nvSpPr>
      <dsp:spPr>
        <a:xfrm>
          <a:off x="2058341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Lead to Quote</a:t>
          </a:r>
          <a:endParaRPr lang="en-PK" sz="2600" kern="1200" dirty="0"/>
        </a:p>
      </dsp:txBody>
      <dsp:txXfrm>
        <a:off x="2515180" y="344848"/>
        <a:ext cx="1370516" cy="913677"/>
      </dsp:txXfrm>
    </dsp:sp>
    <dsp:sp modelId="{F0B3F7DB-F58E-427A-A2E1-60CDC0DF1985}">
      <dsp:nvSpPr>
        <dsp:cNvPr id="0" name=""/>
        <dsp:cNvSpPr/>
      </dsp:nvSpPr>
      <dsp:spPr>
        <a:xfrm>
          <a:off x="4114115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Quote to Order</a:t>
          </a:r>
          <a:endParaRPr lang="en-PK" sz="2600" kern="1200" dirty="0"/>
        </a:p>
      </dsp:txBody>
      <dsp:txXfrm>
        <a:off x="4570954" y="344848"/>
        <a:ext cx="1370516" cy="913677"/>
      </dsp:txXfrm>
    </dsp:sp>
    <dsp:sp modelId="{477AED1D-D721-40E6-9C52-6F2F24107C3D}">
      <dsp:nvSpPr>
        <dsp:cNvPr id="0" name=""/>
        <dsp:cNvSpPr/>
      </dsp:nvSpPr>
      <dsp:spPr>
        <a:xfrm>
          <a:off x="6169890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Order to Cash</a:t>
          </a:r>
          <a:endParaRPr lang="en-PK" sz="2600" kern="1200" dirty="0"/>
        </a:p>
      </dsp:txBody>
      <dsp:txXfrm>
        <a:off x="6626729" y="344848"/>
        <a:ext cx="1370516" cy="913677"/>
      </dsp:txXfrm>
    </dsp:sp>
    <dsp:sp modelId="{A6FEC34C-93E8-453B-8F23-5A85BAE55F7F}">
      <dsp:nvSpPr>
        <dsp:cNvPr id="0" name=""/>
        <dsp:cNvSpPr/>
      </dsp:nvSpPr>
      <dsp:spPr>
        <a:xfrm>
          <a:off x="8225664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After sale</a:t>
          </a:r>
          <a:endParaRPr lang="en-PK" sz="2600" kern="1200" dirty="0"/>
        </a:p>
      </dsp:txBody>
      <dsp:txXfrm>
        <a:off x="8682503" y="344848"/>
        <a:ext cx="1370516" cy="913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1898" y="31588"/>
          <a:ext cx="2313186" cy="925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Supplies Purchase</a:t>
          </a:r>
          <a:endParaRPr lang="en-PK" sz="2600" kern="1200" dirty="0"/>
        </a:p>
      </dsp:txBody>
      <dsp:txXfrm>
        <a:off x="464535" y="31588"/>
        <a:ext cx="1387912" cy="925274"/>
      </dsp:txXfrm>
    </dsp:sp>
    <dsp:sp modelId="{46413AD5-906E-495D-9C35-55BEF5F52AEE}">
      <dsp:nvSpPr>
        <dsp:cNvPr id="0" name=""/>
        <dsp:cNvSpPr/>
      </dsp:nvSpPr>
      <dsp:spPr>
        <a:xfrm>
          <a:off x="2083766" y="31588"/>
          <a:ext cx="2313186" cy="925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Lead to Cash</a:t>
          </a:r>
          <a:endParaRPr lang="en-PK" sz="2600" kern="1200" dirty="0"/>
        </a:p>
      </dsp:txBody>
      <dsp:txXfrm>
        <a:off x="2546403" y="31588"/>
        <a:ext cx="1387912" cy="925274"/>
      </dsp:txXfrm>
    </dsp:sp>
    <dsp:sp modelId="{A6FEC34C-93E8-453B-8F23-5A85BAE55F7F}">
      <dsp:nvSpPr>
        <dsp:cNvPr id="0" name=""/>
        <dsp:cNvSpPr/>
      </dsp:nvSpPr>
      <dsp:spPr>
        <a:xfrm>
          <a:off x="4165634" y="31588"/>
          <a:ext cx="2313186" cy="925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After sale</a:t>
          </a:r>
          <a:endParaRPr lang="en-PK" sz="2600" kern="1200" dirty="0"/>
        </a:p>
      </dsp:txBody>
      <dsp:txXfrm>
        <a:off x="4628271" y="31588"/>
        <a:ext cx="1387912" cy="925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2566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Supplies Purchase</a:t>
          </a:r>
          <a:endParaRPr lang="en-PK" sz="2000" kern="1200" dirty="0"/>
        </a:p>
      </dsp:txBody>
      <dsp:txXfrm>
        <a:off x="459405" y="344848"/>
        <a:ext cx="1370516" cy="913677"/>
      </dsp:txXfrm>
    </dsp:sp>
    <dsp:sp modelId="{46413AD5-906E-495D-9C35-55BEF5F52AEE}">
      <dsp:nvSpPr>
        <dsp:cNvPr id="0" name=""/>
        <dsp:cNvSpPr/>
      </dsp:nvSpPr>
      <dsp:spPr>
        <a:xfrm>
          <a:off x="2058341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Storage</a:t>
          </a:r>
          <a:endParaRPr lang="en-PK" sz="2000" kern="1200" dirty="0"/>
        </a:p>
      </dsp:txBody>
      <dsp:txXfrm>
        <a:off x="2515180" y="344848"/>
        <a:ext cx="1370516" cy="913677"/>
      </dsp:txXfrm>
    </dsp:sp>
    <dsp:sp modelId="{F0B3F7DB-F58E-427A-A2E1-60CDC0DF1985}">
      <dsp:nvSpPr>
        <dsp:cNvPr id="0" name=""/>
        <dsp:cNvSpPr/>
      </dsp:nvSpPr>
      <dsp:spPr>
        <a:xfrm>
          <a:off x="4114115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Sales</a:t>
          </a:r>
          <a:endParaRPr lang="en-PK" sz="2000" kern="1200" dirty="0"/>
        </a:p>
      </dsp:txBody>
      <dsp:txXfrm>
        <a:off x="4570954" y="344848"/>
        <a:ext cx="1370516" cy="913677"/>
      </dsp:txXfrm>
    </dsp:sp>
    <dsp:sp modelId="{477AED1D-D721-40E6-9C52-6F2F24107C3D}">
      <dsp:nvSpPr>
        <dsp:cNvPr id="0" name=""/>
        <dsp:cNvSpPr/>
      </dsp:nvSpPr>
      <dsp:spPr>
        <a:xfrm>
          <a:off x="6169890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Distribution</a:t>
          </a:r>
          <a:endParaRPr lang="en-PK" sz="2000" kern="1200" dirty="0"/>
        </a:p>
      </dsp:txBody>
      <dsp:txXfrm>
        <a:off x="6626729" y="344848"/>
        <a:ext cx="1370516" cy="913677"/>
      </dsp:txXfrm>
    </dsp:sp>
    <dsp:sp modelId="{A6FEC34C-93E8-453B-8F23-5A85BAE55F7F}">
      <dsp:nvSpPr>
        <dsp:cNvPr id="0" name=""/>
        <dsp:cNvSpPr/>
      </dsp:nvSpPr>
      <dsp:spPr>
        <a:xfrm>
          <a:off x="8225664" y="344848"/>
          <a:ext cx="2284193" cy="91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After sale</a:t>
          </a:r>
          <a:endParaRPr lang="en-PK" sz="2000" kern="1200" dirty="0"/>
        </a:p>
      </dsp:txBody>
      <dsp:txXfrm>
        <a:off x="8682503" y="344848"/>
        <a:ext cx="1370516" cy="9136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3006" y="144241"/>
          <a:ext cx="1749920" cy="699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Source</a:t>
          </a:r>
          <a:endParaRPr lang="en-PK" sz="2400" kern="1200" dirty="0"/>
        </a:p>
      </dsp:txBody>
      <dsp:txXfrm>
        <a:off x="352990" y="144241"/>
        <a:ext cx="1049952" cy="699968"/>
      </dsp:txXfrm>
    </dsp:sp>
    <dsp:sp modelId="{46413AD5-906E-495D-9C35-55BEF5F52AEE}">
      <dsp:nvSpPr>
        <dsp:cNvPr id="0" name=""/>
        <dsp:cNvSpPr/>
      </dsp:nvSpPr>
      <dsp:spPr>
        <a:xfrm>
          <a:off x="1577935" y="144241"/>
          <a:ext cx="1749920" cy="699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Make</a:t>
          </a:r>
          <a:endParaRPr lang="en-PK" sz="2400" kern="1200" dirty="0"/>
        </a:p>
      </dsp:txBody>
      <dsp:txXfrm>
        <a:off x="1927919" y="144241"/>
        <a:ext cx="1049952" cy="699968"/>
      </dsp:txXfrm>
    </dsp:sp>
    <dsp:sp modelId="{A6FEC34C-93E8-453B-8F23-5A85BAE55F7F}">
      <dsp:nvSpPr>
        <dsp:cNvPr id="0" name=""/>
        <dsp:cNvSpPr/>
      </dsp:nvSpPr>
      <dsp:spPr>
        <a:xfrm>
          <a:off x="3152863" y="144241"/>
          <a:ext cx="1749920" cy="699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Deliver</a:t>
          </a:r>
          <a:endParaRPr lang="en-PK" sz="2400" kern="1200" dirty="0"/>
        </a:p>
      </dsp:txBody>
      <dsp:txXfrm>
        <a:off x="3502847" y="144241"/>
        <a:ext cx="1049952" cy="699968"/>
      </dsp:txXfrm>
    </dsp:sp>
    <dsp:sp modelId="{67866548-6346-4719-93D6-010EA9E1D08D}">
      <dsp:nvSpPr>
        <dsp:cNvPr id="0" name=""/>
        <dsp:cNvSpPr/>
      </dsp:nvSpPr>
      <dsp:spPr>
        <a:xfrm>
          <a:off x="4727792" y="144241"/>
          <a:ext cx="1749920" cy="699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</a:t>
          </a:r>
          <a:endParaRPr lang="en-PK" sz="2400" kern="1200" dirty="0"/>
        </a:p>
      </dsp:txBody>
      <dsp:txXfrm>
        <a:off x="5077776" y="144241"/>
        <a:ext cx="1049952" cy="699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3239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Source</a:t>
          </a:r>
          <a:endParaRPr lang="en-PK" sz="2600" kern="1200" dirty="0"/>
        </a:p>
      </dsp:txBody>
      <dsp:txXfrm>
        <a:off x="380424" y="285596"/>
        <a:ext cx="1131555" cy="754370"/>
      </dsp:txXfrm>
    </dsp:sp>
    <dsp:sp modelId="{46413AD5-906E-495D-9C35-55BEF5F52AEE}">
      <dsp:nvSpPr>
        <dsp:cNvPr id="0" name=""/>
        <dsp:cNvSpPr/>
      </dsp:nvSpPr>
      <dsp:spPr>
        <a:xfrm>
          <a:off x="1700572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Make</a:t>
          </a:r>
          <a:endParaRPr lang="en-PK" sz="2600" kern="1200" dirty="0"/>
        </a:p>
      </dsp:txBody>
      <dsp:txXfrm>
        <a:off x="2077757" y="285596"/>
        <a:ext cx="1131555" cy="754370"/>
      </dsp:txXfrm>
    </dsp:sp>
    <dsp:sp modelId="{A6FEC34C-93E8-453B-8F23-5A85BAE55F7F}">
      <dsp:nvSpPr>
        <dsp:cNvPr id="0" name=""/>
        <dsp:cNvSpPr/>
      </dsp:nvSpPr>
      <dsp:spPr>
        <a:xfrm>
          <a:off x="3397905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Deliver</a:t>
          </a:r>
          <a:endParaRPr lang="en-PK" sz="2600" kern="1200" dirty="0"/>
        </a:p>
      </dsp:txBody>
      <dsp:txXfrm>
        <a:off x="3775090" y="285596"/>
        <a:ext cx="1131555" cy="754370"/>
      </dsp:txXfrm>
    </dsp:sp>
    <dsp:sp modelId="{67866548-6346-4719-93D6-010EA9E1D08D}">
      <dsp:nvSpPr>
        <dsp:cNvPr id="0" name=""/>
        <dsp:cNvSpPr/>
      </dsp:nvSpPr>
      <dsp:spPr>
        <a:xfrm>
          <a:off x="5095238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Service</a:t>
          </a:r>
          <a:endParaRPr lang="en-PK" sz="2600" kern="1200" dirty="0"/>
        </a:p>
      </dsp:txBody>
      <dsp:txXfrm>
        <a:off x="5472423" y="285596"/>
        <a:ext cx="1131555" cy="7543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3239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Stocked Product</a:t>
          </a:r>
          <a:endParaRPr lang="en-PK" sz="1600" kern="1200" dirty="0"/>
        </a:p>
      </dsp:txBody>
      <dsp:txXfrm>
        <a:off x="380424" y="285596"/>
        <a:ext cx="1131555" cy="754370"/>
      </dsp:txXfrm>
    </dsp:sp>
    <dsp:sp modelId="{46413AD5-906E-495D-9C35-55BEF5F52AEE}">
      <dsp:nvSpPr>
        <dsp:cNvPr id="0" name=""/>
        <dsp:cNvSpPr/>
      </dsp:nvSpPr>
      <dsp:spPr>
        <a:xfrm>
          <a:off x="1700572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to stock</a:t>
          </a:r>
          <a:endParaRPr lang="en-PK" sz="1600" kern="1200" dirty="0"/>
        </a:p>
      </dsp:txBody>
      <dsp:txXfrm>
        <a:off x="2077757" y="285596"/>
        <a:ext cx="1131555" cy="754370"/>
      </dsp:txXfrm>
    </dsp:sp>
    <dsp:sp modelId="{A6FEC34C-93E8-453B-8F23-5A85BAE55F7F}">
      <dsp:nvSpPr>
        <dsp:cNvPr id="0" name=""/>
        <dsp:cNvSpPr/>
      </dsp:nvSpPr>
      <dsp:spPr>
        <a:xfrm>
          <a:off x="3397905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Deliver stockaded products</a:t>
          </a:r>
          <a:endParaRPr lang="en-PK" sz="1600" kern="1200" dirty="0"/>
        </a:p>
      </dsp:txBody>
      <dsp:txXfrm>
        <a:off x="3775090" y="285596"/>
        <a:ext cx="1131555" cy="754370"/>
      </dsp:txXfrm>
    </dsp:sp>
    <dsp:sp modelId="{67866548-6346-4719-93D6-010EA9E1D08D}">
      <dsp:nvSpPr>
        <dsp:cNvPr id="0" name=""/>
        <dsp:cNvSpPr/>
      </dsp:nvSpPr>
      <dsp:spPr>
        <a:xfrm>
          <a:off x="5095238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stocked products</a:t>
          </a:r>
          <a:endParaRPr lang="en-PK" sz="1600" kern="1200" dirty="0"/>
        </a:p>
      </dsp:txBody>
      <dsp:txXfrm>
        <a:off x="5472423" y="285596"/>
        <a:ext cx="1131555" cy="7543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3239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 MTO Products</a:t>
          </a:r>
          <a:endParaRPr lang="en-PK" sz="1600" kern="1200" dirty="0"/>
        </a:p>
      </dsp:txBody>
      <dsp:txXfrm>
        <a:off x="380424" y="285596"/>
        <a:ext cx="1131555" cy="754370"/>
      </dsp:txXfrm>
    </dsp:sp>
    <dsp:sp modelId="{46413AD5-906E-495D-9C35-55BEF5F52AEE}">
      <dsp:nvSpPr>
        <dsp:cNvPr id="0" name=""/>
        <dsp:cNvSpPr/>
      </dsp:nvSpPr>
      <dsp:spPr>
        <a:xfrm>
          <a:off x="1700572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to order</a:t>
          </a:r>
          <a:endParaRPr lang="en-PK" sz="1600" kern="1200" dirty="0"/>
        </a:p>
      </dsp:txBody>
      <dsp:txXfrm>
        <a:off x="2077757" y="285596"/>
        <a:ext cx="1131555" cy="754370"/>
      </dsp:txXfrm>
    </dsp:sp>
    <dsp:sp modelId="{A6FEC34C-93E8-453B-8F23-5A85BAE55F7F}">
      <dsp:nvSpPr>
        <dsp:cNvPr id="0" name=""/>
        <dsp:cNvSpPr/>
      </dsp:nvSpPr>
      <dsp:spPr>
        <a:xfrm>
          <a:off x="3397905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Deliver MTO Products</a:t>
          </a:r>
          <a:endParaRPr lang="en-PK" sz="1600" kern="1200" dirty="0"/>
        </a:p>
      </dsp:txBody>
      <dsp:txXfrm>
        <a:off x="3775090" y="285596"/>
        <a:ext cx="1131555" cy="754370"/>
      </dsp:txXfrm>
    </dsp:sp>
    <dsp:sp modelId="{67866548-6346-4719-93D6-010EA9E1D08D}">
      <dsp:nvSpPr>
        <dsp:cNvPr id="0" name=""/>
        <dsp:cNvSpPr/>
      </dsp:nvSpPr>
      <dsp:spPr>
        <a:xfrm>
          <a:off x="5095238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MTP Products</a:t>
          </a:r>
          <a:endParaRPr lang="en-PK" sz="1600" kern="1200" dirty="0"/>
        </a:p>
      </dsp:txBody>
      <dsp:txXfrm>
        <a:off x="5472423" y="285596"/>
        <a:ext cx="1131555" cy="7543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DA-F5EA-420E-84ED-4E0626BE02D3}">
      <dsp:nvSpPr>
        <dsp:cNvPr id="0" name=""/>
        <dsp:cNvSpPr/>
      </dsp:nvSpPr>
      <dsp:spPr>
        <a:xfrm>
          <a:off x="3239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Source ETO Product</a:t>
          </a:r>
          <a:endParaRPr lang="en-PK" sz="1700" kern="1200" dirty="0"/>
        </a:p>
      </dsp:txBody>
      <dsp:txXfrm>
        <a:off x="380424" y="285596"/>
        <a:ext cx="1131555" cy="754370"/>
      </dsp:txXfrm>
    </dsp:sp>
    <dsp:sp modelId="{46413AD5-906E-495D-9C35-55BEF5F52AEE}">
      <dsp:nvSpPr>
        <dsp:cNvPr id="0" name=""/>
        <dsp:cNvSpPr/>
      </dsp:nvSpPr>
      <dsp:spPr>
        <a:xfrm>
          <a:off x="1700572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Engineer to Order</a:t>
          </a:r>
          <a:endParaRPr lang="en-PK" sz="1700" kern="1200" dirty="0"/>
        </a:p>
      </dsp:txBody>
      <dsp:txXfrm>
        <a:off x="2077757" y="285596"/>
        <a:ext cx="1131555" cy="754370"/>
      </dsp:txXfrm>
    </dsp:sp>
    <dsp:sp modelId="{A6FEC34C-93E8-453B-8F23-5A85BAE55F7F}">
      <dsp:nvSpPr>
        <dsp:cNvPr id="0" name=""/>
        <dsp:cNvSpPr/>
      </dsp:nvSpPr>
      <dsp:spPr>
        <a:xfrm>
          <a:off x="3397905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Deliver ETO Products</a:t>
          </a:r>
          <a:endParaRPr lang="en-PK" sz="1700" kern="1200" dirty="0"/>
        </a:p>
      </dsp:txBody>
      <dsp:txXfrm>
        <a:off x="3775090" y="285596"/>
        <a:ext cx="1131555" cy="754370"/>
      </dsp:txXfrm>
    </dsp:sp>
    <dsp:sp modelId="{67866548-6346-4719-93D6-010EA9E1D08D}">
      <dsp:nvSpPr>
        <dsp:cNvPr id="0" name=""/>
        <dsp:cNvSpPr/>
      </dsp:nvSpPr>
      <dsp:spPr>
        <a:xfrm>
          <a:off x="5095238" y="285596"/>
          <a:ext cx="1885925" cy="754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Service ETO Products</a:t>
          </a:r>
          <a:endParaRPr lang="en-PK" sz="1700" kern="1200" dirty="0"/>
        </a:p>
      </dsp:txBody>
      <dsp:txXfrm>
        <a:off x="5472423" y="285596"/>
        <a:ext cx="1131555" cy="754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explain?</a:t>
            </a:r>
          </a:p>
          <a:p>
            <a:r>
              <a:rPr lang="en-US" dirty="0"/>
              <a:t>Discuss the example of the Titanic and why the rafts were never thought of something else?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66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40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Fortress framework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61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Solan applied division on labor on organization where as Ford applied it on manufacturing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006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500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Uber example</a:t>
            </a:r>
          </a:p>
          <a:p>
            <a:r>
              <a:rPr lang="en-US" dirty="0"/>
              <a:t>Product idea, development and bring to market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470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506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1867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028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657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9223-BD7E-460E-80FD-0361F9930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54B7F-9936-4194-B248-A62CCA922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9A60-1904-4EC4-AE8B-1AC913D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FCD2-2C6D-4AD1-9AD0-E4EC5AAAB71E}" type="datetimeFigureOut">
              <a:rPr lang="en-PK" smtClean="0"/>
              <a:t>12/02/2024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4FE1-CDAF-43F1-8006-0EE77D38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6CB8-B053-4A4C-9038-D1EEF9EC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4DBD-FF7F-4DB3-BFD4-50C13B7E07D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8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07D-B8EA-4441-AC3A-2D865F3C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72714-2A26-4914-BDF1-A5A7B16D4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8AC4-2A8D-4752-B27D-9A1BD8F9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C334-7C85-4465-B428-7CD6177E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D078-C412-49A4-A666-C815C09E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87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DB275-71B8-41ED-8438-FBFA107E1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934D7-4815-4767-9234-68F0267C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A8B5-5184-4F3C-9FD9-2FED3934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E3DD-0B36-4ACE-A678-ECC2AF08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F821-253F-4087-B859-79777FFD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43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7D01-F226-45C8-8C56-0303C6F5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C822-AB58-4734-8AAB-4D55DCEE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E24B-94DB-4559-9E22-F656624B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1917-DE4A-47E5-9FA0-FEB5119C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D11F-F636-4B04-8387-CCFB8DA3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45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06F7-4AA0-4563-B965-02BB15F4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35E6-9C4F-4A2A-A60B-DC390B54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EDC0-C08C-4900-8B47-18B4DAA1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416A-C3AA-4E44-BE16-7AFA554C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59B7-BDD2-409B-8403-5347BE94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5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73C-8C56-4358-93B2-E72FA6AB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8113-AD73-495F-9217-F76E9267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8D64C-A2FC-4B9D-BA41-11241804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C832-3747-46A4-86F8-D4B973D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100C-BB8F-41B7-A139-00E53CD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FA6F9-F49D-420D-B610-69D706A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06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0255-BE4F-47A9-837D-173DBA0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2A3E-04BA-47DD-987A-B10AC755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3604-20AC-4CE2-BDEB-E978CB0D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363CC-DD10-4BE7-AECB-2B071E8A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B1EFD-046E-45CD-AB9A-F5A64AB3B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10F8C-FFC1-42CE-809A-BD745FA3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EE33B-B7AF-4E06-A485-D7D7BA2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B6BC-A70F-448A-AD41-6BD959F9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01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41FF-687A-4056-86F4-855B4011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D169-F96C-4CB3-99C3-83F205A5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EBF42-80AA-4253-BC12-97161951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91323-45DC-47FC-97C9-594C2DE5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99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F18EA-52CF-4260-A201-F4E1FC1A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68C5A-F0BD-4123-B52E-6975091C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2977-5555-47FB-9D24-7CF0D8AE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05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52B4-4814-43F3-BCDD-B449FADD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B7B1-FD78-4D28-8AE8-3F625115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2AFF-D164-4F8C-B8B2-235ED6E6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9077-728F-4FB3-A890-D6268E26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4FC4-429B-435E-B57A-7C23277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8D232-4332-4DDD-A5F0-1169912B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5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09B-1F84-4607-8E3F-D1E18E78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34DA1-7FD0-459E-AC49-C54A19E05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9A9BA-B2C2-4A3A-9559-7AB0CB4B5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5BD50-1961-4385-879B-6D6E58A1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8F44F-6373-4F38-923D-C1CB9FEC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C7AE-2FB8-4DBE-AB09-C6A8F8F3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11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3AB00-275A-4A2D-85AB-02920E0B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1582-3D86-46A6-B9EC-EA864F81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8E57-A2B9-4564-AB07-E3BE3159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D225-A608-41ED-9042-AEF83B55A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73C1-54E6-4CC5-ABD0-05628703E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diagramData" Target="../diagrams/data13.xml"/><Relationship Id="rId3" Type="http://schemas.openxmlformats.org/officeDocument/2006/relationships/diagramData" Target="../diagrams/data10.xml"/><Relationship Id="rId21" Type="http://schemas.openxmlformats.org/officeDocument/2006/relationships/diagramColors" Target="../diagrams/colors13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12.xml"/><Relationship Id="rId20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openxmlformats.org/officeDocument/2006/relationships/diagramLayout" Target="../diagrams/layout13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Relationship Id="rId22" Type="http://schemas.microsoft.com/office/2007/relationships/diagramDrawing" Target="../diagrams/drawin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Process Management</a:t>
            </a:r>
          </a:p>
          <a:p>
            <a:r>
              <a:rPr lang="en-US" dirty="0"/>
              <a:t>Lecture: 04</a:t>
            </a:r>
          </a:p>
          <a:p>
            <a:r>
              <a:rPr lang="en-US" dirty="0"/>
              <a:t>Instructor: Salman Ahmad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C56-CC43-4025-B297-94C7E3B2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Wholesaler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9D6B-08C9-4467-834F-A742F37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1B8CF-275E-4E74-9B9A-19891AE20B53}"/>
              </a:ext>
            </a:extLst>
          </p:cNvPr>
          <p:cNvSpPr/>
          <p:nvPr/>
        </p:nvSpPr>
        <p:spPr>
          <a:xfrm>
            <a:off x="4150196" y="5157192"/>
            <a:ext cx="4176464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D8871-4B7E-4B28-A2CF-BFD053198388}"/>
              </a:ext>
            </a:extLst>
          </p:cNvPr>
          <p:cNvSpPr/>
          <p:nvPr/>
        </p:nvSpPr>
        <p:spPr>
          <a:xfrm>
            <a:off x="4150196" y="3275904"/>
            <a:ext cx="4176464" cy="1777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D4A9922-A5AF-4277-9E1B-B9A6EFDDA03E}"/>
              </a:ext>
            </a:extLst>
          </p:cNvPr>
          <p:cNvSpPr/>
          <p:nvPr/>
        </p:nvSpPr>
        <p:spPr>
          <a:xfrm>
            <a:off x="4150196" y="1600785"/>
            <a:ext cx="4176464" cy="1612191"/>
          </a:xfrm>
          <a:prstGeom prst="triangle">
            <a:avLst>
              <a:gd name="adj" fmla="val 4908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B7B2-F8DC-48F3-9EA3-DDDAF7C50023}"/>
              </a:ext>
            </a:extLst>
          </p:cNvPr>
          <p:cNvSpPr/>
          <p:nvPr/>
        </p:nvSpPr>
        <p:spPr>
          <a:xfrm>
            <a:off x="5171918" y="2441411"/>
            <a:ext cx="922494" cy="33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Strategic Management</a:t>
            </a:r>
            <a:endParaRPr lang="en-PK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3D608-A1C7-4DE0-B831-2B4A9AFA5672}"/>
              </a:ext>
            </a:extLst>
          </p:cNvPr>
          <p:cNvSpPr/>
          <p:nvPr/>
        </p:nvSpPr>
        <p:spPr>
          <a:xfrm>
            <a:off x="5014292" y="2820511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Logistics Management</a:t>
            </a:r>
            <a:endParaRPr lang="en-PK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09746-1B6D-4A04-91D0-9D9AE9461669}"/>
              </a:ext>
            </a:extLst>
          </p:cNvPr>
          <p:cNvSpPr/>
          <p:nvPr/>
        </p:nvSpPr>
        <p:spPr>
          <a:xfrm>
            <a:off x="6224497" y="2447885"/>
            <a:ext cx="920424" cy="293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Supplier Management</a:t>
            </a:r>
            <a:endParaRPr lang="en-P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2F943-78B9-4778-8549-6CFDCECB1D76}"/>
              </a:ext>
            </a:extLst>
          </p:cNvPr>
          <p:cNvSpPr/>
          <p:nvPr/>
        </p:nvSpPr>
        <p:spPr>
          <a:xfrm>
            <a:off x="5777181" y="2079617"/>
            <a:ext cx="893295" cy="29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Demand Management</a:t>
            </a:r>
            <a:endParaRPr lang="en-PK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FA9B10-ABD0-4317-886B-1FB65482AA5C}"/>
              </a:ext>
            </a:extLst>
          </p:cNvPr>
          <p:cNvSpPr/>
          <p:nvPr/>
        </p:nvSpPr>
        <p:spPr>
          <a:xfrm>
            <a:off x="6490456" y="2799033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Warehouse Management</a:t>
            </a:r>
            <a:endParaRPr lang="en-PK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AA4A7-0A81-4B08-A86C-E08F0DB88F78}"/>
              </a:ext>
            </a:extLst>
          </p:cNvPr>
          <p:cNvSpPr/>
          <p:nvPr/>
        </p:nvSpPr>
        <p:spPr>
          <a:xfrm>
            <a:off x="5777181" y="3401703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Sales</a:t>
            </a:r>
            <a:endParaRPr lang="en-PK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A5E1-2F57-4AD9-9425-E9940DCCDA77}"/>
              </a:ext>
            </a:extLst>
          </p:cNvPr>
          <p:cNvSpPr/>
          <p:nvPr/>
        </p:nvSpPr>
        <p:spPr>
          <a:xfrm>
            <a:off x="4933235" y="3964590"/>
            <a:ext cx="1161177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 Procurement</a:t>
            </a:r>
            <a:endParaRPr lang="en-PK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E45D9-F3C7-4B7C-A5FB-984BA0D66A53}"/>
              </a:ext>
            </a:extLst>
          </p:cNvPr>
          <p:cNvSpPr/>
          <p:nvPr/>
        </p:nvSpPr>
        <p:spPr>
          <a:xfrm>
            <a:off x="5024067" y="4473651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Distribution</a:t>
            </a:r>
            <a:endParaRPr lang="en-PK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99F578-57F0-4674-8DC1-267D9D11D9BD}"/>
              </a:ext>
            </a:extLst>
          </p:cNvPr>
          <p:cNvSpPr/>
          <p:nvPr/>
        </p:nvSpPr>
        <p:spPr>
          <a:xfrm>
            <a:off x="6622523" y="3972626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Marketing</a:t>
            </a:r>
            <a:endParaRPr lang="en-PK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A0E68-9DD6-4CA7-9933-06A5036CE5A9}"/>
              </a:ext>
            </a:extLst>
          </p:cNvPr>
          <p:cNvSpPr/>
          <p:nvPr/>
        </p:nvSpPr>
        <p:spPr>
          <a:xfrm>
            <a:off x="6622523" y="4473651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Service</a:t>
            </a:r>
            <a:endParaRPr lang="en-PK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3A6D5-BDE8-4E80-BDC1-35025B78AC78}"/>
              </a:ext>
            </a:extLst>
          </p:cNvPr>
          <p:cNvSpPr/>
          <p:nvPr/>
        </p:nvSpPr>
        <p:spPr>
          <a:xfrm>
            <a:off x="5340150" y="5375963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Finance</a:t>
            </a:r>
            <a:endParaRPr lang="en-PK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0B967-70A6-449B-BE0C-FEB9A03B53EF}"/>
              </a:ext>
            </a:extLst>
          </p:cNvPr>
          <p:cNvSpPr/>
          <p:nvPr/>
        </p:nvSpPr>
        <p:spPr>
          <a:xfrm>
            <a:off x="6844422" y="5375963"/>
            <a:ext cx="906174" cy="29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Indirect Procurement</a:t>
            </a:r>
            <a:endParaRPr lang="en-PK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D77868-43C4-499F-9886-5E9090C781FC}"/>
              </a:ext>
            </a:extLst>
          </p:cNvPr>
          <p:cNvSpPr/>
          <p:nvPr/>
        </p:nvSpPr>
        <p:spPr>
          <a:xfrm>
            <a:off x="6094412" y="5375963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</a:t>
            </a:r>
            <a:endParaRPr lang="en-PK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E02046-AC27-4130-A512-3C206814C9CA}"/>
              </a:ext>
            </a:extLst>
          </p:cNvPr>
          <p:cNvSpPr/>
          <p:nvPr/>
        </p:nvSpPr>
        <p:spPr>
          <a:xfrm>
            <a:off x="4595061" y="5375964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HR</a:t>
            </a:r>
            <a:endParaRPr lang="en-PK" sz="1000" dirty="0"/>
          </a:p>
        </p:txBody>
      </p:sp>
    </p:spTree>
    <p:extLst>
      <p:ext uri="{BB962C8B-B14F-4D97-AF65-F5344CB8AC3E}">
        <p14:creationId xmlns:p14="http://schemas.microsoft.com/office/powerpoint/2010/main" val="36492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C56-CC43-4025-B297-94C7E3B2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/>
              <a:t>Insurance company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9D6B-08C9-4467-834F-A742F37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1B8CF-275E-4E74-9B9A-19891AE20B53}"/>
              </a:ext>
            </a:extLst>
          </p:cNvPr>
          <p:cNvSpPr/>
          <p:nvPr/>
        </p:nvSpPr>
        <p:spPr>
          <a:xfrm>
            <a:off x="4222204" y="5157192"/>
            <a:ext cx="403244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D8871-4B7E-4B28-A2CF-BFD053198388}"/>
              </a:ext>
            </a:extLst>
          </p:cNvPr>
          <p:cNvSpPr/>
          <p:nvPr/>
        </p:nvSpPr>
        <p:spPr>
          <a:xfrm>
            <a:off x="4222204" y="3275904"/>
            <a:ext cx="4032448" cy="1777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D4A9922-A5AF-4277-9E1B-B9A6EFDDA03E}"/>
              </a:ext>
            </a:extLst>
          </p:cNvPr>
          <p:cNvSpPr/>
          <p:nvPr/>
        </p:nvSpPr>
        <p:spPr>
          <a:xfrm>
            <a:off x="4222204" y="1525976"/>
            <a:ext cx="4032448" cy="1687000"/>
          </a:xfrm>
          <a:prstGeom prst="triangle">
            <a:avLst>
              <a:gd name="adj" fmla="val 4908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B7B2-F8DC-48F3-9EA3-DDDAF7C50023}"/>
              </a:ext>
            </a:extLst>
          </p:cNvPr>
          <p:cNvSpPr/>
          <p:nvPr/>
        </p:nvSpPr>
        <p:spPr>
          <a:xfrm>
            <a:off x="5171918" y="2441411"/>
            <a:ext cx="922494" cy="33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Strategic Management</a:t>
            </a:r>
            <a:endParaRPr lang="en-PK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3D608-A1C7-4DE0-B831-2B4A9AFA5672}"/>
              </a:ext>
            </a:extLst>
          </p:cNvPr>
          <p:cNvSpPr/>
          <p:nvPr/>
        </p:nvSpPr>
        <p:spPr>
          <a:xfrm>
            <a:off x="5014292" y="2829564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Market Development</a:t>
            </a:r>
            <a:endParaRPr lang="en-PK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09746-1B6D-4A04-91D0-9D9AE9461669}"/>
              </a:ext>
            </a:extLst>
          </p:cNvPr>
          <p:cNvSpPr/>
          <p:nvPr/>
        </p:nvSpPr>
        <p:spPr>
          <a:xfrm>
            <a:off x="6224497" y="2447885"/>
            <a:ext cx="920424" cy="293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Corporate Development</a:t>
            </a:r>
            <a:endParaRPr lang="en-PK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FA9B10-ABD0-4317-886B-1FB65482AA5C}"/>
              </a:ext>
            </a:extLst>
          </p:cNvPr>
          <p:cNvSpPr/>
          <p:nvPr/>
        </p:nvSpPr>
        <p:spPr>
          <a:xfrm>
            <a:off x="6490456" y="2799033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Investor Relations</a:t>
            </a:r>
            <a:endParaRPr lang="en-PK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AA4A7-0A81-4B08-A86C-E08F0DB88F78}"/>
              </a:ext>
            </a:extLst>
          </p:cNvPr>
          <p:cNvSpPr/>
          <p:nvPr/>
        </p:nvSpPr>
        <p:spPr>
          <a:xfrm>
            <a:off x="4726260" y="3401703"/>
            <a:ext cx="3024335" cy="263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Risk Assessment &amp; Management</a:t>
            </a:r>
            <a:endParaRPr lang="en-PK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A5E1-2F57-4AD9-9425-E9940DCCDA77}"/>
              </a:ext>
            </a:extLst>
          </p:cNvPr>
          <p:cNvSpPr/>
          <p:nvPr/>
        </p:nvSpPr>
        <p:spPr>
          <a:xfrm>
            <a:off x="4726260" y="4020778"/>
            <a:ext cx="1044797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Underwriting Management</a:t>
            </a:r>
            <a:endParaRPr lang="en-PK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E45D9-F3C7-4B7C-A5FB-984BA0D66A53}"/>
              </a:ext>
            </a:extLst>
          </p:cNvPr>
          <p:cNvSpPr/>
          <p:nvPr/>
        </p:nvSpPr>
        <p:spPr>
          <a:xfrm>
            <a:off x="6805235" y="4023718"/>
            <a:ext cx="945360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Claims Management </a:t>
            </a:r>
            <a:endParaRPr lang="en-PK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99F578-57F0-4674-8DC1-267D9D11D9BD}"/>
              </a:ext>
            </a:extLst>
          </p:cNvPr>
          <p:cNvSpPr/>
          <p:nvPr/>
        </p:nvSpPr>
        <p:spPr>
          <a:xfrm>
            <a:off x="5799626" y="4020778"/>
            <a:ext cx="977040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Policy Servicing</a:t>
            </a:r>
            <a:endParaRPr lang="en-PK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3A6D5-BDE8-4E80-BDC1-35025B78AC78}"/>
              </a:ext>
            </a:extLst>
          </p:cNvPr>
          <p:cNvSpPr/>
          <p:nvPr/>
        </p:nvSpPr>
        <p:spPr>
          <a:xfrm>
            <a:off x="5340150" y="5375963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Finance</a:t>
            </a:r>
            <a:endParaRPr lang="en-PK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0B967-70A6-449B-BE0C-FEB9A03B53EF}"/>
              </a:ext>
            </a:extLst>
          </p:cNvPr>
          <p:cNvSpPr/>
          <p:nvPr/>
        </p:nvSpPr>
        <p:spPr>
          <a:xfrm>
            <a:off x="6963862" y="5372100"/>
            <a:ext cx="906174" cy="29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Reinsurance</a:t>
            </a:r>
            <a:endParaRPr lang="en-PK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D77868-43C4-499F-9886-5E9090C781FC}"/>
              </a:ext>
            </a:extLst>
          </p:cNvPr>
          <p:cNvSpPr/>
          <p:nvPr/>
        </p:nvSpPr>
        <p:spPr>
          <a:xfrm>
            <a:off x="6094412" y="5375963"/>
            <a:ext cx="39604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</a:t>
            </a:r>
            <a:endParaRPr lang="en-PK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E02046-AC27-4130-A512-3C206814C9CA}"/>
              </a:ext>
            </a:extLst>
          </p:cNvPr>
          <p:cNvSpPr/>
          <p:nvPr/>
        </p:nvSpPr>
        <p:spPr>
          <a:xfrm>
            <a:off x="4595061" y="5375964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Legal</a:t>
            </a:r>
            <a:endParaRPr lang="en-PK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0125D8-0E1C-4CFB-BF4D-DC58CDCF8A23}"/>
              </a:ext>
            </a:extLst>
          </p:cNvPr>
          <p:cNvSpPr/>
          <p:nvPr/>
        </p:nvSpPr>
        <p:spPr>
          <a:xfrm>
            <a:off x="4726260" y="3703802"/>
            <a:ext cx="3024335" cy="263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Marketing &amp; Sales</a:t>
            </a:r>
            <a:endParaRPr lang="en-PK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642F49-C493-4C5F-9C26-A0E835236A7F}"/>
              </a:ext>
            </a:extLst>
          </p:cNvPr>
          <p:cNvSpPr/>
          <p:nvPr/>
        </p:nvSpPr>
        <p:spPr>
          <a:xfrm>
            <a:off x="4726260" y="4416837"/>
            <a:ext cx="3024335" cy="263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Payments Collection &amp; Disbursement</a:t>
            </a:r>
            <a:endParaRPr lang="en-PK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286241-5D24-45EB-ACBC-59FC5DD8DF4B}"/>
              </a:ext>
            </a:extLst>
          </p:cNvPr>
          <p:cNvSpPr/>
          <p:nvPr/>
        </p:nvSpPr>
        <p:spPr>
          <a:xfrm>
            <a:off x="4726260" y="4718936"/>
            <a:ext cx="3024335" cy="263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Assets Management</a:t>
            </a:r>
            <a:endParaRPr lang="en-PK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96776-2719-48CE-80A2-FBCFB530B775}"/>
              </a:ext>
            </a:extLst>
          </p:cNvPr>
          <p:cNvSpPr/>
          <p:nvPr/>
        </p:nvSpPr>
        <p:spPr>
          <a:xfrm>
            <a:off x="6529137" y="5375963"/>
            <a:ext cx="39604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HR</a:t>
            </a:r>
            <a:endParaRPr lang="en-PK" sz="1000" dirty="0"/>
          </a:p>
        </p:txBody>
      </p:sp>
    </p:spTree>
    <p:extLst>
      <p:ext uri="{BB962C8B-B14F-4D97-AF65-F5344CB8AC3E}">
        <p14:creationId xmlns:p14="http://schemas.microsoft.com/office/powerpoint/2010/main" val="27831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D35F-0121-4ECB-AB95-423E3CFB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Scoping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9FA5-CE03-4FC8-A252-78181857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are independent -&gt; insights into interrelations required</a:t>
            </a:r>
          </a:p>
          <a:p>
            <a:pPr lvl="1"/>
            <a:r>
              <a:rPr lang="en-US" dirty="0"/>
              <a:t>Specialization: general – special product/service</a:t>
            </a:r>
          </a:p>
          <a:p>
            <a:pPr lvl="1"/>
            <a:r>
              <a:rPr lang="en-US" dirty="0"/>
              <a:t>Horizontal: upstream – downstream processes and their value chain</a:t>
            </a:r>
          </a:p>
          <a:p>
            <a:pPr lvl="1"/>
            <a:r>
              <a:rPr lang="en-US" dirty="0"/>
              <a:t>Vertical: main process – sub processes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0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2FBA-0C85-4990-BAED-34C7FE3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chain modeling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B1CF-2392-4D29-BE5F-5E60CD53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of processes an organization performs to deliver value to customers and stakeholders</a:t>
            </a:r>
          </a:p>
          <a:p>
            <a:r>
              <a:rPr lang="en-US" dirty="0"/>
              <a:t>A mechanism to group high level business processes according to an order relation </a:t>
            </a:r>
            <a:endParaRPr lang="en-PK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64B952-D5E0-4EE5-8D56-BE929A93E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924653"/>
              </p:ext>
            </p:extLst>
          </p:nvPr>
        </p:nvGraphicFramePr>
        <p:xfrm>
          <a:off x="1845940" y="198884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00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E5-4756-437B-955C-450D5886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to Identify Horizontal Boundaries in value chain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AAB0-F5CF-4D79-9B1D-27D3D1AF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4351338"/>
          </a:xfrm>
        </p:spPr>
        <p:txBody>
          <a:bodyPr/>
          <a:lstStyle/>
          <a:p>
            <a:r>
              <a:rPr lang="en-US" dirty="0"/>
              <a:t>Change of Key business object in the process</a:t>
            </a:r>
          </a:p>
          <a:p>
            <a:r>
              <a:rPr lang="en-US" dirty="0"/>
              <a:t>Change of graduality of main business object</a:t>
            </a:r>
          </a:p>
          <a:p>
            <a:r>
              <a:rPr lang="en-US" dirty="0"/>
              <a:t>Change in frequency/time</a:t>
            </a:r>
          </a:p>
          <a:p>
            <a:r>
              <a:rPr lang="en-US" dirty="0"/>
              <a:t>Change in intermediate outcome/resolution/objective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90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8F44-2035-4669-A668-14BB3E76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Wholesaler (Core Processes)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F5318C-DD5D-4D77-AEF8-71D58D6A0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569432"/>
              </p:ext>
            </p:extLst>
          </p:nvPr>
        </p:nvGraphicFramePr>
        <p:xfrm>
          <a:off x="838419" y="4149080"/>
          <a:ext cx="10512425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2202F5B-9E12-4921-A16C-38247C87C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858306"/>
              </p:ext>
            </p:extLst>
          </p:nvPr>
        </p:nvGraphicFramePr>
        <p:xfrm>
          <a:off x="2710036" y="2280004"/>
          <a:ext cx="6480720" cy="98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68A21D2-1BA7-4AE9-9E7B-318F41C31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99976"/>
              </p:ext>
            </p:extLst>
          </p:nvPr>
        </p:nvGraphicFramePr>
        <p:xfrm>
          <a:off x="2349996" y="6858000"/>
          <a:ext cx="10512425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2CC673-B55B-40DC-9E8F-E06F5231D435}"/>
              </a:ext>
            </a:extLst>
          </p:cNvPr>
          <p:cNvCxnSpPr/>
          <p:nvPr/>
        </p:nvCxnSpPr>
        <p:spPr>
          <a:xfrm flipH="1">
            <a:off x="2998068" y="3268456"/>
            <a:ext cx="1872208" cy="102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C7C66F-595B-4B72-AD69-8B13F6D57E4F}"/>
              </a:ext>
            </a:extLst>
          </p:cNvPr>
          <p:cNvCxnSpPr/>
          <p:nvPr/>
        </p:nvCxnSpPr>
        <p:spPr>
          <a:xfrm>
            <a:off x="6742484" y="3268456"/>
            <a:ext cx="2016224" cy="110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761C-6BF1-480C-A8BA-809B459B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Value Chain for Core Processes	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C14134-A02A-4B30-A33B-60B5975E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 </a:t>
            </a:r>
          </a:p>
          <a:p>
            <a:r>
              <a:rPr lang="en-US" dirty="0"/>
              <a:t>Build</a:t>
            </a:r>
          </a:p>
          <a:p>
            <a:r>
              <a:rPr lang="en-US" dirty="0"/>
              <a:t>Sell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Producer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8E4B71-B921-4208-BF64-4D655ADEA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17868"/>
              </p:ext>
            </p:extLst>
          </p:nvPr>
        </p:nvGraphicFramePr>
        <p:xfrm>
          <a:off x="2854052" y="4941168"/>
          <a:ext cx="6480720" cy="98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95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0A45-42D9-4162-B6C1-88E12065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Value Chain for Core Processes	</a:t>
            </a:r>
            <a:endParaRPr lang="en-PK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6EA31E0-9C55-485B-9ED5-493263733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565245"/>
              </p:ext>
            </p:extLst>
          </p:nvPr>
        </p:nvGraphicFramePr>
        <p:xfrm>
          <a:off x="4006180" y="1690689"/>
          <a:ext cx="698440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A11D57B-5B22-46EE-99A0-72BF11103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154836"/>
              </p:ext>
            </p:extLst>
          </p:nvPr>
        </p:nvGraphicFramePr>
        <p:xfrm>
          <a:off x="4006180" y="2852936"/>
          <a:ext cx="698440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68B1BAF-A1B3-4959-86AA-A722AB5BD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108219"/>
              </p:ext>
            </p:extLst>
          </p:nvPr>
        </p:nvGraphicFramePr>
        <p:xfrm>
          <a:off x="4006180" y="3716035"/>
          <a:ext cx="698440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202A453-219D-4B47-8BAF-FD2E64BBB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736903"/>
              </p:ext>
            </p:extLst>
          </p:nvPr>
        </p:nvGraphicFramePr>
        <p:xfrm>
          <a:off x="4006180" y="4646818"/>
          <a:ext cx="698440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F61A9C-6942-40EF-B600-85C751D93BCB}"/>
              </a:ext>
            </a:extLst>
          </p:cNvPr>
          <p:cNvSpPr txBox="1"/>
          <p:nvPr/>
        </p:nvSpPr>
        <p:spPr>
          <a:xfrm>
            <a:off x="837982" y="3331051"/>
            <a:ext cx="179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Stocked Products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EB0E1-0BFC-47FC-83A8-41707BBD8D58}"/>
              </a:ext>
            </a:extLst>
          </p:cNvPr>
          <p:cNvSpPr txBox="1"/>
          <p:nvPr/>
        </p:nvSpPr>
        <p:spPr>
          <a:xfrm>
            <a:off x="837982" y="4194150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MTO Products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64E3A-4BAF-4AE8-84F5-9613E4B48395}"/>
              </a:ext>
            </a:extLst>
          </p:cNvPr>
          <p:cNvSpPr txBox="1"/>
          <p:nvPr/>
        </p:nvSpPr>
        <p:spPr>
          <a:xfrm>
            <a:off x="837982" y="5124933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ETO Products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58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7F8D-0575-44A9-9D45-8CF25DD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value chain for Services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0C55-7463-47E6-B12C-785D8FC5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service provider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FA689-5F6B-429D-8AD9-8C9E59DE0425}"/>
              </a:ext>
            </a:extLst>
          </p:cNvPr>
          <p:cNvSpPr/>
          <p:nvPr/>
        </p:nvSpPr>
        <p:spPr>
          <a:xfrm>
            <a:off x="3142084" y="2728912"/>
            <a:ext cx="1008112" cy="3468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Design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54A06D-BFC3-4263-8761-77407C520EF0}"/>
              </a:ext>
            </a:extLst>
          </p:cNvPr>
          <p:cNvSpPr/>
          <p:nvPr/>
        </p:nvSpPr>
        <p:spPr>
          <a:xfrm>
            <a:off x="4357205" y="2741056"/>
            <a:ext cx="1008112" cy="3468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Market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B52D5-44E3-4942-BC19-3C8726A9000A}"/>
              </a:ext>
            </a:extLst>
          </p:cNvPr>
          <p:cNvSpPr/>
          <p:nvPr/>
        </p:nvSpPr>
        <p:spPr>
          <a:xfrm>
            <a:off x="5602813" y="2718239"/>
            <a:ext cx="1008112" cy="346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Sales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471AC-D42B-43C4-A639-623CAE5D4EFB}"/>
              </a:ext>
            </a:extLst>
          </p:cNvPr>
          <p:cNvSpPr/>
          <p:nvPr/>
        </p:nvSpPr>
        <p:spPr>
          <a:xfrm>
            <a:off x="6848421" y="2718238"/>
            <a:ext cx="1008112" cy="3468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Deliver</a:t>
            </a:r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879A-7060-47F5-8AA8-657C6F267B6C}"/>
              </a:ext>
            </a:extLst>
          </p:cNvPr>
          <p:cNvSpPr/>
          <p:nvPr/>
        </p:nvSpPr>
        <p:spPr>
          <a:xfrm>
            <a:off x="8069070" y="2728911"/>
            <a:ext cx="1008112" cy="34680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Service</a:t>
            </a:r>
            <a:endParaRPr lang="en-PK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8EC622F-EAFD-4F12-A531-CE3F23FC87EE}"/>
              </a:ext>
            </a:extLst>
          </p:cNvPr>
          <p:cNvSpPr/>
          <p:nvPr/>
        </p:nvSpPr>
        <p:spPr>
          <a:xfrm>
            <a:off x="2602189" y="3431574"/>
            <a:ext cx="7200800" cy="43204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Integration</a:t>
            </a:r>
            <a:endParaRPr lang="en-PK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756048A-A10B-47E0-84DD-BC76398B8134}"/>
              </a:ext>
            </a:extLst>
          </p:cNvPr>
          <p:cNvSpPr/>
          <p:nvPr/>
        </p:nvSpPr>
        <p:spPr>
          <a:xfrm>
            <a:off x="2602189" y="3976842"/>
            <a:ext cx="7200800" cy="43204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Outsourcing</a:t>
            </a:r>
            <a:endParaRPr lang="en-PK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DABFEF3-8BBD-4653-B6B4-3EEBD9E19388}"/>
              </a:ext>
            </a:extLst>
          </p:cNvPr>
          <p:cNvSpPr/>
          <p:nvPr/>
        </p:nvSpPr>
        <p:spPr>
          <a:xfrm>
            <a:off x="2602189" y="4531289"/>
            <a:ext cx="7200800" cy="43204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Services</a:t>
            </a:r>
            <a:endParaRPr lang="en-PK" dirty="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4C24571A-EE06-4B38-9BBC-E8F09DA3EC60}"/>
              </a:ext>
            </a:extLst>
          </p:cNvPr>
          <p:cNvSpPr/>
          <p:nvPr/>
        </p:nvSpPr>
        <p:spPr>
          <a:xfrm>
            <a:off x="2602189" y="5081279"/>
            <a:ext cx="7200800" cy="43204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Server Technology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52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0A45-42D9-4162-B6C1-88E12065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/>
              <a:t>Value Chain </a:t>
            </a:r>
            <a:r>
              <a:rPr lang="en-US" dirty="0"/>
              <a:t>for non core Processes	</a:t>
            </a:r>
            <a:endParaRPr lang="en-PK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6EA31E0-9C55-485B-9ED5-493263733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391391"/>
              </p:ext>
            </p:extLst>
          </p:nvPr>
        </p:nvGraphicFramePr>
        <p:xfrm>
          <a:off x="4006180" y="5373216"/>
          <a:ext cx="698440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A11D57B-5B22-46EE-99A0-72BF11103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242957"/>
              </p:ext>
            </p:extLst>
          </p:nvPr>
        </p:nvGraphicFramePr>
        <p:xfrm>
          <a:off x="4006180" y="1869380"/>
          <a:ext cx="698440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68B1BAF-A1B3-4959-86AA-A722AB5BD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186629"/>
              </p:ext>
            </p:extLst>
          </p:nvPr>
        </p:nvGraphicFramePr>
        <p:xfrm>
          <a:off x="4006180" y="2732479"/>
          <a:ext cx="698440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202A453-219D-4B47-8BAF-FD2E64BBB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705501"/>
              </p:ext>
            </p:extLst>
          </p:nvPr>
        </p:nvGraphicFramePr>
        <p:xfrm>
          <a:off x="4006180" y="4259596"/>
          <a:ext cx="698440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F61A9C-6942-40EF-B600-85C751D93BCB}"/>
              </a:ext>
            </a:extLst>
          </p:cNvPr>
          <p:cNvSpPr txBox="1"/>
          <p:nvPr/>
        </p:nvSpPr>
        <p:spPr>
          <a:xfrm>
            <a:off x="837982" y="23474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HR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EB0E1-0BFC-47FC-83A8-41707BBD8D58}"/>
              </a:ext>
            </a:extLst>
          </p:cNvPr>
          <p:cNvSpPr txBox="1"/>
          <p:nvPr/>
        </p:nvSpPr>
        <p:spPr>
          <a:xfrm>
            <a:off x="837982" y="3210594"/>
            <a:ext cx="123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Accounting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64E3A-4BAF-4AE8-84F5-9613E4B48395}"/>
              </a:ext>
            </a:extLst>
          </p:cNvPr>
          <p:cNvSpPr txBox="1"/>
          <p:nvPr/>
        </p:nvSpPr>
        <p:spPr>
          <a:xfrm>
            <a:off x="837982" y="4737711"/>
            <a:ext cx="18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 Management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C80C7-2AB6-4463-9F37-36C9E8689B93}"/>
              </a:ext>
            </a:extLst>
          </p:cNvPr>
          <p:cNvSpPr txBox="1"/>
          <p:nvPr/>
        </p:nvSpPr>
        <p:spPr>
          <a:xfrm>
            <a:off x="837982" y="5851331"/>
            <a:ext cx="226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 Management</a:t>
            </a:r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9C02D-1044-465B-8233-87631EE73241}"/>
              </a:ext>
            </a:extLst>
          </p:cNvPr>
          <p:cNvSpPr txBox="1"/>
          <p:nvPr/>
        </p:nvSpPr>
        <p:spPr>
          <a:xfrm>
            <a:off x="837982" y="4075631"/>
            <a:ext cx="2705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Management Processes</a:t>
            </a:r>
            <a:endParaRPr lang="en-PK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D00EFA-C340-4C41-893B-BBCF92158F73}"/>
              </a:ext>
            </a:extLst>
          </p:cNvPr>
          <p:cNvSpPr txBox="1"/>
          <p:nvPr/>
        </p:nvSpPr>
        <p:spPr>
          <a:xfrm>
            <a:off x="837982" y="1699533"/>
            <a:ext cx="213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Support Processes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282805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66E-FABE-47D1-910F-3EDC3049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Identification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4443-F4EB-4F58-B540-2635C5F12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Identify an organization’s business process</a:t>
            </a:r>
          </a:p>
          <a:p>
            <a:pPr lvl="1"/>
            <a:r>
              <a:rPr lang="en-US" dirty="0"/>
              <a:t>Prioritize their management based on certain criteria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Under stand organization</a:t>
            </a:r>
          </a:p>
          <a:p>
            <a:pPr lvl="1"/>
            <a:r>
              <a:rPr lang="en-US" dirty="0"/>
              <a:t>Maximize value of BOM projects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125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C56-CC43-4025-B297-94C7E3B2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 Architecture &amp; Value Chains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9D6B-08C9-4467-834F-A742F37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1B8CF-275E-4E74-9B9A-19891AE20B53}"/>
              </a:ext>
            </a:extLst>
          </p:cNvPr>
          <p:cNvSpPr/>
          <p:nvPr/>
        </p:nvSpPr>
        <p:spPr>
          <a:xfrm>
            <a:off x="4510236" y="5157192"/>
            <a:ext cx="3456384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D8871-4B7E-4B28-A2CF-BFD053198388}"/>
              </a:ext>
            </a:extLst>
          </p:cNvPr>
          <p:cNvSpPr/>
          <p:nvPr/>
        </p:nvSpPr>
        <p:spPr>
          <a:xfrm>
            <a:off x="4510236" y="3275904"/>
            <a:ext cx="3456384" cy="1777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D4A9922-A5AF-4277-9E1B-B9A6EFDDA03E}"/>
              </a:ext>
            </a:extLst>
          </p:cNvPr>
          <p:cNvSpPr/>
          <p:nvPr/>
        </p:nvSpPr>
        <p:spPr>
          <a:xfrm>
            <a:off x="4510236" y="1825625"/>
            <a:ext cx="3456384" cy="1387351"/>
          </a:xfrm>
          <a:prstGeom prst="triangle">
            <a:avLst>
              <a:gd name="adj" fmla="val 4908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B7B2-F8DC-48F3-9EA3-DDDAF7C50023}"/>
              </a:ext>
            </a:extLst>
          </p:cNvPr>
          <p:cNvSpPr/>
          <p:nvPr/>
        </p:nvSpPr>
        <p:spPr>
          <a:xfrm>
            <a:off x="5171918" y="2441411"/>
            <a:ext cx="922494" cy="33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Strategic Management</a:t>
            </a:r>
            <a:endParaRPr lang="en-PK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3D608-A1C7-4DE0-B831-2B4A9AFA5672}"/>
              </a:ext>
            </a:extLst>
          </p:cNvPr>
          <p:cNvSpPr/>
          <p:nvPr/>
        </p:nvSpPr>
        <p:spPr>
          <a:xfrm>
            <a:off x="5014292" y="2820511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Logistics Management</a:t>
            </a:r>
            <a:endParaRPr lang="en-PK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09746-1B6D-4A04-91D0-9D9AE9461669}"/>
              </a:ext>
            </a:extLst>
          </p:cNvPr>
          <p:cNvSpPr/>
          <p:nvPr/>
        </p:nvSpPr>
        <p:spPr>
          <a:xfrm>
            <a:off x="6224497" y="2447885"/>
            <a:ext cx="920424" cy="293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Supplier Management</a:t>
            </a:r>
            <a:endParaRPr lang="en-P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2F943-78B9-4778-8549-6CFDCECB1D76}"/>
              </a:ext>
            </a:extLst>
          </p:cNvPr>
          <p:cNvSpPr/>
          <p:nvPr/>
        </p:nvSpPr>
        <p:spPr>
          <a:xfrm>
            <a:off x="5777181" y="2079617"/>
            <a:ext cx="893295" cy="29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Demand Management</a:t>
            </a:r>
            <a:endParaRPr lang="en-PK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FA9B10-ABD0-4317-886B-1FB65482AA5C}"/>
              </a:ext>
            </a:extLst>
          </p:cNvPr>
          <p:cNvSpPr/>
          <p:nvPr/>
        </p:nvSpPr>
        <p:spPr>
          <a:xfrm>
            <a:off x="6490456" y="2799033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Warehouse Management</a:t>
            </a:r>
            <a:endParaRPr lang="en-PK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AA4A7-0A81-4B08-A86C-E08F0DB88F78}"/>
              </a:ext>
            </a:extLst>
          </p:cNvPr>
          <p:cNvSpPr/>
          <p:nvPr/>
        </p:nvSpPr>
        <p:spPr>
          <a:xfrm>
            <a:off x="5777181" y="3401703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Sales</a:t>
            </a:r>
            <a:endParaRPr lang="en-PK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A5E1-2F57-4AD9-9425-E9940DCCDA77}"/>
              </a:ext>
            </a:extLst>
          </p:cNvPr>
          <p:cNvSpPr/>
          <p:nvPr/>
        </p:nvSpPr>
        <p:spPr>
          <a:xfrm>
            <a:off x="4933235" y="3964590"/>
            <a:ext cx="1161177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 Procurement</a:t>
            </a:r>
            <a:endParaRPr lang="en-PK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E45D9-F3C7-4B7C-A5FB-984BA0D66A53}"/>
              </a:ext>
            </a:extLst>
          </p:cNvPr>
          <p:cNvSpPr/>
          <p:nvPr/>
        </p:nvSpPr>
        <p:spPr>
          <a:xfrm>
            <a:off x="5024067" y="4473651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Distribution</a:t>
            </a:r>
            <a:endParaRPr lang="en-PK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99F578-57F0-4674-8DC1-267D9D11D9BD}"/>
              </a:ext>
            </a:extLst>
          </p:cNvPr>
          <p:cNvSpPr/>
          <p:nvPr/>
        </p:nvSpPr>
        <p:spPr>
          <a:xfrm>
            <a:off x="6622523" y="3972626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Marketing</a:t>
            </a:r>
            <a:endParaRPr lang="en-PK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A0E68-9DD6-4CA7-9933-06A5036CE5A9}"/>
              </a:ext>
            </a:extLst>
          </p:cNvPr>
          <p:cNvSpPr/>
          <p:nvPr/>
        </p:nvSpPr>
        <p:spPr>
          <a:xfrm>
            <a:off x="6622523" y="4473651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Service</a:t>
            </a:r>
            <a:endParaRPr lang="en-PK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3A6D5-BDE8-4E80-BDC1-35025B78AC78}"/>
              </a:ext>
            </a:extLst>
          </p:cNvPr>
          <p:cNvSpPr/>
          <p:nvPr/>
        </p:nvSpPr>
        <p:spPr>
          <a:xfrm>
            <a:off x="5340150" y="5375963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Finance</a:t>
            </a:r>
            <a:endParaRPr lang="en-PK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0B967-70A6-449B-BE0C-FEB9A03B53EF}"/>
              </a:ext>
            </a:extLst>
          </p:cNvPr>
          <p:cNvSpPr/>
          <p:nvPr/>
        </p:nvSpPr>
        <p:spPr>
          <a:xfrm>
            <a:off x="6844422" y="5375963"/>
            <a:ext cx="906174" cy="29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Indirect Procurement</a:t>
            </a:r>
            <a:endParaRPr lang="en-PK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D77868-43C4-499F-9886-5E9090C781FC}"/>
              </a:ext>
            </a:extLst>
          </p:cNvPr>
          <p:cNvSpPr/>
          <p:nvPr/>
        </p:nvSpPr>
        <p:spPr>
          <a:xfrm>
            <a:off x="6094412" y="5375963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</a:t>
            </a:r>
            <a:endParaRPr lang="en-PK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E02046-AC27-4130-A512-3C206814C9CA}"/>
              </a:ext>
            </a:extLst>
          </p:cNvPr>
          <p:cNvSpPr/>
          <p:nvPr/>
        </p:nvSpPr>
        <p:spPr>
          <a:xfrm>
            <a:off x="4595061" y="5375964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HR</a:t>
            </a:r>
            <a:endParaRPr lang="en-PK" sz="1000" dirty="0"/>
          </a:p>
        </p:txBody>
      </p:sp>
    </p:spTree>
    <p:extLst>
      <p:ext uri="{BB962C8B-B14F-4D97-AF65-F5344CB8AC3E}">
        <p14:creationId xmlns:p14="http://schemas.microsoft.com/office/powerpoint/2010/main" val="140683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C56-CC43-4025-B297-94C7E3B2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 Architecture &amp; Value Chains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9D6B-08C9-4467-834F-A742F37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1B8CF-275E-4E74-9B9A-19891AE20B53}"/>
              </a:ext>
            </a:extLst>
          </p:cNvPr>
          <p:cNvSpPr/>
          <p:nvPr/>
        </p:nvSpPr>
        <p:spPr>
          <a:xfrm>
            <a:off x="4510236" y="5157192"/>
            <a:ext cx="3456384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D8871-4B7E-4B28-A2CF-BFD053198388}"/>
              </a:ext>
            </a:extLst>
          </p:cNvPr>
          <p:cNvSpPr/>
          <p:nvPr/>
        </p:nvSpPr>
        <p:spPr>
          <a:xfrm>
            <a:off x="4510236" y="3275904"/>
            <a:ext cx="3456384" cy="1777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D4A9922-A5AF-4277-9E1B-B9A6EFDDA03E}"/>
              </a:ext>
            </a:extLst>
          </p:cNvPr>
          <p:cNvSpPr/>
          <p:nvPr/>
        </p:nvSpPr>
        <p:spPr>
          <a:xfrm>
            <a:off x="4510236" y="1825625"/>
            <a:ext cx="3456384" cy="1387351"/>
          </a:xfrm>
          <a:prstGeom prst="triangle">
            <a:avLst>
              <a:gd name="adj" fmla="val 4908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B7B2-F8DC-48F3-9EA3-DDDAF7C50023}"/>
              </a:ext>
            </a:extLst>
          </p:cNvPr>
          <p:cNvSpPr/>
          <p:nvPr/>
        </p:nvSpPr>
        <p:spPr>
          <a:xfrm>
            <a:off x="5171918" y="2441411"/>
            <a:ext cx="922494" cy="33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Strategic Management</a:t>
            </a:r>
            <a:endParaRPr lang="en-PK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3D608-A1C7-4DE0-B831-2B4A9AFA5672}"/>
              </a:ext>
            </a:extLst>
          </p:cNvPr>
          <p:cNvSpPr/>
          <p:nvPr/>
        </p:nvSpPr>
        <p:spPr>
          <a:xfrm>
            <a:off x="5014292" y="2820511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Logistics Management</a:t>
            </a:r>
            <a:endParaRPr lang="en-PK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09746-1B6D-4A04-91D0-9D9AE9461669}"/>
              </a:ext>
            </a:extLst>
          </p:cNvPr>
          <p:cNvSpPr/>
          <p:nvPr/>
        </p:nvSpPr>
        <p:spPr>
          <a:xfrm>
            <a:off x="6224497" y="2447885"/>
            <a:ext cx="920424" cy="293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Supplier Management</a:t>
            </a:r>
            <a:endParaRPr lang="en-P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2F943-78B9-4778-8549-6CFDCECB1D76}"/>
              </a:ext>
            </a:extLst>
          </p:cNvPr>
          <p:cNvSpPr/>
          <p:nvPr/>
        </p:nvSpPr>
        <p:spPr>
          <a:xfrm>
            <a:off x="5777181" y="2079617"/>
            <a:ext cx="893295" cy="29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Demand Management</a:t>
            </a:r>
            <a:endParaRPr lang="en-PK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FA9B10-ABD0-4317-886B-1FB65482AA5C}"/>
              </a:ext>
            </a:extLst>
          </p:cNvPr>
          <p:cNvSpPr/>
          <p:nvPr/>
        </p:nvSpPr>
        <p:spPr>
          <a:xfrm>
            <a:off x="6490456" y="2799033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Warehouse Management</a:t>
            </a:r>
            <a:endParaRPr lang="en-PK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3A6D5-BDE8-4E80-BDC1-35025B78AC78}"/>
              </a:ext>
            </a:extLst>
          </p:cNvPr>
          <p:cNvSpPr/>
          <p:nvPr/>
        </p:nvSpPr>
        <p:spPr>
          <a:xfrm>
            <a:off x="5340150" y="5375963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Finance</a:t>
            </a:r>
            <a:endParaRPr lang="en-PK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0B967-70A6-449B-BE0C-FEB9A03B53EF}"/>
              </a:ext>
            </a:extLst>
          </p:cNvPr>
          <p:cNvSpPr/>
          <p:nvPr/>
        </p:nvSpPr>
        <p:spPr>
          <a:xfrm>
            <a:off x="6844422" y="5375963"/>
            <a:ext cx="906174" cy="29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Indirect Procurement</a:t>
            </a:r>
            <a:endParaRPr lang="en-PK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D77868-43C4-499F-9886-5E9090C781FC}"/>
              </a:ext>
            </a:extLst>
          </p:cNvPr>
          <p:cNvSpPr/>
          <p:nvPr/>
        </p:nvSpPr>
        <p:spPr>
          <a:xfrm>
            <a:off x="6094412" y="5375963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</a:t>
            </a:r>
            <a:endParaRPr lang="en-PK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E02046-AC27-4130-A512-3C206814C9CA}"/>
              </a:ext>
            </a:extLst>
          </p:cNvPr>
          <p:cNvSpPr/>
          <p:nvPr/>
        </p:nvSpPr>
        <p:spPr>
          <a:xfrm>
            <a:off x="4595061" y="5375964"/>
            <a:ext cx="682254" cy="2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HR</a:t>
            </a:r>
            <a:endParaRPr lang="en-PK" sz="10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2340C8-D49A-4D62-BF53-41679437F82A}"/>
              </a:ext>
            </a:extLst>
          </p:cNvPr>
          <p:cNvSpPr/>
          <p:nvPr/>
        </p:nvSpPr>
        <p:spPr>
          <a:xfrm>
            <a:off x="4726260" y="4005064"/>
            <a:ext cx="3024336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Procure to Service</a:t>
            </a:r>
            <a:endParaRPr lang="en-PK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93372B3-B4C0-4F7A-8D44-811188BA3A19}"/>
              </a:ext>
            </a:extLst>
          </p:cNvPr>
          <p:cNvSpPr/>
          <p:nvPr/>
        </p:nvSpPr>
        <p:spPr>
          <a:xfrm>
            <a:off x="8532174" y="3020568"/>
            <a:ext cx="1368152" cy="541360"/>
          </a:xfrm>
          <a:prstGeom prst="wedgeRectCallout">
            <a:avLst>
              <a:gd name="adj1" fmla="val -114601"/>
              <a:gd name="adj2" fmla="val 130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chain</a:t>
            </a:r>
            <a:endParaRPr lang="en-PK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8179C3C-82B8-4D8C-A305-8485CF4C6DD4}"/>
              </a:ext>
            </a:extLst>
          </p:cNvPr>
          <p:cNvSpPr/>
          <p:nvPr/>
        </p:nvSpPr>
        <p:spPr>
          <a:xfrm>
            <a:off x="8614692" y="4328084"/>
            <a:ext cx="1368152" cy="725003"/>
          </a:xfrm>
          <a:prstGeom prst="wedgeRectCallout">
            <a:avLst>
              <a:gd name="adj1" fmla="val -116596"/>
              <a:gd name="adj2" fmla="val 104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BOX: Group processes/ value chains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26355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C56-CC43-4025-B297-94C7E3B2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 Architecture &amp; Value Chains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9D6B-08C9-4467-834F-A742F37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QUIZ-01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1B8CF-275E-4E74-9B9A-19891AE20B53}"/>
              </a:ext>
            </a:extLst>
          </p:cNvPr>
          <p:cNvSpPr/>
          <p:nvPr/>
        </p:nvSpPr>
        <p:spPr>
          <a:xfrm>
            <a:off x="7609530" y="5260631"/>
            <a:ext cx="3456384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Processes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D8871-4B7E-4B28-A2CF-BFD053198388}"/>
              </a:ext>
            </a:extLst>
          </p:cNvPr>
          <p:cNvSpPr/>
          <p:nvPr/>
        </p:nvSpPr>
        <p:spPr>
          <a:xfrm>
            <a:off x="7609530" y="3379343"/>
            <a:ext cx="3456384" cy="1777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Processes</a:t>
            </a:r>
            <a:endParaRPr lang="en-PK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D4A9922-A5AF-4277-9E1B-B9A6EFDDA03E}"/>
              </a:ext>
            </a:extLst>
          </p:cNvPr>
          <p:cNvSpPr/>
          <p:nvPr/>
        </p:nvSpPr>
        <p:spPr>
          <a:xfrm>
            <a:off x="7609530" y="1929064"/>
            <a:ext cx="3456384" cy="1387351"/>
          </a:xfrm>
          <a:prstGeom prst="triangle">
            <a:avLst>
              <a:gd name="adj" fmla="val 4908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Processes </a:t>
            </a:r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B7B2-F8DC-48F3-9EA3-DDDAF7C50023}"/>
              </a:ext>
            </a:extLst>
          </p:cNvPr>
          <p:cNvSpPr/>
          <p:nvPr/>
        </p:nvSpPr>
        <p:spPr>
          <a:xfrm>
            <a:off x="3070076" y="4077072"/>
            <a:ext cx="922494" cy="33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Strategic Management</a:t>
            </a:r>
            <a:endParaRPr lang="en-PK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3D608-A1C7-4DE0-B831-2B4A9AFA5672}"/>
              </a:ext>
            </a:extLst>
          </p:cNvPr>
          <p:cNvSpPr/>
          <p:nvPr/>
        </p:nvSpPr>
        <p:spPr>
          <a:xfrm>
            <a:off x="3766931" y="3038521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Marketing</a:t>
            </a:r>
            <a:endParaRPr lang="en-PK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09746-1B6D-4A04-91D0-9D9AE9461669}"/>
              </a:ext>
            </a:extLst>
          </p:cNvPr>
          <p:cNvSpPr/>
          <p:nvPr/>
        </p:nvSpPr>
        <p:spPr>
          <a:xfrm>
            <a:off x="1976317" y="4076799"/>
            <a:ext cx="920424" cy="293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 Management</a:t>
            </a:r>
            <a:endParaRPr lang="en-P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2F943-78B9-4778-8549-6CFDCECB1D76}"/>
              </a:ext>
            </a:extLst>
          </p:cNvPr>
          <p:cNvSpPr/>
          <p:nvPr/>
        </p:nvSpPr>
        <p:spPr>
          <a:xfrm>
            <a:off x="1914132" y="3483492"/>
            <a:ext cx="1044795" cy="41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Indirect Recruitment</a:t>
            </a:r>
            <a:endParaRPr lang="en-PK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FA9B10-ABD0-4317-886B-1FB65482AA5C}"/>
              </a:ext>
            </a:extLst>
          </p:cNvPr>
          <p:cNvSpPr/>
          <p:nvPr/>
        </p:nvSpPr>
        <p:spPr>
          <a:xfrm>
            <a:off x="3216211" y="3507571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IP Management</a:t>
            </a:r>
            <a:endParaRPr lang="en-PK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AA4A7-0A81-4B08-A86C-E08F0DB88F78}"/>
              </a:ext>
            </a:extLst>
          </p:cNvPr>
          <p:cNvSpPr/>
          <p:nvPr/>
        </p:nvSpPr>
        <p:spPr>
          <a:xfrm>
            <a:off x="4388203" y="3494778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Teaching award courses</a:t>
            </a:r>
            <a:endParaRPr lang="en-PK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A5E1-2F57-4AD9-9425-E9940DCCDA77}"/>
              </a:ext>
            </a:extLst>
          </p:cNvPr>
          <p:cNvSpPr/>
          <p:nvPr/>
        </p:nvSpPr>
        <p:spPr>
          <a:xfrm>
            <a:off x="1908899" y="4629745"/>
            <a:ext cx="1161177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 Management</a:t>
            </a:r>
            <a:endParaRPr lang="en-PK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E45D9-F3C7-4B7C-A5FB-984BA0D66A53}"/>
              </a:ext>
            </a:extLst>
          </p:cNvPr>
          <p:cNvSpPr/>
          <p:nvPr/>
        </p:nvSpPr>
        <p:spPr>
          <a:xfrm>
            <a:off x="4442729" y="4040393"/>
            <a:ext cx="1044796" cy="543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Additional Services Management</a:t>
            </a:r>
            <a:endParaRPr lang="en-PK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99F578-57F0-4674-8DC1-267D9D11D9BD}"/>
              </a:ext>
            </a:extLst>
          </p:cNvPr>
          <p:cNvSpPr/>
          <p:nvPr/>
        </p:nvSpPr>
        <p:spPr>
          <a:xfrm>
            <a:off x="2547678" y="2943823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Sport Services</a:t>
            </a:r>
            <a:endParaRPr lang="en-PK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A0E68-9DD6-4CA7-9933-06A5036CE5A9}"/>
              </a:ext>
            </a:extLst>
          </p:cNvPr>
          <p:cNvSpPr/>
          <p:nvPr/>
        </p:nvSpPr>
        <p:spPr>
          <a:xfrm>
            <a:off x="3220013" y="4641435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Language Training</a:t>
            </a:r>
            <a:endParaRPr lang="en-PK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3A6D5-BDE8-4E80-BDC1-35025B78AC78}"/>
              </a:ext>
            </a:extLst>
          </p:cNvPr>
          <p:cNvSpPr/>
          <p:nvPr/>
        </p:nvSpPr>
        <p:spPr>
          <a:xfrm>
            <a:off x="2958927" y="5254364"/>
            <a:ext cx="944511" cy="514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Market Management</a:t>
            </a:r>
            <a:endParaRPr lang="en-PK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0B967-70A6-449B-BE0C-FEB9A03B53EF}"/>
              </a:ext>
            </a:extLst>
          </p:cNvPr>
          <p:cNvSpPr/>
          <p:nvPr/>
        </p:nvSpPr>
        <p:spPr>
          <a:xfrm>
            <a:off x="4155929" y="5238184"/>
            <a:ext cx="1044795" cy="560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Teaching Professional Courses</a:t>
            </a:r>
            <a:endParaRPr lang="en-PK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D77868-43C4-499F-9886-5E9090C781FC}"/>
              </a:ext>
            </a:extLst>
          </p:cNvPr>
          <p:cNvSpPr/>
          <p:nvPr/>
        </p:nvSpPr>
        <p:spPr>
          <a:xfrm>
            <a:off x="4442729" y="4710966"/>
            <a:ext cx="682254" cy="33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</a:t>
            </a:r>
            <a:endParaRPr lang="en-PK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E02046-AC27-4130-A512-3C206814C9CA}"/>
              </a:ext>
            </a:extLst>
          </p:cNvPr>
          <p:cNvSpPr/>
          <p:nvPr/>
        </p:nvSpPr>
        <p:spPr>
          <a:xfrm>
            <a:off x="1863133" y="5440077"/>
            <a:ext cx="843303" cy="282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Admission</a:t>
            </a:r>
            <a:endParaRPr lang="en-PK" sz="1000" dirty="0"/>
          </a:p>
        </p:txBody>
      </p:sp>
    </p:spTree>
    <p:extLst>
      <p:ext uri="{BB962C8B-B14F-4D97-AF65-F5344CB8AC3E}">
        <p14:creationId xmlns:p14="http://schemas.microsoft.com/office/powerpoint/2010/main" val="286172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C56-CC43-4025-B297-94C7E3B2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 Architecture &amp; Value Chains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9D6B-08C9-4467-834F-A742F37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QUIZ-01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1B8CF-275E-4E74-9B9A-19891AE20B53}"/>
              </a:ext>
            </a:extLst>
          </p:cNvPr>
          <p:cNvSpPr/>
          <p:nvPr/>
        </p:nvSpPr>
        <p:spPr>
          <a:xfrm>
            <a:off x="7609530" y="5260631"/>
            <a:ext cx="3456384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Processes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D8871-4B7E-4B28-A2CF-BFD053198388}"/>
              </a:ext>
            </a:extLst>
          </p:cNvPr>
          <p:cNvSpPr/>
          <p:nvPr/>
        </p:nvSpPr>
        <p:spPr>
          <a:xfrm>
            <a:off x="7609530" y="3379343"/>
            <a:ext cx="3456384" cy="1777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Processes</a:t>
            </a:r>
            <a:endParaRPr lang="en-PK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D4A9922-A5AF-4277-9E1B-B9A6EFDDA03E}"/>
              </a:ext>
            </a:extLst>
          </p:cNvPr>
          <p:cNvSpPr/>
          <p:nvPr/>
        </p:nvSpPr>
        <p:spPr>
          <a:xfrm>
            <a:off x="7609530" y="1929064"/>
            <a:ext cx="3456384" cy="1387351"/>
          </a:xfrm>
          <a:prstGeom prst="triangle">
            <a:avLst>
              <a:gd name="adj" fmla="val 4908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Processes </a:t>
            </a:r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B7B2-F8DC-48F3-9EA3-DDDAF7C50023}"/>
              </a:ext>
            </a:extLst>
          </p:cNvPr>
          <p:cNvSpPr/>
          <p:nvPr/>
        </p:nvSpPr>
        <p:spPr>
          <a:xfrm>
            <a:off x="7894612" y="2807125"/>
            <a:ext cx="922494" cy="33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Strategic Management</a:t>
            </a:r>
            <a:endParaRPr lang="en-PK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3D608-A1C7-4DE0-B831-2B4A9AFA5672}"/>
              </a:ext>
            </a:extLst>
          </p:cNvPr>
          <p:cNvSpPr/>
          <p:nvPr/>
        </p:nvSpPr>
        <p:spPr>
          <a:xfrm>
            <a:off x="7986500" y="3646407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Marketing</a:t>
            </a:r>
            <a:endParaRPr lang="en-PK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09746-1B6D-4A04-91D0-9D9AE9461669}"/>
              </a:ext>
            </a:extLst>
          </p:cNvPr>
          <p:cNvSpPr/>
          <p:nvPr/>
        </p:nvSpPr>
        <p:spPr>
          <a:xfrm>
            <a:off x="8877510" y="2797143"/>
            <a:ext cx="920424" cy="293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 Management</a:t>
            </a:r>
            <a:endParaRPr lang="en-P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2F943-78B9-4778-8549-6CFDCECB1D76}"/>
              </a:ext>
            </a:extLst>
          </p:cNvPr>
          <p:cNvSpPr/>
          <p:nvPr/>
        </p:nvSpPr>
        <p:spPr>
          <a:xfrm>
            <a:off x="7678588" y="5389640"/>
            <a:ext cx="1044795" cy="41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Indirect Recruitment</a:t>
            </a:r>
            <a:endParaRPr lang="en-PK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FA9B10-ABD0-4317-886B-1FB65482AA5C}"/>
              </a:ext>
            </a:extLst>
          </p:cNvPr>
          <p:cNvSpPr/>
          <p:nvPr/>
        </p:nvSpPr>
        <p:spPr>
          <a:xfrm>
            <a:off x="9904484" y="2797143"/>
            <a:ext cx="919076" cy="311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IP Management</a:t>
            </a:r>
            <a:endParaRPr lang="en-PK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AA4A7-0A81-4B08-A86C-E08F0DB88F78}"/>
              </a:ext>
            </a:extLst>
          </p:cNvPr>
          <p:cNvSpPr/>
          <p:nvPr/>
        </p:nvSpPr>
        <p:spPr>
          <a:xfrm>
            <a:off x="9185266" y="4741133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Teaching award courses</a:t>
            </a:r>
            <a:endParaRPr lang="en-PK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A5E1-2F57-4AD9-9425-E9940DCCDA77}"/>
              </a:ext>
            </a:extLst>
          </p:cNvPr>
          <p:cNvSpPr/>
          <p:nvPr/>
        </p:nvSpPr>
        <p:spPr>
          <a:xfrm>
            <a:off x="9707664" y="5363898"/>
            <a:ext cx="1161177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 Management</a:t>
            </a:r>
            <a:endParaRPr lang="en-PK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E45D9-F3C7-4B7C-A5FB-984BA0D66A53}"/>
              </a:ext>
            </a:extLst>
          </p:cNvPr>
          <p:cNvSpPr/>
          <p:nvPr/>
        </p:nvSpPr>
        <p:spPr>
          <a:xfrm>
            <a:off x="6849816" y="2249822"/>
            <a:ext cx="1044796" cy="543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Additional Services Management</a:t>
            </a:r>
            <a:endParaRPr lang="en-PK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99F578-57F0-4674-8DC1-267D9D11D9BD}"/>
              </a:ext>
            </a:extLst>
          </p:cNvPr>
          <p:cNvSpPr/>
          <p:nvPr/>
        </p:nvSpPr>
        <p:spPr>
          <a:xfrm>
            <a:off x="9142039" y="4345934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Sport Services</a:t>
            </a:r>
            <a:endParaRPr lang="en-PK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A0E68-9DD6-4CA7-9933-06A5036CE5A9}"/>
              </a:ext>
            </a:extLst>
          </p:cNvPr>
          <p:cNvSpPr/>
          <p:nvPr/>
        </p:nvSpPr>
        <p:spPr>
          <a:xfrm>
            <a:off x="7986500" y="4589245"/>
            <a:ext cx="1044796" cy="36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Language Training</a:t>
            </a:r>
            <a:endParaRPr lang="en-PK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3A6D5-BDE8-4E80-BDC1-35025B78AC78}"/>
              </a:ext>
            </a:extLst>
          </p:cNvPr>
          <p:cNvSpPr/>
          <p:nvPr/>
        </p:nvSpPr>
        <p:spPr>
          <a:xfrm>
            <a:off x="8344850" y="2006957"/>
            <a:ext cx="944511" cy="514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Market Management</a:t>
            </a:r>
            <a:endParaRPr lang="en-PK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0B967-70A6-449B-BE0C-FEB9A03B53EF}"/>
              </a:ext>
            </a:extLst>
          </p:cNvPr>
          <p:cNvSpPr/>
          <p:nvPr/>
        </p:nvSpPr>
        <p:spPr>
          <a:xfrm>
            <a:off x="9208077" y="3660476"/>
            <a:ext cx="1044795" cy="560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Teaching Professional Courses</a:t>
            </a:r>
            <a:endParaRPr lang="en-PK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D77868-43C4-499F-9886-5E9090C781FC}"/>
              </a:ext>
            </a:extLst>
          </p:cNvPr>
          <p:cNvSpPr/>
          <p:nvPr/>
        </p:nvSpPr>
        <p:spPr>
          <a:xfrm>
            <a:off x="8954644" y="5367113"/>
            <a:ext cx="682254" cy="33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</a:t>
            </a:r>
            <a:endParaRPr lang="en-PK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E02046-AC27-4130-A512-3C206814C9CA}"/>
              </a:ext>
            </a:extLst>
          </p:cNvPr>
          <p:cNvSpPr/>
          <p:nvPr/>
        </p:nvSpPr>
        <p:spPr>
          <a:xfrm>
            <a:off x="8011220" y="4104462"/>
            <a:ext cx="843303" cy="282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Admission</a:t>
            </a:r>
            <a:endParaRPr lang="en-PK" sz="1000" dirty="0"/>
          </a:p>
        </p:txBody>
      </p:sp>
    </p:spTree>
    <p:extLst>
      <p:ext uri="{BB962C8B-B14F-4D97-AF65-F5344CB8AC3E}">
        <p14:creationId xmlns:p14="http://schemas.microsoft.com/office/powerpoint/2010/main" val="32277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1BBD-C9F4-4FED-8B00-D02626BD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443E-024D-4F2C-B990-524BA7F8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3294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B571-8068-3053-DCB2-18E88D0A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5A33-A352-2882-D29D-88251BD9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AEA8F-F3B4-BECF-CDAE-C163C66D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92" y="908720"/>
            <a:ext cx="6104564" cy="54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1E1F-3331-4427-9964-52E21B2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Identification Steps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D3D0-0034-4C34-AC28-CB275329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Architecture</a:t>
            </a:r>
          </a:p>
          <a:p>
            <a:pPr lvl="1"/>
            <a:r>
              <a:rPr lang="en-US" dirty="0"/>
              <a:t>Enumerate main process</a:t>
            </a:r>
          </a:p>
          <a:p>
            <a:pPr lvl="1"/>
            <a:r>
              <a:rPr lang="en-US" dirty="0"/>
              <a:t>Determine process scope</a:t>
            </a:r>
          </a:p>
          <a:p>
            <a:pPr lvl="1"/>
            <a:endParaRPr lang="en-US" dirty="0"/>
          </a:p>
          <a:p>
            <a:r>
              <a:rPr lang="en-US" dirty="0"/>
              <a:t>Process Prioritization 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Feasibility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25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E2D3-C129-4D37-8D49-E9C7867C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Enumeration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A5E75-8EAC-4805-8DCD-6EA10108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“Most businesses have just three core processes”</a:t>
            </a:r>
          </a:p>
          <a:p>
            <a:pPr marL="514350" indent="-514350">
              <a:buAutoNum type="arabicPeriod"/>
            </a:pPr>
            <a:r>
              <a:rPr lang="en-US" dirty="0"/>
              <a:t>Sell stuff</a:t>
            </a:r>
          </a:p>
          <a:p>
            <a:pPr marL="514350" indent="-514350">
              <a:buAutoNum type="arabicPeriod"/>
            </a:pPr>
            <a:r>
              <a:rPr lang="en-US" dirty="0"/>
              <a:t>Deliver stuff</a:t>
            </a:r>
          </a:p>
          <a:p>
            <a:pPr marL="514350" indent="-514350">
              <a:buAutoNum type="arabicPeriod"/>
            </a:pPr>
            <a:r>
              <a:rPr lang="en-US" dirty="0"/>
              <a:t>Making sure they have stuff to sell and deliver”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Geary </a:t>
            </a:r>
            <a:r>
              <a:rPr lang="en-US" dirty="0" err="1"/>
              <a:t>Rummler</a:t>
            </a:r>
            <a:endParaRPr lang="en-US" dirty="0"/>
          </a:p>
          <a:p>
            <a:pPr marL="1885539" lvl="3" indent="-514350"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53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C56-CC43-4025-B297-94C7E3B2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9D6B-08C9-4467-834F-A742F37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1B8CF-275E-4E74-9B9A-19891AE20B53}"/>
              </a:ext>
            </a:extLst>
          </p:cNvPr>
          <p:cNvSpPr/>
          <p:nvPr/>
        </p:nvSpPr>
        <p:spPr>
          <a:xfrm>
            <a:off x="4510236" y="5157192"/>
            <a:ext cx="324036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Processes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D8871-4B7E-4B28-A2CF-BFD053198388}"/>
              </a:ext>
            </a:extLst>
          </p:cNvPr>
          <p:cNvSpPr/>
          <p:nvPr/>
        </p:nvSpPr>
        <p:spPr>
          <a:xfrm>
            <a:off x="4510236" y="3275904"/>
            <a:ext cx="3240360" cy="1777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Processes</a:t>
            </a:r>
            <a:endParaRPr lang="en-PK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D4A9922-A5AF-4277-9E1B-B9A6EFDDA03E}"/>
              </a:ext>
            </a:extLst>
          </p:cNvPr>
          <p:cNvSpPr/>
          <p:nvPr/>
        </p:nvSpPr>
        <p:spPr>
          <a:xfrm>
            <a:off x="4510236" y="2276872"/>
            <a:ext cx="3240360" cy="93610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Processes</a:t>
            </a:r>
            <a:endParaRPr lang="en-PK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F07AD5-19E4-4F2D-A078-AE8A53C1C10C}"/>
              </a:ext>
            </a:extLst>
          </p:cNvPr>
          <p:cNvSpPr/>
          <p:nvPr/>
        </p:nvSpPr>
        <p:spPr>
          <a:xfrm rot="16200000">
            <a:off x="2075773" y="4049391"/>
            <a:ext cx="2952328" cy="72008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 / Partners</a:t>
            </a:r>
            <a:endParaRPr lang="en-PK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08F62F-51D0-4570-BCCF-35C21361C402}"/>
              </a:ext>
            </a:extLst>
          </p:cNvPr>
          <p:cNvSpPr/>
          <p:nvPr/>
        </p:nvSpPr>
        <p:spPr>
          <a:xfrm rot="16200000">
            <a:off x="7160724" y="4041068"/>
            <a:ext cx="2952328" cy="72008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/ Stakeholders</a:t>
            </a:r>
            <a:endParaRPr lang="en-P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04C1A9-BFD2-4DF2-A949-D4D8FB0E25F7}"/>
              </a:ext>
            </a:extLst>
          </p:cNvPr>
          <p:cNvSpPr/>
          <p:nvPr/>
        </p:nvSpPr>
        <p:spPr>
          <a:xfrm>
            <a:off x="4150196" y="2132856"/>
            <a:ext cx="3888432" cy="40441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94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ED4E-7C3B-98C8-04B6-9C4E79A6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Grocery Wholesalers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5A25-EE7D-C6E2-28DE-038DBCBA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Core Processes</a:t>
            </a:r>
          </a:p>
          <a:p>
            <a:pPr lvl="1"/>
            <a:r>
              <a:rPr lang="en-US" dirty="0"/>
              <a:t>Sales (lead-to-quote, quote-to-order, order-to-cash)</a:t>
            </a:r>
          </a:p>
          <a:p>
            <a:pPr lvl="1"/>
            <a:r>
              <a:rPr lang="en-US" dirty="0"/>
              <a:t>Purchase to Pay (direct procurement)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Support Process</a:t>
            </a:r>
          </a:p>
          <a:p>
            <a:pPr lvl="1"/>
            <a:r>
              <a:rPr lang="en-US" dirty="0"/>
              <a:t>Purchase to Pay (indirect procurement)</a:t>
            </a:r>
          </a:p>
          <a:p>
            <a:pPr lvl="1"/>
            <a:r>
              <a:rPr lang="en-US" dirty="0"/>
              <a:t>HR (policies, recruitment, induction,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Management Process</a:t>
            </a:r>
          </a:p>
          <a:p>
            <a:pPr lvl="1"/>
            <a:r>
              <a:rPr lang="en-US" dirty="0"/>
              <a:t>Supplier Management</a:t>
            </a:r>
          </a:p>
          <a:p>
            <a:pPr lvl="1"/>
            <a:r>
              <a:rPr lang="en-US" dirty="0"/>
              <a:t>Logistic Management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509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F720-5B81-475F-859F-30223232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processes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45CA-E99F-4F12-9C6C-DE638FF2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5B20C-47D0-41FB-9CBD-3597008C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1690689"/>
            <a:ext cx="7064638" cy="47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1C2D-B9BF-404D-ABC5-AF2449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Wholesaler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6D02-614F-4524-99F0-DA32A0C0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2CBF2-BC52-4670-AF3E-CD96F279318C}"/>
              </a:ext>
            </a:extLst>
          </p:cNvPr>
          <p:cNvSpPr/>
          <p:nvPr/>
        </p:nvSpPr>
        <p:spPr>
          <a:xfrm>
            <a:off x="5785461" y="5429178"/>
            <a:ext cx="13681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3D9A7-EE70-4459-83B3-BE8866F450BE}"/>
              </a:ext>
            </a:extLst>
          </p:cNvPr>
          <p:cNvSpPr/>
          <p:nvPr/>
        </p:nvSpPr>
        <p:spPr>
          <a:xfrm>
            <a:off x="1620867" y="2455479"/>
            <a:ext cx="15205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 Procurement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CB66C-88C6-41F8-97EC-3517C4C47E57}"/>
              </a:ext>
            </a:extLst>
          </p:cNvPr>
          <p:cNvSpPr/>
          <p:nvPr/>
        </p:nvSpPr>
        <p:spPr>
          <a:xfrm>
            <a:off x="2813022" y="4245087"/>
            <a:ext cx="13681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Distribution</a:t>
            </a:r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47ED0-BB9D-4B8C-96C6-8438539FDE75}"/>
              </a:ext>
            </a:extLst>
          </p:cNvPr>
          <p:cNvSpPr/>
          <p:nvPr/>
        </p:nvSpPr>
        <p:spPr>
          <a:xfrm>
            <a:off x="1398070" y="3449253"/>
            <a:ext cx="13681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148F4-D0CA-4F57-9A30-4A5FC41DE3DE}"/>
              </a:ext>
            </a:extLst>
          </p:cNvPr>
          <p:cNvSpPr/>
          <p:nvPr/>
        </p:nvSpPr>
        <p:spPr>
          <a:xfrm>
            <a:off x="4161103" y="3429000"/>
            <a:ext cx="13681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F654C-5FFD-4722-B699-AC6506653896}"/>
              </a:ext>
            </a:extLst>
          </p:cNvPr>
          <p:cNvSpPr/>
          <p:nvPr/>
        </p:nvSpPr>
        <p:spPr>
          <a:xfrm>
            <a:off x="7946939" y="5282244"/>
            <a:ext cx="13681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  <a:endParaRPr lang="en-P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35EF0F-FF85-448C-BFEF-F20BFAC4AD5D}"/>
              </a:ext>
            </a:extLst>
          </p:cNvPr>
          <p:cNvSpPr/>
          <p:nvPr/>
        </p:nvSpPr>
        <p:spPr>
          <a:xfrm>
            <a:off x="6888288" y="2500305"/>
            <a:ext cx="1478632" cy="68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Indirect Procurement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95D87-A22E-46A2-A203-2F788D680641}"/>
              </a:ext>
            </a:extLst>
          </p:cNvPr>
          <p:cNvSpPr/>
          <p:nvPr/>
        </p:nvSpPr>
        <p:spPr>
          <a:xfrm>
            <a:off x="8941352" y="2195505"/>
            <a:ext cx="13681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B65E36-5466-454E-991D-064927BB1977}"/>
              </a:ext>
            </a:extLst>
          </p:cNvPr>
          <p:cNvSpPr/>
          <p:nvPr/>
        </p:nvSpPr>
        <p:spPr>
          <a:xfrm>
            <a:off x="4095443" y="5162689"/>
            <a:ext cx="13681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  <a:endParaRPr lang="en-P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75889-F8FD-4266-840E-AC3D138F3ED2}"/>
              </a:ext>
            </a:extLst>
          </p:cNvPr>
          <p:cNvSpPr/>
          <p:nvPr/>
        </p:nvSpPr>
        <p:spPr>
          <a:xfrm>
            <a:off x="1049207" y="5047595"/>
            <a:ext cx="1520552" cy="763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Strategic Management</a:t>
            </a:r>
            <a:endParaRPr lang="en-P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64B45D-67A9-44C9-A166-BE0E803916BB}"/>
              </a:ext>
            </a:extLst>
          </p:cNvPr>
          <p:cNvSpPr/>
          <p:nvPr/>
        </p:nvSpPr>
        <p:spPr>
          <a:xfrm>
            <a:off x="5967424" y="4125709"/>
            <a:ext cx="1520552" cy="763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Logistics Management</a:t>
            </a:r>
            <a:endParaRPr lang="en-P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16380-5879-4F2B-A034-8891909587E0}"/>
              </a:ext>
            </a:extLst>
          </p:cNvPr>
          <p:cNvSpPr/>
          <p:nvPr/>
        </p:nvSpPr>
        <p:spPr>
          <a:xfrm>
            <a:off x="7982300" y="3639697"/>
            <a:ext cx="1520552" cy="763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 Management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0EF43F-5FB5-4F92-B2E4-563F49B6693B}"/>
              </a:ext>
            </a:extLst>
          </p:cNvPr>
          <p:cNvSpPr/>
          <p:nvPr/>
        </p:nvSpPr>
        <p:spPr>
          <a:xfrm>
            <a:off x="9619066" y="4384501"/>
            <a:ext cx="1520552" cy="763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Warehouse Management</a:t>
            </a:r>
            <a:endParaRPr lang="en-P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AFFC5-4D4E-42BC-9BFA-A306F697BA6F}"/>
              </a:ext>
            </a:extLst>
          </p:cNvPr>
          <p:cNvSpPr/>
          <p:nvPr/>
        </p:nvSpPr>
        <p:spPr>
          <a:xfrm>
            <a:off x="4451838" y="2378483"/>
            <a:ext cx="1520552" cy="763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Demand Management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21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4898</TotalTime>
  <Words>723</Words>
  <Application>Microsoft Office PowerPoint</Application>
  <PresentationFormat>Custom</PresentationFormat>
  <Paragraphs>274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Office Theme</vt:lpstr>
      <vt:lpstr>Business Process Engineering</vt:lpstr>
      <vt:lpstr>Process Identification</vt:lpstr>
      <vt:lpstr>PowerPoint Presentation</vt:lpstr>
      <vt:lpstr>Processes Identification Steps</vt:lpstr>
      <vt:lpstr>Process Enumeration</vt:lpstr>
      <vt:lpstr>Types of processes</vt:lpstr>
      <vt:lpstr>Example: Grocery Wholesalers</vt:lpstr>
      <vt:lpstr>Relationship between processes</vt:lpstr>
      <vt:lpstr>Example: Wholesaler</vt:lpstr>
      <vt:lpstr>Example: Wholesaler</vt:lpstr>
      <vt:lpstr>Example: Insurance company</vt:lpstr>
      <vt:lpstr>Process Scoping</vt:lpstr>
      <vt:lpstr>Value chain modeling</vt:lpstr>
      <vt:lpstr>Guidelines to Identify Horizontal Boundaries in value chain</vt:lpstr>
      <vt:lpstr>Example: Wholesaler (Core Processes)</vt:lpstr>
      <vt:lpstr>Typical Value Chain for Core Processes </vt:lpstr>
      <vt:lpstr>Typical Value Chain for Core Processes </vt:lpstr>
      <vt:lpstr>Example value chain for Services</vt:lpstr>
      <vt:lpstr>Typical Value Chain for non core Processes </vt:lpstr>
      <vt:lpstr>Example: Process Architecture &amp; Value Chains</vt:lpstr>
      <vt:lpstr>Example: Process Architecture &amp; Value Chains</vt:lpstr>
      <vt:lpstr>Example: Process Architecture &amp; Value Chains</vt:lpstr>
      <vt:lpstr>Example: Process Architecture &amp; Value Chains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Salman Ahmad</dc:creator>
  <cp:lastModifiedBy>Salman Ahmad</cp:lastModifiedBy>
  <cp:revision>221</cp:revision>
  <dcterms:created xsi:type="dcterms:W3CDTF">2020-07-03T12:59:18Z</dcterms:created>
  <dcterms:modified xsi:type="dcterms:W3CDTF">2024-02-12T14:36:16Z</dcterms:modified>
</cp:coreProperties>
</file>