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1883" r:id="rId2"/>
    <p:sldId id="1806" r:id="rId3"/>
    <p:sldId id="1808" r:id="rId4"/>
    <p:sldId id="1881" r:id="rId5"/>
    <p:sldId id="1882" r:id="rId6"/>
    <p:sldId id="1926" r:id="rId7"/>
    <p:sldId id="1884" r:id="rId8"/>
    <p:sldId id="1885" r:id="rId9"/>
    <p:sldId id="1886" r:id="rId10"/>
    <p:sldId id="1887" r:id="rId11"/>
    <p:sldId id="1888" r:id="rId12"/>
    <p:sldId id="1889" r:id="rId13"/>
    <p:sldId id="1890" r:id="rId14"/>
    <p:sldId id="1891" r:id="rId15"/>
    <p:sldId id="1892" r:id="rId16"/>
    <p:sldId id="1893" r:id="rId17"/>
    <p:sldId id="1894" r:id="rId18"/>
    <p:sldId id="1895" r:id="rId19"/>
    <p:sldId id="1896" r:id="rId20"/>
    <p:sldId id="1897" r:id="rId21"/>
    <p:sldId id="1899" r:id="rId22"/>
    <p:sldId id="1900" r:id="rId23"/>
    <p:sldId id="1901" r:id="rId24"/>
    <p:sldId id="1902" r:id="rId25"/>
    <p:sldId id="1903" r:id="rId26"/>
    <p:sldId id="1904" r:id="rId27"/>
    <p:sldId id="1905" r:id="rId28"/>
    <p:sldId id="1906" r:id="rId29"/>
    <p:sldId id="1907" r:id="rId30"/>
    <p:sldId id="1908" r:id="rId31"/>
    <p:sldId id="1909" r:id="rId32"/>
    <p:sldId id="1910" r:id="rId33"/>
    <p:sldId id="1911" r:id="rId34"/>
    <p:sldId id="1912" r:id="rId35"/>
    <p:sldId id="1913" r:id="rId36"/>
    <p:sldId id="1915" r:id="rId37"/>
    <p:sldId id="1916" r:id="rId38"/>
    <p:sldId id="1917" r:id="rId39"/>
    <p:sldId id="1918" r:id="rId40"/>
    <p:sldId id="1919" r:id="rId41"/>
    <p:sldId id="1920" r:id="rId42"/>
  </p:sldIdLst>
  <p:sldSz cx="12192000" cy="6858000"/>
  <p:notesSz cx="6858000" cy="9144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279" autoAdjust="0"/>
    <p:restoredTop sz="84991" autoAdjust="0"/>
  </p:normalViewPr>
  <p:slideViewPr>
    <p:cSldViewPr snapToGrid="0">
      <p:cViewPr varScale="1">
        <p:scale>
          <a:sx n="64" d="100"/>
          <a:sy n="64" d="100"/>
        </p:scale>
        <p:origin x="102" y="7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BCD1604-D121-4F4B-BFC7-0629A1B5445B}"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n-US"/>
        </a:p>
      </dgm:t>
    </dgm:pt>
    <dgm:pt modelId="{41CFF04A-F251-2240-B278-30F6AF621663}">
      <dgm:prSet/>
      <dgm:spPr/>
      <dgm:t>
        <a:bodyPr/>
        <a:lstStyle/>
        <a:p>
          <a:pPr rtl="0"/>
          <a:r>
            <a:rPr lang="en-US" dirty="0"/>
            <a:t>Qualitative analysis</a:t>
          </a:r>
        </a:p>
      </dgm:t>
    </dgm:pt>
    <dgm:pt modelId="{FDABB9B0-12EE-5949-B64A-77C4BAADD632}" type="parTrans" cxnId="{E41C11D5-9A0E-594F-A0A4-A2A4F50F8D3D}">
      <dgm:prSet/>
      <dgm:spPr/>
      <dgm:t>
        <a:bodyPr/>
        <a:lstStyle/>
        <a:p>
          <a:endParaRPr lang="en-US"/>
        </a:p>
      </dgm:t>
    </dgm:pt>
    <dgm:pt modelId="{CECAFAC7-33E9-4F43-97B3-71A1F14B2331}" type="sibTrans" cxnId="{E41C11D5-9A0E-594F-A0A4-A2A4F50F8D3D}">
      <dgm:prSet/>
      <dgm:spPr/>
      <dgm:t>
        <a:bodyPr/>
        <a:lstStyle/>
        <a:p>
          <a:endParaRPr lang="en-US"/>
        </a:p>
      </dgm:t>
    </dgm:pt>
    <dgm:pt modelId="{67EACBF3-4B3A-7D43-A758-04884A663EA6}">
      <dgm:prSet/>
      <dgm:spPr/>
      <dgm:t>
        <a:bodyPr/>
        <a:lstStyle/>
        <a:p>
          <a:pPr rtl="0"/>
          <a:r>
            <a:rPr lang="en-US" dirty="0">
              <a:solidFill>
                <a:schemeClr val="tx1"/>
              </a:solidFill>
            </a:rPr>
            <a:t>Value-</a:t>
          </a:r>
          <a:r>
            <a:rPr lang="en-US">
              <a:solidFill>
                <a:schemeClr val="tx1"/>
              </a:solidFill>
            </a:rPr>
            <a:t>Added &amp; </a:t>
          </a:r>
          <a:r>
            <a:rPr lang="en-US" dirty="0">
              <a:solidFill>
                <a:schemeClr val="tx1"/>
              </a:solidFill>
            </a:rPr>
            <a:t>Waste Analysis</a:t>
          </a:r>
        </a:p>
      </dgm:t>
    </dgm:pt>
    <dgm:pt modelId="{A460125A-5EE2-174F-9084-0DDD452C9577}" type="parTrans" cxnId="{685E3C56-49D7-EA40-932D-E9FF8ADC7CFB}">
      <dgm:prSet/>
      <dgm:spPr/>
      <dgm:t>
        <a:bodyPr/>
        <a:lstStyle/>
        <a:p>
          <a:endParaRPr lang="en-US"/>
        </a:p>
      </dgm:t>
    </dgm:pt>
    <dgm:pt modelId="{DEED4191-C839-B94A-BB3B-A26DEE42DEB3}" type="sibTrans" cxnId="{685E3C56-49D7-EA40-932D-E9FF8ADC7CFB}">
      <dgm:prSet/>
      <dgm:spPr/>
      <dgm:t>
        <a:bodyPr/>
        <a:lstStyle/>
        <a:p>
          <a:endParaRPr lang="en-US"/>
        </a:p>
      </dgm:t>
    </dgm:pt>
    <dgm:pt modelId="{EA6D396B-71A4-CF4E-95DC-79633976CFE6}">
      <dgm:prSet/>
      <dgm:spPr/>
      <dgm:t>
        <a:bodyPr/>
        <a:lstStyle/>
        <a:p>
          <a:pPr rtl="0"/>
          <a:r>
            <a:rPr lang="en-US" dirty="0">
              <a:solidFill>
                <a:schemeClr val="tx1"/>
              </a:solidFill>
            </a:rPr>
            <a:t>Issue Register</a:t>
          </a:r>
        </a:p>
      </dgm:t>
    </dgm:pt>
    <dgm:pt modelId="{69851C04-DA1E-C145-A5E8-5AF8D0F73400}" type="parTrans" cxnId="{B20A9C40-CF3B-5548-8442-7C6947472B78}">
      <dgm:prSet/>
      <dgm:spPr/>
      <dgm:t>
        <a:bodyPr/>
        <a:lstStyle/>
        <a:p>
          <a:endParaRPr lang="en-US"/>
        </a:p>
      </dgm:t>
    </dgm:pt>
    <dgm:pt modelId="{FAEB25B3-984E-934D-9B23-F2ABD9AB8A3C}" type="sibTrans" cxnId="{B20A9C40-CF3B-5548-8442-7C6947472B78}">
      <dgm:prSet/>
      <dgm:spPr/>
      <dgm:t>
        <a:bodyPr/>
        <a:lstStyle/>
        <a:p>
          <a:endParaRPr lang="en-US"/>
        </a:p>
      </dgm:t>
    </dgm:pt>
    <dgm:pt modelId="{BD875046-81D3-8A4C-ABEC-17525D6DBDF6}">
      <dgm:prSet/>
      <dgm:spPr/>
      <dgm:t>
        <a:bodyPr/>
        <a:lstStyle/>
        <a:p>
          <a:pPr rtl="0"/>
          <a:r>
            <a:rPr lang="en-US" dirty="0"/>
            <a:t>Quantitative Analysis</a:t>
          </a:r>
        </a:p>
      </dgm:t>
    </dgm:pt>
    <dgm:pt modelId="{535E30A3-F7D8-1B41-9159-C81EFCE0C175}" type="parTrans" cxnId="{0891C384-5927-244B-A970-87CD8DF8A03F}">
      <dgm:prSet/>
      <dgm:spPr/>
      <dgm:t>
        <a:bodyPr/>
        <a:lstStyle/>
        <a:p>
          <a:endParaRPr lang="en-US"/>
        </a:p>
      </dgm:t>
    </dgm:pt>
    <dgm:pt modelId="{90B92909-EDC5-2642-AC98-40E76C1051DB}" type="sibTrans" cxnId="{0891C384-5927-244B-A970-87CD8DF8A03F}">
      <dgm:prSet/>
      <dgm:spPr/>
      <dgm:t>
        <a:bodyPr/>
        <a:lstStyle/>
        <a:p>
          <a:endParaRPr lang="en-US"/>
        </a:p>
      </dgm:t>
    </dgm:pt>
    <dgm:pt modelId="{9408AB92-BF7D-504A-A6AA-EBC8C6F5D743}">
      <dgm:prSet/>
      <dgm:spPr/>
      <dgm:t>
        <a:bodyPr/>
        <a:lstStyle/>
        <a:p>
          <a:pPr rtl="0"/>
          <a:r>
            <a:rPr lang="en-US" dirty="0">
              <a:solidFill>
                <a:schemeClr val="tx1"/>
              </a:solidFill>
            </a:rPr>
            <a:t>Root-Cause Analysis</a:t>
          </a:r>
        </a:p>
      </dgm:t>
    </dgm:pt>
    <dgm:pt modelId="{4869BFA6-4536-6647-B9DE-327BDAA71DCF}" type="parTrans" cxnId="{A5399E60-92AD-B24B-B4BE-A1199546D231}">
      <dgm:prSet/>
      <dgm:spPr/>
      <dgm:t>
        <a:bodyPr/>
        <a:lstStyle/>
        <a:p>
          <a:endParaRPr lang="en-US"/>
        </a:p>
      </dgm:t>
    </dgm:pt>
    <dgm:pt modelId="{D882A189-8650-4443-9A39-5C8451540E5B}" type="sibTrans" cxnId="{A5399E60-92AD-B24B-B4BE-A1199546D231}">
      <dgm:prSet/>
      <dgm:spPr/>
      <dgm:t>
        <a:bodyPr/>
        <a:lstStyle/>
        <a:p>
          <a:endParaRPr lang="en-US"/>
        </a:p>
      </dgm:t>
    </dgm:pt>
    <dgm:pt modelId="{785C8FC7-8497-1744-9D73-D38BCBC0C83B}">
      <dgm:prSet/>
      <dgm:spPr/>
      <dgm:t>
        <a:bodyPr/>
        <a:lstStyle/>
        <a:p>
          <a:pPr rtl="0"/>
          <a:r>
            <a:rPr lang="en-US" dirty="0">
              <a:solidFill>
                <a:schemeClr val="tx1"/>
              </a:solidFill>
            </a:rPr>
            <a:t>Pareto Analysis</a:t>
          </a:r>
        </a:p>
      </dgm:t>
    </dgm:pt>
    <dgm:pt modelId="{14625D48-6C41-A949-AFF6-5CC096C960DB}" type="parTrans" cxnId="{26B3AFCB-9884-C24B-95A4-BBA6AF456F6B}">
      <dgm:prSet/>
      <dgm:spPr/>
      <dgm:t>
        <a:bodyPr/>
        <a:lstStyle/>
        <a:p>
          <a:endParaRPr lang="en-US"/>
        </a:p>
      </dgm:t>
    </dgm:pt>
    <dgm:pt modelId="{D7C929FA-A143-8142-8CAF-DD21175EDF6A}" type="sibTrans" cxnId="{26B3AFCB-9884-C24B-95A4-BBA6AF456F6B}">
      <dgm:prSet/>
      <dgm:spPr/>
      <dgm:t>
        <a:bodyPr/>
        <a:lstStyle/>
        <a:p>
          <a:endParaRPr lang="en-US"/>
        </a:p>
      </dgm:t>
    </dgm:pt>
    <dgm:pt modelId="{58765701-F4E9-5544-9CAC-547EA6E73B1B}">
      <dgm:prSet/>
      <dgm:spPr/>
      <dgm:t>
        <a:bodyPr/>
        <a:lstStyle/>
        <a:p>
          <a:pPr rtl="0"/>
          <a:r>
            <a:rPr lang="en-US" dirty="0">
              <a:solidFill>
                <a:schemeClr val="tx1"/>
              </a:solidFill>
            </a:rPr>
            <a:t>Flow analysis</a:t>
          </a:r>
        </a:p>
      </dgm:t>
    </dgm:pt>
    <dgm:pt modelId="{760D0708-5F84-7442-9710-4DD3F6773467}" type="parTrans" cxnId="{C2D01EFB-6726-D84B-837F-C7C4B73115D9}">
      <dgm:prSet/>
      <dgm:spPr/>
      <dgm:t>
        <a:bodyPr/>
        <a:lstStyle/>
        <a:p>
          <a:endParaRPr lang="en-US"/>
        </a:p>
      </dgm:t>
    </dgm:pt>
    <dgm:pt modelId="{A6163A02-6471-F943-A524-D1E2E32F98B8}" type="sibTrans" cxnId="{C2D01EFB-6726-D84B-837F-C7C4B73115D9}">
      <dgm:prSet/>
      <dgm:spPr/>
      <dgm:t>
        <a:bodyPr/>
        <a:lstStyle/>
        <a:p>
          <a:endParaRPr lang="en-US"/>
        </a:p>
      </dgm:t>
    </dgm:pt>
    <dgm:pt modelId="{A9F24C8B-C886-AC44-B124-5AF0A0FDC5BB}">
      <dgm:prSet/>
      <dgm:spPr/>
      <dgm:t>
        <a:bodyPr/>
        <a:lstStyle/>
        <a:p>
          <a:pPr rtl="0"/>
          <a:r>
            <a:rPr lang="en-US" dirty="0">
              <a:solidFill>
                <a:srgbClr val="FF0000"/>
              </a:solidFill>
            </a:rPr>
            <a:t>Queuing analysis</a:t>
          </a:r>
        </a:p>
      </dgm:t>
    </dgm:pt>
    <dgm:pt modelId="{8BDAF7A5-B7E9-174C-8F9F-6E4BF19A391C}" type="parTrans" cxnId="{7EAA831E-A32C-2044-A310-06D143095EEA}">
      <dgm:prSet/>
      <dgm:spPr/>
      <dgm:t>
        <a:bodyPr/>
        <a:lstStyle/>
        <a:p>
          <a:endParaRPr lang="en-US"/>
        </a:p>
      </dgm:t>
    </dgm:pt>
    <dgm:pt modelId="{C65B0E5F-A27A-CC42-BD3E-66B91F2458FE}" type="sibTrans" cxnId="{7EAA831E-A32C-2044-A310-06D143095EEA}">
      <dgm:prSet/>
      <dgm:spPr/>
      <dgm:t>
        <a:bodyPr/>
        <a:lstStyle/>
        <a:p>
          <a:endParaRPr lang="en-US"/>
        </a:p>
      </dgm:t>
    </dgm:pt>
    <dgm:pt modelId="{3B49C86D-3BEE-CE49-95B2-746960359A71}">
      <dgm:prSet/>
      <dgm:spPr/>
      <dgm:t>
        <a:bodyPr/>
        <a:lstStyle/>
        <a:p>
          <a:pPr rtl="0"/>
          <a:r>
            <a:rPr lang="en-US" dirty="0">
              <a:solidFill>
                <a:srgbClr val="FF0000"/>
              </a:solidFill>
            </a:rPr>
            <a:t>Simulation</a:t>
          </a:r>
        </a:p>
      </dgm:t>
    </dgm:pt>
    <dgm:pt modelId="{13E6E830-E95A-A44B-BF43-5BDAC8BBD9F1}" type="parTrans" cxnId="{2C2D3B70-706B-AB40-AE36-BD19BA5B58D2}">
      <dgm:prSet/>
      <dgm:spPr/>
      <dgm:t>
        <a:bodyPr/>
        <a:lstStyle/>
        <a:p>
          <a:endParaRPr lang="en-US"/>
        </a:p>
      </dgm:t>
    </dgm:pt>
    <dgm:pt modelId="{21C8A6A1-CBBF-D248-A700-E79C31C28865}" type="sibTrans" cxnId="{2C2D3B70-706B-AB40-AE36-BD19BA5B58D2}">
      <dgm:prSet/>
      <dgm:spPr/>
      <dgm:t>
        <a:bodyPr/>
        <a:lstStyle/>
        <a:p>
          <a:endParaRPr lang="en-US"/>
        </a:p>
      </dgm:t>
    </dgm:pt>
    <dgm:pt modelId="{94D469F8-15A6-6A4D-B590-0AA6BCADCD49}" type="pres">
      <dgm:prSet presAssocID="{DBCD1604-D121-4F4B-BFC7-0629A1B5445B}" presName="linear" presStyleCnt="0">
        <dgm:presLayoutVars>
          <dgm:animLvl val="lvl"/>
          <dgm:resizeHandles val="exact"/>
        </dgm:presLayoutVars>
      </dgm:prSet>
      <dgm:spPr/>
    </dgm:pt>
    <dgm:pt modelId="{17BB134D-3A72-A34A-A6CA-28618B704777}" type="pres">
      <dgm:prSet presAssocID="{41CFF04A-F251-2240-B278-30F6AF621663}" presName="parentText" presStyleLbl="node1" presStyleIdx="0" presStyleCnt="2" custLinFactNeighborY="-12023">
        <dgm:presLayoutVars>
          <dgm:chMax val="0"/>
          <dgm:bulletEnabled val="1"/>
        </dgm:presLayoutVars>
      </dgm:prSet>
      <dgm:spPr/>
    </dgm:pt>
    <dgm:pt modelId="{1B05FB53-100C-944D-9847-146AC55CD3FD}" type="pres">
      <dgm:prSet presAssocID="{41CFF04A-F251-2240-B278-30F6AF621663}" presName="childText" presStyleLbl="revTx" presStyleIdx="0" presStyleCnt="2">
        <dgm:presLayoutVars>
          <dgm:bulletEnabled val="1"/>
        </dgm:presLayoutVars>
      </dgm:prSet>
      <dgm:spPr/>
    </dgm:pt>
    <dgm:pt modelId="{D090D285-2521-D94A-8246-48705135F83D}" type="pres">
      <dgm:prSet presAssocID="{BD875046-81D3-8A4C-ABEC-17525D6DBDF6}" presName="parentText" presStyleLbl="node1" presStyleIdx="1" presStyleCnt="2">
        <dgm:presLayoutVars>
          <dgm:chMax val="0"/>
          <dgm:bulletEnabled val="1"/>
        </dgm:presLayoutVars>
      </dgm:prSet>
      <dgm:spPr/>
    </dgm:pt>
    <dgm:pt modelId="{E1AA5063-B76B-204E-B5CE-513BF884AB69}" type="pres">
      <dgm:prSet presAssocID="{BD875046-81D3-8A4C-ABEC-17525D6DBDF6}" presName="childText" presStyleLbl="revTx" presStyleIdx="1" presStyleCnt="2">
        <dgm:presLayoutVars>
          <dgm:bulletEnabled val="1"/>
        </dgm:presLayoutVars>
      </dgm:prSet>
      <dgm:spPr/>
    </dgm:pt>
  </dgm:ptLst>
  <dgm:cxnLst>
    <dgm:cxn modelId="{7EAA831E-A32C-2044-A310-06D143095EEA}" srcId="{BD875046-81D3-8A4C-ABEC-17525D6DBDF6}" destId="{A9F24C8B-C886-AC44-B124-5AF0A0FDC5BB}" srcOrd="1" destOrd="0" parTransId="{8BDAF7A5-B7E9-174C-8F9F-6E4BF19A391C}" sibTransId="{C65B0E5F-A27A-CC42-BD3E-66B91F2458FE}"/>
    <dgm:cxn modelId="{B20A9C40-CF3B-5548-8442-7C6947472B78}" srcId="{41CFF04A-F251-2240-B278-30F6AF621663}" destId="{EA6D396B-71A4-CF4E-95DC-79633976CFE6}" srcOrd="3" destOrd="0" parTransId="{69851C04-DA1E-C145-A5E8-5AF8D0F73400}" sibTransId="{FAEB25B3-984E-934D-9B23-F2ABD9AB8A3C}"/>
    <dgm:cxn modelId="{A5399E60-92AD-B24B-B4BE-A1199546D231}" srcId="{41CFF04A-F251-2240-B278-30F6AF621663}" destId="{9408AB92-BF7D-504A-A6AA-EBC8C6F5D743}" srcOrd="1" destOrd="0" parTransId="{4869BFA6-4536-6647-B9DE-327BDAA71DCF}" sibTransId="{D882A189-8650-4443-9A39-5C8451540E5B}"/>
    <dgm:cxn modelId="{20E69F65-53C7-894F-B27F-E20C38061223}" type="presOf" srcId="{3B49C86D-3BEE-CE49-95B2-746960359A71}" destId="{E1AA5063-B76B-204E-B5CE-513BF884AB69}" srcOrd="0" destOrd="2" presId="urn:microsoft.com/office/officeart/2005/8/layout/vList2"/>
    <dgm:cxn modelId="{2C2D3B70-706B-AB40-AE36-BD19BA5B58D2}" srcId="{BD875046-81D3-8A4C-ABEC-17525D6DBDF6}" destId="{3B49C86D-3BEE-CE49-95B2-746960359A71}" srcOrd="2" destOrd="0" parTransId="{13E6E830-E95A-A44B-BF43-5BDAC8BBD9F1}" sibTransId="{21C8A6A1-CBBF-D248-A700-E79C31C28865}"/>
    <dgm:cxn modelId="{AF044355-C036-7E4A-B180-5CBC6EFF2211}" type="presOf" srcId="{58765701-F4E9-5544-9CAC-547EA6E73B1B}" destId="{E1AA5063-B76B-204E-B5CE-513BF884AB69}" srcOrd="0" destOrd="0" presId="urn:microsoft.com/office/officeart/2005/8/layout/vList2"/>
    <dgm:cxn modelId="{685E3C56-49D7-EA40-932D-E9FF8ADC7CFB}" srcId="{41CFF04A-F251-2240-B278-30F6AF621663}" destId="{67EACBF3-4B3A-7D43-A758-04884A663EA6}" srcOrd="0" destOrd="0" parTransId="{A460125A-5EE2-174F-9084-0DDD452C9577}" sibTransId="{DEED4191-C839-B94A-BB3B-A26DEE42DEB3}"/>
    <dgm:cxn modelId="{0891C384-5927-244B-A970-87CD8DF8A03F}" srcId="{DBCD1604-D121-4F4B-BFC7-0629A1B5445B}" destId="{BD875046-81D3-8A4C-ABEC-17525D6DBDF6}" srcOrd="1" destOrd="0" parTransId="{535E30A3-F7D8-1B41-9159-C81EFCE0C175}" sibTransId="{90B92909-EDC5-2642-AC98-40E76C1051DB}"/>
    <dgm:cxn modelId="{6401A5B3-214C-4848-AB6C-AFBD66685179}" type="presOf" srcId="{67EACBF3-4B3A-7D43-A758-04884A663EA6}" destId="{1B05FB53-100C-944D-9847-146AC55CD3FD}" srcOrd="0" destOrd="0" presId="urn:microsoft.com/office/officeart/2005/8/layout/vList2"/>
    <dgm:cxn modelId="{4006A6B6-89A8-2540-9A5A-D21320D358F4}" type="presOf" srcId="{EA6D396B-71A4-CF4E-95DC-79633976CFE6}" destId="{1B05FB53-100C-944D-9847-146AC55CD3FD}" srcOrd="0" destOrd="3" presId="urn:microsoft.com/office/officeart/2005/8/layout/vList2"/>
    <dgm:cxn modelId="{9E2012BA-E3D4-6646-A98A-6EC9C3F53068}" type="presOf" srcId="{41CFF04A-F251-2240-B278-30F6AF621663}" destId="{17BB134D-3A72-A34A-A6CA-28618B704777}" srcOrd="0" destOrd="0" presId="urn:microsoft.com/office/officeart/2005/8/layout/vList2"/>
    <dgm:cxn modelId="{43D1A2C0-BE39-1D47-B8DE-7932D8FEE2E0}" type="presOf" srcId="{BD875046-81D3-8A4C-ABEC-17525D6DBDF6}" destId="{D090D285-2521-D94A-8246-48705135F83D}" srcOrd="0" destOrd="0" presId="urn:microsoft.com/office/officeart/2005/8/layout/vList2"/>
    <dgm:cxn modelId="{26B3AFCB-9884-C24B-95A4-BBA6AF456F6B}" srcId="{41CFF04A-F251-2240-B278-30F6AF621663}" destId="{785C8FC7-8497-1744-9D73-D38BCBC0C83B}" srcOrd="2" destOrd="0" parTransId="{14625D48-6C41-A949-AFF6-5CC096C960DB}" sibTransId="{D7C929FA-A143-8142-8CAF-DD21175EDF6A}"/>
    <dgm:cxn modelId="{E41C11D5-9A0E-594F-A0A4-A2A4F50F8D3D}" srcId="{DBCD1604-D121-4F4B-BFC7-0629A1B5445B}" destId="{41CFF04A-F251-2240-B278-30F6AF621663}" srcOrd="0" destOrd="0" parTransId="{FDABB9B0-12EE-5949-B64A-77C4BAADD632}" sibTransId="{CECAFAC7-33E9-4F43-97B3-71A1F14B2331}"/>
    <dgm:cxn modelId="{FEEFC3D8-4266-514F-87FD-04B9B5E89E60}" type="presOf" srcId="{785C8FC7-8497-1744-9D73-D38BCBC0C83B}" destId="{1B05FB53-100C-944D-9847-146AC55CD3FD}" srcOrd="0" destOrd="2" presId="urn:microsoft.com/office/officeart/2005/8/layout/vList2"/>
    <dgm:cxn modelId="{D114A8E2-B8B9-4047-A641-FFDF2830EA62}" type="presOf" srcId="{9408AB92-BF7D-504A-A6AA-EBC8C6F5D743}" destId="{1B05FB53-100C-944D-9847-146AC55CD3FD}" srcOrd="0" destOrd="1" presId="urn:microsoft.com/office/officeart/2005/8/layout/vList2"/>
    <dgm:cxn modelId="{BDB602F4-ADCC-6E48-A638-F6AD35CDC299}" type="presOf" srcId="{A9F24C8B-C886-AC44-B124-5AF0A0FDC5BB}" destId="{E1AA5063-B76B-204E-B5CE-513BF884AB69}" srcOrd="0" destOrd="1" presId="urn:microsoft.com/office/officeart/2005/8/layout/vList2"/>
    <dgm:cxn modelId="{A28C73FA-3BFE-924F-BB00-B557340C0B98}" type="presOf" srcId="{DBCD1604-D121-4F4B-BFC7-0629A1B5445B}" destId="{94D469F8-15A6-6A4D-B590-0AA6BCADCD49}" srcOrd="0" destOrd="0" presId="urn:microsoft.com/office/officeart/2005/8/layout/vList2"/>
    <dgm:cxn modelId="{C2D01EFB-6726-D84B-837F-C7C4B73115D9}" srcId="{BD875046-81D3-8A4C-ABEC-17525D6DBDF6}" destId="{58765701-F4E9-5544-9CAC-547EA6E73B1B}" srcOrd="0" destOrd="0" parTransId="{760D0708-5F84-7442-9710-4DD3F6773467}" sibTransId="{A6163A02-6471-F943-A524-D1E2E32F98B8}"/>
    <dgm:cxn modelId="{D00D4F02-3B22-014C-AA3C-CF973CA8F37E}" type="presParOf" srcId="{94D469F8-15A6-6A4D-B590-0AA6BCADCD49}" destId="{17BB134D-3A72-A34A-A6CA-28618B704777}" srcOrd="0" destOrd="0" presId="urn:microsoft.com/office/officeart/2005/8/layout/vList2"/>
    <dgm:cxn modelId="{D8D378D4-2227-B04C-B3CF-5B7178AAF827}" type="presParOf" srcId="{94D469F8-15A6-6A4D-B590-0AA6BCADCD49}" destId="{1B05FB53-100C-944D-9847-146AC55CD3FD}" srcOrd="1" destOrd="0" presId="urn:microsoft.com/office/officeart/2005/8/layout/vList2"/>
    <dgm:cxn modelId="{D273C76F-4461-714D-B40C-8036501884BD}" type="presParOf" srcId="{94D469F8-15A6-6A4D-B590-0AA6BCADCD49}" destId="{D090D285-2521-D94A-8246-48705135F83D}" srcOrd="2" destOrd="0" presId="urn:microsoft.com/office/officeart/2005/8/layout/vList2"/>
    <dgm:cxn modelId="{0B8D547C-CF98-4046-8515-AF2985EBBABC}" type="presParOf" srcId="{94D469F8-15A6-6A4D-B590-0AA6BCADCD49}" destId="{E1AA5063-B76B-204E-B5CE-513BF884AB69}"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A6C654D-FDCD-7E41-90B5-E9BE7C85B348}" type="doc">
      <dgm:prSet loTypeId="urn:microsoft.com/office/officeart/2005/8/layout/hList6" loCatId="list" qsTypeId="urn:microsoft.com/office/officeart/2005/8/quickstyle/simple5" qsCatId="simple" csTypeId="urn:microsoft.com/office/officeart/2005/8/colors/accent1_2" csCatId="accent1" phldr="1"/>
      <dgm:spPr/>
      <dgm:t>
        <a:bodyPr/>
        <a:lstStyle/>
        <a:p>
          <a:endParaRPr lang="en-US"/>
        </a:p>
      </dgm:t>
    </dgm:pt>
    <dgm:pt modelId="{02972A37-2E9B-9147-9766-A82E45B60DC8}">
      <dgm:prSet/>
      <dgm:spPr/>
      <dgm:t>
        <a:bodyPr/>
        <a:lstStyle/>
        <a:p>
          <a:pPr rtl="0"/>
          <a:r>
            <a:rPr lang="en-US" dirty="0"/>
            <a:t>Flow analysis does not consider waiting times due to </a:t>
          </a:r>
          <a:r>
            <a:rPr lang="en-US" u="sng" dirty="0"/>
            <a:t>resource contention</a:t>
          </a:r>
          <a:endParaRPr lang="en-US" dirty="0"/>
        </a:p>
      </dgm:t>
    </dgm:pt>
    <dgm:pt modelId="{3ABE0B11-F080-3642-9822-FE08AFD3EB84}" type="parTrans" cxnId="{257B387A-73A8-3840-B85D-3E30DC00C361}">
      <dgm:prSet/>
      <dgm:spPr/>
      <dgm:t>
        <a:bodyPr/>
        <a:lstStyle/>
        <a:p>
          <a:endParaRPr lang="en-US"/>
        </a:p>
      </dgm:t>
    </dgm:pt>
    <dgm:pt modelId="{5D7480A2-DD17-274F-A1D1-0F03F2EEBCD5}" type="sibTrans" cxnId="{257B387A-73A8-3840-B85D-3E30DC00C361}">
      <dgm:prSet/>
      <dgm:spPr/>
      <dgm:t>
        <a:bodyPr/>
        <a:lstStyle/>
        <a:p>
          <a:endParaRPr lang="en-US"/>
        </a:p>
      </dgm:t>
    </dgm:pt>
    <dgm:pt modelId="{23F096BD-08BE-B045-9869-720E7E362416}">
      <dgm:prSet/>
      <dgm:spPr/>
      <dgm:t>
        <a:bodyPr/>
        <a:lstStyle/>
        <a:p>
          <a:pPr rtl="0"/>
          <a:r>
            <a:rPr lang="en-US" dirty="0"/>
            <a:t>Queuing analysis and simulation address these limitations and have a broader applicability</a:t>
          </a:r>
        </a:p>
      </dgm:t>
    </dgm:pt>
    <dgm:pt modelId="{041BF73F-A846-BC40-ADC4-6C784C59E72F}" type="parTrans" cxnId="{4F443737-95E5-E347-B062-2CCCFC2E36F6}">
      <dgm:prSet/>
      <dgm:spPr/>
      <dgm:t>
        <a:bodyPr/>
        <a:lstStyle/>
        <a:p>
          <a:endParaRPr lang="en-US"/>
        </a:p>
      </dgm:t>
    </dgm:pt>
    <dgm:pt modelId="{91045019-2FB0-0645-9EAE-01A739DC5969}" type="sibTrans" cxnId="{4F443737-95E5-E347-B062-2CCCFC2E36F6}">
      <dgm:prSet/>
      <dgm:spPr/>
      <dgm:t>
        <a:bodyPr/>
        <a:lstStyle/>
        <a:p>
          <a:endParaRPr lang="en-US"/>
        </a:p>
      </dgm:t>
    </dgm:pt>
    <dgm:pt modelId="{05C99463-A6F4-8249-AA0A-30D700197E88}" type="pres">
      <dgm:prSet presAssocID="{5A6C654D-FDCD-7E41-90B5-E9BE7C85B348}" presName="Name0" presStyleCnt="0">
        <dgm:presLayoutVars>
          <dgm:dir/>
          <dgm:resizeHandles val="exact"/>
        </dgm:presLayoutVars>
      </dgm:prSet>
      <dgm:spPr/>
    </dgm:pt>
    <dgm:pt modelId="{10872D92-B187-EE4C-AF24-410A3B4021BE}" type="pres">
      <dgm:prSet presAssocID="{02972A37-2E9B-9147-9766-A82E45B60DC8}" presName="node" presStyleLbl="node1" presStyleIdx="0" presStyleCnt="2">
        <dgm:presLayoutVars>
          <dgm:bulletEnabled val="1"/>
        </dgm:presLayoutVars>
      </dgm:prSet>
      <dgm:spPr>
        <a:prstGeom prst="roundRect">
          <a:avLst/>
        </a:prstGeom>
      </dgm:spPr>
    </dgm:pt>
    <dgm:pt modelId="{F6DA147C-264B-D446-9D04-9BAE2F014478}" type="pres">
      <dgm:prSet presAssocID="{5D7480A2-DD17-274F-A1D1-0F03F2EEBCD5}" presName="sibTrans" presStyleCnt="0"/>
      <dgm:spPr/>
    </dgm:pt>
    <dgm:pt modelId="{84829D54-E5E0-634E-A6AC-831982CA6849}" type="pres">
      <dgm:prSet presAssocID="{23F096BD-08BE-B045-9869-720E7E362416}" presName="node" presStyleLbl="node1" presStyleIdx="1" presStyleCnt="2">
        <dgm:presLayoutVars>
          <dgm:bulletEnabled val="1"/>
        </dgm:presLayoutVars>
      </dgm:prSet>
      <dgm:spPr>
        <a:prstGeom prst="roundRect">
          <a:avLst/>
        </a:prstGeom>
      </dgm:spPr>
    </dgm:pt>
  </dgm:ptLst>
  <dgm:cxnLst>
    <dgm:cxn modelId="{4F443737-95E5-E347-B062-2CCCFC2E36F6}" srcId="{5A6C654D-FDCD-7E41-90B5-E9BE7C85B348}" destId="{23F096BD-08BE-B045-9869-720E7E362416}" srcOrd="1" destOrd="0" parTransId="{041BF73F-A846-BC40-ADC4-6C784C59E72F}" sibTransId="{91045019-2FB0-0645-9EAE-01A739DC5969}"/>
    <dgm:cxn modelId="{81C5654B-3360-0344-A421-DA43412AAD80}" type="presOf" srcId="{23F096BD-08BE-B045-9869-720E7E362416}" destId="{84829D54-E5E0-634E-A6AC-831982CA6849}" srcOrd="0" destOrd="0" presId="urn:microsoft.com/office/officeart/2005/8/layout/hList6"/>
    <dgm:cxn modelId="{257B387A-73A8-3840-B85D-3E30DC00C361}" srcId="{5A6C654D-FDCD-7E41-90B5-E9BE7C85B348}" destId="{02972A37-2E9B-9147-9766-A82E45B60DC8}" srcOrd="0" destOrd="0" parTransId="{3ABE0B11-F080-3642-9822-FE08AFD3EB84}" sibTransId="{5D7480A2-DD17-274F-A1D1-0F03F2EEBCD5}"/>
    <dgm:cxn modelId="{DF9F8687-3724-244F-A92D-F25338C82D90}" type="presOf" srcId="{5A6C654D-FDCD-7E41-90B5-E9BE7C85B348}" destId="{05C99463-A6F4-8249-AA0A-30D700197E88}" srcOrd="0" destOrd="0" presId="urn:microsoft.com/office/officeart/2005/8/layout/hList6"/>
    <dgm:cxn modelId="{CEEA25DE-4BEC-8144-A25C-464B960229AE}" type="presOf" srcId="{02972A37-2E9B-9147-9766-A82E45B60DC8}" destId="{10872D92-B187-EE4C-AF24-410A3B4021BE}" srcOrd="0" destOrd="0" presId="urn:microsoft.com/office/officeart/2005/8/layout/hList6"/>
    <dgm:cxn modelId="{EB642641-1A2B-DA4D-B404-3E32EC27F7EF}" type="presParOf" srcId="{05C99463-A6F4-8249-AA0A-30D700197E88}" destId="{10872D92-B187-EE4C-AF24-410A3B4021BE}" srcOrd="0" destOrd="0" presId="urn:microsoft.com/office/officeart/2005/8/layout/hList6"/>
    <dgm:cxn modelId="{5AD8BDF4-3082-5749-A722-1A99E4B9E7B8}" type="presParOf" srcId="{05C99463-A6F4-8249-AA0A-30D700197E88}" destId="{F6DA147C-264B-D446-9D04-9BAE2F014478}" srcOrd="1" destOrd="0" presId="urn:microsoft.com/office/officeart/2005/8/layout/hList6"/>
    <dgm:cxn modelId="{D5578241-E0CB-D343-AC7A-58A7F1B0D044}" type="presParOf" srcId="{05C99463-A6F4-8249-AA0A-30D700197E88}" destId="{84829D54-E5E0-634E-A6AC-831982CA6849}" srcOrd="2"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42E2FDE-7900-C84C-A145-4A19BD999607}" type="doc">
      <dgm:prSet loTypeId="urn:microsoft.com/office/officeart/2005/8/layout/process5" loCatId="" qsTypeId="urn:microsoft.com/office/officeart/2005/8/quickstyle/simple5" qsCatId="simple" csTypeId="urn:microsoft.com/office/officeart/2005/8/colors/accent1_2" csCatId="accent1" phldr="1"/>
      <dgm:spPr/>
      <dgm:t>
        <a:bodyPr/>
        <a:lstStyle/>
        <a:p>
          <a:endParaRPr lang="en-US"/>
        </a:p>
      </dgm:t>
    </dgm:pt>
    <dgm:pt modelId="{9A4CB858-793A-6F44-B587-A1158D94270D}">
      <dgm:prSet/>
      <dgm:spPr/>
      <dgm:t>
        <a:bodyPr/>
        <a:lstStyle/>
        <a:p>
          <a:pPr rtl="0"/>
          <a:r>
            <a:rPr lang="en-US" dirty="0"/>
            <a:t>Model the process</a:t>
          </a:r>
        </a:p>
      </dgm:t>
    </dgm:pt>
    <dgm:pt modelId="{7EF41987-EB3C-934D-8AE9-578ED47A7619}" type="parTrans" cxnId="{A212EE33-E9C3-4541-ADF9-0A482A599907}">
      <dgm:prSet/>
      <dgm:spPr/>
      <dgm:t>
        <a:bodyPr/>
        <a:lstStyle/>
        <a:p>
          <a:endParaRPr lang="en-US"/>
        </a:p>
      </dgm:t>
    </dgm:pt>
    <dgm:pt modelId="{6EF14C26-D313-E940-B2B5-95020D72ACFC}" type="sibTrans" cxnId="{A212EE33-E9C3-4541-ADF9-0A482A599907}">
      <dgm:prSet/>
      <dgm:spPr/>
      <dgm:t>
        <a:bodyPr/>
        <a:lstStyle/>
        <a:p>
          <a:endParaRPr lang="en-US"/>
        </a:p>
      </dgm:t>
    </dgm:pt>
    <dgm:pt modelId="{AF425C07-BA9A-5F48-8527-44A0DBA900C7}">
      <dgm:prSet/>
      <dgm:spPr/>
      <dgm:t>
        <a:bodyPr/>
        <a:lstStyle/>
        <a:p>
          <a:pPr rtl="0"/>
          <a:r>
            <a:rPr lang="en-US" dirty="0"/>
            <a:t>Define a simulation scenario</a:t>
          </a:r>
        </a:p>
      </dgm:t>
    </dgm:pt>
    <dgm:pt modelId="{3E6E573A-C312-BC48-8E40-26BE350BC550}" type="parTrans" cxnId="{706BDB83-8CD2-F146-94B2-640C7428E1A6}">
      <dgm:prSet/>
      <dgm:spPr/>
      <dgm:t>
        <a:bodyPr/>
        <a:lstStyle/>
        <a:p>
          <a:endParaRPr lang="en-US"/>
        </a:p>
      </dgm:t>
    </dgm:pt>
    <dgm:pt modelId="{30FC3A73-A590-5B4D-BD0D-D620E29B0A5B}" type="sibTrans" cxnId="{706BDB83-8CD2-F146-94B2-640C7428E1A6}">
      <dgm:prSet/>
      <dgm:spPr/>
      <dgm:t>
        <a:bodyPr/>
        <a:lstStyle/>
        <a:p>
          <a:endParaRPr lang="en-US"/>
        </a:p>
      </dgm:t>
    </dgm:pt>
    <dgm:pt modelId="{710FCBED-1B47-B545-A792-E556A8A3ADEC}">
      <dgm:prSet/>
      <dgm:spPr/>
      <dgm:t>
        <a:bodyPr/>
        <a:lstStyle/>
        <a:p>
          <a:pPr rtl="0"/>
          <a:r>
            <a:rPr lang="en-US" dirty="0"/>
            <a:t>Run the simulation</a:t>
          </a:r>
        </a:p>
      </dgm:t>
    </dgm:pt>
    <dgm:pt modelId="{D8D9BF2B-5B14-484C-AE4E-7D8A330917A2}" type="parTrans" cxnId="{EDB85F98-30EB-8C41-9C56-917843591FA6}">
      <dgm:prSet/>
      <dgm:spPr/>
      <dgm:t>
        <a:bodyPr/>
        <a:lstStyle/>
        <a:p>
          <a:endParaRPr lang="en-US"/>
        </a:p>
      </dgm:t>
    </dgm:pt>
    <dgm:pt modelId="{0712FA60-3AEB-0A42-B08A-12B9A4F8C04B}" type="sibTrans" cxnId="{EDB85F98-30EB-8C41-9C56-917843591FA6}">
      <dgm:prSet/>
      <dgm:spPr/>
      <dgm:t>
        <a:bodyPr/>
        <a:lstStyle/>
        <a:p>
          <a:endParaRPr lang="en-US"/>
        </a:p>
      </dgm:t>
    </dgm:pt>
    <dgm:pt modelId="{7FFBCBB7-70CA-0649-BAF0-2A9F44B0349D}">
      <dgm:prSet/>
      <dgm:spPr/>
      <dgm:t>
        <a:bodyPr/>
        <a:lstStyle/>
        <a:p>
          <a:pPr rtl="0"/>
          <a:r>
            <a:rPr lang="en-US"/>
            <a:t>Analyze the simulation outputs</a:t>
          </a:r>
        </a:p>
      </dgm:t>
    </dgm:pt>
    <dgm:pt modelId="{BBC70AD5-396D-0E4A-80B5-9429850EE0CE}" type="parTrans" cxnId="{A41FD3A9-2836-9445-9E32-C8DF8BFE18B6}">
      <dgm:prSet/>
      <dgm:spPr/>
      <dgm:t>
        <a:bodyPr/>
        <a:lstStyle/>
        <a:p>
          <a:endParaRPr lang="en-US"/>
        </a:p>
      </dgm:t>
    </dgm:pt>
    <dgm:pt modelId="{62AC7BC7-2714-F54B-86EB-856BC6D139D3}" type="sibTrans" cxnId="{A41FD3A9-2836-9445-9E32-C8DF8BFE18B6}">
      <dgm:prSet/>
      <dgm:spPr/>
      <dgm:t>
        <a:bodyPr/>
        <a:lstStyle/>
        <a:p>
          <a:endParaRPr lang="en-US"/>
        </a:p>
      </dgm:t>
    </dgm:pt>
    <dgm:pt modelId="{41F9B976-B63C-F44F-B54D-ACF70FC5F48F}">
      <dgm:prSet/>
      <dgm:spPr/>
      <dgm:t>
        <a:bodyPr/>
        <a:lstStyle/>
        <a:p>
          <a:pPr rtl="0"/>
          <a:r>
            <a:rPr lang="en-US"/>
            <a:t>Repeat for alternative scenarios</a:t>
          </a:r>
        </a:p>
      </dgm:t>
    </dgm:pt>
    <dgm:pt modelId="{65E28A6B-40A6-D341-9321-BB8A0D167945}" type="parTrans" cxnId="{FB809DB8-B94F-2647-846A-ECB68D82C233}">
      <dgm:prSet/>
      <dgm:spPr/>
      <dgm:t>
        <a:bodyPr/>
        <a:lstStyle/>
        <a:p>
          <a:endParaRPr lang="en-US"/>
        </a:p>
      </dgm:t>
    </dgm:pt>
    <dgm:pt modelId="{C41684A8-8662-244B-98EB-96D937D385FF}" type="sibTrans" cxnId="{FB809DB8-B94F-2647-846A-ECB68D82C233}">
      <dgm:prSet/>
      <dgm:spPr/>
      <dgm:t>
        <a:bodyPr/>
        <a:lstStyle/>
        <a:p>
          <a:endParaRPr lang="en-US"/>
        </a:p>
      </dgm:t>
    </dgm:pt>
    <dgm:pt modelId="{9E72BDF2-F50D-B846-9059-AFAA4FC2A8C8}" type="pres">
      <dgm:prSet presAssocID="{742E2FDE-7900-C84C-A145-4A19BD999607}" presName="diagram" presStyleCnt="0">
        <dgm:presLayoutVars>
          <dgm:dir/>
          <dgm:resizeHandles val="exact"/>
        </dgm:presLayoutVars>
      </dgm:prSet>
      <dgm:spPr/>
    </dgm:pt>
    <dgm:pt modelId="{AF0582A3-460C-9B47-A1DE-739B80779A36}" type="pres">
      <dgm:prSet presAssocID="{9A4CB858-793A-6F44-B587-A1158D94270D}" presName="node" presStyleLbl="node1" presStyleIdx="0" presStyleCnt="5">
        <dgm:presLayoutVars>
          <dgm:bulletEnabled val="1"/>
        </dgm:presLayoutVars>
      </dgm:prSet>
      <dgm:spPr/>
    </dgm:pt>
    <dgm:pt modelId="{15B4AF38-9FBF-3E45-ADAA-1140853D665B}" type="pres">
      <dgm:prSet presAssocID="{6EF14C26-D313-E940-B2B5-95020D72ACFC}" presName="sibTrans" presStyleLbl="sibTrans2D1" presStyleIdx="0" presStyleCnt="4"/>
      <dgm:spPr/>
    </dgm:pt>
    <dgm:pt modelId="{67FD96E8-5921-7F40-8DC9-E40F8AFF657C}" type="pres">
      <dgm:prSet presAssocID="{6EF14C26-D313-E940-B2B5-95020D72ACFC}" presName="connectorText" presStyleLbl="sibTrans2D1" presStyleIdx="0" presStyleCnt="4"/>
      <dgm:spPr/>
    </dgm:pt>
    <dgm:pt modelId="{2B7CDED4-2EF0-2640-A49F-552E2D64BB2D}" type="pres">
      <dgm:prSet presAssocID="{AF425C07-BA9A-5F48-8527-44A0DBA900C7}" presName="node" presStyleLbl="node1" presStyleIdx="1" presStyleCnt="5">
        <dgm:presLayoutVars>
          <dgm:bulletEnabled val="1"/>
        </dgm:presLayoutVars>
      </dgm:prSet>
      <dgm:spPr/>
    </dgm:pt>
    <dgm:pt modelId="{63FDAB66-3624-7443-B7A6-77C5970BADE7}" type="pres">
      <dgm:prSet presAssocID="{30FC3A73-A590-5B4D-BD0D-D620E29B0A5B}" presName="sibTrans" presStyleLbl="sibTrans2D1" presStyleIdx="1" presStyleCnt="4"/>
      <dgm:spPr/>
    </dgm:pt>
    <dgm:pt modelId="{19C5BF48-8327-3D45-ABBF-A3B205012F90}" type="pres">
      <dgm:prSet presAssocID="{30FC3A73-A590-5B4D-BD0D-D620E29B0A5B}" presName="connectorText" presStyleLbl="sibTrans2D1" presStyleIdx="1" presStyleCnt="4"/>
      <dgm:spPr/>
    </dgm:pt>
    <dgm:pt modelId="{C7E6F9B5-9345-F741-84CD-9C01E6BA7590}" type="pres">
      <dgm:prSet presAssocID="{710FCBED-1B47-B545-A792-E556A8A3ADEC}" presName="node" presStyleLbl="node1" presStyleIdx="2" presStyleCnt="5">
        <dgm:presLayoutVars>
          <dgm:bulletEnabled val="1"/>
        </dgm:presLayoutVars>
      </dgm:prSet>
      <dgm:spPr/>
    </dgm:pt>
    <dgm:pt modelId="{8A19228C-AC94-4445-9256-11B7692FE843}" type="pres">
      <dgm:prSet presAssocID="{0712FA60-3AEB-0A42-B08A-12B9A4F8C04B}" presName="sibTrans" presStyleLbl="sibTrans2D1" presStyleIdx="2" presStyleCnt="4"/>
      <dgm:spPr/>
    </dgm:pt>
    <dgm:pt modelId="{A9A8DEE9-4B6B-3848-9362-AC00612F88A4}" type="pres">
      <dgm:prSet presAssocID="{0712FA60-3AEB-0A42-B08A-12B9A4F8C04B}" presName="connectorText" presStyleLbl="sibTrans2D1" presStyleIdx="2" presStyleCnt="4"/>
      <dgm:spPr/>
    </dgm:pt>
    <dgm:pt modelId="{BAF18502-1DFA-DF4C-A33B-317EB66F564D}" type="pres">
      <dgm:prSet presAssocID="{7FFBCBB7-70CA-0649-BAF0-2A9F44B0349D}" presName="node" presStyleLbl="node1" presStyleIdx="3" presStyleCnt="5">
        <dgm:presLayoutVars>
          <dgm:bulletEnabled val="1"/>
        </dgm:presLayoutVars>
      </dgm:prSet>
      <dgm:spPr/>
    </dgm:pt>
    <dgm:pt modelId="{4023948F-FA1F-804B-9AF9-7A3B4B90187D}" type="pres">
      <dgm:prSet presAssocID="{62AC7BC7-2714-F54B-86EB-856BC6D139D3}" presName="sibTrans" presStyleLbl="sibTrans2D1" presStyleIdx="3" presStyleCnt="4"/>
      <dgm:spPr/>
    </dgm:pt>
    <dgm:pt modelId="{CE9F6CB2-4DB6-9C4F-A843-4E09E4AFF306}" type="pres">
      <dgm:prSet presAssocID="{62AC7BC7-2714-F54B-86EB-856BC6D139D3}" presName="connectorText" presStyleLbl="sibTrans2D1" presStyleIdx="3" presStyleCnt="4"/>
      <dgm:spPr/>
    </dgm:pt>
    <dgm:pt modelId="{3CD2F5DD-9690-9D4C-A654-D4BC27FEC685}" type="pres">
      <dgm:prSet presAssocID="{41F9B976-B63C-F44F-B54D-ACF70FC5F48F}" presName="node" presStyleLbl="node1" presStyleIdx="4" presStyleCnt="5">
        <dgm:presLayoutVars>
          <dgm:bulletEnabled val="1"/>
        </dgm:presLayoutVars>
      </dgm:prSet>
      <dgm:spPr/>
    </dgm:pt>
  </dgm:ptLst>
  <dgm:cxnLst>
    <dgm:cxn modelId="{8C4E5609-CD52-1D46-9DD1-BACA7387876E}" type="presOf" srcId="{6EF14C26-D313-E940-B2B5-95020D72ACFC}" destId="{67FD96E8-5921-7F40-8DC9-E40F8AFF657C}" srcOrd="1" destOrd="0" presId="urn:microsoft.com/office/officeart/2005/8/layout/process5"/>
    <dgm:cxn modelId="{40659319-2B15-F14B-AABA-43652FD00A77}" type="presOf" srcId="{0712FA60-3AEB-0A42-B08A-12B9A4F8C04B}" destId="{8A19228C-AC94-4445-9256-11B7692FE843}" srcOrd="0" destOrd="0" presId="urn:microsoft.com/office/officeart/2005/8/layout/process5"/>
    <dgm:cxn modelId="{A212EE33-E9C3-4541-ADF9-0A482A599907}" srcId="{742E2FDE-7900-C84C-A145-4A19BD999607}" destId="{9A4CB858-793A-6F44-B587-A1158D94270D}" srcOrd="0" destOrd="0" parTransId="{7EF41987-EB3C-934D-8AE9-578ED47A7619}" sibTransId="{6EF14C26-D313-E940-B2B5-95020D72ACFC}"/>
    <dgm:cxn modelId="{C5538D3B-5B81-D34A-9886-E17B6D71D8F5}" type="presOf" srcId="{742E2FDE-7900-C84C-A145-4A19BD999607}" destId="{9E72BDF2-F50D-B846-9059-AFAA4FC2A8C8}" srcOrd="0" destOrd="0" presId="urn:microsoft.com/office/officeart/2005/8/layout/process5"/>
    <dgm:cxn modelId="{AD60793F-EEF2-5341-AD2A-20443FE44AFD}" type="presOf" srcId="{7FFBCBB7-70CA-0649-BAF0-2A9F44B0349D}" destId="{BAF18502-1DFA-DF4C-A33B-317EB66F564D}" srcOrd="0" destOrd="0" presId="urn:microsoft.com/office/officeart/2005/8/layout/process5"/>
    <dgm:cxn modelId="{5C8B5F5C-9B16-5947-B856-367FE24810F6}" type="presOf" srcId="{0712FA60-3AEB-0A42-B08A-12B9A4F8C04B}" destId="{A9A8DEE9-4B6B-3848-9362-AC00612F88A4}" srcOrd="1" destOrd="0" presId="urn:microsoft.com/office/officeart/2005/8/layout/process5"/>
    <dgm:cxn modelId="{0A5B7063-18A4-874C-A020-99BFB31F8466}" type="presOf" srcId="{30FC3A73-A590-5B4D-BD0D-D620E29B0A5B}" destId="{63FDAB66-3624-7443-B7A6-77C5970BADE7}" srcOrd="0" destOrd="0" presId="urn:microsoft.com/office/officeart/2005/8/layout/process5"/>
    <dgm:cxn modelId="{36469F4A-3911-A14A-84D5-74FAB71F4B3E}" type="presOf" srcId="{AF425C07-BA9A-5F48-8527-44A0DBA900C7}" destId="{2B7CDED4-2EF0-2640-A49F-552E2D64BB2D}" srcOrd="0" destOrd="0" presId="urn:microsoft.com/office/officeart/2005/8/layout/process5"/>
    <dgm:cxn modelId="{77F64F4D-0BD5-9F4A-A9B1-94E35E77ED13}" type="presOf" srcId="{6EF14C26-D313-E940-B2B5-95020D72ACFC}" destId="{15B4AF38-9FBF-3E45-ADAA-1140853D665B}" srcOrd="0" destOrd="0" presId="urn:microsoft.com/office/officeart/2005/8/layout/process5"/>
    <dgm:cxn modelId="{61062271-FE95-0F4D-BE29-92C24F63AAB2}" type="presOf" srcId="{710FCBED-1B47-B545-A792-E556A8A3ADEC}" destId="{C7E6F9B5-9345-F741-84CD-9C01E6BA7590}" srcOrd="0" destOrd="0" presId="urn:microsoft.com/office/officeart/2005/8/layout/process5"/>
    <dgm:cxn modelId="{706BDB83-8CD2-F146-94B2-640C7428E1A6}" srcId="{742E2FDE-7900-C84C-A145-4A19BD999607}" destId="{AF425C07-BA9A-5F48-8527-44A0DBA900C7}" srcOrd="1" destOrd="0" parTransId="{3E6E573A-C312-BC48-8E40-26BE350BC550}" sibTransId="{30FC3A73-A590-5B4D-BD0D-D620E29B0A5B}"/>
    <dgm:cxn modelId="{7C80568E-8913-5540-93B1-F3C1FD7AE0C3}" type="presOf" srcId="{41F9B976-B63C-F44F-B54D-ACF70FC5F48F}" destId="{3CD2F5DD-9690-9D4C-A654-D4BC27FEC685}" srcOrd="0" destOrd="0" presId="urn:microsoft.com/office/officeart/2005/8/layout/process5"/>
    <dgm:cxn modelId="{EDB85F98-30EB-8C41-9C56-917843591FA6}" srcId="{742E2FDE-7900-C84C-A145-4A19BD999607}" destId="{710FCBED-1B47-B545-A792-E556A8A3ADEC}" srcOrd="2" destOrd="0" parTransId="{D8D9BF2B-5B14-484C-AE4E-7D8A330917A2}" sibTransId="{0712FA60-3AEB-0A42-B08A-12B9A4F8C04B}"/>
    <dgm:cxn modelId="{7AC47CA7-9E26-C048-B4EE-72E4980A508C}" type="presOf" srcId="{9A4CB858-793A-6F44-B587-A1158D94270D}" destId="{AF0582A3-460C-9B47-A1DE-739B80779A36}" srcOrd="0" destOrd="0" presId="urn:microsoft.com/office/officeart/2005/8/layout/process5"/>
    <dgm:cxn modelId="{A41FD3A9-2836-9445-9E32-C8DF8BFE18B6}" srcId="{742E2FDE-7900-C84C-A145-4A19BD999607}" destId="{7FFBCBB7-70CA-0649-BAF0-2A9F44B0349D}" srcOrd="3" destOrd="0" parTransId="{BBC70AD5-396D-0E4A-80B5-9429850EE0CE}" sibTransId="{62AC7BC7-2714-F54B-86EB-856BC6D139D3}"/>
    <dgm:cxn modelId="{FB809DB8-B94F-2647-846A-ECB68D82C233}" srcId="{742E2FDE-7900-C84C-A145-4A19BD999607}" destId="{41F9B976-B63C-F44F-B54D-ACF70FC5F48F}" srcOrd="4" destOrd="0" parTransId="{65E28A6B-40A6-D341-9321-BB8A0D167945}" sibTransId="{C41684A8-8662-244B-98EB-96D937D385FF}"/>
    <dgm:cxn modelId="{DBD0A7E0-FD0C-254B-878A-C73D8589CD73}" type="presOf" srcId="{62AC7BC7-2714-F54B-86EB-856BC6D139D3}" destId="{4023948F-FA1F-804B-9AF9-7A3B4B90187D}" srcOrd="0" destOrd="0" presId="urn:microsoft.com/office/officeart/2005/8/layout/process5"/>
    <dgm:cxn modelId="{774E26F2-7A41-F843-9EF0-851E88A5FBC8}" type="presOf" srcId="{30FC3A73-A590-5B4D-BD0D-D620E29B0A5B}" destId="{19C5BF48-8327-3D45-ABBF-A3B205012F90}" srcOrd="1" destOrd="0" presId="urn:microsoft.com/office/officeart/2005/8/layout/process5"/>
    <dgm:cxn modelId="{3325EEF4-441E-6B47-BF04-78702B9C0EEC}" type="presOf" srcId="{62AC7BC7-2714-F54B-86EB-856BC6D139D3}" destId="{CE9F6CB2-4DB6-9C4F-A843-4E09E4AFF306}" srcOrd="1" destOrd="0" presId="urn:microsoft.com/office/officeart/2005/8/layout/process5"/>
    <dgm:cxn modelId="{80666278-499F-F349-8C07-B93000994BF7}" type="presParOf" srcId="{9E72BDF2-F50D-B846-9059-AFAA4FC2A8C8}" destId="{AF0582A3-460C-9B47-A1DE-739B80779A36}" srcOrd="0" destOrd="0" presId="urn:microsoft.com/office/officeart/2005/8/layout/process5"/>
    <dgm:cxn modelId="{444F9F19-169F-EC4B-B34C-170A30065D45}" type="presParOf" srcId="{9E72BDF2-F50D-B846-9059-AFAA4FC2A8C8}" destId="{15B4AF38-9FBF-3E45-ADAA-1140853D665B}" srcOrd="1" destOrd="0" presId="urn:microsoft.com/office/officeart/2005/8/layout/process5"/>
    <dgm:cxn modelId="{FACA5FA3-140E-F24B-8FA0-420893D4E324}" type="presParOf" srcId="{15B4AF38-9FBF-3E45-ADAA-1140853D665B}" destId="{67FD96E8-5921-7F40-8DC9-E40F8AFF657C}" srcOrd="0" destOrd="0" presId="urn:microsoft.com/office/officeart/2005/8/layout/process5"/>
    <dgm:cxn modelId="{573B0812-F858-DF42-B098-B1DA1E0DC39A}" type="presParOf" srcId="{9E72BDF2-F50D-B846-9059-AFAA4FC2A8C8}" destId="{2B7CDED4-2EF0-2640-A49F-552E2D64BB2D}" srcOrd="2" destOrd="0" presId="urn:microsoft.com/office/officeart/2005/8/layout/process5"/>
    <dgm:cxn modelId="{72C2F995-2ECB-2C40-B0F3-472116AE355C}" type="presParOf" srcId="{9E72BDF2-F50D-B846-9059-AFAA4FC2A8C8}" destId="{63FDAB66-3624-7443-B7A6-77C5970BADE7}" srcOrd="3" destOrd="0" presId="urn:microsoft.com/office/officeart/2005/8/layout/process5"/>
    <dgm:cxn modelId="{9AEC9601-DF58-C44A-AED6-4E3AAA0A7B25}" type="presParOf" srcId="{63FDAB66-3624-7443-B7A6-77C5970BADE7}" destId="{19C5BF48-8327-3D45-ABBF-A3B205012F90}" srcOrd="0" destOrd="0" presId="urn:microsoft.com/office/officeart/2005/8/layout/process5"/>
    <dgm:cxn modelId="{9B6BF968-5377-1E46-90D1-ECA3034EDD14}" type="presParOf" srcId="{9E72BDF2-F50D-B846-9059-AFAA4FC2A8C8}" destId="{C7E6F9B5-9345-F741-84CD-9C01E6BA7590}" srcOrd="4" destOrd="0" presId="urn:microsoft.com/office/officeart/2005/8/layout/process5"/>
    <dgm:cxn modelId="{BDEA4B67-F08E-1B4B-848F-43453539DAFB}" type="presParOf" srcId="{9E72BDF2-F50D-B846-9059-AFAA4FC2A8C8}" destId="{8A19228C-AC94-4445-9256-11B7692FE843}" srcOrd="5" destOrd="0" presId="urn:microsoft.com/office/officeart/2005/8/layout/process5"/>
    <dgm:cxn modelId="{3BADF566-1966-2F4E-A51A-0F6EDED236CE}" type="presParOf" srcId="{8A19228C-AC94-4445-9256-11B7692FE843}" destId="{A9A8DEE9-4B6B-3848-9362-AC00612F88A4}" srcOrd="0" destOrd="0" presId="urn:microsoft.com/office/officeart/2005/8/layout/process5"/>
    <dgm:cxn modelId="{9C8C2B2C-E85E-FD42-B3D4-64AD3E998B02}" type="presParOf" srcId="{9E72BDF2-F50D-B846-9059-AFAA4FC2A8C8}" destId="{BAF18502-1DFA-DF4C-A33B-317EB66F564D}" srcOrd="6" destOrd="0" presId="urn:microsoft.com/office/officeart/2005/8/layout/process5"/>
    <dgm:cxn modelId="{3B8D5F7C-BBF0-8141-AF99-AB69335519A9}" type="presParOf" srcId="{9E72BDF2-F50D-B846-9059-AFAA4FC2A8C8}" destId="{4023948F-FA1F-804B-9AF9-7A3B4B90187D}" srcOrd="7" destOrd="0" presId="urn:microsoft.com/office/officeart/2005/8/layout/process5"/>
    <dgm:cxn modelId="{DBAED254-BB6B-CC48-B6E7-01BAB2767BC4}" type="presParOf" srcId="{4023948F-FA1F-804B-9AF9-7A3B4B90187D}" destId="{CE9F6CB2-4DB6-9C4F-A843-4E09E4AFF306}" srcOrd="0" destOrd="0" presId="urn:microsoft.com/office/officeart/2005/8/layout/process5"/>
    <dgm:cxn modelId="{88F87309-31E7-A149-B509-65DB267C8768}" type="presParOf" srcId="{9E72BDF2-F50D-B846-9059-AFAA4FC2A8C8}" destId="{3CD2F5DD-9690-9D4C-A654-D4BC27FEC685}" srcOrd="8" destOrd="0" presId="urn:microsoft.com/office/officeart/2005/8/layout/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42E2FDE-7900-C84C-A145-4A19BD999607}" type="doc">
      <dgm:prSet loTypeId="urn:microsoft.com/office/officeart/2005/8/layout/process5" loCatId="" qsTypeId="urn:microsoft.com/office/officeart/2005/8/quickstyle/simple5" qsCatId="simple" csTypeId="urn:microsoft.com/office/officeart/2005/8/colors/accent1_2" csCatId="accent1" phldr="1"/>
      <dgm:spPr/>
      <dgm:t>
        <a:bodyPr/>
        <a:lstStyle/>
        <a:p>
          <a:endParaRPr lang="en-US"/>
        </a:p>
      </dgm:t>
    </dgm:pt>
    <dgm:pt modelId="{9A4CB858-793A-6F44-B587-A1158D94270D}">
      <dgm:prSet/>
      <dgm:spPr/>
      <dgm:t>
        <a:bodyPr/>
        <a:lstStyle/>
        <a:p>
          <a:pPr rtl="0"/>
          <a:r>
            <a:rPr lang="en-US" dirty="0"/>
            <a:t>Model the process</a:t>
          </a:r>
        </a:p>
      </dgm:t>
    </dgm:pt>
    <dgm:pt modelId="{7EF41987-EB3C-934D-8AE9-578ED47A7619}" type="parTrans" cxnId="{A212EE33-E9C3-4541-ADF9-0A482A599907}">
      <dgm:prSet/>
      <dgm:spPr/>
      <dgm:t>
        <a:bodyPr/>
        <a:lstStyle/>
        <a:p>
          <a:endParaRPr lang="en-US"/>
        </a:p>
      </dgm:t>
    </dgm:pt>
    <dgm:pt modelId="{6EF14C26-D313-E940-B2B5-95020D72ACFC}" type="sibTrans" cxnId="{A212EE33-E9C3-4541-ADF9-0A482A599907}">
      <dgm:prSet/>
      <dgm:spPr/>
      <dgm:t>
        <a:bodyPr/>
        <a:lstStyle/>
        <a:p>
          <a:endParaRPr lang="en-US"/>
        </a:p>
      </dgm:t>
    </dgm:pt>
    <dgm:pt modelId="{AF425C07-BA9A-5F48-8527-44A0DBA900C7}">
      <dgm:prSet/>
      <dgm:spPr/>
      <dgm:t>
        <a:bodyPr/>
        <a:lstStyle/>
        <a:p>
          <a:pPr rtl="0"/>
          <a:r>
            <a:rPr lang="en-US" dirty="0"/>
            <a:t>Define a simulation scenario</a:t>
          </a:r>
        </a:p>
      </dgm:t>
    </dgm:pt>
    <dgm:pt modelId="{3E6E573A-C312-BC48-8E40-26BE350BC550}" type="parTrans" cxnId="{706BDB83-8CD2-F146-94B2-640C7428E1A6}">
      <dgm:prSet/>
      <dgm:spPr/>
      <dgm:t>
        <a:bodyPr/>
        <a:lstStyle/>
        <a:p>
          <a:endParaRPr lang="en-US"/>
        </a:p>
      </dgm:t>
    </dgm:pt>
    <dgm:pt modelId="{30FC3A73-A590-5B4D-BD0D-D620E29B0A5B}" type="sibTrans" cxnId="{706BDB83-8CD2-F146-94B2-640C7428E1A6}">
      <dgm:prSet/>
      <dgm:spPr/>
      <dgm:t>
        <a:bodyPr/>
        <a:lstStyle/>
        <a:p>
          <a:endParaRPr lang="en-US"/>
        </a:p>
      </dgm:t>
    </dgm:pt>
    <dgm:pt modelId="{710FCBED-1B47-B545-A792-E556A8A3ADEC}">
      <dgm:prSet/>
      <dgm:spPr/>
      <dgm:t>
        <a:bodyPr/>
        <a:lstStyle/>
        <a:p>
          <a:pPr rtl="0"/>
          <a:r>
            <a:rPr lang="en-US" dirty="0"/>
            <a:t>Run the simulation</a:t>
          </a:r>
        </a:p>
      </dgm:t>
    </dgm:pt>
    <dgm:pt modelId="{D8D9BF2B-5B14-484C-AE4E-7D8A330917A2}" type="parTrans" cxnId="{EDB85F98-30EB-8C41-9C56-917843591FA6}">
      <dgm:prSet/>
      <dgm:spPr/>
      <dgm:t>
        <a:bodyPr/>
        <a:lstStyle/>
        <a:p>
          <a:endParaRPr lang="en-US"/>
        </a:p>
      </dgm:t>
    </dgm:pt>
    <dgm:pt modelId="{0712FA60-3AEB-0A42-B08A-12B9A4F8C04B}" type="sibTrans" cxnId="{EDB85F98-30EB-8C41-9C56-917843591FA6}">
      <dgm:prSet/>
      <dgm:spPr/>
      <dgm:t>
        <a:bodyPr/>
        <a:lstStyle/>
        <a:p>
          <a:endParaRPr lang="en-US"/>
        </a:p>
      </dgm:t>
    </dgm:pt>
    <dgm:pt modelId="{7FFBCBB7-70CA-0649-BAF0-2A9F44B0349D}">
      <dgm:prSet/>
      <dgm:spPr/>
      <dgm:t>
        <a:bodyPr/>
        <a:lstStyle/>
        <a:p>
          <a:pPr rtl="0"/>
          <a:r>
            <a:rPr lang="en-US"/>
            <a:t>Analyze the simulation outputs</a:t>
          </a:r>
        </a:p>
      </dgm:t>
    </dgm:pt>
    <dgm:pt modelId="{BBC70AD5-396D-0E4A-80B5-9429850EE0CE}" type="parTrans" cxnId="{A41FD3A9-2836-9445-9E32-C8DF8BFE18B6}">
      <dgm:prSet/>
      <dgm:spPr/>
      <dgm:t>
        <a:bodyPr/>
        <a:lstStyle/>
        <a:p>
          <a:endParaRPr lang="en-US"/>
        </a:p>
      </dgm:t>
    </dgm:pt>
    <dgm:pt modelId="{62AC7BC7-2714-F54B-86EB-856BC6D139D3}" type="sibTrans" cxnId="{A41FD3A9-2836-9445-9E32-C8DF8BFE18B6}">
      <dgm:prSet/>
      <dgm:spPr/>
      <dgm:t>
        <a:bodyPr/>
        <a:lstStyle/>
        <a:p>
          <a:endParaRPr lang="en-US"/>
        </a:p>
      </dgm:t>
    </dgm:pt>
    <dgm:pt modelId="{41F9B976-B63C-F44F-B54D-ACF70FC5F48F}">
      <dgm:prSet/>
      <dgm:spPr/>
      <dgm:t>
        <a:bodyPr/>
        <a:lstStyle/>
        <a:p>
          <a:pPr rtl="0"/>
          <a:r>
            <a:rPr lang="en-US"/>
            <a:t>Repeat for alternative scenarios</a:t>
          </a:r>
        </a:p>
      </dgm:t>
    </dgm:pt>
    <dgm:pt modelId="{65E28A6B-40A6-D341-9321-BB8A0D167945}" type="parTrans" cxnId="{FB809DB8-B94F-2647-846A-ECB68D82C233}">
      <dgm:prSet/>
      <dgm:spPr/>
      <dgm:t>
        <a:bodyPr/>
        <a:lstStyle/>
        <a:p>
          <a:endParaRPr lang="en-US"/>
        </a:p>
      </dgm:t>
    </dgm:pt>
    <dgm:pt modelId="{C41684A8-8662-244B-98EB-96D937D385FF}" type="sibTrans" cxnId="{FB809DB8-B94F-2647-846A-ECB68D82C233}">
      <dgm:prSet/>
      <dgm:spPr/>
      <dgm:t>
        <a:bodyPr/>
        <a:lstStyle/>
        <a:p>
          <a:endParaRPr lang="en-US"/>
        </a:p>
      </dgm:t>
    </dgm:pt>
    <dgm:pt modelId="{9E72BDF2-F50D-B846-9059-AFAA4FC2A8C8}" type="pres">
      <dgm:prSet presAssocID="{742E2FDE-7900-C84C-A145-4A19BD999607}" presName="diagram" presStyleCnt="0">
        <dgm:presLayoutVars>
          <dgm:dir/>
          <dgm:resizeHandles val="exact"/>
        </dgm:presLayoutVars>
      </dgm:prSet>
      <dgm:spPr/>
    </dgm:pt>
    <dgm:pt modelId="{AF0582A3-460C-9B47-A1DE-739B80779A36}" type="pres">
      <dgm:prSet presAssocID="{9A4CB858-793A-6F44-B587-A1158D94270D}" presName="node" presStyleLbl="node1" presStyleIdx="0" presStyleCnt="5">
        <dgm:presLayoutVars>
          <dgm:bulletEnabled val="1"/>
        </dgm:presLayoutVars>
      </dgm:prSet>
      <dgm:spPr/>
    </dgm:pt>
    <dgm:pt modelId="{15B4AF38-9FBF-3E45-ADAA-1140853D665B}" type="pres">
      <dgm:prSet presAssocID="{6EF14C26-D313-E940-B2B5-95020D72ACFC}" presName="sibTrans" presStyleLbl="sibTrans2D1" presStyleIdx="0" presStyleCnt="4"/>
      <dgm:spPr/>
    </dgm:pt>
    <dgm:pt modelId="{67FD96E8-5921-7F40-8DC9-E40F8AFF657C}" type="pres">
      <dgm:prSet presAssocID="{6EF14C26-D313-E940-B2B5-95020D72ACFC}" presName="connectorText" presStyleLbl="sibTrans2D1" presStyleIdx="0" presStyleCnt="4"/>
      <dgm:spPr/>
    </dgm:pt>
    <dgm:pt modelId="{2B7CDED4-2EF0-2640-A49F-552E2D64BB2D}" type="pres">
      <dgm:prSet presAssocID="{AF425C07-BA9A-5F48-8527-44A0DBA900C7}" presName="node" presStyleLbl="node1" presStyleIdx="1" presStyleCnt="5">
        <dgm:presLayoutVars>
          <dgm:bulletEnabled val="1"/>
        </dgm:presLayoutVars>
      </dgm:prSet>
      <dgm:spPr/>
    </dgm:pt>
    <dgm:pt modelId="{63FDAB66-3624-7443-B7A6-77C5970BADE7}" type="pres">
      <dgm:prSet presAssocID="{30FC3A73-A590-5B4D-BD0D-D620E29B0A5B}" presName="sibTrans" presStyleLbl="sibTrans2D1" presStyleIdx="1" presStyleCnt="4"/>
      <dgm:spPr/>
    </dgm:pt>
    <dgm:pt modelId="{19C5BF48-8327-3D45-ABBF-A3B205012F90}" type="pres">
      <dgm:prSet presAssocID="{30FC3A73-A590-5B4D-BD0D-D620E29B0A5B}" presName="connectorText" presStyleLbl="sibTrans2D1" presStyleIdx="1" presStyleCnt="4"/>
      <dgm:spPr/>
    </dgm:pt>
    <dgm:pt modelId="{C7E6F9B5-9345-F741-84CD-9C01E6BA7590}" type="pres">
      <dgm:prSet presAssocID="{710FCBED-1B47-B545-A792-E556A8A3ADEC}" presName="node" presStyleLbl="node1" presStyleIdx="2" presStyleCnt="5">
        <dgm:presLayoutVars>
          <dgm:bulletEnabled val="1"/>
        </dgm:presLayoutVars>
      </dgm:prSet>
      <dgm:spPr/>
    </dgm:pt>
    <dgm:pt modelId="{8A19228C-AC94-4445-9256-11B7692FE843}" type="pres">
      <dgm:prSet presAssocID="{0712FA60-3AEB-0A42-B08A-12B9A4F8C04B}" presName="sibTrans" presStyleLbl="sibTrans2D1" presStyleIdx="2" presStyleCnt="4"/>
      <dgm:spPr/>
    </dgm:pt>
    <dgm:pt modelId="{A9A8DEE9-4B6B-3848-9362-AC00612F88A4}" type="pres">
      <dgm:prSet presAssocID="{0712FA60-3AEB-0A42-B08A-12B9A4F8C04B}" presName="connectorText" presStyleLbl="sibTrans2D1" presStyleIdx="2" presStyleCnt="4"/>
      <dgm:spPr/>
    </dgm:pt>
    <dgm:pt modelId="{BAF18502-1DFA-DF4C-A33B-317EB66F564D}" type="pres">
      <dgm:prSet presAssocID="{7FFBCBB7-70CA-0649-BAF0-2A9F44B0349D}" presName="node" presStyleLbl="node1" presStyleIdx="3" presStyleCnt="5">
        <dgm:presLayoutVars>
          <dgm:bulletEnabled val="1"/>
        </dgm:presLayoutVars>
      </dgm:prSet>
      <dgm:spPr/>
    </dgm:pt>
    <dgm:pt modelId="{4023948F-FA1F-804B-9AF9-7A3B4B90187D}" type="pres">
      <dgm:prSet presAssocID="{62AC7BC7-2714-F54B-86EB-856BC6D139D3}" presName="sibTrans" presStyleLbl="sibTrans2D1" presStyleIdx="3" presStyleCnt="4"/>
      <dgm:spPr/>
    </dgm:pt>
    <dgm:pt modelId="{CE9F6CB2-4DB6-9C4F-A843-4E09E4AFF306}" type="pres">
      <dgm:prSet presAssocID="{62AC7BC7-2714-F54B-86EB-856BC6D139D3}" presName="connectorText" presStyleLbl="sibTrans2D1" presStyleIdx="3" presStyleCnt="4"/>
      <dgm:spPr/>
    </dgm:pt>
    <dgm:pt modelId="{3CD2F5DD-9690-9D4C-A654-D4BC27FEC685}" type="pres">
      <dgm:prSet presAssocID="{41F9B976-B63C-F44F-B54D-ACF70FC5F48F}" presName="node" presStyleLbl="node1" presStyleIdx="4" presStyleCnt="5">
        <dgm:presLayoutVars>
          <dgm:bulletEnabled val="1"/>
        </dgm:presLayoutVars>
      </dgm:prSet>
      <dgm:spPr/>
    </dgm:pt>
  </dgm:ptLst>
  <dgm:cxnLst>
    <dgm:cxn modelId="{A01FD011-F98D-5048-B59B-E20701E43C84}" type="presOf" srcId="{6EF14C26-D313-E940-B2B5-95020D72ACFC}" destId="{15B4AF38-9FBF-3E45-ADAA-1140853D665B}" srcOrd="0" destOrd="0" presId="urn:microsoft.com/office/officeart/2005/8/layout/process5"/>
    <dgm:cxn modelId="{29C8B013-4951-3A4A-8A4A-CBD043A0E690}" type="presOf" srcId="{0712FA60-3AEB-0A42-B08A-12B9A4F8C04B}" destId="{8A19228C-AC94-4445-9256-11B7692FE843}" srcOrd="0" destOrd="0" presId="urn:microsoft.com/office/officeart/2005/8/layout/process5"/>
    <dgm:cxn modelId="{40DADA2C-C066-F846-8DB7-9F242E197EC5}" type="presOf" srcId="{742E2FDE-7900-C84C-A145-4A19BD999607}" destId="{9E72BDF2-F50D-B846-9059-AFAA4FC2A8C8}" srcOrd="0" destOrd="0" presId="urn:microsoft.com/office/officeart/2005/8/layout/process5"/>
    <dgm:cxn modelId="{82FC8B2E-0A40-6542-B9A7-4258824A24E2}" type="presOf" srcId="{30FC3A73-A590-5B4D-BD0D-D620E29B0A5B}" destId="{63FDAB66-3624-7443-B7A6-77C5970BADE7}" srcOrd="0" destOrd="0" presId="urn:microsoft.com/office/officeart/2005/8/layout/process5"/>
    <dgm:cxn modelId="{5A92AC2E-7F28-334D-93F7-073C84379DDA}" type="presOf" srcId="{0712FA60-3AEB-0A42-B08A-12B9A4F8C04B}" destId="{A9A8DEE9-4B6B-3848-9362-AC00612F88A4}" srcOrd="1" destOrd="0" presId="urn:microsoft.com/office/officeart/2005/8/layout/process5"/>
    <dgm:cxn modelId="{A212EE33-E9C3-4541-ADF9-0A482A599907}" srcId="{742E2FDE-7900-C84C-A145-4A19BD999607}" destId="{9A4CB858-793A-6F44-B587-A1158D94270D}" srcOrd="0" destOrd="0" parTransId="{7EF41987-EB3C-934D-8AE9-578ED47A7619}" sibTransId="{6EF14C26-D313-E940-B2B5-95020D72ACFC}"/>
    <dgm:cxn modelId="{82A1E869-687E-8A4F-B3D5-8B372FF984A5}" type="presOf" srcId="{7FFBCBB7-70CA-0649-BAF0-2A9F44B0349D}" destId="{BAF18502-1DFA-DF4C-A33B-317EB66F564D}" srcOrd="0" destOrd="0" presId="urn:microsoft.com/office/officeart/2005/8/layout/process5"/>
    <dgm:cxn modelId="{A9BDC66F-AF9F-614F-BE16-2F340F47BA85}" type="presOf" srcId="{710FCBED-1B47-B545-A792-E556A8A3ADEC}" destId="{C7E6F9B5-9345-F741-84CD-9C01E6BA7590}" srcOrd="0" destOrd="0" presId="urn:microsoft.com/office/officeart/2005/8/layout/process5"/>
    <dgm:cxn modelId="{BEFB4972-538D-7D44-83D1-ABA524E09B91}" type="presOf" srcId="{62AC7BC7-2714-F54B-86EB-856BC6D139D3}" destId="{CE9F6CB2-4DB6-9C4F-A843-4E09E4AFF306}" srcOrd="1" destOrd="0" presId="urn:microsoft.com/office/officeart/2005/8/layout/process5"/>
    <dgm:cxn modelId="{706BDB83-8CD2-F146-94B2-640C7428E1A6}" srcId="{742E2FDE-7900-C84C-A145-4A19BD999607}" destId="{AF425C07-BA9A-5F48-8527-44A0DBA900C7}" srcOrd="1" destOrd="0" parTransId="{3E6E573A-C312-BC48-8E40-26BE350BC550}" sibTransId="{30FC3A73-A590-5B4D-BD0D-D620E29B0A5B}"/>
    <dgm:cxn modelId="{EDB85F98-30EB-8C41-9C56-917843591FA6}" srcId="{742E2FDE-7900-C84C-A145-4A19BD999607}" destId="{710FCBED-1B47-B545-A792-E556A8A3ADEC}" srcOrd="2" destOrd="0" parTransId="{D8D9BF2B-5B14-484C-AE4E-7D8A330917A2}" sibTransId="{0712FA60-3AEB-0A42-B08A-12B9A4F8C04B}"/>
    <dgm:cxn modelId="{A718BBA5-E0B2-AB45-BF11-4C74B11FED1B}" type="presOf" srcId="{AF425C07-BA9A-5F48-8527-44A0DBA900C7}" destId="{2B7CDED4-2EF0-2640-A49F-552E2D64BB2D}" srcOrd="0" destOrd="0" presId="urn:microsoft.com/office/officeart/2005/8/layout/process5"/>
    <dgm:cxn modelId="{A41FD3A9-2836-9445-9E32-C8DF8BFE18B6}" srcId="{742E2FDE-7900-C84C-A145-4A19BD999607}" destId="{7FFBCBB7-70CA-0649-BAF0-2A9F44B0349D}" srcOrd="3" destOrd="0" parTransId="{BBC70AD5-396D-0E4A-80B5-9429850EE0CE}" sibTransId="{62AC7BC7-2714-F54B-86EB-856BC6D139D3}"/>
    <dgm:cxn modelId="{FB809DB8-B94F-2647-846A-ECB68D82C233}" srcId="{742E2FDE-7900-C84C-A145-4A19BD999607}" destId="{41F9B976-B63C-F44F-B54D-ACF70FC5F48F}" srcOrd="4" destOrd="0" parTransId="{65E28A6B-40A6-D341-9321-BB8A0D167945}" sibTransId="{C41684A8-8662-244B-98EB-96D937D385FF}"/>
    <dgm:cxn modelId="{ED6983BB-EA66-C541-9277-3F5C8BE4C57F}" type="presOf" srcId="{41F9B976-B63C-F44F-B54D-ACF70FC5F48F}" destId="{3CD2F5DD-9690-9D4C-A654-D4BC27FEC685}" srcOrd="0" destOrd="0" presId="urn:microsoft.com/office/officeart/2005/8/layout/process5"/>
    <dgm:cxn modelId="{8A6D25C7-F2F4-4E4F-B87F-365AB09C8C04}" type="presOf" srcId="{30FC3A73-A590-5B4D-BD0D-D620E29B0A5B}" destId="{19C5BF48-8327-3D45-ABBF-A3B205012F90}" srcOrd="1" destOrd="0" presId="urn:microsoft.com/office/officeart/2005/8/layout/process5"/>
    <dgm:cxn modelId="{66C1C6CE-290A-FB48-9342-A459B228E976}" type="presOf" srcId="{62AC7BC7-2714-F54B-86EB-856BC6D139D3}" destId="{4023948F-FA1F-804B-9AF9-7A3B4B90187D}" srcOrd="0" destOrd="0" presId="urn:microsoft.com/office/officeart/2005/8/layout/process5"/>
    <dgm:cxn modelId="{1ED1B2DB-C9AF-674F-A702-5148DAB9FA4E}" type="presOf" srcId="{9A4CB858-793A-6F44-B587-A1158D94270D}" destId="{AF0582A3-460C-9B47-A1DE-739B80779A36}" srcOrd="0" destOrd="0" presId="urn:microsoft.com/office/officeart/2005/8/layout/process5"/>
    <dgm:cxn modelId="{6BA34BDF-32C5-454A-AB0C-31FC501C6F22}" type="presOf" srcId="{6EF14C26-D313-E940-B2B5-95020D72ACFC}" destId="{67FD96E8-5921-7F40-8DC9-E40F8AFF657C}" srcOrd="1" destOrd="0" presId="urn:microsoft.com/office/officeart/2005/8/layout/process5"/>
    <dgm:cxn modelId="{19531A44-C676-4A4E-98A8-8E3872DBAAD6}" type="presParOf" srcId="{9E72BDF2-F50D-B846-9059-AFAA4FC2A8C8}" destId="{AF0582A3-460C-9B47-A1DE-739B80779A36}" srcOrd="0" destOrd="0" presId="urn:microsoft.com/office/officeart/2005/8/layout/process5"/>
    <dgm:cxn modelId="{7D6EDA3C-B27D-504E-ACE0-718120ACE6CE}" type="presParOf" srcId="{9E72BDF2-F50D-B846-9059-AFAA4FC2A8C8}" destId="{15B4AF38-9FBF-3E45-ADAA-1140853D665B}" srcOrd="1" destOrd="0" presId="urn:microsoft.com/office/officeart/2005/8/layout/process5"/>
    <dgm:cxn modelId="{7CFABD1E-42DD-624F-84E5-843F4891516E}" type="presParOf" srcId="{15B4AF38-9FBF-3E45-ADAA-1140853D665B}" destId="{67FD96E8-5921-7F40-8DC9-E40F8AFF657C}" srcOrd="0" destOrd="0" presId="urn:microsoft.com/office/officeart/2005/8/layout/process5"/>
    <dgm:cxn modelId="{78BB2141-689C-EB49-8026-101A1E0E4547}" type="presParOf" srcId="{9E72BDF2-F50D-B846-9059-AFAA4FC2A8C8}" destId="{2B7CDED4-2EF0-2640-A49F-552E2D64BB2D}" srcOrd="2" destOrd="0" presId="urn:microsoft.com/office/officeart/2005/8/layout/process5"/>
    <dgm:cxn modelId="{88438763-DA35-9949-A5DC-35DA8892A491}" type="presParOf" srcId="{9E72BDF2-F50D-B846-9059-AFAA4FC2A8C8}" destId="{63FDAB66-3624-7443-B7A6-77C5970BADE7}" srcOrd="3" destOrd="0" presId="urn:microsoft.com/office/officeart/2005/8/layout/process5"/>
    <dgm:cxn modelId="{1663F5E3-7B15-8B47-9CDF-EA5C67D2A873}" type="presParOf" srcId="{63FDAB66-3624-7443-B7A6-77C5970BADE7}" destId="{19C5BF48-8327-3D45-ABBF-A3B205012F90}" srcOrd="0" destOrd="0" presId="urn:microsoft.com/office/officeart/2005/8/layout/process5"/>
    <dgm:cxn modelId="{2DAD66FC-6D1F-404D-8EB6-FF29D0B0E553}" type="presParOf" srcId="{9E72BDF2-F50D-B846-9059-AFAA4FC2A8C8}" destId="{C7E6F9B5-9345-F741-84CD-9C01E6BA7590}" srcOrd="4" destOrd="0" presId="urn:microsoft.com/office/officeart/2005/8/layout/process5"/>
    <dgm:cxn modelId="{6D67E6A0-7011-0043-8438-896A27D6C453}" type="presParOf" srcId="{9E72BDF2-F50D-B846-9059-AFAA4FC2A8C8}" destId="{8A19228C-AC94-4445-9256-11B7692FE843}" srcOrd="5" destOrd="0" presId="urn:microsoft.com/office/officeart/2005/8/layout/process5"/>
    <dgm:cxn modelId="{7475E797-3D1D-C44B-AC02-E3BC75904D06}" type="presParOf" srcId="{8A19228C-AC94-4445-9256-11B7692FE843}" destId="{A9A8DEE9-4B6B-3848-9362-AC00612F88A4}" srcOrd="0" destOrd="0" presId="urn:microsoft.com/office/officeart/2005/8/layout/process5"/>
    <dgm:cxn modelId="{61CFBC83-4C3C-F742-8E06-F4DD2638E16B}" type="presParOf" srcId="{9E72BDF2-F50D-B846-9059-AFAA4FC2A8C8}" destId="{BAF18502-1DFA-DF4C-A33B-317EB66F564D}" srcOrd="6" destOrd="0" presId="urn:microsoft.com/office/officeart/2005/8/layout/process5"/>
    <dgm:cxn modelId="{43A41701-4B97-9741-AD6F-92E46529DFC7}" type="presParOf" srcId="{9E72BDF2-F50D-B846-9059-AFAA4FC2A8C8}" destId="{4023948F-FA1F-804B-9AF9-7A3B4B90187D}" srcOrd="7" destOrd="0" presId="urn:microsoft.com/office/officeart/2005/8/layout/process5"/>
    <dgm:cxn modelId="{9E9086FD-BB11-2D4C-A536-D4C9273B4742}" type="presParOf" srcId="{4023948F-FA1F-804B-9AF9-7A3B4B90187D}" destId="{CE9F6CB2-4DB6-9C4F-A843-4E09E4AFF306}" srcOrd="0" destOrd="0" presId="urn:microsoft.com/office/officeart/2005/8/layout/process5"/>
    <dgm:cxn modelId="{65F6F7B2-DD13-F64E-8D80-60F2DF8A2750}" type="presParOf" srcId="{9E72BDF2-F50D-B846-9059-AFAA4FC2A8C8}" destId="{3CD2F5DD-9690-9D4C-A654-D4BC27FEC685}" srcOrd="8" destOrd="0" presId="urn:microsoft.com/office/officeart/2005/8/layout/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42E2FDE-7900-C84C-A145-4A19BD999607}" type="doc">
      <dgm:prSet loTypeId="urn:microsoft.com/office/officeart/2005/8/layout/process5" loCatId="" qsTypeId="urn:microsoft.com/office/officeart/2005/8/quickstyle/simple5" qsCatId="simple" csTypeId="urn:microsoft.com/office/officeart/2005/8/colors/accent1_2" csCatId="accent1" phldr="1"/>
      <dgm:spPr/>
      <dgm:t>
        <a:bodyPr/>
        <a:lstStyle/>
        <a:p>
          <a:endParaRPr lang="en-US"/>
        </a:p>
      </dgm:t>
    </dgm:pt>
    <dgm:pt modelId="{9A4CB858-793A-6F44-B587-A1158D94270D}">
      <dgm:prSet/>
      <dgm:spPr/>
      <dgm:t>
        <a:bodyPr/>
        <a:lstStyle/>
        <a:p>
          <a:pPr rtl="0"/>
          <a:r>
            <a:rPr lang="en-US" dirty="0"/>
            <a:t>Model the process</a:t>
          </a:r>
        </a:p>
      </dgm:t>
    </dgm:pt>
    <dgm:pt modelId="{7EF41987-EB3C-934D-8AE9-578ED47A7619}" type="parTrans" cxnId="{A212EE33-E9C3-4541-ADF9-0A482A599907}">
      <dgm:prSet/>
      <dgm:spPr/>
      <dgm:t>
        <a:bodyPr/>
        <a:lstStyle/>
        <a:p>
          <a:endParaRPr lang="en-US"/>
        </a:p>
      </dgm:t>
    </dgm:pt>
    <dgm:pt modelId="{6EF14C26-D313-E940-B2B5-95020D72ACFC}" type="sibTrans" cxnId="{A212EE33-E9C3-4541-ADF9-0A482A599907}">
      <dgm:prSet/>
      <dgm:spPr/>
      <dgm:t>
        <a:bodyPr/>
        <a:lstStyle/>
        <a:p>
          <a:endParaRPr lang="en-US"/>
        </a:p>
      </dgm:t>
    </dgm:pt>
    <dgm:pt modelId="{AF425C07-BA9A-5F48-8527-44A0DBA900C7}">
      <dgm:prSet/>
      <dgm:spPr/>
      <dgm:t>
        <a:bodyPr/>
        <a:lstStyle/>
        <a:p>
          <a:pPr rtl="0"/>
          <a:r>
            <a:rPr lang="en-US" dirty="0"/>
            <a:t>Define a simulation scenario</a:t>
          </a:r>
        </a:p>
      </dgm:t>
    </dgm:pt>
    <dgm:pt modelId="{3E6E573A-C312-BC48-8E40-26BE350BC550}" type="parTrans" cxnId="{706BDB83-8CD2-F146-94B2-640C7428E1A6}">
      <dgm:prSet/>
      <dgm:spPr/>
      <dgm:t>
        <a:bodyPr/>
        <a:lstStyle/>
        <a:p>
          <a:endParaRPr lang="en-US"/>
        </a:p>
      </dgm:t>
    </dgm:pt>
    <dgm:pt modelId="{30FC3A73-A590-5B4D-BD0D-D620E29B0A5B}" type="sibTrans" cxnId="{706BDB83-8CD2-F146-94B2-640C7428E1A6}">
      <dgm:prSet/>
      <dgm:spPr/>
      <dgm:t>
        <a:bodyPr/>
        <a:lstStyle/>
        <a:p>
          <a:endParaRPr lang="en-US"/>
        </a:p>
      </dgm:t>
    </dgm:pt>
    <dgm:pt modelId="{710FCBED-1B47-B545-A792-E556A8A3ADEC}">
      <dgm:prSet/>
      <dgm:spPr/>
      <dgm:t>
        <a:bodyPr/>
        <a:lstStyle/>
        <a:p>
          <a:pPr rtl="0"/>
          <a:r>
            <a:rPr lang="en-US" dirty="0"/>
            <a:t>Run the simulation</a:t>
          </a:r>
        </a:p>
      </dgm:t>
    </dgm:pt>
    <dgm:pt modelId="{D8D9BF2B-5B14-484C-AE4E-7D8A330917A2}" type="parTrans" cxnId="{EDB85F98-30EB-8C41-9C56-917843591FA6}">
      <dgm:prSet/>
      <dgm:spPr/>
      <dgm:t>
        <a:bodyPr/>
        <a:lstStyle/>
        <a:p>
          <a:endParaRPr lang="en-US"/>
        </a:p>
      </dgm:t>
    </dgm:pt>
    <dgm:pt modelId="{0712FA60-3AEB-0A42-B08A-12B9A4F8C04B}" type="sibTrans" cxnId="{EDB85F98-30EB-8C41-9C56-917843591FA6}">
      <dgm:prSet/>
      <dgm:spPr/>
      <dgm:t>
        <a:bodyPr/>
        <a:lstStyle/>
        <a:p>
          <a:endParaRPr lang="en-US"/>
        </a:p>
      </dgm:t>
    </dgm:pt>
    <dgm:pt modelId="{7FFBCBB7-70CA-0649-BAF0-2A9F44B0349D}">
      <dgm:prSet/>
      <dgm:spPr/>
      <dgm:t>
        <a:bodyPr/>
        <a:lstStyle/>
        <a:p>
          <a:pPr rtl="0"/>
          <a:r>
            <a:rPr lang="en-US"/>
            <a:t>Analyze the simulation outputs</a:t>
          </a:r>
        </a:p>
      </dgm:t>
    </dgm:pt>
    <dgm:pt modelId="{BBC70AD5-396D-0E4A-80B5-9429850EE0CE}" type="parTrans" cxnId="{A41FD3A9-2836-9445-9E32-C8DF8BFE18B6}">
      <dgm:prSet/>
      <dgm:spPr/>
      <dgm:t>
        <a:bodyPr/>
        <a:lstStyle/>
        <a:p>
          <a:endParaRPr lang="en-US"/>
        </a:p>
      </dgm:t>
    </dgm:pt>
    <dgm:pt modelId="{62AC7BC7-2714-F54B-86EB-856BC6D139D3}" type="sibTrans" cxnId="{A41FD3A9-2836-9445-9E32-C8DF8BFE18B6}">
      <dgm:prSet/>
      <dgm:spPr/>
      <dgm:t>
        <a:bodyPr/>
        <a:lstStyle/>
        <a:p>
          <a:endParaRPr lang="en-US"/>
        </a:p>
      </dgm:t>
    </dgm:pt>
    <dgm:pt modelId="{41F9B976-B63C-F44F-B54D-ACF70FC5F48F}">
      <dgm:prSet/>
      <dgm:spPr/>
      <dgm:t>
        <a:bodyPr/>
        <a:lstStyle/>
        <a:p>
          <a:pPr rtl="0"/>
          <a:r>
            <a:rPr lang="en-US"/>
            <a:t>Repeat for alternative scenarios</a:t>
          </a:r>
        </a:p>
      </dgm:t>
    </dgm:pt>
    <dgm:pt modelId="{65E28A6B-40A6-D341-9321-BB8A0D167945}" type="parTrans" cxnId="{FB809DB8-B94F-2647-846A-ECB68D82C233}">
      <dgm:prSet/>
      <dgm:spPr/>
      <dgm:t>
        <a:bodyPr/>
        <a:lstStyle/>
        <a:p>
          <a:endParaRPr lang="en-US"/>
        </a:p>
      </dgm:t>
    </dgm:pt>
    <dgm:pt modelId="{C41684A8-8662-244B-98EB-96D937D385FF}" type="sibTrans" cxnId="{FB809DB8-B94F-2647-846A-ECB68D82C233}">
      <dgm:prSet/>
      <dgm:spPr/>
      <dgm:t>
        <a:bodyPr/>
        <a:lstStyle/>
        <a:p>
          <a:endParaRPr lang="en-US"/>
        </a:p>
      </dgm:t>
    </dgm:pt>
    <dgm:pt modelId="{9E72BDF2-F50D-B846-9059-AFAA4FC2A8C8}" type="pres">
      <dgm:prSet presAssocID="{742E2FDE-7900-C84C-A145-4A19BD999607}" presName="diagram" presStyleCnt="0">
        <dgm:presLayoutVars>
          <dgm:dir/>
          <dgm:resizeHandles val="exact"/>
        </dgm:presLayoutVars>
      </dgm:prSet>
      <dgm:spPr/>
    </dgm:pt>
    <dgm:pt modelId="{AF0582A3-460C-9B47-A1DE-739B80779A36}" type="pres">
      <dgm:prSet presAssocID="{9A4CB858-793A-6F44-B587-A1158D94270D}" presName="node" presStyleLbl="node1" presStyleIdx="0" presStyleCnt="5">
        <dgm:presLayoutVars>
          <dgm:bulletEnabled val="1"/>
        </dgm:presLayoutVars>
      </dgm:prSet>
      <dgm:spPr/>
    </dgm:pt>
    <dgm:pt modelId="{15B4AF38-9FBF-3E45-ADAA-1140853D665B}" type="pres">
      <dgm:prSet presAssocID="{6EF14C26-D313-E940-B2B5-95020D72ACFC}" presName="sibTrans" presStyleLbl="sibTrans2D1" presStyleIdx="0" presStyleCnt="4"/>
      <dgm:spPr/>
    </dgm:pt>
    <dgm:pt modelId="{67FD96E8-5921-7F40-8DC9-E40F8AFF657C}" type="pres">
      <dgm:prSet presAssocID="{6EF14C26-D313-E940-B2B5-95020D72ACFC}" presName="connectorText" presStyleLbl="sibTrans2D1" presStyleIdx="0" presStyleCnt="4"/>
      <dgm:spPr/>
    </dgm:pt>
    <dgm:pt modelId="{2B7CDED4-2EF0-2640-A49F-552E2D64BB2D}" type="pres">
      <dgm:prSet presAssocID="{AF425C07-BA9A-5F48-8527-44A0DBA900C7}" presName="node" presStyleLbl="node1" presStyleIdx="1" presStyleCnt="5">
        <dgm:presLayoutVars>
          <dgm:bulletEnabled val="1"/>
        </dgm:presLayoutVars>
      </dgm:prSet>
      <dgm:spPr/>
    </dgm:pt>
    <dgm:pt modelId="{63FDAB66-3624-7443-B7A6-77C5970BADE7}" type="pres">
      <dgm:prSet presAssocID="{30FC3A73-A590-5B4D-BD0D-D620E29B0A5B}" presName="sibTrans" presStyleLbl="sibTrans2D1" presStyleIdx="1" presStyleCnt="4"/>
      <dgm:spPr/>
    </dgm:pt>
    <dgm:pt modelId="{19C5BF48-8327-3D45-ABBF-A3B205012F90}" type="pres">
      <dgm:prSet presAssocID="{30FC3A73-A590-5B4D-BD0D-D620E29B0A5B}" presName="connectorText" presStyleLbl="sibTrans2D1" presStyleIdx="1" presStyleCnt="4"/>
      <dgm:spPr/>
    </dgm:pt>
    <dgm:pt modelId="{C7E6F9B5-9345-F741-84CD-9C01E6BA7590}" type="pres">
      <dgm:prSet presAssocID="{710FCBED-1B47-B545-A792-E556A8A3ADEC}" presName="node" presStyleLbl="node1" presStyleIdx="2" presStyleCnt="5">
        <dgm:presLayoutVars>
          <dgm:bulletEnabled val="1"/>
        </dgm:presLayoutVars>
      </dgm:prSet>
      <dgm:spPr/>
    </dgm:pt>
    <dgm:pt modelId="{8A19228C-AC94-4445-9256-11B7692FE843}" type="pres">
      <dgm:prSet presAssocID="{0712FA60-3AEB-0A42-B08A-12B9A4F8C04B}" presName="sibTrans" presStyleLbl="sibTrans2D1" presStyleIdx="2" presStyleCnt="4"/>
      <dgm:spPr/>
    </dgm:pt>
    <dgm:pt modelId="{A9A8DEE9-4B6B-3848-9362-AC00612F88A4}" type="pres">
      <dgm:prSet presAssocID="{0712FA60-3AEB-0A42-B08A-12B9A4F8C04B}" presName="connectorText" presStyleLbl="sibTrans2D1" presStyleIdx="2" presStyleCnt="4"/>
      <dgm:spPr/>
    </dgm:pt>
    <dgm:pt modelId="{BAF18502-1DFA-DF4C-A33B-317EB66F564D}" type="pres">
      <dgm:prSet presAssocID="{7FFBCBB7-70CA-0649-BAF0-2A9F44B0349D}" presName="node" presStyleLbl="node1" presStyleIdx="3" presStyleCnt="5">
        <dgm:presLayoutVars>
          <dgm:bulletEnabled val="1"/>
        </dgm:presLayoutVars>
      </dgm:prSet>
      <dgm:spPr/>
    </dgm:pt>
    <dgm:pt modelId="{4023948F-FA1F-804B-9AF9-7A3B4B90187D}" type="pres">
      <dgm:prSet presAssocID="{62AC7BC7-2714-F54B-86EB-856BC6D139D3}" presName="sibTrans" presStyleLbl="sibTrans2D1" presStyleIdx="3" presStyleCnt="4"/>
      <dgm:spPr/>
    </dgm:pt>
    <dgm:pt modelId="{CE9F6CB2-4DB6-9C4F-A843-4E09E4AFF306}" type="pres">
      <dgm:prSet presAssocID="{62AC7BC7-2714-F54B-86EB-856BC6D139D3}" presName="connectorText" presStyleLbl="sibTrans2D1" presStyleIdx="3" presStyleCnt="4"/>
      <dgm:spPr/>
    </dgm:pt>
    <dgm:pt modelId="{3CD2F5DD-9690-9D4C-A654-D4BC27FEC685}" type="pres">
      <dgm:prSet presAssocID="{41F9B976-B63C-F44F-B54D-ACF70FC5F48F}" presName="node" presStyleLbl="node1" presStyleIdx="4" presStyleCnt="5">
        <dgm:presLayoutVars>
          <dgm:bulletEnabled val="1"/>
        </dgm:presLayoutVars>
      </dgm:prSet>
      <dgm:spPr/>
    </dgm:pt>
  </dgm:ptLst>
  <dgm:cxnLst>
    <dgm:cxn modelId="{2E17D617-F10D-364D-AC54-E7C31BE9FEEE}" type="presOf" srcId="{AF425C07-BA9A-5F48-8527-44A0DBA900C7}" destId="{2B7CDED4-2EF0-2640-A49F-552E2D64BB2D}" srcOrd="0" destOrd="0" presId="urn:microsoft.com/office/officeart/2005/8/layout/process5"/>
    <dgm:cxn modelId="{82B94618-A17D-1441-86E5-AF6E2BCC8659}" type="presOf" srcId="{30FC3A73-A590-5B4D-BD0D-D620E29B0A5B}" destId="{63FDAB66-3624-7443-B7A6-77C5970BADE7}" srcOrd="0" destOrd="0" presId="urn:microsoft.com/office/officeart/2005/8/layout/process5"/>
    <dgm:cxn modelId="{4C383A2B-4ACD-C24D-A12B-F9D9EE718E2B}" type="presOf" srcId="{6EF14C26-D313-E940-B2B5-95020D72ACFC}" destId="{67FD96E8-5921-7F40-8DC9-E40F8AFF657C}" srcOrd="1" destOrd="0" presId="urn:microsoft.com/office/officeart/2005/8/layout/process5"/>
    <dgm:cxn modelId="{A212EE33-E9C3-4541-ADF9-0A482A599907}" srcId="{742E2FDE-7900-C84C-A145-4A19BD999607}" destId="{9A4CB858-793A-6F44-B587-A1158D94270D}" srcOrd="0" destOrd="0" parTransId="{7EF41987-EB3C-934D-8AE9-578ED47A7619}" sibTransId="{6EF14C26-D313-E940-B2B5-95020D72ACFC}"/>
    <dgm:cxn modelId="{522F2F3A-6955-EB48-8A05-D3A614E419F0}" type="presOf" srcId="{0712FA60-3AEB-0A42-B08A-12B9A4F8C04B}" destId="{8A19228C-AC94-4445-9256-11B7692FE843}" srcOrd="0" destOrd="0" presId="urn:microsoft.com/office/officeart/2005/8/layout/process5"/>
    <dgm:cxn modelId="{38D30A74-C833-414D-A1DF-6F44E140000E}" type="presOf" srcId="{62AC7BC7-2714-F54B-86EB-856BC6D139D3}" destId="{4023948F-FA1F-804B-9AF9-7A3B4B90187D}" srcOrd="0" destOrd="0" presId="urn:microsoft.com/office/officeart/2005/8/layout/process5"/>
    <dgm:cxn modelId="{1B724374-B89F-F04F-8E75-851DC4B045AA}" type="presOf" srcId="{9A4CB858-793A-6F44-B587-A1158D94270D}" destId="{AF0582A3-460C-9B47-A1DE-739B80779A36}" srcOrd="0" destOrd="0" presId="urn:microsoft.com/office/officeart/2005/8/layout/process5"/>
    <dgm:cxn modelId="{EA77AB75-99AB-D74A-8F41-4A8F748833A0}" type="presOf" srcId="{62AC7BC7-2714-F54B-86EB-856BC6D139D3}" destId="{CE9F6CB2-4DB6-9C4F-A843-4E09E4AFF306}" srcOrd="1" destOrd="0" presId="urn:microsoft.com/office/officeart/2005/8/layout/process5"/>
    <dgm:cxn modelId="{3656A27E-100F-D04D-903E-B7FBCEF711FB}" type="presOf" srcId="{7FFBCBB7-70CA-0649-BAF0-2A9F44B0349D}" destId="{BAF18502-1DFA-DF4C-A33B-317EB66F564D}" srcOrd="0" destOrd="0" presId="urn:microsoft.com/office/officeart/2005/8/layout/process5"/>
    <dgm:cxn modelId="{706BDB83-8CD2-F146-94B2-640C7428E1A6}" srcId="{742E2FDE-7900-C84C-A145-4A19BD999607}" destId="{AF425C07-BA9A-5F48-8527-44A0DBA900C7}" srcOrd="1" destOrd="0" parTransId="{3E6E573A-C312-BC48-8E40-26BE350BC550}" sibTransId="{30FC3A73-A590-5B4D-BD0D-D620E29B0A5B}"/>
    <dgm:cxn modelId="{EDB85F98-30EB-8C41-9C56-917843591FA6}" srcId="{742E2FDE-7900-C84C-A145-4A19BD999607}" destId="{710FCBED-1B47-B545-A792-E556A8A3ADEC}" srcOrd="2" destOrd="0" parTransId="{D8D9BF2B-5B14-484C-AE4E-7D8A330917A2}" sibTransId="{0712FA60-3AEB-0A42-B08A-12B9A4F8C04B}"/>
    <dgm:cxn modelId="{7AF0759B-5987-4945-972D-803553F0804A}" type="presOf" srcId="{742E2FDE-7900-C84C-A145-4A19BD999607}" destId="{9E72BDF2-F50D-B846-9059-AFAA4FC2A8C8}" srcOrd="0" destOrd="0" presId="urn:microsoft.com/office/officeart/2005/8/layout/process5"/>
    <dgm:cxn modelId="{AE1CD49D-841B-AE4F-881D-A30C72145B1D}" type="presOf" srcId="{30FC3A73-A590-5B4D-BD0D-D620E29B0A5B}" destId="{19C5BF48-8327-3D45-ABBF-A3B205012F90}" srcOrd="1" destOrd="0" presId="urn:microsoft.com/office/officeart/2005/8/layout/process5"/>
    <dgm:cxn modelId="{BC93D1A3-4616-A94A-B977-007EFB7F94FB}" type="presOf" srcId="{0712FA60-3AEB-0A42-B08A-12B9A4F8C04B}" destId="{A9A8DEE9-4B6B-3848-9362-AC00612F88A4}" srcOrd="1" destOrd="0" presId="urn:microsoft.com/office/officeart/2005/8/layout/process5"/>
    <dgm:cxn modelId="{3C8305A9-61EA-234D-8047-83D1763E2BD3}" type="presOf" srcId="{710FCBED-1B47-B545-A792-E556A8A3ADEC}" destId="{C7E6F9B5-9345-F741-84CD-9C01E6BA7590}" srcOrd="0" destOrd="0" presId="urn:microsoft.com/office/officeart/2005/8/layout/process5"/>
    <dgm:cxn modelId="{A41FD3A9-2836-9445-9E32-C8DF8BFE18B6}" srcId="{742E2FDE-7900-C84C-A145-4A19BD999607}" destId="{7FFBCBB7-70CA-0649-BAF0-2A9F44B0349D}" srcOrd="3" destOrd="0" parTransId="{BBC70AD5-396D-0E4A-80B5-9429850EE0CE}" sibTransId="{62AC7BC7-2714-F54B-86EB-856BC6D139D3}"/>
    <dgm:cxn modelId="{FB809DB8-B94F-2647-846A-ECB68D82C233}" srcId="{742E2FDE-7900-C84C-A145-4A19BD999607}" destId="{41F9B976-B63C-F44F-B54D-ACF70FC5F48F}" srcOrd="4" destOrd="0" parTransId="{65E28A6B-40A6-D341-9321-BB8A0D167945}" sibTransId="{C41684A8-8662-244B-98EB-96D937D385FF}"/>
    <dgm:cxn modelId="{E982A3D8-2D82-424B-9C80-730BF2BE5DF2}" type="presOf" srcId="{6EF14C26-D313-E940-B2B5-95020D72ACFC}" destId="{15B4AF38-9FBF-3E45-ADAA-1140853D665B}" srcOrd="0" destOrd="0" presId="urn:microsoft.com/office/officeart/2005/8/layout/process5"/>
    <dgm:cxn modelId="{609865E6-2800-D04C-AE64-C77F67EE0E92}" type="presOf" srcId="{41F9B976-B63C-F44F-B54D-ACF70FC5F48F}" destId="{3CD2F5DD-9690-9D4C-A654-D4BC27FEC685}" srcOrd="0" destOrd="0" presId="urn:microsoft.com/office/officeart/2005/8/layout/process5"/>
    <dgm:cxn modelId="{3DDD1884-FF19-8344-AE77-75831BF02001}" type="presParOf" srcId="{9E72BDF2-F50D-B846-9059-AFAA4FC2A8C8}" destId="{AF0582A3-460C-9B47-A1DE-739B80779A36}" srcOrd="0" destOrd="0" presId="urn:microsoft.com/office/officeart/2005/8/layout/process5"/>
    <dgm:cxn modelId="{32877F4E-7ABF-C84F-AAF9-265CAD8DAAE0}" type="presParOf" srcId="{9E72BDF2-F50D-B846-9059-AFAA4FC2A8C8}" destId="{15B4AF38-9FBF-3E45-ADAA-1140853D665B}" srcOrd="1" destOrd="0" presId="urn:microsoft.com/office/officeart/2005/8/layout/process5"/>
    <dgm:cxn modelId="{9A15AC14-BB35-734A-9727-03C0722D0224}" type="presParOf" srcId="{15B4AF38-9FBF-3E45-ADAA-1140853D665B}" destId="{67FD96E8-5921-7F40-8DC9-E40F8AFF657C}" srcOrd="0" destOrd="0" presId="urn:microsoft.com/office/officeart/2005/8/layout/process5"/>
    <dgm:cxn modelId="{70405F62-4A47-3242-9EEE-4BEB8EBBBD2C}" type="presParOf" srcId="{9E72BDF2-F50D-B846-9059-AFAA4FC2A8C8}" destId="{2B7CDED4-2EF0-2640-A49F-552E2D64BB2D}" srcOrd="2" destOrd="0" presId="urn:microsoft.com/office/officeart/2005/8/layout/process5"/>
    <dgm:cxn modelId="{D2BE971C-0048-E64D-9AE1-0D701CBD4331}" type="presParOf" srcId="{9E72BDF2-F50D-B846-9059-AFAA4FC2A8C8}" destId="{63FDAB66-3624-7443-B7A6-77C5970BADE7}" srcOrd="3" destOrd="0" presId="urn:microsoft.com/office/officeart/2005/8/layout/process5"/>
    <dgm:cxn modelId="{B50FA3D1-9F42-B444-B333-B8B620E31604}" type="presParOf" srcId="{63FDAB66-3624-7443-B7A6-77C5970BADE7}" destId="{19C5BF48-8327-3D45-ABBF-A3B205012F90}" srcOrd="0" destOrd="0" presId="urn:microsoft.com/office/officeart/2005/8/layout/process5"/>
    <dgm:cxn modelId="{57D80A7C-849F-4A4B-9E3F-34AACED52CAF}" type="presParOf" srcId="{9E72BDF2-F50D-B846-9059-AFAA4FC2A8C8}" destId="{C7E6F9B5-9345-F741-84CD-9C01E6BA7590}" srcOrd="4" destOrd="0" presId="urn:microsoft.com/office/officeart/2005/8/layout/process5"/>
    <dgm:cxn modelId="{942EFC34-60FF-A744-8F59-FE351DA936D6}" type="presParOf" srcId="{9E72BDF2-F50D-B846-9059-AFAA4FC2A8C8}" destId="{8A19228C-AC94-4445-9256-11B7692FE843}" srcOrd="5" destOrd="0" presId="urn:microsoft.com/office/officeart/2005/8/layout/process5"/>
    <dgm:cxn modelId="{3CC50627-FAFD-EA41-8F5F-E9948E0EF92E}" type="presParOf" srcId="{8A19228C-AC94-4445-9256-11B7692FE843}" destId="{A9A8DEE9-4B6B-3848-9362-AC00612F88A4}" srcOrd="0" destOrd="0" presId="urn:microsoft.com/office/officeart/2005/8/layout/process5"/>
    <dgm:cxn modelId="{0B489AE9-2E72-A744-97FB-22B442A72F2C}" type="presParOf" srcId="{9E72BDF2-F50D-B846-9059-AFAA4FC2A8C8}" destId="{BAF18502-1DFA-DF4C-A33B-317EB66F564D}" srcOrd="6" destOrd="0" presId="urn:microsoft.com/office/officeart/2005/8/layout/process5"/>
    <dgm:cxn modelId="{E11F65BA-1D8C-F841-B275-0D0463827674}" type="presParOf" srcId="{9E72BDF2-F50D-B846-9059-AFAA4FC2A8C8}" destId="{4023948F-FA1F-804B-9AF9-7A3B4B90187D}" srcOrd="7" destOrd="0" presId="urn:microsoft.com/office/officeart/2005/8/layout/process5"/>
    <dgm:cxn modelId="{BA61C918-F721-FA48-97D5-C762748A6F9D}" type="presParOf" srcId="{4023948F-FA1F-804B-9AF9-7A3B4B90187D}" destId="{CE9F6CB2-4DB6-9C4F-A843-4E09E4AFF306}" srcOrd="0" destOrd="0" presId="urn:microsoft.com/office/officeart/2005/8/layout/process5"/>
    <dgm:cxn modelId="{CE48F97F-5BF2-F441-B94D-BB4C406C457D}" type="presParOf" srcId="{9E72BDF2-F50D-B846-9059-AFAA4FC2A8C8}" destId="{3CD2F5DD-9690-9D4C-A654-D4BC27FEC685}" srcOrd="8" destOrd="0" presId="urn:microsoft.com/office/officeart/2005/8/layout/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BB134D-3A72-A34A-A6CA-28618B704777}">
      <dsp:nvSpPr>
        <dsp:cNvPr id="0" name=""/>
        <dsp:cNvSpPr/>
      </dsp:nvSpPr>
      <dsp:spPr>
        <a:xfrm>
          <a:off x="0" y="0"/>
          <a:ext cx="8229600" cy="743535"/>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rtl="0">
            <a:lnSpc>
              <a:spcPct val="90000"/>
            </a:lnSpc>
            <a:spcBef>
              <a:spcPct val="0"/>
            </a:spcBef>
            <a:spcAft>
              <a:spcPct val="35000"/>
            </a:spcAft>
            <a:buNone/>
          </a:pPr>
          <a:r>
            <a:rPr lang="en-US" sz="3100" kern="1200" dirty="0"/>
            <a:t>Qualitative analysis</a:t>
          </a:r>
        </a:p>
      </dsp:txBody>
      <dsp:txXfrm>
        <a:off x="36296" y="36296"/>
        <a:ext cx="8157008" cy="670943"/>
      </dsp:txXfrm>
    </dsp:sp>
    <dsp:sp modelId="{1B05FB53-100C-944D-9847-146AC55CD3FD}">
      <dsp:nvSpPr>
        <dsp:cNvPr id="0" name=""/>
        <dsp:cNvSpPr/>
      </dsp:nvSpPr>
      <dsp:spPr>
        <a:xfrm>
          <a:off x="0" y="803114"/>
          <a:ext cx="8229600" cy="16684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39370" rIns="220472" bIns="39370" numCol="1" spcCol="1270" anchor="t" anchorCtr="0">
          <a:noAutofit/>
        </a:bodyPr>
        <a:lstStyle/>
        <a:p>
          <a:pPr marL="228600" lvl="1" indent="-228600" algn="l" defTabSz="1066800" rtl="0">
            <a:lnSpc>
              <a:spcPct val="90000"/>
            </a:lnSpc>
            <a:spcBef>
              <a:spcPct val="0"/>
            </a:spcBef>
            <a:spcAft>
              <a:spcPct val="20000"/>
            </a:spcAft>
            <a:buChar char="•"/>
          </a:pPr>
          <a:r>
            <a:rPr lang="en-US" sz="2400" kern="1200" dirty="0">
              <a:solidFill>
                <a:schemeClr val="tx1"/>
              </a:solidFill>
            </a:rPr>
            <a:t>Value-</a:t>
          </a:r>
          <a:r>
            <a:rPr lang="en-US" sz="2400" kern="1200">
              <a:solidFill>
                <a:schemeClr val="tx1"/>
              </a:solidFill>
            </a:rPr>
            <a:t>Added &amp; </a:t>
          </a:r>
          <a:r>
            <a:rPr lang="en-US" sz="2400" kern="1200" dirty="0">
              <a:solidFill>
                <a:schemeClr val="tx1"/>
              </a:solidFill>
            </a:rPr>
            <a:t>Waste Analysis</a:t>
          </a:r>
        </a:p>
        <a:p>
          <a:pPr marL="228600" lvl="1" indent="-228600" algn="l" defTabSz="1066800" rtl="0">
            <a:lnSpc>
              <a:spcPct val="90000"/>
            </a:lnSpc>
            <a:spcBef>
              <a:spcPct val="0"/>
            </a:spcBef>
            <a:spcAft>
              <a:spcPct val="20000"/>
            </a:spcAft>
            <a:buChar char="•"/>
          </a:pPr>
          <a:r>
            <a:rPr lang="en-US" sz="2400" kern="1200" dirty="0">
              <a:solidFill>
                <a:schemeClr val="tx1"/>
              </a:solidFill>
            </a:rPr>
            <a:t>Root-Cause Analysis</a:t>
          </a:r>
        </a:p>
        <a:p>
          <a:pPr marL="228600" lvl="1" indent="-228600" algn="l" defTabSz="1066800" rtl="0">
            <a:lnSpc>
              <a:spcPct val="90000"/>
            </a:lnSpc>
            <a:spcBef>
              <a:spcPct val="0"/>
            </a:spcBef>
            <a:spcAft>
              <a:spcPct val="20000"/>
            </a:spcAft>
            <a:buChar char="•"/>
          </a:pPr>
          <a:r>
            <a:rPr lang="en-US" sz="2400" kern="1200" dirty="0">
              <a:solidFill>
                <a:schemeClr val="tx1"/>
              </a:solidFill>
            </a:rPr>
            <a:t>Pareto Analysis</a:t>
          </a:r>
        </a:p>
        <a:p>
          <a:pPr marL="228600" lvl="1" indent="-228600" algn="l" defTabSz="1066800" rtl="0">
            <a:lnSpc>
              <a:spcPct val="90000"/>
            </a:lnSpc>
            <a:spcBef>
              <a:spcPct val="0"/>
            </a:spcBef>
            <a:spcAft>
              <a:spcPct val="20000"/>
            </a:spcAft>
            <a:buChar char="•"/>
          </a:pPr>
          <a:r>
            <a:rPr lang="en-US" sz="2400" kern="1200" dirty="0">
              <a:solidFill>
                <a:schemeClr val="tx1"/>
              </a:solidFill>
            </a:rPr>
            <a:t>Issue Register</a:t>
          </a:r>
        </a:p>
      </dsp:txBody>
      <dsp:txXfrm>
        <a:off x="0" y="803114"/>
        <a:ext cx="8229600" cy="1668420"/>
      </dsp:txXfrm>
    </dsp:sp>
    <dsp:sp modelId="{D090D285-2521-D94A-8246-48705135F83D}">
      <dsp:nvSpPr>
        <dsp:cNvPr id="0" name=""/>
        <dsp:cNvSpPr/>
      </dsp:nvSpPr>
      <dsp:spPr>
        <a:xfrm>
          <a:off x="0" y="2471534"/>
          <a:ext cx="8229600" cy="743535"/>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rtl="0">
            <a:lnSpc>
              <a:spcPct val="90000"/>
            </a:lnSpc>
            <a:spcBef>
              <a:spcPct val="0"/>
            </a:spcBef>
            <a:spcAft>
              <a:spcPct val="35000"/>
            </a:spcAft>
            <a:buNone/>
          </a:pPr>
          <a:r>
            <a:rPr lang="en-US" sz="3100" kern="1200" dirty="0"/>
            <a:t>Quantitative Analysis</a:t>
          </a:r>
        </a:p>
      </dsp:txBody>
      <dsp:txXfrm>
        <a:off x="36296" y="2507830"/>
        <a:ext cx="8157008" cy="670943"/>
      </dsp:txXfrm>
    </dsp:sp>
    <dsp:sp modelId="{E1AA5063-B76B-204E-B5CE-513BF884AB69}">
      <dsp:nvSpPr>
        <dsp:cNvPr id="0" name=""/>
        <dsp:cNvSpPr/>
      </dsp:nvSpPr>
      <dsp:spPr>
        <a:xfrm>
          <a:off x="0" y="3215069"/>
          <a:ext cx="8229600" cy="12513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39370" rIns="220472" bIns="39370" numCol="1" spcCol="1270" anchor="t" anchorCtr="0">
          <a:noAutofit/>
        </a:bodyPr>
        <a:lstStyle/>
        <a:p>
          <a:pPr marL="228600" lvl="1" indent="-228600" algn="l" defTabSz="1066800" rtl="0">
            <a:lnSpc>
              <a:spcPct val="90000"/>
            </a:lnSpc>
            <a:spcBef>
              <a:spcPct val="0"/>
            </a:spcBef>
            <a:spcAft>
              <a:spcPct val="20000"/>
            </a:spcAft>
            <a:buChar char="•"/>
          </a:pPr>
          <a:r>
            <a:rPr lang="en-US" sz="2400" kern="1200" dirty="0">
              <a:solidFill>
                <a:schemeClr val="tx1"/>
              </a:solidFill>
            </a:rPr>
            <a:t>Flow analysis</a:t>
          </a:r>
        </a:p>
        <a:p>
          <a:pPr marL="228600" lvl="1" indent="-228600" algn="l" defTabSz="1066800" rtl="0">
            <a:lnSpc>
              <a:spcPct val="90000"/>
            </a:lnSpc>
            <a:spcBef>
              <a:spcPct val="0"/>
            </a:spcBef>
            <a:spcAft>
              <a:spcPct val="20000"/>
            </a:spcAft>
            <a:buChar char="•"/>
          </a:pPr>
          <a:r>
            <a:rPr lang="en-US" sz="2400" kern="1200" dirty="0">
              <a:solidFill>
                <a:srgbClr val="FF0000"/>
              </a:solidFill>
            </a:rPr>
            <a:t>Queuing analysis</a:t>
          </a:r>
        </a:p>
        <a:p>
          <a:pPr marL="228600" lvl="1" indent="-228600" algn="l" defTabSz="1066800" rtl="0">
            <a:lnSpc>
              <a:spcPct val="90000"/>
            </a:lnSpc>
            <a:spcBef>
              <a:spcPct val="0"/>
            </a:spcBef>
            <a:spcAft>
              <a:spcPct val="20000"/>
            </a:spcAft>
            <a:buChar char="•"/>
          </a:pPr>
          <a:r>
            <a:rPr lang="en-US" sz="2400" kern="1200" dirty="0">
              <a:solidFill>
                <a:srgbClr val="FF0000"/>
              </a:solidFill>
            </a:rPr>
            <a:t>Simulation</a:t>
          </a:r>
        </a:p>
      </dsp:txBody>
      <dsp:txXfrm>
        <a:off x="0" y="3215069"/>
        <a:ext cx="8229600" cy="125131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872D92-B187-EE4C-AF24-410A3B4021BE}">
      <dsp:nvSpPr>
        <dsp:cNvPr id="0" name=""/>
        <dsp:cNvSpPr/>
      </dsp:nvSpPr>
      <dsp:spPr>
        <a:xfrm rot="16200000">
          <a:off x="250606" y="-245343"/>
          <a:ext cx="4572000" cy="5062686"/>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92100" tIns="0" rIns="294060" bIns="0" numCol="1" spcCol="1270" anchor="ctr" anchorCtr="0">
          <a:noAutofit/>
        </a:bodyPr>
        <a:lstStyle/>
        <a:p>
          <a:pPr marL="0" lvl="0" indent="0" algn="ctr" defTabSz="2044700" rtl="0">
            <a:lnSpc>
              <a:spcPct val="90000"/>
            </a:lnSpc>
            <a:spcBef>
              <a:spcPct val="0"/>
            </a:spcBef>
            <a:spcAft>
              <a:spcPct val="35000"/>
            </a:spcAft>
            <a:buNone/>
          </a:pPr>
          <a:r>
            <a:rPr lang="en-US" sz="4600" kern="1200" dirty="0"/>
            <a:t>Flow analysis does not consider waiting times due to </a:t>
          </a:r>
          <a:r>
            <a:rPr lang="en-US" sz="4600" u="sng" kern="1200" dirty="0"/>
            <a:t>resource contention</a:t>
          </a:r>
          <a:endParaRPr lang="en-US" sz="4600" kern="1200" dirty="0"/>
        </a:p>
      </dsp:txBody>
      <dsp:txXfrm rot="5400000">
        <a:off x="228450" y="223187"/>
        <a:ext cx="4616312" cy="4125626"/>
      </dsp:txXfrm>
    </dsp:sp>
    <dsp:sp modelId="{84829D54-E5E0-634E-A6AC-831982CA6849}">
      <dsp:nvSpPr>
        <dsp:cNvPr id="0" name=""/>
        <dsp:cNvSpPr/>
      </dsp:nvSpPr>
      <dsp:spPr>
        <a:xfrm rot="16200000">
          <a:off x="5692993" y="-245343"/>
          <a:ext cx="4572000" cy="5062686"/>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92100" tIns="0" rIns="294060" bIns="0" numCol="1" spcCol="1270" anchor="ctr" anchorCtr="0">
          <a:noAutofit/>
        </a:bodyPr>
        <a:lstStyle/>
        <a:p>
          <a:pPr marL="0" lvl="0" indent="0" algn="ctr" defTabSz="2044700" rtl="0">
            <a:lnSpc>
              <a:spcPct val="90000"/>
            </a:lnSpc>
            <a:spcBef>
              <a:spcPct val="0"/>
            </a:spcBef>
            <a:spcAft>
              <a:spcPct val="35000"/>
            </a:spcAft>
            <a:buNone/>
          </a:pPr>
          <a:r>
            <a:rPr lang="en-US" sz="4600" kern="1200" dirty="0"/>
            <a:t>Queuing analysis and simulation address these limitations and have a broader applicability</a:t>
          </a:r>
        </a:p>
      </dsp:txBody>
      <dsp:txXfrm rot="5400000">
        <a:off x="5670837" y="223187"/>
        <a:ext cx="4616312" cy="412562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0582A3-460C-9B47-A1DE-739B80779A36}">
      <dsp:nvSpPr>
        <dsp:cNvPr id="0" name=""/>
        <dsp:cNvSpPr/>
      </dsp:nvSpPr>
      <dsp:spPr>
        <a:xfrm>
          <a:off x="7233" y="708731"/>
          <a:ext cx="2161877" cy="1297126"/>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en-US" sz="2400" kern="1200" dirty="0"/>
            <a:t>Model the process</a:t>
          </a:r>
        </a:p>
      </dsp:txBody>
      <dsp:txXfrm>
        <a:off x="45225" y="746723"/>
        <a:ext cx="2085893" cy="1221142"/>
      </dsp:txXfrm>
    </dsp:sp>
    <dsp:sp modelId="{15B4AF38-9FBF-3E45-ADAA-1140853D665B}">
      <dsp:nvSpPr>
        <dsp:cNvPr id="0" name=""/>
        <dsp:cNvSpPr/>
      </dsp:nvSpPr>
      <dsp:spPr>
        <a:xfrm>
          <a:off x="2359355" y="1089221"/>
          <a:ext cx="458317" cy="536145"/>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2359355" y="1196450"/>
        <a:ext cx="320822" cy="321687"/>
      </dsp:txXfrm>
    </dsp:sp>
    <dsp:sp modelId="{2B7CDED4-2EF0-2640-A49F-552E2D64BB2D}">
      <dsp:nvSpPr>
        <dsp:cNvPr id="0" name=""/>
        <dsp:cNvSpPr/>
      </dsp:nvSpPr>
      <dsp:spPr>
        <a:xfrm>
          <a:off x="3033861" y="708731"/>
          <a:ext cx="2161877" cy="1297126"/>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en-US" sz="2400" kern="1200" dirty="0"/>
            <a:t>Define a simulation scenario</a:t>
          </a:r>
        </a:p>
      </dsp:txBody>
      <dsp:txXfrm>
        <a:off x="3071853" y="746723"/>
        <a:ext cx="2085893" cy="1221142"/>
      </dsp:txXfrm>
    </dsp:sp>
    <dsp:sp modelId="{63FDAB66-3624-7443-B7A6-77C5970BADE7}">
      <dsp:nvSpPr>
        <dsp:cNvPr id="0" name=""/>
        <dsp:cNvSpPr/>
      </dsp:nvSpPr>
      <dsp:spPr>
        <a:xfrm>
          <a:off x="5385983" y="1089221"/>
          <a:ext cx="458317" cy="536145"/>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5385983" y="1196450"/>
        <a:ext cx="320822" cy="321687"/>
      </dsp:txXfrm>
    </dsp:sp>
    <dsp:sp modelId="{C7E6F9B5-9345-F741-84CD-9C01E6BA7590}">
      <dsp:nvSpPr>
        <dsp:cNvPr id="0" name=""/>
        <dsp:cNvSpPr/>
      </dsp:nvSpPr>
      <dsp:spPr>
        <a:xfrm>
          <a:off x="6060489" y="708731"/>
          <a:ext cx="2161877" cy="1297126"/>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en-US" sz="2400" kern="1200" dirty="0"/>
            <a:t>Run the simulation</a:t>
          </a:r>
        </a:p>
      </dsp:txBody>
      <dsp:txXfrm>
        <a:off x="6098481" y="746723"/>
        <a:ext cx="2085893" cy="1221142"/>
      </dsp:txXfrm>
    </dsp:sp>
    <dsp:sp modelId="{8A19228C-AC94-4445-9256-11B7692FE843}">
      <dsp:nvSpPr>
        <dsp:cNvPr id="0" name=""/>
        <dsp:cNvSpPr/>
      </dsp:nvSpPr>
      <dsp:spPr>
        <a:xfrm rot="5400000">
          <a:off x="6912269" y="2157188"/>
          <a:ext cx="458317" cy="536145"/>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rot="-5400000">
        <a:off x="6980585" y="2196102"/>
        <a:ext cx="321687" cy="320822"/>
      </dsp:txXfrm>
    </dsp:sp>
    <dsp:sp modelId="{BAF18502-1DFA-DF4C-A33B-317EB66F564D}">
      <dsp:nvSpPr>
        <dsp:cNvPr id="0" name=""/>
        <dsp:cNvSpPr/>
      </dsp:nvSpPr>
      <dsp:spPr>
        <a:xfrm>
          <a:off x="6060489" y="2870608"/>
          <a:ext cx="2161877" cy="1297126"/>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en-US" sz="2400" kern="1200"/>
            <a:t>Analyze the simulation outputs</a:t>
          </a:r>
        </a:p>
      </dsp:txBody>
      <dsp:txXfrm>
        <a:off x="6098481" y="2908600"/>
        <a:ext cx="2085893" cy="1221142"/>
      </dsp:txXfrm>
    </dsp:sp>
    <dsp:sp modelId="{4023948F-FA1F-804B-9AF9-7A3B4B90187D}">
      <dsp:nvSpPr>
        <dsp:cNvPr id="0" name=""/>
        <dsp:cNvSpPr/>
      </dsp:nvSpPr>
      <dsp:spPr>
        <a:xfrm rot="10800000">
          <a:off x="5411926" y="3251098"/>
          <a:ext cx="458317" cy="536145"/>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rot="10800000">
        <a:off x="5549421" y="3358327"/>
        <a:ext cx="320822" cy="321687"/>
      </dsp:txXfrm>
    </dsp:sp>
    <dsp:sp modelId="{3CD2F5DD-9690-9D4C-A654-D4BC27FEC685}">
      <dsp:nvSpPr>
        <dsp:cNvPr id="0" name=""/>
        <dsp:cNvSpPr/>
      </dsp:nvSpPr>
      <dsp:spPr>
        <a:xfrm>
          <a:off x="3033861" y="2870608"/>
          <a:ext cx="2161877" cy="1297126"/>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en-US" sz="2400" kern="1200"/>
            <a:t>Repeat for alternative scenarios</a:t>
          </a:r>
        </a:p>
      </dsp:txBody>
      <dsp:txXfrm>
        <a:off x="3071853" y="2908600"/>
        <a:ext cx="2085893" cy="122114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0582A3-460C-9B47-A1DE-739B80779A36}">
      <dsp:nvSpPr>
        <dsp:cNvPr id="0" name=""/>
        <dsp:cNvSpPr/>
      </dsp:nvSpPr>
      <dsp:spPr>
        <a:xfrm>
          <a:off x="7233" y="708731"/>
          <a:ext cx="2161877" cy="1297126"/>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en-US" sz="2400" kern="1200" dirty="0"/>
            <a:t>Model the process</a:t>
          </a:r>
        </a:p>
      </dsp:txBody>
      <dsp:txXfrm>
        <a:off x="45225" y="746723"/>
        <a:ext cx="2085893" cy="1221142"/>
      </dsp:txXfrm>
    </dsp:sp>
    <dsp:sp modelId="{15B4AF38-9FBF-3E45-ADAA-1140853D665B}">
      <dsp:nvSpPr>
        <dsp:cNvPr id="0" name=""/>
        <dsp:cNvSpPr/>
      </dsp:nvSpPr>
      <dsp:spPr>
        <a:xfrm>
          <a:off x="2359355" y="1089221"/>
          <a:ext cx="458317" cy="536145"/>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2359355" y="1196450"/>
        <a:ext cx="320822" cy="321687"/>
      </dsp:txXfrm>
    </dsp:sp>
    <dsp:sp modelId="{2B7CDED4-2EF0-2640-A49F-552E2D64BB2D}">
      <dsp:nvSpPr>
        <dsp:cNvPr id="0" name=""/>
        <dsp:cNvSpPr/>
      </dsp:nvSpPr>
      <dsp:spPr>
        <a:xfrm>
          <a:off x="3033861" y="708731"/>
          <a:ext cx="2161877" cy="1297126"/>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en-US" sz="2400" kern="1200" dirty="0"/>
            <a:t>Define a simulation scenario</a:t>
          </a:r>
        </a:p>
      </dsp:txBody>
      <dsp:txXfrm>
        <a:off x="3071853" y="746723"/>
        <a:ext cx="2085893" cy="1221142"/>
      </dsp:txXfrm>
    </dsp:sp>
    <dsp:sp modelId="{63FDAB66-3624-7443-B7A6-77C5970BADE7}">
      <dsp:nvSpPr>
        <dsp:cNvPr id="0" name=""/>
        <dsp:cNvSpPr/>
      </dsp:nvSpPr>
      <dsp:spPr>
        <a:xfrm>
          <a:off x="5385983" y="1089221"/>
          <a:ext cx="458317" cy="536145"/>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5385983" y="1196450"/>
        <a:ext cx="320822" cy="321687"/>
      </dsp:txXfrm>
    </dsp:sp>
    <dsp:sp modelId="{C7E6F9B5-9345-F741-84CD-9C01E6BA7590}">
      <dsp:nvSpPr>
        <dsp:cNvPr id="0" name=""/>
        <dsp:cNvSpPr/>
      </dsp:nvSpPr>
      <dsp:spPr>
        <a:xfrm>
          <a:off x="6060489" y="708731"/>
          <a:ext cx="2161877" cy="1297126"/>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en-US" sz="2400" kern="1200" dirty="0"/>
            <a:t>Run the simulation</a:t>
          </a:r>
        </a:p>
      </dsp:txBody>
      <dsp:txXfrm>
        <a:off x="6098481" y="746723"/>
        <a:ext cx="2085893" cy="1221142"/>
      </dsp:txXfrm>
    </dsp:sp>
    <dsp:sp modelId="{8A19228C-AC94-4445-9256-11B7692FE843}">
      <dsp:nvSpPr>
        <dsp:cNvPr id="0" name=""/>
        <dsp:cNvSpPr/>
      </dsp:nvSpPr>
      <dsp:spPr>
        <a:xfrm rot="5400000">
          <a:off x="6912269" y="2157188"/>
          <a:ext cx="458317" cy="536145"/>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rot="-5400000">
        <a:off x="6980585" y="2196102"/>
        <a:ext cx="321687" cy="320822"/>
      </dsp:txXfrm>
    </dsp:sp>
    <dsp:sp modelId="{BAF18502-1DFA-DF4C-A33B-317EB66F564D}">
      <dsp:nvSpPr>
        <dsp:cNvPr id="0" name=""/>
        <dsp:cNvSpPr/>
      </dsp:nvSpPr>
      <dsp:spPr>
        <a:xfrm>
          <a:off x="6060489" y="2870608"/>
          <a:ext cx="2161877" cy="1297126"/>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en-US" sz="2400" kern="1200"/>
            <a:t>Analyze the simulation outputs</a:t>
          </a:r>
        </a:p>
      </dsp:txBody>
      <dsp:txXfrm>
        <a:off x="6098481" y="2908600"/>
        <a:ext cx="2085893" cy="1221142"/>
      </dsp:txXfrm>
    </dsp:sp>
    <dsp:sp modelId="{4023948F-FA1F-804B-9AF9-7A3B4B90187D}">
      <dsp:nvSpPr>
        <dsp:cNvPr id="0" name=""/>
        <dsp:cNvSpPr/>
      </dsp:nvSpPr>
      <dsp:spPr>
        <a:xfrm rot="10800000">
          <a:off x="5411926" y="3251098"/>
          <a:ext cx="458317" cy="536145"/>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rot="10800000">
        <a:off x="5549421" y="3358327"/>
        <a:ext cx="320822" cy="321687"/>
      </dsp:txXfrm>
    </dsp:sp>
    <dsp:sp modelId="{3CD2F5DD-9690-9D4C-A654-D4BC27FEC685}">
      <dsp:nvSpPr>
        <dsp:cNvPr id="0" name=""/>
        <dsp:cNvSpPr/>
      </dsp:nvSpPr>
      <dsp:spPr>
        <a:xfrm>
          <a:off x="3033861" y="2870608"/>
          <a:ext cx="2161877" cy="1297126"/>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en-US" sz="2400" kern="1200"/>
            <a:t>Repeat for alternative scenarios</a:t>
          </a:r>
        </a:p>
      </dsp:txBody>
      <dsp:txXfrm>
        <a:off x="3071853" y="2908600"/>
        <a:ext cx="2085893" cy="122114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0582A3-460C-9B47-A1DE-739B80779A36}">
      <dsp:nvSpPr>
        <dsp:cNvPr id="0" name=""/>
        <dsp:cNvSpPr/>
      </dsp:nvSpPr>
      <dsp:spPr>
        <a:xfrm>
          <a:off x="7233" y="708731"/>
          <a:ext cx="2161877" cy="1297126"/>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en-US" sz="2400" kern="1200" dirty="0"/>
            <a:t>Model the process</a:t>
          </a:r>
        </a:p>
      </dsp:txBody>
      <dsp:txXfrm>
        <a:off x="45225" y="746723"/>
        <a:ext cx="2085893" cy="1221142"/>
      </dsp:txXfrm>
    </dsp:sp>
    <dsp:sp modelId="{15B4AF38-9FBF-3E45-ADAA-1140853D665B}">
      <dsp:nvSpPr>
        <dsp:cNvPr id="0" name=""/>
        <dsp:cNvSpPr/>
      </dsp:nvSpPr>
      <dsp:spPr>
        <a:xfrm>
          <a:off x="2359355" y="1089221"/>
          <a:ext cx="458317" cy="536145"/>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2359355" y="1196450"/>
        <a:ext cx="320822" cy="321687"/>
      </dsp:txXfrm>
    </dsp:sp>
    <dsp:sp modelId="{2B7CDED4-2EF0-2640-A49F-552E2D64BB2D}">
      <dsp:nvSpPr>
        <dsp:cNvPr id="0" name=""/>
        <dsp:cNvSpPr/>
      </dsp:nvSpPr>
      <dsp:spPr>
        <a:xfrm>
          <a:off x="3033861" y="708731"/>
          <a:ext cx="2161877" cy="1297126"/>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en-US" sz="2400" kern="1200" dirty="0"/>
            <a:t>Define a simulation scenario</a:t>
          </a:r>
        </a:p>
      </dsp:txBody>
      <dsp:txXfrm>
        <a:off x="3071853" y="746723"/>
        <a:ext cx="2085893" cy="1221142"/>
      </dsp:txXfrm>
    </dsp:sp>
    <dsp:sp modelId="{63FDAB66-3624-7443-B7A6-77C5970BADE7}">
      <dsp:nvSpPr>
        <dsp:cNvPr id="0" name=""/>
        <dsp:cNvSpPr/>
      </dsp:nvSpPr>
      <dsp:spPr>
        <a:xfrm>
          <a:off x="5385983" y="1089221"/>
          <a:ext cx="458317" cy="536145"/>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5385983" y="1196450"/>
        <a:ext cx="320822" cy="321687"/>
      </dsp:txXfrm>
    </dsp:sp>
    <dsp:sp modelId="{C7E6F9B5-9345-F741-84CD-9C01E6BA7590}">
      <dsp:nvSpPr>
        <dsp:cNvPr id="0" name=""/>
        <dsp:cNvSpPr/>
      </dsp:nvSpPr>
      <dsp:spPr>
        <a:xfrm>
          <a:off x="6060489" y="708731"/>
          <a:ext cx="2161877" cy="1297126"/>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en-US" sz="2400" kern="1200" dirty="0"/>
            <a:t>Run the simulation</a:t>
          </a:r>
        </a:p>
      </dsp:txBody>
      <dsp:txXfrm>
        <a:off x="6098481" y="746723"/>
        <a:ext cx="2085893" cy="1221142"/>
      </dsp:txXfrm>
    </dsp:sp>
    <dsp:sp modelId="{8A19228C-AC94-4445-9256-11B7692FE843}">
      <dsp:nvSpPr>
        <dsp:cNvPr id="0" name=""/>
        <dsp:cNvSpPr/>
      </dsp:nvSpPr>
      <dsp:spPr>
        <a:xfrm rot="5400000">
          <a:off x="6912269" y="2157188"/>
          <a:ext cx="458317" cy="536145"/>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rot="-5400000">
        <a:off x="6980585" y="2196102"/>
        <a:ext cx="321687" cy="320822"/>
      </dsp:txXfrm>
    </dsp:sp>
    <dsp:sp modelId="{BAF18502-1DFA-DF4C-A33B-317EB66F564D}">
      <dsp:nvSpPr>
        <dsp:cNvPr id="0" name=""/>
        <dsp:cNvSpPr/>
      </dsp:nvSpPr>
      <dsp:spPr>
        <a:xfrm>
          <a:off x="6060489" y="2870608"/>
          <a:ext cx="2161877" cy="1297126"/>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en-US" sz="2400" kern="1200"/>
            <a:t>Analyze the simulation outputs</a:t>
          </a:r>
        </a:p>
      </dsp:txBody>
      <dsp:txXfrm>
        <a:off x="6098481" y="2908600"/>
        <a:ext cx="2085893" cy="1221142"/>
      </dsp:txXfrm>
    </dsp:sp>
    <dsp:sp modelId="{4023948F-FA1F-804B-9AF9-7A3B4B90187D}">
      <dsp:nvSpPr>
        <dsp:cNvPr id="0" name=""/>
        <dsp:cNvSpPr/>
      </dsp:nvSpPr>
      <dsp:spPr>
        <a:xfrm rot="10800000">
          <a:off x="5411926" y="3251098"/>
          <a:ext cx="458317" cy="536145"/>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rot="10800000">
        <a:off x="5549421" y="3358327"/>
        <a:ext cx="320822" cy="321687"/>
      </dsp:txXfrm>
    </dsp:sp>
    <dsp:sp modelId="{3CD2F5DD-9690-9D4C-A654-D4BC27FEC685}">
      <dsp:nvSpPr>
        <dsp:cNvPr id="0" name=""/>
        <dsp:cNvSpPr/>
      </dsp:nvSpPr>
      <dsp:spPr>
        <a:xfrm>
          <a:off x="3033861" y="2870608"/>
          <a:ext cx="2161877" cy="1297126"/>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en-US" sz="2400" kern="1200"/>
            <a:t>Repeat for alternative scenarios</a:t>
          </a:r>
        </a:p>
      </dsp:txBody>
      <dsp:txXfrm>
        <a:off x="3071853" y="2908600"/>
        <a:ext cx="2085893" cy="122114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DAA078-6513-40F5-8BE5-21681CB5C4B8}" type="datetimeFigureOut">
              <a:rPr lang="en-PK" smtClean="0"/>
              <a:t>08/03/2024</a:t>
            </a:fld>
            <a:endParaRPr lang="en-PK"/>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017E93-B727-4BA6-9B1E-8C72243DEF79}" type="slidenum">
              <a:rPr lang="en-PK" smtClean="0"/>
              <a:t>‹#›</a:t>
            </a:fld>
            <a:endParaRPr lang="en-PK"/>
          </a:p>
        </p:txBody>
      </p:sp>
    </p:spTree>
    <p:extLst>
      <p:ext uri="{BB962C8B-B14F-4D97-AF65-F5344CB8AC3E}">
        <p14:creationId xmlns:p14="http://schemas.microsoft.com/office/powerpoint/2010/main" val="30668025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K" dirty="0"/>
          </a:p>
        </p:txBody>
      </p:sp>
      <p:sp>
        <p:nvSpPr>
          <p:cNvPr id="4" name="Slide Number Placeholder 3"/>
          <p:cNvSpPr>
            <a:spLocks noGrp="1"/>
          </p:cNvSpPr>
          <p:nvPr>
            <p:ph type="sldNum" sz="quarter" idx="5"/>
          </p:nvPr>
        </p:nvSpPr>
        <p:spPr/>
        <p:txBody>
          <a:bodyPr/>
          <a:lstStyle/>
          <a:p>
            <a:fld id="{01F2A70B-78F2-4DCF-B53B-C990D2FAFB8A}" type="slidenum">
              <a:rPr lang="en-PK" smtClean="0"/>
              <a:t>1</a:t>
            </a:fld>
            <a:endParaRPr lang="en-PK"/>
          </a:p>
        </p:txBody>
      </p:sp>
    </p:spTree>
    <p:extLst>
      <p:ext uri="{BB962C8B-B14F-4D97-AF65-F5344CB8AC3E}">
        <p14:creationId xmlns:p14="http://schemas.microsoft.com/office/powerpoint/2010/main" val="6753550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Image Placeholder 1"/>
          <p:cNvSpPr>
            <a:spLocks noGrp="1" noRot="1" noChangeAspect="1"/>
          </p:cNvSpPr>
          <p:nvPr>
            <p:ph type="sldImg"/>
          </p:nvPr>
        </p:nvSpPr>
        <p:spPr>
          <a:ln/>
        </p:spPr>
      </p:sp>
      <p:sp>
        <p:nvSpPr>
          <p:cNvPr id="19458"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sz="1300">
                <a:latin typeface="Calibri" charset="0"/>
                <a:ea typeface="ＭＳ Ｐゴシック" charset="0"/>
                <a:cs typeface="ＭＳ Ｐゴシック" charset="0"/>
              </a:rPr>
              <a:t>A useful queuing model represents a real-life system with sufficient accuracy and is analytically tractable. A queuing model based on the Poisson process often meets these two requirements. A Poisson process models random events (such as a customer arrival, a request for action from a web server, or the completion of the actions requested of a web server) as emanating from a memoryless process. That is, the length of the time interval from the current time to the occurrence of the next event does not depend upon the time of occurrence of the last event</a:t>
            </a:r>
          </a:p>
          <a:p>
            <a:endParaRPr lang="en-US" sz="1300">
              <a:latin typeface="Calibri" charset="0"/>
              <a:ea typeface="ＭＳ Ｐゴシック" charset="0"/>
              <a:cs typeface="ＭＳ Ｐゴシック" charset="0"/>
            </a:endParaRPr>
          </a:p>
          <a:p>
            <a:pPr>
              <a:buFontTx/>
              <a:buChar char="-"/>
            </a:pPr>
            <a:r>
              <a:rPr lang="en-US" sz="1300">
                <a:latin typeface="Calibri" charset="0"/>
                <a:ea typeface="ＭＳ Ｐゴシック" charset="0"/>
                <a:cs typeface="ＭＳ Ｐゴシック" charset="0"/>
              </a:rPr>
              <a:t>Independent increments: the numbers of occurrences counted in disjoint intervals are independent from each other</a:t>
            </a:r>
          </a:p>
          <a:p>
            <a:pPr>
              <a:buFontTx/>
              <a:buChar char="-"/>
            </a:pPr>
            <a:r>
              <a:rPr lang="en-US" sz="1300">
                <a:latin typeface="Calibri" charset="0"/>
                <a:ea typeface="ＭＳ Ｐゴシック" charset="0"/>
                <a:cs typeface="ＭＳ Ｐゴシック" charset="0"/>
              </a:rPr>
              <a:t>Stationary increments: the probability distribution of the number of occurrences counted in any time interval only depends on the length of the interval</a:t>
            </a:r>
          </a:p>
          <a:p>
            <a:pPr>
              <a:buFontTx/>
              <a:buChar char="-"/>
            </a:pPr>
            <a:r>
              <a:rPr lang="en-US">
                <a:solidFill>
                  <a:srgbClr val="073E87"/>
                </a:solidFill>
                <a:ea typeface="ＭＳ Ｐゴシック" charset="0"/>
                <a:cs typeface="ＭＳ Ｐゴシック" charset="0"/>
              </a:rPr>
              <a:t>Closed under Addiction and Subtraction</a:t>
            </a:r>
          </a:p>
          <a:p>
            <a:pPr>
              <a:buFontTx/>
              <a:buChar char="-"/>
            </a:pPr>
            <a:endParaRPr lang="en-US">
              <a:ea typeface="ＭＳ Ｐゴシック" charset="0"/>
              <a:cs typeface="ＭＳ Ｐゴシック" charset="0"/>
            </a:endParaRPr>
          </a:p>
        </p:txBody>
      </p:sp>
      <p:sp>
        <p:nvSpPr>
          <p:cNvPr id="19459"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73138" eaLnBrk="0" hangingPunct="0">
              <a:defRPr sz="2400" b="1">
                <a:solidFill>
                  <a:schemeClr val="tx1"/>
                </a:solidFill>
                <a:latin typeface="Arial" charset="0"/>
                <a:ea typeface="ＭＳ Ｐゴシック" charset="0"/>
                <a:cs typeface="ＭＳ Ｐゴシック" charset="0"/>
              </a:defRPr>
            </a:lvl1pPr>
            <a:lvl2pPr marL="742950" indent="-285750" defTabSz="973138" eaLnBrk="0" hangingPunct="0">
              <a:defRPr sz="2400" b="1">
                <a:solidFill>
                  <a:schemeClr val="tx1"/>
                </a:solidFill>
                <a:latin typeface="Arial" charset="0"/>
                <a:ea typeface="ＭＳ Ｐゴシック" charset="0"/>
              </a:defRPr>
            </a:lvl2pPr>
            <a:lvl3pPr marL="1143000" indent="-228600" defTabSz="973138" eaLnBrk="0" hangingPunct="0">
              <a:defRPr sz="2400" b="1">
                <a:solidFill>
                  <a:schemeClr val="tx1"/>
                </a:solidFill>
                <a:latin typeface="Arial" charset="0"/>
                <a:ea typeface="ＭＳ Ｐゴシック" charset="0"/>
              </a:defRPr>
            </a:lvl3pPr>
            <a:lvl4pPr marL="1600200" indent="-228600" defTabSz="973138" eaLnBrk="0" hangingPunct="0">
              <a:defRPr sz="2400" b="1">
                <a:solidFill>
                  <a:schemeClr val="tx1"/>
                </a:solidFill>
                <a:latin typeface="Arial" charset="0"/>
                <a:ea typeface="ＭＳ Ｐゴシック" charset="0"/>
              </a:defRPr>
            </a:lvl4pPr>
            <a:lvl5pPr marL="2057400" indent="-228600" defTabSz="973138" eaLnBrk="0" hangingPunct="0">
              <a:defRPr sz="2400" b="1">
                <a:solidFill>
                  <a:schemeClr val="tx1"/>
                </a:solidFill>
                <a:latin typeface="Arial" charset="0"/>
                <a:ea typeface="ＭＳ Ｐゴシック" charset="0"/>
              </a:defRPr>
            </a:lvl5pPr>
            <a:lvl6pPr marL="2514600" indent="-228600" defTabSz="973138" eaLnBrk="0" fontAlgn="base" hangingPunct="0">
              <a:spcBef>
                <a:spcPct val="0"/>
              </a:spcBef>
              <a:spcAft>
                <a:spcPct val="0"/>
              </a:spcAft>
              <a:defRPr sz="2400" b="1">
                <a:solidFill>
                  <a:schemeClr val="tx1"/>
                </a:solidFill>
                <a:latin typeface="Arial" charset="0"/>
                <a:ea typeface="ＭＳ Ｐゴシック" charset="0"/>
              </a:defRPr>
            </a:lvl6pPr>
            <a:lvl7pPr marL="2971800" indent="-228600" defTabSz="973138" eaLnBrk="0" fontAlgn="base" hangingPunct="0">
              <a:spcBef>
                <a:spcPct val="0"/>
              </a:spcBef>
              <a:spcAft>
                <a:spcPct val="0"/>
              </a:spcAft>
              <a:defRPr sz="2400" b="1">
                <a:solidFill>
                  <a:schemeClr val="tx1"/>
                </a:solidFill>
                <a:latin typeface="Arial" charset="0"/>
                <a:ea typeface="ＭＳ Ｐゴシック" charset="0"/>
              </a:defRPr>
            </a:lvl7pPr>
            <a:lvl8pPr marL="3429000" indent="-228600" defTabSz="973138" eaLnBrk="0" fontAlgn="base" hangingPunct="0">
              <a:spcBef>
                <a:spcPct val="0"/>
              </a:spcBef>
              <a:spcAft>
                <a:spcPct val="0"/>
              </a:spcAft>
              <a:defRPr sz="2400" b="1">
                <a:solidFill>
                  <a:schemeClr val="tx1"/>
                </a:solidFill>
                <a:latin typeface="Arial" charset="0"/>
                <a:ea typeface="ＭＳ Ｐゴシック" charset="0"/>
              </a:defRPr>
            </a:lvl8pPr>
            <a:lvl9pPr marL="3886200" indent="-228600" defTabSz="973138" eaLnBrk="0" fontAlgn="base" hangingPunct="0">
              <a:spcBef>
                <a:spcPct val="0"/>
              </a:spcBef>
              <a:spcAft>
                <a:spcPct val="0"/>
              </a:spcAft>
              <a:defRPr sz="2400" b="1">
                <a:solidFill>
                  <a:schemeClr val="tx1"/>
                </a:solidFill>
                <a:latin typeface="Arial" charset="0"/>
                <a:ea typeface="ＭＳ Ｐゴシック" charset="0"/>
              </a:defRPr>
            </a:lvl9pPr>
          </a:lstStyle>
          <a:p>
            <a:pPr eaLnBrk="1" hangingPunct="1"/>
            <a:fld id="{0D0DBF62-9BEC-B44B-8C30-CCF7C721DEE0}" type="slidenum">
              <a:rPr lang="en-US" sz="1300" b="0"/>
              <a:pPr eaLnBrk="1" hangingPunct="1"/>
              <a:t>10</a:t>
            </a:fld>
            <a:endParaRPr lang="en-US" sz="1300" b="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82759E-8999-4DBB-AFA5-27BEE8C6C2F0}" type="slidenum">
              <a:rPr lang="en-US" smtClean="0"/>
              <a:pPr/>
              <a:t>11</a:t>
            </a:fld>
            <a:endParaRPr lang="en-US"/>
          </a:p>
        </p:txBody>
      </p:sp>
    </p:spTree>
    <p:extLst>
      <p:ext uri="{BB962C8B-B14F-4D97-AF65-F5344CB8AC3E}">
        <p14:creationId xmlns:p14="http://schemas.microsoft.com/office/powerpoint/2010/main" val="24701844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82759E-8999-4DBB-AFA5-27BEE8C6C2F0}" type="slidenum">
              <a:rPr lang="en-US" smtClean="0"/>
              <a:pPr/>
              <a:t>12</a:t>
            </a:fld>
            <a:endParaRPr lang="en-US"/>
          </a:p>
        </p:txBody>
      </p:sp>
    </p:spTree>
    <p:extLst>
      <p:ext uri="{BB962C8B-B14F-4D97-AF65-F5344CB8AC3E}">
        <p14:creationId xmlns:p14="http://schemas.microsoft.com/office/powerpoint/2010/main" val="36993912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82759E-8999-4DBB-AFA5-27BEE8C6C2F0}" type="slidenum">
              <a:rPr lang="en-US" smtClean="0"/>
              <a:pPr/>
              <a:t>13</a:t>
            </a:fld>
            <a:endParaRPr lang="en-US"/>
          </a:p>
        </p:txBody>
      </p:sp>
    </p:spTree>
    <p:extLst>
      <p:ext uri="{BB962C8B-B14F-4D97-AF65-F5344CB8AC3E}">
        <p14:creationId xmlns:p14="http://schemas.microsoft.com/office/powerpoint/2010/main" val="30740604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82759E-8999-4DBB-AFA5-27BEE8C6C2F0}" type="slidenum">
              <a:rPr lang="en-US" smtClean="0"/>
              <a:pPr/>
              <a:t>14</a:t>
            </a:fld>
            <a:endParaRPr lang="en-US"/>
          </a:p>
        </p:txBody>
      </p:sp>
    </p:spTree>
    <p:extLst>
      <p:ext uri="{BB962C8B-B14F-4D97-AF65-F5344CB8AC3E}">
        <p14:creationId xmlns:p14="http://schemas.microsoft.com/office/powerpoint/2010/main" val="2355750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82759E-8999-4DBB-AFA5-27BEE8C6C2F0}" type="slidenum">
              <a:rPr lang="en-US" smtClean="0"/>
              <a:pPr/>
              <a:t>15</a:t>
            </a:fld>
            <a:endParaRPr lang="en-US"/>
          </a:p>
        </p:txBody>
      </p:sp>
    </p:spTree>
    <p:extLst>
      <p:ext uri="{BB962C8B-B14F-4D97-AF65-F5344CB8AC3E}">
        <p14:creationId xmlns:p14="http://schemas.microsoft.com/office/powerpoint/2010/main" val="11767865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82759E-8999-4DBB-AFA5-27BEE8C6C2F0}" type="slidenum">
              <a:rPr lang="en-US" smtClean="0"/>
              <a:pPr/>
              <a:t>16</a:t>
            </a:fld>
            <a:endParaRPr lang="en-US"/>
          </a:p>
        </p:txBody>
      </p:sp>
    </p:spTree>
    <p:extLst>
      <p:ext uri="{BB962C8B-B14F-4D97-AF65-F5344CB8AC3E}">
        <p14:creationId xmlns:p14="http://schemas.microsoft.com/office/powerpoint/2010/main" val="37831295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82759E-8999-4DBB-AFA5-27BEE8C6C2F0}" type="slidenum">
              <a:rPr lang="en-US" smtClean="0"/>
              <a:pPr/>
              <a:t>17</a:t>
            </a:fld>
            <a:endParaRPr lang="en-US"/>
          </a:p>
        </p:txBody>
      </p:sp>
    </p:spTree>
    <p:extLst>
      <p:ext uri="{BB962C8B-B14F-4D97-AF65-F5344CB8AC3E}">
        <p14:creationId xmlns:p14="http://schemas.microsoft.com/office/powerpoint/2010/main" val="8527477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82759E-8999-4DBB-AFA5-27BEE8C6C2F0}" type="slidenum">
              <a:rPr lang="en-US" smtClean="0"/>
              <a:pPr/>
              <a:t>18</a:t>
            </a:fld>
            <a:endParaRPr lang="en-US"/>
          </a:p>
        </p:txBody>
      </p:sp>
    </p:spTree>
    <p:extLst>
      <p:ext uri="{BB962C8B-B14F-4D97-AF65-F5344CB8AC3E}">
        <p14:creationId xmlns:p14="http://schemas.microsoft.com/office/powerpoint/2010/main" val="40629647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82759E-8999-4DBB-AFA5-27BEE8C6C2F0}" type="slidenum">
              <a:rPr lang="en-US" smtClean="0"/>
              <a:pPr/>
              <a:t>19</a:t>
            </a:fld>
            <a:endParaRPr lang="en-US"/>
          </a:p>
        </p:txBody>
      </p:sp>
    </p:spTree>
    <p:extLst>
      <p:ext uri="{BB962C8B-B14F-4D97-AF65-F5344CB8AC3E}">
        <p14:creationId xmlns:p14="http://schemas.microsoft.com/office/powerpoint/2010/main" val="29243051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763520">
              <a:defRPr sz="2400">
                <a:solidFill>
                  <a:schemeClr val="tx1"/>
                </a:solidFill>
                <a:latin typeface="Times New Roman" pitchFamily="18" charset="0"/>
                <a:ea typeface="ＭＳ Ｐゴシック" pitchFamily="34" charset="-128"/>
              </a:defRPr>
            </a:lvl1pPr>
            <a:lvl2pPr marL="742883" indent="-285725" defTabSz="763520">
              <a:defRPr sz="2400">
                <a:solidFill>
                  <a:schemeClr val="tx1"/>
                </a:solidFill>
                <a:latin typeface="Times New Roman" pitchFamily="18" charset="0"/>
                <a:ea typeface="ＭＳ Ｐゴシック" pitchFamily="34" charset="-128"/>
              </a:defRPr>
            </a:lvl2pPr>
            <a:lvl3pPr marL="1142898" indent="-228580" defTabSz="763520">
              <a:defRPr sz="2400">
                <a:solidFill>
                  <a:schemeClr val="tx1"/>
                </a:solidFill>
                <a:latin typeface="Times New Roman" pitchFamily="18" charset="0"/>
                <a:ea typeface="ＭＳ Ｐゴシック" pitchFamily="34" charset="-128"/>
              </a:defRPr>
            </a:lvl3pPr>
            <a:lvl4pPr marL="1600057" indent="-228580" defTabSz="763520">
              <a:defRPr sz="2400">
                <a:solidFill>
                  <a:schemeClr val="tx1"/>
                </a:solidFill>
                <a:latin typeface="Times New Roman" pitchFamily="18" charset="0"/>
                <a:ea typeface="ＭＳ Ｐゴシック" pitchFamily="34" charset="-128"/>
              </a:defRPr>
            </a:lvl4pPr>
            <a:lvl5pPr marL="2057217" indent="-228580" defTabSz="763520">
              <a:defRPr sz="2400">
                <a:solidFill>
                  <a:schemeClr val="tx1"/>
                </a:solidFill>
                <a:latin typeface="Times New Roman" pitchFamily="18" charset="0"/>
                <a:ea typeface="ＭＳ Ｐゴシック" pitchFamily="34" charset="-128"/>
              </a:defRPr>
            </a:lvl5pPr>
            <a:lvl6pPr marL="2514376" indent="-228580" defTabSz="763520" eaLnBrk="0" fontAlgn="base" hangingPunct="0">
              <a:spcBef>
                <a:spcPct val="0"/>
              </a:spcBef>
              <a:spcAft>
                <a:spcPct val="0"/>
              </a:spcAft>
              <a:defRPr sz="2400">
                <a:solidFill>
                  <a:schemeClr val="tx1"/>
                </a:solidFill>
                <a:latin typeface="Times New Roman" pitchFamily="18" charset="0"/>
                <a:ea typeface="ＭＳ Ｐゴシック" pitchFamily="34" charset="-128"/>
              </a:defRPr>
            </a:lvl6pPr>
            <a:lvl7pPr marL="2971536" indent="-228580" defTabSz="763520" eaLnBrk="0" fontAlgn="base" hangingPunct="0">
              <a:spcBef>
                <a:spcPct val="0"/>
              </a:spcBef>
              <a:spcAft>
                <a:spcPct val="0"/>
              </a:spcAft>
              <a:defRPr sz="2400">
                <a:solidFill>
                  <a:schemeClr val="tx1"/>
                </a:solidFill>
                <a:latin typeface="Times New Roman" pitchFamily="18" charset="0"/>
                <a:ea typeface="ＭＳ Ｐゴシック" pitchFamily="34" charset="-128"/>
              </a:defRPr>
            </a:lvl7pPr>
            <a:lvl8pPr marL="3428694" indent="-228580" defTabSz="763520" eaLnBrk="0" fontAlgn="base" hangingPunct="0">
              <a:spcBef>
                <a:spcPct val="0"/>
              </a:spcBef>
              <a:spcAft>
                <a:spcPct val="0"/>
              </a:spcAft>
              <a:defRPr sz="2400">
                <a:solidFill>
                  <a:schemeClr val="tx1"/>
                </a:solidFill>
                <a:latin typeface="Times New Roman" pitchFamily="18" charset="0"/>
                <a:ea typeface="ＭＳ Ｐゴシック" pitchFamily="34" charset="-128"/>
              </a:defRPr>
            </a:lvl8pPr>
            <a:lvl9pPr marL="3885854" indent="-228580" defTabSz="763520" eaLnBrk="0" fontAlgn="base" hangingPunct="0">
              <a:spcBef>
                <a:spcPct val="0"/>
              </a:spcBef>
              <a:spcAft>
                <a:spcPct val="0"/>
              </a:spcAft>
              <a:defRPr sz="2400">
                <a:solidFill>
                  <a:schemeClr val="tx1"/>
                </a:solidFill>
                <a:latin typeface="Times New Roman" pitchFamily="18" charset="0"/>
                <a:ea typeface="ＭＳ Ｐゴシック" pitchFamily="34" charset="-128"/>
              </a:defRPr>
            </a:lvl9pPr>
          </a:lstStyle>
          <a:p>
            <a:fld id="{82B77F43-60BE-4E2C-9ECA-774DC50CDAB7}" type="slidenum">
              <a:rPr lang="en-US" sz="1000"/>
              <a:pPr/>
              <a:t>2</a:t>
            </a:fld>
            <a:endParaRPr lang="en-US" sz="1000"/>
          </a:p>
        </p:txBody>
      </p:sp>
      <p:sp>
        <p:nvSpPr>
          <p:cNvPr id="93187" name="Rectangle 2"/>
          <p:cNvSpPr>
            <a:spLocks noGrp="1" noRot="1" noChangeAspect="1" noChangeArrowheads="1" noTextEdit="1"/>
          </p:cNvSpPr>
          <p:nvPr>
            <p:ph type="sldImg"/>
          </p:nvPr>
        </p:nvSpPr>
        <p:spPr bwMode="auto">
          <a:xfrm>
            <a:off x="-190500" y="819150"/>
            <a:ext cx="7272338" cy="4090988"/>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sp>
      <p:sp>
        <p:nvSpPr>
          <p:cNvPr id="93188" name="Rectangle 3"/>
          <p:cNvSpPr>
            <a:spLocks noGrp="1" noChangeArrowheads="1"/>
          </p:cNvSpPr>
          <p:nvPr>
            <p:ph type="body" idx="1"/>
          </p:nvPr>
        </p:nvSpPr>
        <p:spPr bwMode="auto">
          <a:xfrm>
            <a:off x="688979" y="5182500"/>
            <a:ext cx="5514899" cy="4906708"/>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AU" dirty="0"/>
          </a:p>
        </p:txBody>
      </p:sp>
    </p:spTree>
    <p:extLst>
      <p:ext uri="{BB962C8B-B14F-4D97-AF65-F5344CB8AC3E}">
        <p14:creationId xmlns:p14="http://schemas.microsoft.com/office/powerpoint/2010/main" val="22159610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82759E-8999-4DBB-AFA5-27BEE8C6C2F0}" type="slidenum">
              <a:rPr lang="en-US" smtClean="0"/>
              <a:pPr/>
              <a:t>20</a:t>
            </a:fld>
            <a:endParaRPr lang="en-US"/>
          </a:p>
        </p:txBody>
      </p:sp>
    </p:spTree>
    <p:extLst>
      <p:ext uri="{BB962C8B-B14F-4D97-AF65-F5344CB8AC3E}">
        <p14:creationId xmlns:p14="http://schemas.microsoft.com/office/powerpoint/2010/main" val="32927488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82759E-8999-4DBB-AFA5-27BEE8C6C2F0}" type="slidenum">
              <a:rPr lang="en-US" smtClean="0"/>
              <a:pPr/>
              <a:t>21</a:t>
            </a:fld>
            <a:endParaRPr lang="en-US"/>
          </a:p>
        </p:txBody>
      </p:sp>
    </p:spTree>
    <p:extLst>
      <p:ext uri="{BB962C8B-B14F-4D97-AF65-F5344CB8AC3E}">
        <p14:creationId xmlns:p14="http://schemas.microsoft.com/office/powerpoint/2010/main" val="17049279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82759E-8999-4DBB-AFA5-27BEE8C6C2F0}" type="slidenum">
              <a:rPr lang="en-US" smtClean="0"/>
              <a:pPr/>
              <a:t>22</a:t>
            </a:fld>
            <a:endParaRPr lang="en-US"/>
          </a:p>
        </p:txBody>
      </p:sp>
    </p:spTree>
    <p:extLst>
      <p:ext uri="{BB962C8B-B14F-4D97-AF65-F5344CB8AC3E}">
        <p14:creationId xmlns:p14="http://schemas.microsoft.com/office/powerpoint/2010/main" val="41932298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82759E-8999-4DBB-AFA5-27BEE8C6C2F0}" type="slidenum">
              <a:rPr lang="en-US" smtClean="0"/>
              <a:pPr/>
              <a:t>23</a:t>
            </a:fld>
            <a:endParaRPr lang="en-US"/>
          </a:p>
        </p:txBody>
      </p:sp>
    </p:spTree>
    <p:extLst>
      <p:ext uri="{BB962C8B-B14F-4D97-AF65-F5344CB8AC3E}">
        <p14:creationId xmlns:p14="http://schemas.microsoft.com/office/powerpoint/2010/main" val="24509764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82759E-8999-4DBB-AFA5-27BEE8C6C2F0}" type="slidenum">
              <a:rPr lang="en-US" smtClean="0"/>
              <a:pPr/>
              <a:t>24</a:t>
            </a:fld>
            <a:endParaRPr lang="en-US"/>
          </a:p>
        </p:txBody>
      </p:sp>
    </p:spTree>
    <p:extLst>
      <p:ext uri="{BB962C8B-B14F-4D97-AF65-F5344CB8AC3E}">
        <p14:creationId xmlns:p14="http://schemas.microsoft.com/office/powerpoint/2010/main" val="40531187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82759E-8999-4DBB-AFA5-27BEE8C6C2F0}" type="slidenum">
              <a:rPr lang="en-US" smtClean="0"/>
              <a:pPr/>
              <a:t>25</a:t>
            </a:fld>
            <a:endParaRPr lang="en-US"/>
          </a:p>
        </p:txBody>
      </p:sp>
    </p:spTree>
    <p:extLst>
      <p:ext uri="{BB962C8B-B14F-4D97-AF65-F5344CB8AC3E}">
        <p14:creationId xmlns:p14="http://schemas.microsoft.com/office/powerpoint/2010/main" val="11907636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82759E-8999-4DBB-AFA5-27BEE8C6C2F0}" type="slidenum">
              <a:rPr lang="en-US" smtClean="0"/>
              <a:pPr/>
              <a:t>26</a:t>
            </a:fld>
            <a:endParaRPr lang="en-US"/>
          </a:p>
        </p:txBody>
      </p:sp>
    </p:spTree>
    <p:extLst>
      <p:ext uri="{BB962C8B-B14F-4D97-AF65-F5344CB8AC3E}">
        <p14:creationId xmlns:p14="http://schemas.microsoft.com/office/powerpoint/2010/main" val="420556278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82759E-8999-4DBB-AFA5-27BEE8C6C2F0}" type="slidenum">
              <a:rPr lang="en-US" smtClean="0"/>
              <a:pPr/>
              <a:t>27</a:t>
            </a:fld>
            <a:endParaRPr lang="en-US"/>
          </a:p>
        </p:txBody>
      </p:sp>
    </p:spTree>
    <p:extLst>
      <p:ext uri="{BB962C8B-B14F-4D97-AF65-F5344CB8AC3E}">
        <p14:creationId xmlns:p14="http://schemas.microsoft.com/office/powerpoint/2010/main" val="340470212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82759E-8999-4DBB-AFA5-27BEE8C6C2F0}" type="slidenum">
              <a:rPr lang="en-US" smtClean="0"/>
              <a:pPr/>
              <a:t>28</a:t>
            </a:fld>
            <a:endParaRPr lang="en-US"/>
          </a:p>
        </p:txBody>
      </p:sp>
    </p:spTree>
    <p:extLst>
      <p:ext uri="{BB962C8B-B14F-4D97-AF65-F5344CB8AC3E}">
        <p14:creationId xmlns:p14="http://schemas.microsoft.com/office/powerpoint/2010/main" val="352849333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Resource</a:t>
            </a:r>
            <a:r>
              <a:rPr lang="en-US" baseline="0" dirty="0"/>
              <a:t> pools in this context is not to be confused with pools in BPMN. A resource pool here is simply a set of resources who can perform a given activity. A resource pool for example can be a role or a group. In a way resource pool in the context of simulation is closer to the notion of “lane” in BPMN and typically lanes in BPMN will become resource pools when we simulate the process.</a:t>
            </a:r>
            <a:endParaRPr lang="en-US" dirty="0"/>
          </a:p>
        </p:txBody>
      </p:sp>
      <p:sp>
        <p:nvSpPr>
          <p:cNvPr id="4" name="Slide Number Placeholder 3"/>
          <p:cNvSpPr>
            <a:spLocks noGrp="1"/>
          </p:cNvSpPr>
          <p:nvPr>
            <p:ph type="sldNum" sz="quarter" idx="10"/>
          </p:nvPr>
        </p:nvSpPr>
        <p:spPr/>
        <p:txBody>
          <a:bodyPr/>
          <a:lstStyle/>
          <a:p>
            <a:fld id="{E9D1E29B-21C5-4616-8C91-16E7C6184830}" type="slidenum">
              <a:rPr lang="en-AU" smtClean="0"/>
              <a:t>29</a:t>
            </a:fld>
            <a:endParaRPr lang="en-AU"/>
          </a:p>
        </p:txBody>
      </p:sp>
    </p:spTree>
    <p:extLst>
      <p:ext uri="{BB962C8B-B14F-4D97-AF65-F5344CB8AC3E}">
        <p14:creationId xmlns:p14="http://schemas.microsoft.com/office/powerpoint/2010/main" val="22278983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82759E-8999-4DBB-AFA5-27BEE8C6C2F0}" type="slidenum">
              <a:rPr lang="en-US" smtClean="0"/>
              <a:pPr/>
              <a:t>3</a:t>
            </a:fld>
            <a:endParaRPr lang="en-US"/>
          </a:p>
        </p:txBody>
      </p:sp>
    </p:spTree>
    <p:extLst>
      <p:ext uri="{BB962C8B-B14F-4D97-AF65-F5344CB8AC3E}">
        <p14:creationId xmlns:p14="http://schemas.microsoft.com/office/powerpoint/2010/main" val="308986067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a:t>
            </a:r>
            <a:r>
              <a:rPr lang="en-US" baseline="0" dirty="0"/>
              <a:t> specify a resource pool we need of course to give it a name. </a:t>
            </a:r>
          </a:p>
          <a:p>
            <a:r>
              <a:rPr lang="en-US" baseline="0" dirty="0"/>
              <a:t>We also have to specify the size of the pool, meaning how many resources belong to it. </a:t>
            </a:r>
          </a:p>
          <a:p>
            <a:r>
              <a:rPr lang="en-US" baseline="0" dirty="0"/>
              <a:t>Finally, we </a:t>
            </a:r>
            <a:endParaRPr lang="en-US" dirty="0"/>
          </a:p>
        </p:txBody>
      </p:sp>
      <p:sp>
        <p:nvSpPr>
          <p:cNvPr id="4" name="Slide Number Placeholder 3"/>
          <p:cNvSpPr>
            <a:spLocks noGrp="1"/>
          </p:cNvSpPr>
          <p:nvPr>
            <p:ph type="sldNum" sz="quarter" idx="10"/>
          </p:nvPr>
        </p:nvSpPr>
        <p:spPr/>
        <p:txBody>
          <a:bodyPr/>
          <a:lstStyle/>
          <a:p>
            <a:fld id="{E9D1E29B-21C5-4616-8C91-16E7C6184830}" type="slidenum">
              <a:rPr lang="en-AU" smtClean="0"/>
              <a:t>30</a:t>
            </a:fld>
            <a:endParaRPr lang="en-AU"/>
          </a:p>
        </p:txBody>
      </p:sp>
    </p:spTree>
    <p:extLst>
      <p:ext uri="{BB962C8B-B14F-4D97-AF65-F5344CB8AC3E}">
        <p14:creationId xmlns:p14="http://schemas.microsoft.com/office/powerpoint/2010/main" val="127617390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82759E-8999-4DBB-AFA5-27BEE8C6C2F0}" type="slidenum">
              <a:rPr lang="en-US" smtClean="0"/>
              <a:pPr/>
              <a:t>31</a:t>
            </a:fld>
            <a:endParaRPr lang="en-US"/>
          </a:p>
        </p:txBody>
      </p:sp>
    </p:spTree>
    <p:extLst>
      <p:ext uri="{BB962C8B-B14F-4D97-AF65-F5344CB8AC3E}">
        <p14:creationId xmlns:p14="http://schemas.microsoft.com/office/powerpoint/2010/main" val="257422230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82759E-8999-4DBB-AFA5-27BEE8C6C2F0}" type="slidenum">
              <a:rPr lang="en-US" smtClean="0"/>
              <a:pPr/>
              <a:t>32</a:t>
            </a:fld>
            <a:endParaRPr lang="en-US"/>
          </a:p>
        </p:txBody>
      </p:sp>
    </p:spTree>
    <p:extLst>
      <p:ext uri="{BB962C8B-B14F-4D97-AF65-F5344CB8AC3E}">
        <p14:creationId xmlns:p14="http://schemas.microsoft.com/office/powerpoint/2010/main" val="256689145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82759E-8999-4DBB-AFA5-27BEE8C6C2F0}" type="slidenum">
              <a:rPr lang="en-US" smtClean="0"/>
              <a:pPr/>
              <a:t>33</a:t>
            </a:fld>
            <a:endParaRPr lang="en-US"/>
          </a:p>
        </p:txBody>
      </p:sp>
    </p:spTree>
    <p:extLst>
      <p:ext uri="{BB962C8B-B14F-4D97-AF65-F5344CB8AC3E}">
        <p14:creationId xmlns:p14="http://schemas.microsoft.com/office/powerpoint/2010/main" val="2364824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82759E-8999-4DBB-AFA5-27BEE8C6C2F0}" type="slidenum">
              <a:rPr lang="en-US" smtClean="0"/>
              <a:pPr/>
              <a:t>34</a:t>
            </a:fld>
            <a:endParaRPr lang="en-US"/>
          </a:p>
        </p:txBody>
      </p:sp>
    </p:spTree>
    <p:extLst>
      <p:ext uri="{BB962C8B-B14F-4D97-AF65-F5344CB8AC3E}">
        <p14:creationId xmlns:p14="http://schemas.microsoft.com/office/powerpoint/2010/main" val="312269023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82759E-8999-4DBB-AFA5-27BEE8C6C2F0}" type="slidenum">
              <a:rPr lang="en-US" smtClean="0"/>
              <a:pPr/>
              <a:t>35</a:t>
            </a:fld>
            <a:endParaRPr lang="en-US"/>
          </a:p>
        </p:txBody>
      </p:sp>
    </p:spTree>
    <p:extLst>
      <p:ext uri="{BB962C8B-B14F-4D97-AF65-F5344CB8AC3E}">
        <p14:creationId xmlns:p14="http://schemas.microsoft.com/office/powerpoint/2010/main" val="381793417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82759E-8999-4DBB-AFA5-27BEE8C6C2F0}" type="slidenum">
              <a:rPr lang="en-US" smtClean="0"/>
              <a:pPr/>
              <a:t>36</a:t>
            </a:fld>
            <a:endParaRPr lang="en-US"/>
          </a:p>
        </p:txBody>
      </p:sp>
    </p:spTree>
    <p:extLst>
      <p:ext uri="{BB962C8B-B14F-4D97-AF65-F5344CB8AC3E}">
        <p14:creationId xmlns:p14="http://schemas.microsoft.com/office/powerpoint/2010/main" val="192749584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82759E-8999-4DBB-AFA5-27BEE8C6C2F0}" type="slidenum">
              <a:rPr lang="en-US" smtClean="0"/>
              <a:pPr/>
              <a:t>37</a:t>
            </a:fld>
            <a:endParaRPr lang="en-US"/>
          </a:p>
        </p:txBody>
      </p:sp>
    </p:spTree>
    <p:extLst>
      <p:ext uri="{BB962C8B-B14F-4D97-AF65-F5344CB8AC3E}">
        <p14:creationId xmlns:p14="http://schemas.microsoft.com/office/powerpoint/2010/main" val="78168785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82759E-8999-4DBB-AFA5-27BEE8C6C2F0}" type="slidenum">
              <a:rPr lang="en-US" smtClean="0"/>
              <a:pPr/>
              <a:t>38</a:t>
            </a:fld>
            <a:endParaRPr lang="en-US"/>
          </a:p>
        </p:txBody>
      </p:sp>
    </p:spTree>
    <p:extLst>
      <p:ext uri="{BB962C8B-B14F-4D97-AF65-F5344CB8AC3E}">
        <p14:creationId xmlns:p14="http://schemas.microsoft.com/office/powerpoint/2010/main" val="5441126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82759E-8999-4DBB-AFA5-27BEE8C6C2F0}" type="slidenum">
              <a:rPr lang="en-US" smtClean="0"/>
              <a:pPr/>
              <a:t>39</a:t>
            </a:fld>
            <a:endParaRPr lang="en-US"/>
          </a:p>
        </p:txBody>
      </p:sp>
    </p:spTree>
    <p:extLst>
      <p:ext uri="{BB962C8B-B14F-4D97-AF65-F5344CB8AC3E}">
        <p14:creationId xmlns:p14="http://schemas.microsoft.com/office/powerpoint/2010/main" val="41517811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82759E-8999-4DBB-AFA5-27BEE8C6C2F0}" type="slidenum">
              <a:rPr lang="en-US" smtClean="0"/>
              <a:pPr/>
              <a:t>4</a:t>
            </a:fld>
            <a:endParaRPr lang="en-US"/>
          </a:p>
        </p:txBody>
      </p:sp>
    </p:spTree>
    <p:extLst>
      <p:ext uri="{BB962C8B-B14F-4D97-AF65-F5344CB8AC3E}">
        <p14:creationId xmlns:p14="http://schemas.microsoft.com/office/powerpoint/2010/main" val="312807578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82759E-8999-4DBB-AFA5-27BEE8C6C2F0}" type="slidenum">
              <a:rPr lang="en-US" smtClean="0"/>
              <a:pPr/>
              <a:t>40</a:t>
            </a:fld>
            <a:endParaRPr lang="en-US"/>
          </a:p>
        </p:txBody>
      </p:sp>
    </p:spTree>
    <p:extLst>
      <p:ext uri="{BB962C8B-B14F-4D97-AF65-F5344CB8AC3E}">
        <p14:creationId xmlns:p14="http://schemas.microsoft.com/office/powerpoint/2010/main" val="401156690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82759E-8999-4DBB-AFA5-27BEE8C6C2F0}" type="slidenum">
              <a:rPr lang="en-US" smtClean="0"/>
              <a:pPr/>
              <a:t>41</a:t>
            </a:fld>
            <a:endParaRPr lang="en-US"/>
          </a:p>
        </p:txBody>
      </p:sp>
    </p:spTree>
    <p:extLst>
      <p:ext uri="{BB962C8B-B14F-4D97-AF65-F5344CB8AC3E}">
        <p14:creationId xmlns:p14="http://schemas.microsoft.com/office/powerpoint/2010/main" val="25419063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82759E-8999-4DBB-AFA5-27BEE8C6C2F0}" type="slidenum">
              <a:rPr lang="en-US" smtClean="0"/>
              <a:pPr/>
              <a:t>5</a:t>
            </a:fld>
            <a:endParaRPr lang="en-US"/>
          </a:p>
        </p:txBody>
      </p:sp>
    </p:spTree>
    <p:extLst>
      <p:ext uri="{BB962C8B-B14F-4D97-AF65-F5344CB8AC3E}">
        <p14:creationId xmlns:p14="http://schemas.microsoft.com/office/powerpoint/2010/main" val="2283699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Slide Image Placeholder 1"/>
          <p:cNvSpPr>
            <a:spLocks noGrp="1" noRot="1" noChangeAspect="1"/>
          </p:cNvSpPr>
          <p:nvPr>
            <p:ph type="sldImg"/>
          </p:nvPr>
        </p:nvSpPr>
        <p:spPr>
          <a:ln/>
        </p:spPr>
      </p:sp>
      <p:sp>
        <p:nvSpPr>
          <p:cNvPr id="11266"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sz="900">
                <a:ea typeface="ＭＳ Ｐゴシック" charset="0"/>
                <a:cs typeface="ＭＳ Ｐゴシック" charset="0"/>
              </a:rPr>
              <a:t>Queuing occurs every time user demand exceeds server capacity.</a:t>
            </a:r>
          </a:p>
          <a:p>
            <a:r>
              <a:rPr lang="en-US" sz="900">
                <a:ea typeface="ＭＳ Ｐゴシック" charset="0"/>
                <a:cs typeface="ＭＳ Ｐゴシック" charset="0"/>
              </a:rPr>
              <a:t>Delays are due to several reasons. Let’s examine some of them…</a:t>
            </a:r>
          </a:p>
        </p:txBody>
      </p:sp>
      <p:sp>
        <p:nvSpPr>
          <p:cNvPr id="11267"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73138" eaLnBrk="0" hangingPunct="0">
              <a:defRPr sz="2400" b="1">
                <a:solidFill>
                  <a:schemeClr val="tx1"/>
                </a:solidFill>
                <a:latin typeface="Arial" charset="0"/>
                <a:ea typeface="ＭＳ Ｐゴシック" charset="0"/>
                <a:cs typeface="ＭＳ Ｐゴシック" charset="0"/>
              </a:defRPr>
            </a:lvl1pPr>
            <a:lvl2pPr marL="742950" indent="-285750" defTabSz="973138" eaLnBrk="0" hangingPunct="0">
              <a:defRPr sz="2400" b="1">
                <a:solidFill>
                  <a:schemeClr val="tx1"/>
                </a:solidFill>
                <a:latin typeface="Arial" charset="0"/>
                <a:ea typeface="ＭＳ Ｐゴシック" charset="0"/>
              </a:defRPr>
            </a:lvl2pPr>
            <a:lvl3pPr marL="1143000" indent="-228600" defTabSz="973138" eaLnBrk="0" hangingPunct="0">
              <a:defRPr sz="2400" b="1">
                <a:solidFill>
                  <a:schemeClr val="tx1"/>
                </a:solidFill>
                <a:latin typeface="Arial" charset="0"/>
                <a:ea typeface="ＭＳ Ｐゴシック" charset="0"/>
              </a:defRPr>
            </a:lvl3pPr>
            <a:lvl4pPr marL="1600200" indent="-228600" defTabSz="973138" eaLnBrk="0" hangingPunct="0">
              <a:defRPr sz="2400" b="1">
                <a:solidFill>
                  <a:schemeClr val="tx1"/>
                </a:solidFill>
                <a:latin typeface="Arial" charset="0"/>
                <a:ea typeface="ＭＳ Ｐゴシック" charset="0"/>
              </a:defRPr>
            </a:lvl4pPr>
            <a:lvl5pPr marL="2057400" indent="-228600" defTabSz="973138" eaLnBrk="0" hangingPunct="0">
              <a:defRPr sz="2400" b="1">
                <a:solidFill>
                  <a:schemeClr val="tx1"/>
                </a:solidFill>
                <a:latin typeface="Arial" charset="0"/>
                <a:ea typeface="ＭＳ Ｐゴシック" charset="0"/>
              </a:defRPr>
            </a:lvl5pPr>
            <a:lvl6pPr marL="2514600" indent="-228600" defTabSz="973138" eaLnBrk="0" fontAlgn="base" hangingPunct="0">
              <a:spcBef>
                <a:spcPct val="0"/>
              </a:spcBef>
              <a:spcAft>
                <a:spcPct val="0"/>
              </a:spcAft>
              <a:defRPr sz="2400" b="1">
                <a:solidFill>
                  <a:schemeClr val="tx1"/>
                </a:solidFill>
                <a:latin typeface="Arial" charset="0"/>
                <a:ea typeface="ＭＳ Ｐゴシック" charset="0"/>
              </a:defRPr>
            </a:lvl6pPr>
            <a:lvl7pPr marL="2971800" indent="-228600" defTabSz="973138" eaLnBrk="0" fontAlgn="base" hangingPunct="0">
              <a:spcBef>
                <a:spcPct val="0"/>
              </a:spcBef>
              <a:spcAft>
                <a:spcPct val="0"/>
              </a:spcAft>
              <a:defRPr sz="2400" b="1">
                <a:solidFill>
                  <a:schemeClr val="tx1"/>
                </a:solidFill>
                <a:latin typeface="Arial" charset="0"/>
                <a:ea typeface="ＭＳ Ｐゴシック" charset="0"/>
              </a:defRPr>
            </a:lvl7pPr>
            <a:lvl8pPr marL="3429000" indent="-228600" defTabSz="973138" eaLnBrk="0" fontAlgn="base" hangingPunct="0">
              <a:spcBef>
                <a:spcPct val="0"/>
              </a:spcBef>
              <a:spcAft>
                <a:spcPct val="0"/>
              </a:spcAft>
              <a:defRPr sz="2400" b="1">
                <a:solidFill>
                  <a:schemeClr val="tx1"/>
                </a:solidFill>
                <a:latin typeface="Arial" charset="0"/>
                <a:ea typeface="ＭＳ Ｐゴシック" charset="0"/>
              </a:defRPr>
            </a:lvl8pPr>
            <a:lvl9pPr marL="3886200" indent="-228600" defTabSz="973138" eaLnBrk="0" fontAlgn="base" hangingPunct="0">
              <a:spcBef>
                <a:spcPct val="0"/>
              </a:spcBef>
              <a:spcAft>
                <a:spcPct val="0"/>
              </a:spcAft>
              <a:defRPr sz="2400" b="1">
                <a:solidFill>
                  <a:schemeClr val="tx1"/>
                </a:solidFill>
                <a:latin typeface="Arial" charset="0"/>
                <a:ea typeface="ＭＳ Ｐゴシック" charset="0"/>
              </a:defRPr>
            </a:lvl9pPr>
          </a:lstStyle>
          <a:p>
            <a:pPr eaLnBrk="1" hangingPunct="1"/>
            <a:fld id="{6E966D90-9B9B-E74A-BFD6-3BBAB51F4662}" type="slidenum">
              <a:rPr lang="en-US" sz="1300" b="0"/>
              <a:pPr eaLnBrk="1" hangingPunct="1"/>
              <a:t>6</a:t>
            </a:fld>
            <a:endParaRPr lang="en-US" sz="1300" b="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Slide Image Placeholder 1"/>
          <p:cNvSpPr>
            <a:spLocks noGrp="1" noRot="1" noChangeAspect="1"/>
          </p:cNvSpPr>
          <p:nvPr>
            <p:ph type="sldImg"/>
          </p:nvPr>
        </p:nvSpPr>
        <p:spPr>
          <a:ln/>
        </p:spPr>
      </p:sp>
      <p:sp>
        <p:nvSpPr>
          <p:cNvPr id="13314"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ea typeface="ＭＳ Ｐゴシック" charset="0"/>
                <a:cs typeface="ＭＳ Ｐゴシック" charset="0"/>
              </a:rPr>
              <a:t>What does “bursty traffic” mean?</a:t>
            </a:r>
          </a:p>
        </p:txBody>
      </p:sp>
      <p:sp>
        <p:nvSpPr>
          <p:cNvPr id="13315"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73138" eaLnBrk="0" hangingPunct="0">
              <a:defRPr sz="2400" b="1">
                <a:solidFill>
                  <a:schemeClr val="tx1"/>
                </a:solidFill>
                <a:latin typeface="Arial" charset="0"/>
                <a:ea typeface="ＭＳ Ｐゴシック" charset="0"/>
                <a:cs typeface="ＭＳ Ｐゴシック" charset="0"/>
              </a:defRPr>
            </a:lvl1pPr>
            <a:lvl2pPr marL="742950" indent="-285750" defTabSz="973138" eaLnBrk="0" hangingPunct="0">
              <a:defRPr sz="2400" b="1">
                <a:solidFill>
                  <a:schemeClr val="tx1"/>
                </a:solidFill>
                <a:latin typeface="Arial" charset="0"/>
                <a:ea typeface="ＭＳ Ｐゴシック" charset="0"/>
              </a:defRPr>
            </a:lvl2pPr>
            <a:lvl3pPr marL="1143000" indent="-228600" defTabSz="973138" eaLnBrk="0" hangingPunct="0">
              <a:defRPr sz="2400" b="1">
                <a:solidFill>
                  <a:schemeClr val="tx1"/>
                </a:solidFill>
                <a:latin typeface="Arial" charset="0"/>
                <a:ea typeface="ＭＳ Ｐゴシック" charset="0"/>
              </a:defRPr>
            </a:lvl3pPr>
            <a:lvl4pPr marL="1600200" indent="-228600" defTabSz="973138" eaLnBrk="0" hangingPunct="0">
              <a:defRPr sz="2400" b="1">
                <a:solidFill>
                  <a:schemeClr val="tx1"/>
                </a:solidFill>
                <a:latin typeface="Arial" charset="0"/>
                <a:ea typeface="ＭＳ Ｐゴシック" charset="0"/>
              </a:defRPr>
            </a:lvl4pPr>
            <a:lvl5pPr marL="2057400" indent="-228600" defTabSz="973138" eaLnBrk="0" hangingPunct="0">
              <a:defRPr sz="2400" b="1">
                <a:solidFill>
                  <a:schemeClr val="tx1"/>
                </a:solidFill>
                <a:latin typeface="Arial" charset="0"/>
                <a:ea typeface="ＭＳ Ｐゴシック" charset="0"/>
              </a:defRPr>
            </a:lvl5pPr>
            <a:lvl6pPr marL="2514600" indent="-228600" defTabSz="973138" eaLnBrk="0" fontAlgn="base" hangingPunct="0">
              <a:spcBef>
                <a:spcPct val="0"/>
              </a:spcBef>
              <a:spcAft>
                <a:spcPct val="0"/>
              </a:spcAft>
              <a:defRPr sz="2400" b="1">
                <a:solidFill>
                  <a:schemeClr val="tx1"/>
                </a:solidFill>
                <a:latin typeface="Arial" charset="0"/>
                <a:ea typeface="ＭＳ Ｐゴシック" charset="0"/>
              </a:defRPr>
            </a:lvl6pPr>
            <a:lvl7pPr marL="2971800" indent="-228600" defTabSz="973138" eaLnBrk="0" fontAlgn="base" hangingPunct="0">
              <a:spcBef>
                <a:spcPct val="0"/>
              </a:spcBef>
              <a:spcAft>
                <a:spcPct val="0"/>
              </a:spcAft>
              <a:defRPr sz="2400" b="1">
                <a:solidFill>
                  <a:schemeClr val="tx1"/>
                </a:solidFill>
                <a:latin typeface="Arial" charset="0"/>
                <a:ea typeface="ＭＳ Ｐゴシック" charset="0"/>
              </a:defRPr>
            </a:lvl7pPr>
            <a:lvl8pPr marL="3429000" indent="-228600" defTabSz="973138" eaLnBrk="0" fontAlgn="base" hangingPunct="0">
              <a:spcBef>
                <a:spcPct val="0"/>
              </a:spcBef>
              <a:spcAft>
                <a:spcPct val="0"/>
              </a:spcAft>
              <a:defRPr sz="2400" b="1">
                <a:solidFill>
                  <a:schemeClr val="tx1"/>
                </a:solidFill>
                <a:latin typeface="Arial" charset="0"/>
                <a:ea typeface="ＭＳ Ｐゴシック" charset="0"/>
              </a:defRPr>
            </a:lvl8pPr>
            <a:lvl9pPr marL="3886200" indent="-228600" defTabSz="973138" eaLnBrk="0" fontAlgn="base" hangingPunct="0">
              <a:spcBef>
                <a:spcPct val="0"/>
              </a:spcBef>
              <a:spcAft>
                <a:spcPct val="0"/>
              </a:spcAft>
              <a:defRPr sz="2400" b="1">
                <a:solidFill>
                  <a:schemeClr val="tx1"/>
                </a:solidFill>
                <a:latin typeface="Arial" charset="0"/>
                <a:ea typeface="ＭＳ Ｐゴシック" charset="0"/>
              </a:defRPr>
            </a:lvl9pPr>
          </a:lstStyle>
          <a:p>
            <a:pPr eaLnBrk="1" hangingPunct="1"/>
            <a:fld id="{30F61E5F-24C1-7444-8C43-8F68E3323571}" type="slidenum">
              <a:rPr lang="en-US" sz="1300" b="0"/>
              <a:pPr eaLnBrk="1" hangingPunct="1"/>
              <a:t>7</a:t>
            </a:fld>
            <a:endParaRPr lang="en-US" sz="1300" b="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p:cNvSpPr>
          <p:nvPr>
            <p:ph type="sldImg"/>
          </p:nvPr>
        </p:nvSpPr>
        <p:spPr>
          <a:ln/>
        </p:spPr>
      </p:sp>
      <p:sp>
        <p:nvSpPr>
          <p:cNvPr id="15362"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ea typeface="ＭＳ Ｐゴシック" charset="0"/>
                <a:cs typeface="ＭＳ Ｐゴシック" charset="0"/>
              </a:rPr>
              <a:t>Arrivals are deterministic (e.g. the intervals between 2 consecutive arrivals are always the same), however some jobs are longer than others</a:t>
            </a:r>
          </a:p>
        </p:txBody>
      </p:sp>
      <p:sp>
        <p:nvSpPr>
          <p:cNvPr id="15363"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73138" eaLnBrk="0" hangingPunct="0">
              <a:defRPr sz="2400" b="1">
                <a:solidFill>
                  <a:schemeClr val="tx1"/>
                </a:solidFill>
                <a:latin typeface="Arial" charset="0"/>
                <a:ea typeface="ＭＳ Ｐゴシック" charset="0"/>
                <a:cs typeface="ＭＳ Ｐゴシック" charset="0"/>
              </a:defRPr>
            </a:lvl1pPr>
            <a:lvl2pPr marL="742950" indent="-285750" defTabSz="973138" eaLnBrk="0" hangingPunct="0">
              <a:defRPr sz="2400" b="1">
                <a:solidFill>
                  <a:schemeClr val="tx1"/>
                </a:solidFill>
                <a:latin typeface="Arial" charset="0"/>
                <a:ea typeface="ＭＳ Ｐゴシック" charset="0"/>
              </a:defRPr>
            </a:lvl2pPr>
            <a:lvl3pPr marL="1143000" indent="-228600" defTabSz="973138" eaLnBrk="0" hangingPunct="0">
              <a:defRPr sz="2400" b="1">
                <a:solidFill>
                  <a:schemeClr val="tx1"/>
                </a:solidFill>
                <a:latin typeface="Arial" charset="0"/>
                <a:ea typeface="ＭＳ Ｐゴシック" charset="0"/>
              </a:defRPr>
            </a:lvl3pPr>
            <a:lvl4pPr marL="1600200" indent="-228600" defTabSz="973138" eaLnBrk="0" hangingPunct="0">
              <a:defRPr sz="2400" b="1">
                <a:solidFill>
                  <a:schemeClr val="tx1"/>
                </a:solidFill>
                <a:latin typeface="Arial" charset="0"/>
                <a:ea typeface="ＭＳ Ｐゴシック" charset="0"/>
              </a:defRPr>
            </a:lvl4pPr>
            <a:lvl5pPr marL="2057400" indent="-228600" defTabSz="973138" eaLnBrk="0" hangingPunct="0">
              <a:defRPr sz="2400" b="1">
                <a:solidFill>
                  <a:schemeClr val="tx1"/>
                </a:solidFill>
                <a:latin typeface="Arial" charset="0"/>
                <a:ea typeface="ＭＳ Ｐゴシック" charset="0"/>
              </a:defRPr>
            </a:lvl5pPr>
            <a:lvl6pPr marL="2514600" indent="-228600" defTabSz="973138" eaLnBrk="0" fontAlgn="base" hangingPunct="0">
              <a:spcBef>
                <a:spcPct val="0"/>
              </a:spcBef>
              <a:spcAft>
                <a:spcPct val="0"/>
              </a:spcAft>
              <a:defRPr sz="2400" b="1">
                <a:solidFill>
                  <a:schemeClr val="tx1"/>
                </a:solidFill>
                <a:latin typeface="Arial" charset="0"/>
                <a:ea typeface="ＭＳ Ｐゴシック" charset="0"/>
              </a:defRPr>
            </a:lvl6pPr>
            <a:lvl7pPr marL="2971800" indent="-228600" defTabSz="973138" eaLnBrk="0" fontAlgn="base" hangingPunct="0">
              <a:spcBef>
                <a:spcPct val="0"/>
              </a:spcBef>
              <a:spcAft>
                <a:spcPct val="0"/>
              </a:spcAft>
              <a:defRPr sz="2400" b="1">
                <a:solidFill>
                  <a:schemeClr val="tx1"/>
                </a:solidFill>
                <a:latin typeface="Arial" charset="0"/>
                <a:ea typeface="ＭＳ Ｐゴシック" charset="0"/>
              </a:defRPr>
            </a:lvl7pPr>
            <a:lvl8pPr marL="3429000" indent="-228600" defTabSz="973138" eaLnBrk="0" fontAlgn="base" hangingPunct="0">
              <a:spcBef>
                <a:spcPct val="0"/>
              </a:spcBef>
              <a:spcAft>
                <a:spcPct val="0"/>
              </a:spcAft>
              <a:defRPr sz="2400" b="1">
                <a:solidFill>
                  <a:schemeClr val="tx1"/>
                </a:solidFill>
                <a:latin typeface="Arial" charset="0"/>
                <a:ea typeface="ＭＳ Ｐゴシック" charset="0"/>
              </a:defRPr>
            </a:lvl8pPr>
            <a:lvl9pPr marL="3886200" indent="-228600" defTabSz="973138" eaLnBrk="0" fontAlgn="base" hangingPunct="0">
              <a:spcBef>
                <a:spcPct val="0"/>
              </a:spcBef>
              <a:spcAft>
                <a:spcPct val="0"/>
              </a:spcAft>
              <a:defRPr sz="2400" b="1">
                <a:solidFill>
                  <a:schemeClr val="tx1"/>
                </a:solidFill>
                <a:latin typeface="Arial" charset="0"/>
                <a:ea typeface="ＭＳ Ｐゴシック" charset="0"/>
              </a:defRPr>
            </a:lvl9pPr>
          </a:lstStyle>
          <a:p>
            <a:pPr eaLnBrk="1" hangingPunct="1"/>
            <a:fld id="{23A487BF-E8A5-8C4B-B79F-DA078793D447}" type="slidenum">
              <a:rPr lang="en-US" sz="1300" b="0"/>
              <a:pPr eaLnBrk="1" hangingPunct="1"/>
              <a:t>8</a:t>
            </a:fld>
            <a:endParaRPr lang="en-US" sz="1300" b="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Image Placeholder 1"/>
          <p:cNvSpPr>
            <a:spLocks noGrp="1" noRot="1" noChangeAspect="1"/>
          </p:cNvSpPr>
          <p:nvPr>
            <p:ph type="sldImg"/>
          </p:nvPr>
        </p:nvSpPr>
        <p:spPr>
          <a:ln/>
        </p:spPr>
      </p:sp>
      <p:sp>
        <p:nvSpPr>
          <p:cNvPr id="17410"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ea typeface="ＭＳ Ｐゴシック" charset="0"/>
                <a:cs typeface="ＭＳ Ｐゴシック" charset="0"/>
              </a:rPr>
              <a:t>Delay probability is higher under heavy loading conditions than when the traffic is light</a:t>
            </a:r>
          </a:p>
        </p:txBody>
      </p:sp>
      <p:sp>
        <p:nvSpPr>
          <p:cNvPr id="17411"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73138" eaLnBrk="0" hangingPunct="0">
              <a:defRPr sz="2400" b="1">
                <a:solidFill>
                  <a:schemeClr val="tx1"/>
                </a:solidFill>
                <a:latin typeface="Arial" charset="0"/>
                <a:ea typeface="ＭＳ Ｐゴシック" charset="0"/>
                <a:cs typeface="ＭＳ Ｐゴシック" charset="0"/>
              </a:defRPr>
            </a:lvl1pPr>
            <a:lvl2pPr marL="742950" indent="-285750" defTabSz="973138" eaLnBrk="0" hangingPunct="0">
              <a:defRPr sz="2400" b="1">
                <a:solidFill>
                  <a:schemeClr val="tx1"/>
                </a:solidFill>
                <a:latin typeface="Arial" charset="0"/>
                <a:ea typeface="ＭＳ Ｐゴシック" charset="0"/>
              </a:defRPr>
            </a:lvl2pPr>
            <a:lvl3pPr marL="1143000" indent="-228600" defTabSz="973138" eaLnBrk="0" hangingPunct="0">
              <a:defRPr sz="2400" b="1">
                <a:solidFill>
                  <a:schemeClr val="tx1"/>
                </a:solidFill>
                <a:latin typeface="Arial" charset="0"/>
                <a:ea typeface="ＭＳ Ｐゴシック" charset="0"/>
              </a:defRPr>
            </a:lvl3pPr>
            <a:lvl4pPr marL="1600200" indent="-228600" defTabSz="973138" eaLnBrk="0" hangingPunct="0">
              <a:defRPr sz="2400" b="1">
                <a:solidFill>
                  <a:schemeClr val="tx1"/>
                </a:solidFill>
                <a:latin typeface="Arial" charset="0"/>
                <a:ea typeface="ＭＳ Ｐゴシック" charset="0"/>
              </a:defRPr>
            </a:lvl4pPr>
            <a:lvl5pPr marL="2057400" indent="-228600" defTabSz="973138" eaLnBrk="0" hangingPunct="0">
              <a:defRPr sz="2400" b="1">
                <a:solidFill>
                  <a:schemeClr val="tx1"/>
                </a:solidFill>
                <a:latin typeface="Arial" charset="0"/>
                <a:ea typeface="ＭＳ Ｐゴシック" charset="0"/>
              </a:defRPr>
            </a:lvl5pPr>
            <a:lvl6pPr marL="2514600" indent="-228600" defTabSz="973138" eaLnBrk="0" fontAlgn="base" hangingPunct="0">
              <a:spcBef>
                <a:spcPct val="0"/>
              </a:spcBef>
              <a:spcAft>
                <a:spcPct val="0"/>
              </a:spcAft>
              <a:defRPr sz="2400" b="1">
                <a:solidFill>
                  <a:schemeClr val="tx1"/>
                </a:solidFill>
                <a:latin typeface="Arial" charset="0"/>
                <a:ea typeface="ＭＳ Ｐゴシック" charset="0"/>
              </a:defRPr>
            </a:lvl6pPr>
            <a:lvl7pPr marL="2971800" indent="-228600" defTabSz="973138" eaLnBrk="0" fontAlgn="base" hangingPunct="0">
              <a:spcBef>
                <a:spcPct val="0"/>
              </a:spcBef>
              <a:spcAft>
                <a:spcPct val="0"/>
              </a:spcAft>
              <a:defRPr sz="2400" b="1">
                <a:solidFill>
                  <a:schemeClr val="tx1"/>
                </a:solidFill>
                <a:latin typeface="Arial" charset="0"/>
                <a:ea typeface="ＭＳ Ｐゴシック" charset="0"/>
              </a:defRPr>
            </a:lvl7pPr>
            <a:lvl8pPr marL="3429000" indent="-228600" defTabSz="973138" eaLnBrk="0" fontAlgn="base" hangingPunct="0">
              <a:spcBef>
                <a:spcPct val="0"/>
              </a:spcBef>
              <a:spcAft>
                <a:spcPct val="0"/>
              </a:spcAft>
              <a:defRPr sz="2400" b="1">
                <a:solidFill>
                  <a:schemeClr val="tx1"/>
                </a:solidFill>
                <a:latin typeface="Arial" charset="0"/>
                <a:ea typeface="ＭＳ Ｐゴシック" charset="0"/>
              </a:defRPr>
            </a:lvl8pPr>
            <a:lvl9pPr marL="3886200" indent="-228600" defTabSz="973138" eaLnBrk="0" fontAlgn="base" hangingPunct="0">
              <a:spcBef>
                <a:spcPct val="0"/>
              </a:spcBef>
              <a:spcAft>
                <a:spcPct val="0"/>
              </a:spcAft>
              <a:defRPr sz="2400" b="1">
                <a:solidFill>
                  <a:schemeClr val="tx1"/>
                </a:solidFill>
                <a:latin typeface="Arial" charset="0"/>
                <a:ea typeface="ＭＳ Ｐゴシック" charset="0"/>
              </a:defRPr>
            </a:lvl9pPr>
          </a:lstStyle>
          <a:p>
            <a:pPr eaLnBrk="1" hangingPunct="1"/>
            <a:fld id="{673DCCB3-7DED-0B42-A24F-F0BDE2C238CB}" type="slidenum">
              <a:rPr lang="en-US" sz="1300" b="0"/>
              <a:pPr eaLnBrk="1" hangingPunct="1"/>
              <a:t>9</a:t>
            </a:fld>
            <a:endParaRPr lang="en-US" sz="1300" b="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606F5-464D-43B6-A5A6-914D56DDFCD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K"/>
          </a:p>
        </p:txBody>
      </p:sp>
      <p:sp>
        <p:nvSpPr>
          <p:cNvPr id="3" name="Subtitle 2">
            <a:extLst>
              <a:ext uri="{FF2B5EF4-FFF2-40B4-BE49-F238E27FC236}">
                <a16:creationId xmlns:a16="http://schemas.microsoft.com/office/drawing/2014/main" id="{37D18A91-46B5-43F5-987C-131BC6754F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K"/>
          </a:p>
        </p:txBody>
      </p:sp>
      <p:sp>
        <p:nvSpPr>
          <p:cNvPr id="4" name="Date Placeholder 3">
            <a:extLst>
              <a:ext uri="{FF2B5EF4-FFF2-40B4-BE49-F238E27FC236}">
                <a16:creationId xmlns:a16="http://schemas.microsoft.com/office/drawing/2014/main" id="{172F627D-ED3C-4963-988F-0F81B3E7B9C9}"/>
              </a:ext>
            </a:extLst>
          </p:cNvPr>
          <p:cNvSpPr>
            <a:spLocks noGrp="1"/>
          </p:cNvSpPr>
          <p:nvPr>
            <p:ph type="dt" sz="half" idx="10"/>
          </p:nvPr>
        </p:nvSpPr>
        <p:spPr/>
        <p:txBody>
          <a:bodyPr/>
          <a:lstStyle/>
          <a:p>
            <a:fld id="{9CEDC830-DC7E-4094-8DEE-252E1BB71709}" type="datetimeFigureOut">
              <a:rPr lang="en-PK" smtClean="0"/>
              <a:t>08/03/2024</a:t>
            </a:fld>
            <a:endParaRPr lang="en-PK"/>
          </a:p>
        </p:txBody>
      </p:sp>
      <p:sp>
        <p:nvSpPr>
          <p:cNvPr id="5" name="Footer Placeholder 4">
            <a:extLst>
              <a:ext uri="{FF2B5EF4-FFF2-40B4-BE49-F238E27FC236}">
                <a16:creationId xmlns:a16="http://schemas.microsoft.com/office/drawing/2014/main" id="{A76CB38D-C436-4B12-809C-A2CCA0F30924}"/>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9359C061-CF78-4FB9-B21F-D6159245EC38}"/>
              </a:ext>
            </a:extLst>
          </p:cNvPr>
          <p:cNvSpPr>
            <a:spLocks noGrp="1"/>
          </p:cNvSpPr>
          <p:nvPr>
            <p:ph type="sldNum" sz="quarter" idx="12"/>
          </p:nvPr>
        </p:nvSpPr>
        <p:spPr/>
        <p:txBody>
          <a:bodyPr/>
          <a:lstStyle/>
          <a:p>
            <a:fld id="{AF93970D-32E3-426D-96EE-36FD5DEA0BAE}" type="slidenum">
              <a:rPr lang="en-PK" smtClean="0"/>
              <a:t>‹#›</a:t>
            </a:fld>
            <a:endParaRPr lang="en-PK"/>
          </a:p>
        </p:txBody>
      </p:sp>
    </p:spTree>
    <p:extLst>
      <p:ext uri="{BB962C8B-B14F-4D97-AF65-F5344CB8AC3E}">
        <p14:creationId xmlns:p14="http://schemas.microsoft.com/office/powerpoint/2010/main" val="37694322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67479-B81D-4F3B-9637-F4DD48F9D518}"/>
              </a:ext>
            </a:extLst>
          </p:cNvPr>
          <p:cNvSpPr>
            <a:spLocks noGrp="1"/>
          </p:cNvSpPr>
          <p:nvPr>
            <p:ph type="title"/>
          </p:nvPr>
        </p:nvSpPr>
        <p:spPr/>
        <p:txBody>
          <a:bodyPr/>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136AEA54-DB78-429E-8F73-2F1704882C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DBD1F228-DB8C-4E0E-9F5C-9104AEE8039C}"/>
              </a:ext>
            </a:extLst>
          </p:cNvPr>
          <p:cNvSpPr>
            <a:spLocks noGrp="1"/>
          </p:cNvSpPr>
          <p:nvPr>
            <p:ph type="dt" sz="half" idx="10"/>
          </p:nvPr>
        </p:nvSpPr>
        <p:spPr/>
        <p:txBody>
          <a:bodyPr/>
          <a:lstStyle/>
          <a:p>
            <a:fld id="{9CEDC830-DC7E-4094-8DEE-252E1BB71709}" type="datetimeFigureOut">
              <a:rPr lang="en-PK" smtClean="0"/>
              <a:t>08/03/2024</a:t>
            </a:fld>
            <a:endParaRPr lang="en-PK"/>
          </a:p>
        </p:txBody>
      </p:sp>
      <p:sp>
        <p:nvSpPr>
          <p:cNvPr id="5" name="Footer Placeholder 4">
            <a:extLst>
              <a:ext uri="{FF2B5EF4-FFF2-40B4-BE49-F238E27FC236}">
                <a16:creationId xmlns:a16="http://schemas.microsoft.com/office/drawing/2014/main" id="{603AD8E1-6D87-474E-8DCB-6C7127E9A205}"/>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C08AD426-776C-4401-8F9E-4F826E204E73}"/>
              </a:ext>
            </a:extLst>
          </p:cNvPr>
          <p:cNvSpPr>
            <a:spLocks noGrp="1"/>
          </p:cNvSpPr>
          <p:nvPr>
            <p:ph type="sldNum" sz="quarter" idx="12"/>
          </p:nvPr>
        </p:nvSpPr>
        <p:spPr/>
        <p:txBody>
          <a:bodyPr/>
          <a:lstStyle/>
          <a:p>
            <a:fld id="{AF93970D-32E3-426D-96EE-36FD5DEA0BAE}" type="slidenum">
              <a:rPr lang="en-PK" smtClean="0"/>
              <a:t>‹#›</a:t>
            </a:fld>
            <a:endParaRPr lang="en-PK"/>
          </a:p>
        </p:txBody>
      </p:sp>
    </p:spTree>
    <p:extLst>
      <p:ext uri="{BB962C8B-B14F-4D97-AF65-F5344CB8AC3E}">
        <p14:creationId xmlns:p14="http://schemas.microsoft.com/office/powerpoint/2010/main" val="31525080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1DB98D0-BA61-4945-90AB-D5608AB18BF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E8104DFD-4CD3-4592-89F1-91C17D96A6E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BE9FB2C0-6B2A-47D3-A61F-88C486CAA175}"/>
              </a:ext>
            </a:extLst>
          </p:cNvPr>
          <p:cNvSpPr>
            <a:spLocks noGrp="1"/>
          </p:cNvSpPr>
          <p:nvPr>
            <p:ph type="dt" sz="half" idx="10"/>
          </p:nvPr>
        </p:nvSpPr>
        <p:spPr/>
        <p:txBody>
          <a:bodyPr/>
          <a:lstStyle/>
          <a:p>
            <a:fld id="{9CEDC830-DC7E-4094-8DEE-252E1BB71709}" type="datetimeFigureOut">
              <a:rPr lang="en-PK" smtClean="0"/>
              <a:t>08/03/2024</a:t>
            </a:fld>
            <a:endParaRPr lang="en-PK"/>
          </a:p>
        </p:txBody>
      </p:sp>
      <p:sp>
        <p:nvSpPr>
          <p:cNvPr id="5" name="Footer Placeholder 4">
            <a:extLst>
              <a:ext uri="{FF2B5EF4-FFF2-40B4-BE49-F238E27FC236}">
                <a16:creationId xmlns:a16="http://schemas.microsoft.com/office/drawing/2014/main" id="{572BFE7D-B9B8-4AA3-954D-E75A9D0A7737}"/>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08332F10-CAFF-4924-9C5F-419BDB821215}"/>
              </a:ext>
            </a:extLst>
          </p:cNvPr>
          <p:cNvSpPr>
            <a:spLocks noGrp="1"/>
          </p:cNvSpPr>
          <p:nvPr>
            <p:ph type="sldNum" sz="quarter" idx="12"/>
          </p:nvPr>
        </p:nvSpPr>
        <p:spPr/>
        <p:txBody>
          <a:bodyPr/>
          <a:lstStyle/>
          <a:p>
            <a:fld id="{AF93970D-32E3-426D-96EE-36FD5DEA0BAE}" type="slidenum">
              <a:rPr lang="en-PK" smtClean="0"/>
              <a:t>‹#›</a:t>
            </a:fld>
            <a:endParaRPr lang="en-PK"/>
          </a:p>
        </p:txBody>
      </p:sp>
    </p:spTree>
    <p:extLst>
      <p:ext uri="{BB962C8B-B14F-4D97-AF65-F5344CB8AC3E}">
        <p14:creationId xmlns:p14="http://schemas.microsoft.com/office/powerpoint/2010/main" val="7606224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3C610-6886-4B1A-ADB8-306471DDA7B2}"/>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68D4F0E7-B52D-4A34-975E-10275BCD024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E5510888-F806-41C6-9A3C-571DB0D09352}"/>
              </a:ext>
            </a:extLst>
          </p:cNvPr>
          <p:cNvSpPr>
            <a:spLocks noGrp="1"/>
          </p:cNvSpPr>
          <p:nvPr>
            <p:ph type="dt" sz="half" idx="10"/>
          </p:nvPr>
        </p:nvSpPr>
        <p:spPr/>
        <p:txBody>
          <a:bodyPr/>
          <a:lstStyle/>
          <a:p>
            <a:fld id="{9CEDC830-DC7E-4094-8DEE-252E1BB71709}" type="datetimeFigureOut">
              <a:rPr lang="en-PK" smtClean="0"/>
              <a:t>08/03/2024</a:t>
            </a:fld>
            <a:endParaRPr lang="en-PK"/>
          </a:p>
        </p:txBody>
      </p:sp>
      <p:sp>
        <p:nvSpPr>
          <p:cNvPr id="5" name="Footer Placeholder 4">
            <a:extLst>
              <a:ext uri="{FF2B5EF4-FFF2-40B4-BE49-F238E27FC236}">
                <a16:creationId xmlns:a16="http://schemas.microsoft.com/office/drawing/2014/main" id="{CD6D4F8E-F9D3-48F6-99DD-ECD3ECB7A518}"/>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2D62ED11-7EF7-47F3-8337-91FB0DAC9060}"/>
              </a:ext>
            </a:extLst>
          </p:cNvPr>
          <p:cNvSpPr>
            <a:spLocks noGrp="1"/>
          </p:cNvSpPr>
          <p:nvPr>
            <p:ph type="sldNum" sz="quarter" idx="12"/>
          </p:nvPr>
        </p:nvSpPr>
        <p:spPr/>
        <p:txBody>
          <a:bodyPr/>
          <a:lstStyle/>
          <a:p>
            <a:fld id="{AF93970D-32E3-426D-96EE-36FD5DEA0BAE}" type="slidenum">
              <a:rPr lang="en-PK" smtClean="0"/>
              <a:t>‹#›</a:t>
            </a:fld>
            <a:endParaRPr lang="en-PK"/>
          </a:p>
        </p:txBody>
      </p:sp>
    </p:spTree>
    <p:extLst>
      <p:ext uri="{BB962C8B-B14F-4D97-AF65-F5344CB8AC3E}">
        <p14:creationId xmlns:p14="http://schemas.microsoft.com/office/powerpoint/2010/main" val="30477622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8F648-CAFB-4A56-972C-F00172E5568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K"/>
          </a:p>
        </p:txBody>
      </p:sp>
      <p:sp>
        <p:nvSpPr>
          <p:cNvPr id="3" name="Text Placeholder 2">
            <a:extLst>
              <a:ext uri="{FF2B5EF4-FFF2-40B4-BE49-F238E27FC236}">
                <a16:creationId xmlns:a16="http://schemas.microsoft.com/office/drawing/2014/main" id="{EAC9C658-21D1-408B-B280-58B08A1CD66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A3E5A5B-FE83-4BDB-8BC1-973A422E84E3}"/>
              </a:ext>
            </a:extLst>
          </p:cNvPr>
          <p:cNvSpPr>
            <a:spLocks noGrp="1"/>
          </p:cNvSpPr>
          <p:nvPr>
            <p:ph type="dt" sz="half" idx="10"/>
          </p:nvPr>
        </p:nvSpPr>
        <p:spPr/>
        <p:txBody>
          <a:bodyPr/>
          <a:lstStyle/>
          <a:p>
            <a:fld id="{9CEDC830-DC7E-4094-8DEE-252E1BB71709}" type="datetimeFigureOut">
              <a:rPr lang="en-PK" smtClean="0"/>
              <a:t>08/03/2024</a:t>
            </a:fld>
            <a:endParaRPr lang="en-PK"/>
          </a:p>
        </p:txBody>
      </p:sp>
      <p:sp>
        <p:nvSpPr>
          <p:cNvPr id="5" name="Footer Placeholder 4">
            <a:extLst>
              <a:ext uri="{FF2B5EF4-FFF2-40B4-BE49-F238E27FC236}">
                <a16:creationId xmlns:a16="http://schemas.microsoft.com/office/drawing/2014/main" id="{89EA7322-45B2-40A2-861B-15EE4CE7C331}"/>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0399450C-1571-4B8E-8883-E2FF0F683C7A}"/>
              </a:ext>
            </a:extLst>
          </p:cNvPr>
          <p:cNvSpPr>
            <a:spLocks noGrp="1"/>
          </p:cNvSpPr>
          <p:nvPr>
            <p:ph type="sldNum" sz="quarter" idx="12"/>
          </p:nvPr>
        </p:nvSpPr>
        <p:spPr/>
        <p:txBody>
          <a:bodyPr/>
          <a:lstStyle/>
          <a:p>
            <a:fld id="{AF93970D-32E3-426D-96EE-36FD5DEA0BAE}" type="slidenum">
              <a:rPr lang="en-PK" smtClean="0"/>
              <a:t>‹#›</a:t>
            </a:fld>
            <a:endParaRPr lang="en-PK"/>
          </a:p>
        </p:txBody>
      </p:sp>
    </p:spTree>
    <p:extLst>
      <p:ext uri="{BB962C8B-B14F-4D97-AF65-F5344CB8AC3E}">
        <p14:creationId xmlns:p14="http://schemas.microsoft.com/office/powerpoint/2010/main" val="5218806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DF28F-DEE3-48F0-86D2-AE82EAC3E020}"/>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F590ADBA-2FA1-4D57-A162-6CD8F70C23F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Content Placeholder 3">
            <a:extLst>
              <a:ext uri="{FF2B5EF4-FFF2-40B4-BE49-F238E27FC236}">
                <a16:creationId xmlns:a16="http://schemas.microsoft.com/office/drawing/2014/main" id="{E1A468EA-07C4-49FF-92E2-6A13FD98E2A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Date Placeholder 4">
            <a:extLst>
              <a:ext uri="{FF2B5EF4-FFF2-40B4-BE49-F238E27FC236}">
                <a16:creationId xmlns:a16="http://schemas.microsoft.com/office/drawing/2014/main" id="{06F8ECB3-9B30-4218-8922-8A461B09A4B3}"/>
              </a:ext>
            </a:extLst>
          </p:cNvPr>
          <p:cNvSpPr>
            <a:spLocks noGrp="1"/>
          </p:cNvSpPr>
          <p:nvPr>
            <p:ph type="dt" sz="half" idx="10"/>
          </p:nvPr>
        </p:nvSpPr>
        <p:spPr/>
        <p:txBody>
          <a:bodyPr/>
          <a:lstStyle/>
          <a:p>
            <a:fld id="{9CEDC830-DC7E-4094-8DEE-252E1BB71709}" type="datetimeFigureOut">
              <a:rPr lang="en-PK" smtClean="0"/>
              <a:t>08/03/2024</a:t>
            </a:fld>
            <a:endParaRPr lang="en-PK"/>
          </a:p>
        </p:txBody>
      </p:sp>
      <p:sp>
        <p:nvSpPr>
          <p:cNvPr id="6" name="Footer Placeholder 5">
            <a:extLst>
              <a:ext uri="{FF2B5EF4-FFF2-40B4-BE49-F238E27FC236}">
                <a16:creationId xmlns:a16="http://schemas.microsoft.com/office/drawing/2014/main" id="{084F4891-28B6-4D7D-99C5-A3A6FC6D561E}"/>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BFC01CCC-DC2E-4AAD-A358-BA1873B02628}"/>
              </a:ext>
            </a:extLst>
          </p:cNvPr>
          <p:cNvSpPr>
            <a:spLocks noGrp="1"/>
          </p:cNvSpPr>
          <p:nvPr>
            <p:ph type="sldNum" sz="quarter" idx="12"/>
          </p:nvPr>
        </p:nvSpPr>
        <p:spPr/>
        <p:txBody>
          <a:bodyPr/>
          <a:lstStyle/>
          <a:p>
            <a:fld id="{AF93970D-32E3-426D-96EE-36FD5DEA0BAE}" type="slidenum">
              <a:rPr lang="en-PK" smtClean="0"/>
              <a:t>‹#›</a:t>
            </a:fld>
            <a:endParaRPr lang="en-PK"/>
          </a:p>
        </p:txBody>
      </p:sp>
    </p:spTree>
    <p:extLst>
      <p:ext uri="{BB962C8B-B14F-4D97-AF65-F5344CB8AC3E}">
        <p14:creationId xmlns:p14="http://schemas.microsoft.com/office/powerpoint/2010/main" val="24578560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1D423-3ED5-4068-B093-453446A3307C}"/>
              </a:ext>
            </a:extLst>
          </p:cNvPr>
          <p:cNvSpPr>
            <a:spLocks noGrp="1"/>
          </p:cNvSpPr>
          <p:nvPr>
            <p:ph type="title"/>
          </p:nvPr>
        </p:nvSpPr>
        <p:spPr>
          <a:xfrm>
            <a:off x="839788" y="365125"/>
            <a:ext cx="10515600" cy="1325563"/>
          </a:xfrm>
        </p:spPr>
        <p:txBody>
          <a:bodyPr/>
          <a:lstStyle/>
          <a:p>
            <a:r>
              <a:rPr lang="en-US"/>
              <a:t>Click to edit Master title style</a:t>
            </a:r>
            <a:endParaRPr lang="en-PK"/>
          </a:p>
        </p:txBody>
      </p:sp>
      <p:sp>
        <p:nvSpPr>
          <p:cNvPr id="3" name="Text Placeholder 2">
            <a:extLst>
              <a:ext uri="{FF2B5EF4-FFF2-40B4-BE49-F238E27FC236}">
                <a16:creationId xmlns:a16="http://schemas.microsoft.com/office/drawing/2014/main" id="{19DE2C52-D217-44A2-BCF9-2EC986F576B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DB88B34-B006-4213-BC89-A8B2626DED6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Text Placeholder 4">
            <a:extLst>
              <a:ext uri="{FF2B5EF4-FFF2-40B4-BE49-F238E27FC236}">
                <a16:creationId xmlns:a16="http://schemas.microsoft.com/office/drawing/2014/main" id="{410E0DA6-8DDD-4C2D-B653-53E4CE72EA6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DB8EF71-3EBE-470E-A0F7-303F9AB3070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7" name="Date Placeholder 6">
            <a:extLst>
              <a:ext uri="{FF2B5EF4-FFF2-40B4-BE49-F238E27FC236}">
                <a16:creationId xmlns:a16="http://schemas.microsoft.com/office/drawing/2014/main" id="{F4B9DF75-48B4-4CD6-B97A-432AE5741EAD}"/>
              </a:ext>
            </a:extLst>
          </p:cNvPr>
          <p:cNvSpPr>
            <a:spLocks noGrp="1"/>
          </p:cNvSpPr>
          <p:nvPr>
            <p:ph type="dt" sz="half" idx="10"/>
          </p:nvPr>
        </p:nvSpPr>
        <p:spPr/>
        <p:txBody>
          <a:bodyPr/>
          <a:lstStyle/>
          <a:p>
            <a:fld id="{9CEDC830-DC7E-4094-8DEE-252E1BB71709}" type="datetimeFigureOut">
              <a:rPr lang="en-PK" smtClean="0"/>
              <a:t>08/03/2024</a:t>
            </a:fld>
            <a:endParaRPr lang="en-PK"/>
          </a:p>
        </p:txBody>
      </p:sp>
      <p:sp>
        <p:nvSpPr>
          <p:cNvPr id="8" name="Footer Placeholder 7">
            <a:extLst>
              <a:ext uri="{FF2B5EF4-FFF2-40B4-BE49-F238E27FC236}">
                <a16:creationId xmlns:a16="http://schemas.microsoft.com/office/drawing/2014/main" id="{5D1A5E2A-78DA-47B9-9F7A-5373309A5804}"/>
              </a:ext>
            </a:extLst>
          </p:cNvPr>
          <p:cNvSpPr>
            <a:spLocks noGrp="1"/>
          </p:cNvSpPr>
          <p:nvPr>
            <p:ph type="ftr" sz="quarter" idx="11"/>
          </p:nvPr>
        </p:nvSpPr>
        <p:spPr/>
        <p:txBody>
          <a:bodyPr/>
          <a:lstStyle/>
          <a:p>
            <a:endParaRPr lang="en-PK"/>
          </a:p>
        </p:txBody>
      </p:sp>
      <p:sp>
        <p:nvSpPr>
          <p:cNvPr id="9" name="Slide Number Placeholder 8">
            <a:extLst>
              <a:ext uri="{FF2B5EF4-FFF2-40B4-BE49-F238E27FC236}">
                <a16:creationId xmlns:a16="http://schemas.microsoft.com/office/drawing/2014/main" id="{4E073AEF-47AD-4410-A42F-B0C0AC7EA504}"/>
              </a:ext>
            </a:extLst>
          </p:cNvPr>
          <p:cNvSpPr>
            <a:spLocks noGrp="1"/>
          </p:cNvSpPr>
          <p:nvPr>
            <p:ph type="sldNum" sz="quarter" idx="12"/>
          </p:nvPr>
        </p:nvSpPr>
        <p:spPr/>
        <p:txBody>
          <a:bodyPr/>
          <a:lstStyle/>
          <a:p>
            <a:fld id="{AF93970D-32E3-426D-96EE-36FD5DEA0BAE}" type="slidenum">
              <a:rPr lang="en-PK" smtClean="0"/>
              <a:t>‹#›</a:t>
            </a:fld>
            <a:endParaRPr lang="en-PK"/>
          </a:p>
        </p:txBody>
      </p:sp>
    </p:spTree>
    <p:extLst>
      <p:ext uri="{BB962C8B-B14F-4D97-AF65-F5344CB8AC3E}">
        <p14:creationId xmlns:p14="http://schemas.microsoft.com/office/powerpoint/2010/main" val="12986341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3FA69-0646-4BD5-8BFD-78E5CF2C6DCD}"/>
              </a:ext>
            </a:extLst>
          </p:cNvPr>
          <p:cNvSpPr>
            <a:spLocks noGrp="1"/>
          </p:cNvSpPr>
          <p:nvPr>
            <p:ph type="title"/>
          </p:nvPr>
        </p:nvSpPr>
        <p:spPr/>
        <p:txBody>
          <a:bodyPr/>
          <a:lstStyle/>
          <a:p>
            <a:r>
              <a:rPr lang="en-US"/>
              <a:t>Click to edit Master title style</a:t>
            </a:r>
            <a:endParaRPr lang="en-PK"/>
          </a:p>
        </p:txBody>
      </p:sp>
      <p:sp>
        <p:nvSpPr>
          <p:cNvPr id="3" name="Date Placeholder 2">
            <a:extLst>
              <a:ext uri="{FF2B5EF4-FFF2-40B4-BE49-F238E27FC236}">
                <a16:creationId xmlns:a16="http://schemas.microsoft.com/office/drawing/2014/main" id="{4C2DE594-CC70-4D65-B70A-D36031B4BFE3}"/>
              </a:ext>
            </a:extLst>
          </p:cNvPr>
          <p:cNvSpPr>
            <a:spLocks noGrp="1"/>
          </p:cNvSpPr>
          <p:nvPr>
            <p:ph type="dt" sz="half" idx="10"/>
          </p:nvPr>
        </p:nvSpPr>
        <p:spPr/>
        <p:txBody>
          <a:bodyPr/>
          <a:lstStyle/>
          <a:p>
            <a:fld id="{9CEDC830-DC7E-4094-8DEE-252E1BB71709}" type="datetimeFigureOut">
              <a:rPr lang="en-PK" smtClean="0"/>
              <a:t>08/03/2024</a:t>
            </a:fld>
            <a:endParaRPr lang="en-PK"/>
          </a:p>
        </p:txBody>
      </p:sp>
      <p:sp>
        <p:nvSpPr>
          <p:cNvPr id="4" name="Footer Placeholder 3">
            <a:extLst>
              <a:ext uri="{FF2B5EF4-FFF2-40B4-BE49-F238E27FC236}">
                <a16:creationId xmlns:a16="http://schemas.microsoft.com/office/drawing/2014/main" id="{883EFACC-E6A0-4B12-A1EE-F614374A66F2}"/>
              </a:ext>
            </a:extLst>
          </p:cNvPr>
          <p:cNvSpPr>
            <a:spLocks noGrp="1"/>
          </p:cNvSpPr>
          <p:nvPr>
            <p:ph type="ftr" sz="quarter" idx="11"/>
          </p:nvPr>
        </p:nvSpPr>
        <p:spPr/>
        <p:txBody>
          <a:bodyPr/>
          <a:lstStyle/>
          <a:p>
            <a:endParaRPr lang="en-PK"/>
          </a:p>
        </p:txBody>
      </p:sp>
      <p:sp>
        <p:nvSpPr>
          <p:cNvPr id="5" name="Slide Number Placeholder 4">
            <a:extLst>
              <a:ext uri="{FF2B5EF4-FFF2-40B4-BE49-F238E27FC236}">
                <a16:creationId xmlns:a16="http://schemas.microsoft.com/office/drawing/2014/main" id="{EA4226A1-1EDF-4CA3-A0AF-71C9B301B589}"/>
              </a:ext>
            </a:extLst>
          </p:cNvPr>
          <p:cNvSpPr>
            <a:spLocks noGrp="1"/>
          </p:cNvSpPr>
          <p:nvPr>
            <p:ph type="sldNum" sz="quarter" idx="12"/>
          </p:nvPr>
        </p:nvSpPr>
        <p:spPr/>
        <p:txBody>
          <a:bodyPr/>
          <a:lstStyle/>
          <a:p>
            <a:fld id="{AF93970D-32E3-426D-96EE-36FD5DEA0BAE}" type="slidenum">
              <a:rPr lang="en-PK" smtClean="0"/>
              <a:t>‹#›</a:t>
            </a:fld>
            <a:endParaRPr lang="en-PK"/>
          </a:p>
        </p:txBody>
      </p:sp>
    </p:spTree>
    <p:extLst>
      <p:ext uri="{BB962C8B-B14F-4D97-AF65-F5344CB8AC3E}">
        <p14:creationId xmlns:p14="http://schemas.microsoft.com/office/powerpoint/2010/main" val="35188863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174B44E-8BF6-4C97-8587-D07FC66419BF}"/>
              </a:ext>
            </a:extLst>
          </p:cNvPr>
          <p:cNvSpPr>
            <a:spLocks noGrp="1"/>
          </p:cNvSpPr>
          <p:nvPr>
            <p:ph type="dt" sz="half" idx="10"/>
          </p:nvPr>
        </p:nvSpPr>
        <p:spPr/>
        <p:txBody>
          <a:bodyPr/>
          <a:lstStyle/>
          <a:p>
            <a:fld id="{9CEDC830-DC7E-4094-8DEE-252E1BB71709}" type="datetimeFigureOut">
              <a:rPr lang="en-PK" smtClean="0"/>
              <a:t>08/03/2024</a:t>
            </a:fld>
            <a:endParaRPr lang="en-PK"/>
          </a:p>
        </p:txBody>
      </p:sp>
      <p:sp>
        <p:nvSpPr>
          <p:cNvPr id="3" name="Footer Placeholder 2">
            <a:extLst>
              <a:ext uri="{FF2B5EF4-FFF2-40B4-BE49-F238E27FC236}">
                <a16:creationId xmlns:a16="http://schemas.microsoft.com/office/drawing/2014/main" id="{9CEF055C-BEEF-4F74-BEC1-ED98B12AD5E2}"/>
              </a:ext>
            </a:extLst>
          </p:cNvPr>
          <p:cNvSpPr>
            <a:spLocks noGrp="1"/>
          </p:cNvSpPr>
          <p:nvPr>
            <p:ph type="ftr" sz="quarter" idx="11"/>
          </p:nvPr>
        </p:nvSpPr>
        <p:spPr/>
        <p:txBody>
          <a:bodyPr/>
          <a:lstStyle/>
          <a:p>
            <a:endParaRPr lang="en-PK"/>
          </a:p>
        </p:txBody>
      </p:sp>
      <p:sp>
        <p:nvSpPr>
          <p:cNvPr id="4" name="Slide Number Placeholder 3">
            <a:extLst>
              <a:ext uri="{FF2B5EF4-FFF2-40B4-BE49-F238E27FC236}">
                <a16:creationId xmlns:a16="http://schemas.microsoft.com/office/drawing/2014/main" id="{174262B0-8E1B-480B-A1B1-8F5E8E614987}"/>
              </a:ext>
            </a:extLst>
          </p:cNvPr>
          <p:cNvSpPr>
            <a:spLocks noGrp="1"/>
          </p:cNvSpPr>
          <p:nvPr>
            <p:ph type="sldNum" sz="quarter" idx="12"/>
          </p:nvPr>
        </p:nvSpPr>
        <p:spPr/>
        <p:txBody>
          <a:bodyPr/>
          <a:lstStyle/>
          <a:p>
            <a:fld id="{AF93970D-32E3-426D-96EE-36FD5DEA0BAE}" type="slidenum">
              <a:rPr lang="en-PK" smtClean="0"/>
              <a:t>‹#›</a:t>
            </a:fld>
            <a:endParaRPr lang="en-PK"/>
          </a:p>
        </p:txBody>
      </p:sp>
    </p:spTree>
    <p:extLst>
      <p:ext uri="{BB962C8B-B14F-4D97-AF65-F5344CB8AC3E}">
        <p14:creationId xmlns:p14="http://schemas.microsoft.com/office/powerpoint/2010/main" val="166214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B5C18-77B5-4DC3-A504-63BD46FA2A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Content Placeholder 2">
            <a:extLst>
              <a:ext uri="{FF2B5EF4-FFF2-40B4-BE49-F238E27FC236}">
                <a16:creationId xmlns:a16="http://schemas.microsoft.com/office/drawing/2014/main" id="{2E0D60DA-4A2A-4813-8BB2-DB367AEF74F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Text Placeholder 3">
            <a:extLst>
              <a:ext uri="{FF2B5EF4-FFF2-40B4-BE49-F238E27FC236}">
                <a16:creationId xmlns:a16="http://schemas.microsoft.com/office/drawing/2014/main" id="{5A17FB23-62AC-4B48-8A5D-237846DA3C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EDB154-595F-4F0D-B618-B6E29B5C4621}"/>
              </a:ext>
            </a:extLst>
          </p:cNvPr>
          <p:cNvSpPr>
            <a:spLocks noGrp="1"/>
          </p:cNvSpPr>
          <p:nvPr>
            <p:ph type="dt" sz="half" idx="10"/>
          </p:nvPr>
        </p:nvSpPr>
        <p:spPr/>
        <p:txBody>
          <a:bodyPr/>
          <a:lstStyle/>
          <a:p>
            <a:fld id="{9CEDC830-DC7E-4094-8DEE-252E1BB71709}" type="datetimeFigureOut">
              <a:rPr lang="en-PK" smtClean="0"/>
              <a:t>08/03/2024</a:t>
            </a:fld>
            <a:endParaRPr lang="en-PK"/>
          </a:p>
        </p:txBody>
      </p:sp>
      <p:sp>
        <p:nvSpPr>
          <p:cNvPr id="6" name="Footer Placeholder 5">
            <a:extLst>
              <a:ext uri="{FF2B5EF4-FFF2-40B4-BE49-F238E27FC236}">
                <a16:creationId xmlns:a16="http://schemas.microsoft.com/office/drawing/2014/main" id="{5FACFBC2-6363-4454-909A-E624C6229704}"/>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ED076BF6-07B2-4203-8FE2-AFA9C69D7644}"/>
              </a:ext>
            </a:extLst>
          </p:cNvPr>
          <p:cNvSpPr>
            <a:spLocks noGrp="1"/>
          </p:cNvSpPr>
          <p:nvPr>
            <p:ph type="sldNum" sz="quarter" idx="12"/>
          </p:nvPr>
        </p:nvSpPr>
        <p:spPr/>
        <p:txBody>
          <a:bodyPr/>
          <a:lstStyle/>
          <a:p>
            <a:fld id="{AF93970D-32E3-426D-96EE-36FD5DEA0BAE}" type="slidenum">
              <a:rPr lang="en-PK" smtClean="0"/>
              <a:t>‹#›</a:t>
            </a:fld>
            <a:endParaRPr lang="en-PK"/>
          </a:p>
        </p:txBody>
      </p:sp>
    </p:spTree>
    <p:extLst>
      <p:ext uri="{BB962C8B-B14F-4D97-AF65-F5344CB8AC3E}">
        <p14:creationId xmlns:p14="http://schemas.microsoft.com/office/powerpoint/2010/main" val="1129157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EA9D3-092E-4128-866C-F2583F510F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Picture Placeholder 2">
            <a:extLst>
              <a:ext uri="{FF2B5EF4-FFF2-40B4-BE49-F238E27FC236}">
                <a16:creationId xmlns:a16="http://schemas.microsoft.com/office/drawing/2014/main" id="{8643D397-B32E-4AE3-82B1-6E7E8410C8D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K"/>
          </a:p>
        </p:txBody>
      </p:sp>
      <p:sp>
        <p:nvSpPr>
          <p:cNvPr id="4" name="Text Placeholder 3">
            <a:extLst>
              <a:ext uri="{FF2B5EF4-FFF2-40B4-BE49-F238E27FC236}">
                <a16:creationId xmlns:a16="http://schemas.microsoft.com/office/drawing/2014/main" id="{8A00661C-F971-46DE-8BF7-157A95A08E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3B98C1-D261-49E5-94FA-6492B94C1CBD}"/>
              </a:ext>
            </a:extLst>
          </p:cNvPr>
          <p:cNvSpPr>
            <a:spLocks noGrp="1"/>
          </p:cNvSpPr>
          <p:nvPr>
            <p:ph type="dt" sz="half" idx="10"/>
          </p:nvPr>
        </p:nvSpPr>
        <p:spPr/>
        <p:txBody>
          <a:bodyPr/>
          <a:lstStyle/>
          <a:p>
            <a:fld id="{9CEDC830-DC7E-4094-8DEE-252E1BB71709}" type="datetimeFigureOut">
              <a:rPr lang="en-PK" smtClean="0"/>
              <a:t>08/03/2024</a:t>
            </a:fld>
            <a:endParaRPr lang="en-PK"/>
          </a:p>
        </p:txBody>
      </p:sp>
      <p:sp>
        <p:nvSpPr>
          <p:cNvPr id="6" name="Footer Placeholder 5">
            <a:extLst>
              <a:ext uri="{FF2B5EF4-FFF2-40B4-BE49-F238E27FC236}">
                <a16:creationId xmlns:a16="http://schemas.microsoft.com/office/drawing/2014/main" id="{E50AA85E-DEF5-4B12-997C-D5F1828F3A9E}"/>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1AEB8D8E-905D-406C-AF07-D4980123E68E}"/>
              </a:ext>
            </a:extLst>
          </p:cNvPr>
          <p:cNvSpPr>
            <a:spLocks noGrp="1"/>
          </p:cNvSpPr>
          <p:nvPr>
            <p:ph type="sldNum" sz="quarter" idx="12"/>
          </p:nvPr>
        </p:nvSpPr>
        <p:spPr/>
        <p:txBody>
          <a:bodyPr/>
          <a:lstStyle/>
          <a:p>
            <a:fld id="{AF93970D-32E3-426D-96EE-36FD5DEA0BAE}" type="slidenum">
              <a:rPr lang="en-PK" smtClean="0"/>
              <a:t>‹#›</a:t>
            </a:fld>
            <a:endParaRPr lang="en-PK"/>
          </a:p>
        </p:txBody>
      </p:sp>
    </p:spTree>
    <p:extLst>
      <p:ext uri="{BB962C8B-B14F-4D97-AF65-F5344CB8AC3E}">
        <p14:creationId xmlns:p14="http://schemas.microsoft.com/office/powerpoint/2010/main" val="4208546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B22CC5C-7EA7-48C9-BA1B-76AD24BD3FA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K"/>
          </a:p>
        </p:txBody>
      </p:sp>
      <p:sp>
        <p:nvSpPr>
          <p:cNvPr id="3" name="Text Placeholder 2">
            <a:extLst>
              <a:ext uri="{FF2B5EF4-FFF2-40B4-BE49-F238E27FC236}">
                <a16:creationId xmlns:a16="http://schemas.microsoft.com/office/drawing/2014/main" id="{5109AA5B-EAA5-4977-AA67-C76D84AA6B9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E1D70760-1E53-41D6-AE75-A4432B3A549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EDC830-DC7E-4094-8DEE-252E1BB71709}" type="datetimeFigureOut">
              <a:rPr lang="en-PK" smtClean="0"/>
              <a:t>08/03/2024</a:t>
            </a:fld>
            <a:endParaRPr lang="en-PK"/>
          </a:p>
        </p:txBody>
      </p:sp>
      <p:sp>
        <p:nvSpPr>
          <p:cNvPr id="5" name="Footer Placeholder 4">
            <a:extLst>
              <a:ext uri="{FF2B5EF4-FFF2-40B4-BE49-F238E27FC236}">
                <a16:creationId xmlns:a16="http://schemas.microsoft.com/office/drawing/2014/main" id="{519F2D38-6D23-40EB-983C-D9C415C6631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K"/>
          </a:p>
        </p:txBody>
      </p:sp>
      <p:sp>
        <p:nvSpPr>
          <p:cNvPr id="6" name="Slide Number Placeholder 5">
            <a:extLst>
              <a:ext uri="{FF2B5EF4-FFF2-40B4-BE49-F238E27FC236}">
                <a16:creationId xmlns:a16="http://schemas.microsoft.com/office/drawing/2014/main" id="{2ED0F465-55E1-46BA-A015-748545782A2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93970D-32E3-426D-96EE-36FD5DEA0BAE}" type="slidenum">
              <a:rPr lang="en-PK" smtClean="0"/>
              <a:t>‹#›</a:t>
            </a:fld>
            <a:endParaRPr lang="en-PK"/>
          </a:p>
        </p:txBody>
      </p:sp>
    </p:spTree>
    <p:extLst>
      <p:ext uri="{BB962C8B-B14F-4D97-AF65-F5344CB8AC3E}">
        <p14:creationId xmlns:p14="http://schemas.microsoft.com/office/powerpoint/2010/main" val="31280913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5.w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6.wmf"/></Relationships>
</file>

<file path=ppt/slides/_rels/slide16.xml.rels><?xml version="1.0" encoding="UTF-8" standalone="yes"?>
<Relationships xmlns="http://schemas.openxmlformats.org/package/2006/relationships"><Relationship Id="rId3" Type="http://schemas.openxmlformats.org/officeDocument/2006/relationships/hyperlink" Target="http://www.supositorio.com/rcalc/rcalclite.htm" TargetMode="External"/><Relationship Id="rId7" Type="http://schemas.openxmlformats.org/officeDocument/2006/relationships/image" Target="../media/image18.wmf"/><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oleObject" Target="../embeddings/oleObject11.bin"/><Relationship Id="rId5" Type="http://schemas.openxmlformats.org/officeDocument/2006/relationships/image" Target="../media/image17.wmf"/><Relationship Id="rId4" Type="http://schemas.openxmlformats.org/officeDocument/2006/relationships/oleObject" Target="../embeddings/oleObject10.bin"/></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3.emf"/><Relationship Id="rId13" Type="http://schemas.openxmlformats.org/officeDocument/2006/relationships/oleObject" Target="../embeddings/oleObject6.bin"/><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5.emf"/><Relationship Id="rId17" Type="http://schemas.openxmlformats.org/officeDocument/2006/relationships/image" Target="../media/image8.jpeg"/><Relationship Id="rId2" Type="http://schemas.openxmlformats.org/officeDocument/2006/relationships/notesSlide" Target="../notesSlides/notesSlide2.xml"/><Relationship Id="rId16" Type="http://schemas.openxmlformats.org/officeDocument/2006/relationships/image" Target="../media/image7.emf"/><Relationship Id="rId1" Type="http://schemas.openxmlformats.org/officeDocument/2006/relationships/slideLayout" Target="../slideLayouts/slideLayout2.xml"/><Relationship Id="rId6" Type="http://schemas.openxmlformats.org/officeDocument/2006/relationships/image" Target="../media/image2.emf"/><Relationship Id="rId11" Type="http://schemas.openxmlformats.org/officeDocument/2006/relationships/oleObject" Target="../embeddings/oleObject5.bin"/><Relationship Id="rId5" Type="http://schemas.openxmlformats.org/officeDocument/2006/relationships/oleObject" Target="../embeddings/oleObject2.bin"/><Relationship Id="rId15" Type="http://schemas.openxmlformats.org/officeDocument/2006/relationships/oleObject" Target="../embeddings/oleObject7.bin"/><Relationship Id="rId10" Type="http://schemas.openxmlformats.org/officeDocument/2006/relationships/image" Target="../media/image4.emf"/><Relationship Id="rId4" Type="http://schemas.openxmlformats.org/officeDocument/2006/relationships/image" Target="../media/image1.emf"/><Relationship Id="rId9" Type="http://schemas.openxmlformats.org/officeDocument/2006/relationships/oleObject" Target="../embeddings/oleObject4.bin"/><Relationship Id="rId14" Type="http://schemas.openxmlformats.org/officeDocument/2006/relationships/image" Target="../media/image6.emf"/></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0.emf"/></Relationships>
</file>

<file path=ppt/slides/_rels/slide7.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Business Process Engineering</a:t>
            </a:r>
          </a:p>
        </p:txBody>
      </p:sp>
      <p:sp>
        <p:nvSpPr>
          <p:cNvPr id="3" name="Subtitle 2"/>
          <p:cNvSpPr>
            <a:spLocks noGrp="1"/>
          </p:cNvSpPr>
          <p:nvPr>
            <p:ph type="subTitle" idx="1"/>
          </p:nvPr>
        </p:nvSpPr>
        <p:spPr/>
        <p:txBody>
          <a:bodyPr/>
          <a:lstStyle/>
          <a:p>
            <a:r>
              <a:rPr lang="en-US" dirty="0"/>
              <a:t>Quantitative Analysis</a:t>
            </a:r>
          </a:p>
          <a:p>
            <a:r>
              <a:rPr lang="en-US" dirty="0"/>
              <a:t>Lecture: 10</a:t>
            </a:r>
          </a:p>
          <a:p>
            <a:r>
              <a:rPr lang="en-US" dirty="0"/>
              <a:t>Instructor: Salman Ahmad</a:t>
            </a:r>
          </a:p>
        </p:txBody>
      </p:sp>
    </p:spTree>
    <p:extLst>
      <p:ext uri="{BB962C8B-B14F-4D97-AF65-F5344CB8AC3E}">
        <p14:creationId xmlns:p14="http://schemas.microsoft.com/office/powerpoint/2010/main" val="192011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3"/>
          <p:cNvSpPr>
            <a:spLocks noGrp="1" noChangeArrowheads="1"/>
          </p:cNvSpPr>
          <p:nvPr>
            <p:ph idx="1"/>
          </p:nvPr>
        </p:nvSpPr>
        <p:spPr/>
        <p:txBody>
          <a:bodyPr/>
          <a:lstStyle/>
          <a:p>
            <a:r>
              <a:rPr lang="en-US" sz="2600" dirty="0">
                <a:latin typeface="Arial" charset="0"/>
                <a:ea typeface="ＭＳ Ｐゴシック" charset="0"/>
                <a:cs typeface="ＭＳ Ｐゴシック" charset="0"/>
              </a:rPr>
              <a:t>Common arrival assumption in many queuing and simulation models</a:t>
            </a:r>
          </a:p>
          <a:p>
            <a:r>
              <a:rPr lang="en-US" sz="2600" dirty="0">
                <a:latin typeface="Arial" charset="0"/>
                <a:ea typeface="ＭＳ Ｐゴシック" charset="0"/>
                <a:cs typeface="ＭＳ Ｐゴシック" charset="0"/>
              </a:rPr>
              <a:t>The times between arrivals are independent, identically distributed and </a:t>
            </a:r>
            <a:r>
              <a:rPr lang="en-US" sz="2600" dirty="0">
                <a:solidFill>
                  <a:srgbClr val="FF0000"/>
                </a:solidFill>
                <a:latin typeface="Arial" charset="0"/>
                <a:ea typeface="ＭＳ Ｐゴシック" charset="0"/>
                <a:cs typeface="ＭＳ Ｐゴシック" charset="0"/>
              </a:rPr>
              <a:t>exponential</a:t>
            </a:r>
          </a:p>
          <a:p>
            <a:pPr lvl="1"/>
            <a:r>
              <a:rPr lang="en-US" sz="2200" dirty="0">
                <a:latin typeface="Arial" charset="0"/>
                <a:ea typeface="ＭＳ Ｐゴシック" charset="0"/>
              </a:rPr>
              <a:t>P (arrival &lt; t) = 1 – e</a:t>
            </a:r>
            <a:r>
              <a:rPr lang="en-US" sz="2200" baseline="30000" dirty="0">
                <a:latin typeface="Arial" charset="0"/>
                <a:ea typeface="ＭＳ Ｐゴシック" charset="0"/>
              </a:rPr>
              <a:t>-</a:t>
            </a:r>
            <a:r>
              <a:rPr lang="en-US" sz="2200" baseline="30000" dirty="0" err="1">
                <a:latin typeface="Arial" charset="0"/>
                <a:ea typeface="ＭＳ Ｐゴシック" charset="0"/>
              </a:rPr>
              <a:t>λt</a:t>
            </a:r>
            <a:endParaRPr lang="en-US" sz="2600" dirty="0">
              <a:solidFill>
                <a:srgbClr val="073E87"/>
              </a:solidFill>
              <a:latin typeface="Arial" charset="0"/>
              <a:ea typeface="ＭＳ Ｐゴシック" charset="0"/>
            </a:endParaRPr>
          </a:p>
          <a:p>
            <a:r>
              <a:rPr lang="en-US" sz="2600" dirty="0">
                <a:latin typeface="Arial" charset="0"/>
                <a:ea typeface="ＭＳ Ｐゴシック" charset="0"/>
                <a:cs typeface="ＭＳ Ｐゴシック" charset="0"/>
              </a:rPr>
              <a:t>Key property: The fact that a certain event has not happened tells us nothing about how long it will take before it happens</a:t>
            </a:r>
          </a:p>
          <a:p>
            <a:pPr lvl="1"/>
            <a:r>
              <a:rPr lang="en-US" sz="2000" dirty="0">
                <a:solidFill>
                  <a:srgbClr val="000000"/>
                </a:solidFill>
                <a:latin typeface="Arial" charset="0"/>
                <a:ea typeface="ＭＳ Ｐゴシック" charset="0"/>
              </a:rPr>
              <a:t>e.g., P(X &gt; 40 | X &gt;= 30) = P (X &gt; 10)</a:t>
            </a:r>
            <a:endParaRPr lang="en-US" sz="2200" dirty="0">
              <a:solidFill>
                <a:srgbClr val="000000"/>
              </a:solidFill>
              <a:latin typeface="Arial" charset="0"/>
              <a:ea typeface="ＭＳ Ｐゴシック" charset="0"/>
              <a:cs typeface="ＭＳ Ｐゴシック" charset="0"/>
            </a:endParaRPr>
          </a:p>
        </p:txBody>
      </p:sp>
      <p:sp>
        <p:nvSpPr>
          <p:cNvPr id="18433" name="Title 1"/>
          <p:cNvSpPr>
            <a:spLocks noGrp="1"/>
          </p:cNvSpPr>
          <p:nvPr>
            <p:ph type="title"/>
          </p:nvPr>
        </p:nvSpPr>
        <p:spPr/>
        <p:txBody>
          <a:bodyPr/>
          <a:lstStyle/>
          <a:p>
            <a:r>
              <a:rPr lang="en-US">
                <a:latin typeface="Arial" charset="0"/>
                <a:ea typeface="ＭＳ Ｐゴシック" charset="0"/>
                <a:cs typeface="ＭＳ Ｐゴシック" charset="0"/>
              </a:rPr>
              <a:t>The Poisson Process</a:t>
            </a:r>
          </a:p>
        </p:txBody>
      </p:sp>
    </p:spTree>
    <p:extLst>
      <p:ext uri="{BB962C8B-B14F-4D97-AF65-F5344CB8AC3E}">
        <p14:creationId xmlns:p14="http://schemas.microsoft.com/office/powerpoint/2010/main" val="2235018329"/>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p:txBody>
          <a:bodyPr/>
          <a:lstStyle/>
          <a:p>
            <a:r>
              <a:rPr lang="en-US" dirty="0">
                <a:latin typeface="Arial" charset="0"/>
                <a:ea typeface="ＭＳ Ｐゴシック" charset="0"/>
                <a:cs typeface="ＭＳ Ｐゴシック" charset="0"/>
              </a:rPr>
              <a:t>Negative Exponential Distribution</a:t>
            </a:r>
            <a:endParaRPr lang="et-EE" dirty="0">
              <a:latin typeface="Arial" charset="0"/>
              <a:ea typeface="ＭＳ Ｐゴシック" charset="0"/>
              <a:cs typeface="ＭＳ Ｐゴシック" charset="0"/>
            </a:endParaRPr>
          </a:p>
        </p:txBody>
      </p:sp>
      <p:pic>
        <p:nvPicPr>
          <p:cNvPr id="6" name="Content Placeholder 4" descr="Exponential_distribution_pdf.png"/>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2691871" y="1476376"/>
            <a:ext cx="6621462" cy="4967085"/>
          </a:xfrm>
        </p:spPr>
      </p:pic>
    </p:spTree>
    <p:extLst>
      <p:ext uri="{BB962C8B-B14F-4D97-AF65-F5344CB8AC3E}">
        <p14:creationId xmlns:p14="http://schemas.microsoft.com/office/powerpoint/2010/main" val="1056689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idx="1"/>
          </p:nvPr>
        </p:nvSpPr>
        <p:spPr>
          <a:xfrm>
            <a:off x="1991544" y="2997203"/>
            <a:ext cx="8136904" cy="3066503"/>
          </a:xfrm>
          <a:noFill/>
        </p:spPr>
        <p:txBody>
          <a:bodyPr/>
          <a:lstStyle/>
          <a:p>
            <a:pPr>
              <a:buFontTx/>
              <a:buNone/>
            </a:pPr>
            <a:r>
              <a:rPr lang="en-US" dirty="0">
                <a:solidFill>
                  <a:schemeClr val="tx1"/>
                </a:solidFill>
                <a:latin typeface="Arial" charset="0"/>
                <a:ea typeface="ＭＳ Ｐゴシック" charset="0"/>
                <a:cs typeface="ＭＳ Ｐゴシック" charset="0"/>
              </a:rPr>
              <a:t>Basic characteristics:</a:t>
            </a:r>
          </a:p>
          <a:p>
            <a:r>
              <a:rPr lang="en-US" dirty="0">
                <a:solidFill>
                  <a:schemeClr val="tx1"/>
                </a:solidFill>
                <a:latin typeface="Symbol" charset="0"/>
                <a:ea typeface="ＭＳ Ｐゴシック" charset="0"/>
                <a:cs typeface="ＭＳ Ｐゴシック" charset="0"/>
              </a:rPr>
              <a:t>l </a:t>
            </a:r>
            <a:r>
              <a:rPr lang="en-US" dirty="0">
                <a:solidFill>
                  <a:schemeClr val="tx1"/>
                </a:solidFill>
                <a:latin typeface="Arial" charset="0"/>
                <a:ea typeface="ＭＳ Ｐゴシック" charset="0"/>
                <a:cs typeface="ＭＳ Ｐゴシック" charset="0"/>
              </a:rPr>
              <a:t>(mean arrival rate) = average number of arrivals per time unit</a:t>
            </a:r>
          </a:p>
          <a:p>
            <a:r>
              <a:rPr lang="en-US" dirty="0">
                <a:solidFill>
                  <a:schemeClr val="tx1"/>
                </a:solidFill>
                <a:latin typeface="Symbol" charset="0"/>
                <a:ea typeface="ＭＳ Ｐゴシック" charset="0"/>
                <a:cs typeface="ＭＳ Ｐゴシック" charset="0"/>
              </a:rPr>
              <a:t>m</a:t>
            </a:r>
            <a:r>
              <a:rPr lang="en-US" dirty="0">
                <a:solidFill>
                  <a:schemeClr val="tx1"/>
                </a:solidFill>
                <a:latin typeface="Arial" charset="0"/>
                <a:ea typeface="ＭＳ Ｐゴシック" charset="0"/>
                <a:cs typeface="ＭＳ Ｐゴシック" charset="0"/>
              </a:rPr>
              <a:t> (mean service rate) = average number of jobs  that can be handled by one server per time unit:</a:t>
            </a:r>
          </a:p>
          <a:p>
            <a:r>
              <a:rPr lang="nl-NL" i="1" dirty="0">
                <a:solidFill>
                  <a:schemeClr val="tx1"/>
                </a:solidFill>
                <a:latin typeface="Arial" charset="0"/>
                <a:ea typeface="ＭＳ Ｐゴシック" charset="0"/>
                <a:cs typeface="ＭＳ Ｐゴシック" charset="0"/>
              </a:rPr>
              <a:t>c = </a:t>
            </a:r>
            <a:r>
              <a:rPr lang="en-US" dirty="0">
                <a:solidFill>
                  <a:schemeClr val="tx1"/>
                </a:solidFill>
                <a:latin typeface="Arial" charset="0"/>
                <a:ea typeface="ＭＳ Ｐゴシック" charset="0"/>
                <a:cs typeface="ＭＳ Ｐゴシック" charset="0"/>
              </a:rPr>
              <a:t>number of servers</a:t>
            </a:r>
            <a:endParaRPr lang="en-US" i="1" dirty="0">
              <a:solidFill>
                <a:schemeClr val="tx1"/>
              </a:solidFill>
              <a:latin typeface="Arial" charset="0"/>
              <a:ea typeface="ＭＳ Ｐゴシック" charset="0"/>
              <a:cs typeface="ＭＳ Ｐゴシック" charset="0"/>
            </a:endParaRPr>
          </a:p>
        </p:txBody>
      </p:sp>
      <p:sp>
        <p:nvSpPr>
          <p:cNvPr id="21505" name="Rectangle 2"/>
          <p:cNvSpPr>
            <a:spLocks noGrp="1" noChangeArrowheads="1"/>
          </p:cNvSpPr>
          <p:nvPr>
            <p:ph type="title"/>
          </p:nvPr>
        </p:nvSpPr>
        <p:spPr>
          <a:noFill/>
        </p:spPr>
        <p:txBody>
          <a:bodyPr/>
          <a:lstStyle/>
          <a:p>
            <a:r>
              <a:rPr lang="en-US" dirty="0">
                <a:latin typeface="Arial" charset="0"/>
                <a:ea typeface="ＭＳ Ｐゴシック" charset="0"/>
                <a:cs typeface="ＭＳ Ｐゴシック" charset="0"/>
              </a:rPr>
              <a:t>Queuing theory: basic concepts</a:t>
            </a:r>
          </a:p>
        </p:txBody>
      </p:sp>
      <p:sp>
        <p:nvSpPr>
          <p:cNvPr id="21507" name="Oval 4"/>
          <p:cNvSpPr>
            <a:spLocks noChangeArrowheads="1"/>
          </p:cNvSpPr>
          <p:nvPr/>
        </p:nvSpPr>
        <p:spPr bwMode="auto">
          <a:xfrm>
            <a:off x="6102351" y="1665288"/>
            <a:ext cx="1465263" cy="749300"/>
          </a:xfrm>
          <a:prstGeom prst="ellipse">
            <a:avLst/>
          </a:pr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t-EE"/>
          </a:p>
        </p:txBody>
      </p:sp>
      <p:sp>
        <p:nvSpPr>
          <p:cNvPr id="21508" name="Rectangle 5"/>
          <p:cNvSpPr>
            <a:spLocks noChangeArrowheads="1"/>
          </p:cNvSpPr>
          <p:nvPr/>
        </p:nvSpPr>
        <p:spPr bwMode="auto">
          <a:xfrm>
            <a:off x="4413250" y="1817688"/>
            <a:ext cx="1676400" cy="444500"/>
          </a:xfrm>
          <a:prstGeom prst="rect">
            <a:avLst/>
          </a:prstGeom>
          <a:pattFill prst="dkVert">
            <a:fgClr>
              <a:schemeClr val="accent1"/>
            </a:fgClr>
            <a:bgClr>
              <a:schemeClr val="bg1"/>
            </a:bgClr>
          </a:pattFill>
          <a:ln w="12700">
            <a:solidFill>
              <a:schemeClr val="tx1"/>
            </a:solidFill>
            <a:miter lim="800000"/>
            <a:headEnd/>
            <a:tailEnd/>
          </a:ln>
        </p:spPr>
        <p:txBody>
          <a:bodyPr wrap="none" anchor="ctr"/>
          <a:lstStyle/>
          <a:p>
            <a:endParaRPr lang="et-EE"/>
          </a:p>
        </p:txBody>
      </p:sp>
      <p:sp>
        <p:nvSpPr>
          <p:cNvPr id="21509" name="Line 6"/>
          <p:cNvSpPr>
            <a:spLocks noChangeShapeType="1"/>
          </p:cNvSpPr>
          <p:nvPr/>
        </p:nvSpPr>
        <p:spPr bwMode="auto">
          <a:xfrm>
            <a:off x="3494088" y="2039938"/>
            <a:ext cx="914400" cy="0"/>
          </a:xfrm>
          <a:prstGeom prst="line">
            <a:avLst/>
          </a:prstGeom>
          <a:noFill/>
          <a:ln w="12700">
            <a:solidFill>
              <a:schemeClr val="tx1"/>
            </a:solidFill>
            <a:round/>
            <a:headEnd type="none" w="sm" len="sm"/>
            <a:tailEnd type="stealth" w="med" len="lg"/>
          </a:ln>
          <a:extLst>
            <a:ext uri="{909E8E84-426E-40dd-AFC4-6F175D3DCCD1}">
              <a14:hiddenFill xmlns="" xmlns:a14="http://schemas.microsoft.com/office/drawing/2010/main">
                <a:noFill/>
              </a14:hiddenFill>
            </a:ext>
          </a:extLst>
        </p:spPr>
        <p:txBody>
          <a:bodyPr/>
          <a:lstStyle/>
          <a:p>
            <a:endParaRPr lang="en-US"/>
          </a:p>
        </p:txBody>
      </p:sp>
      <p:sp>
        <p:nvSpPr>
          <p:cNvPr id="21510" name="Line 7"/>
          <p:cNvSpPr>
            <a:spLocks noChangeShapeType="1"/>
          </p:cNvSpPr>
          <p:nvPr/>
        </p:nvSpPr>
        <p:spPr bwMode="auto">
          <a:xfrm>
            <a:off x="7572375" y="2039938"/>
            <a:ext cx="914400" cy="0"/>
          </a:xfrm>
          <a:prstGeom prst="line">
            <a:avLst/>
          </a:prstGeom>
          <a:noFill/>
          <a:ln w="12700">
            <a:solidFill>
              <a:schemeClr val="tx1"/>
            </a:solidFill>
            <a:round/>
            <a:headEnd type="none" w="sm" len="sm"/>
            <a:tailEnd type="stealth" w="med" len="lg"/>
          </a:ln>
          <a:extLst>
            <a:ext uri="{909E8E84-426E-40dd-AFC4-6F175D3DCCD1}">
              <a14:hiddenFill xmlns="" xmlns:a14="http://schemas.microsoft.com/office/drawing/2010/main">
                <a:noFill/>
              </a14:hiddenFill>
            </a:ext>
          </a:extLst>
        </p:spPr>
        <p:txBody>
          <a:bodyPr/>
          <a:lstStyle/>
          <a:p>
            <a:endParaRPr lang="en-US"/>
          </a:p>
        </p:txBody>
      </p:sp>
      <p:sp>
        <p:nvSpPr>
          <p:cNvPr id="21511" name="Rectangle 8"/>
          <p:cNvSpPr>
            <a:spLocks noChangeArrowheads="1"/>
          </p:cNvSpPr>
          <p:nvPr/>
        </p:nvSpPr>
        <p:spPr bwMode="auto">
          <a:xfrm>
            <a:off x="2286000" y="1366838"/>
            <a:ext cx="863826" cy="36997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pPr defTabSz="762000"/>
            <a:r>
              <a:rPr lang="en-GB"/>
              <a:t>arrivals</a:t>
            </a:r>
          </a:p>
        </p:txBody>
      </p:sp>
      <p:sp>
        <p:nvSpPr>
          <p:cNvPr id="21512" name="Rectangle 9"/>
          <p:cNvSpPr>
            <a:spLocks noChangeArrowheads="1"/>
          </p:cNvSpPr>
          <p:nvPr/>
        </p:nvSpPr>
        <p:spPr bwMode="auto">
          <a:xfrm>
            <a:off x="4748214" y="1290638"/>
            <a:ext cx="872675" cy="36997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pPr defTabSz="762000"/>
            <a:r>
              <a:rPr lang="en-GB"/>
              <a:t>waiting</a:t>
            </a:r>
          </a:p>
        </p:txBody>
      </p:sp>
      <p:sp>
        <p:nvSpPr>
          <p:cNvPr id="21513" name="Rectangle 10"/>
          <p:cNvSpPr>
            <a:spLocks noChangeArrowheads="1"/>
          </p:cNvSpPr>
          <p:nvPr/>
        </p:nvSpPr>
        <p:spPr bwMode="auto">
          <a:xfrm>
            <a:off x="6389689" y="1214438"/>
            <a:ext cx="843693" cy="36997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pPr defTabSz="762000"/>
            <a:r>
              <a:rPr lang="en-GB"/>
              <a:t>service</a:t>
            </a:r>
          </a:p>
        </p:txBody>
      </p:sp>
      <p:sp>
        <p:nvSpPr>
          <p:cNvPr id="21514" name="Rectangle 11"/>
          <p:cNvSpPr>
            <a:spLocks noChangeArrowheads="1"/>
          </p:cNvSpPr>
          <p:nvPr/>
        </p:nvSpPr>
        <p:spPr bwMode="auto">
          <a:xfrm>
            <a:off x="3273426" y="2084388"/>
            <a:ext cx="327025"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pPr defTabSz="762000"/>
            <a:r>
              <a:rPr lang="en-GB" sz="2000">
                <a:latin typeface="Symbol" charset="0"/>
              </a:rPr>
              <a:t>l</a:t>
            </a:r>
          </a:p>
        </p:txBody>
      </p:sp>
      <p:sp>
        <p:nvSpPr>
          <p:cNvPr id="21515" name="Rectangle 12"/>
          <p:cNvSpPr>
            <a:spLocks noChangeArrowheads="1"/>
          </p:cNvSpPr>
          <p:nvPr/>
        </p:nvSpPr>
        <p:spPr bwMode="auto">
          <a:xfrm>
            <a:off x="7210426" y="2424114"/>
            <a:ext cx="333375" cy="4016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pPr defTabSz="762000"/>
            <a:r>
              <a:rPr lang="en-GB" sz="2000">
                <a:latin typeface="Symbol" charset="0"/>
              </a:rPr>
              <a:t>m</a:t>
            </a:r>
          </a:p>
        </p:txBody>
      </p:sp>
      <p:sp>
        <p:nvSpPr>
          <p:cNvPr id="21516" name="Rectangle 13"/>
          <p:cNvSpPr>
            <a:spLocks noChangeArrowheads="1"/>
          </p:cNvSpPr>
          <p:nvPr/>
        </p:nvSpPr>
        <p:spPr bwMode="auto">
          <a:xfrm>
            <a:off x="6170613" y="2424113"/>
            <a:ext cx="293350" cy="4007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pPr defTabSz="762000"/>
            <a:r>
              <a:rPr lang="en-GB" sz="2000" i="1"/>
              <a:t>c</a:t>
            </a:r>
          </a:p>
        </p:txBody>
      </p:sp>
    </p:spTree>
    <p:extLst>
      <p:ext uri="{BB962C8B-B14F-4D97-AF65-F5344CB8AC3E}">
        <p14:creationId xmlns:p14="http://schemas.microsoft.com/office/powerpoint/2010/main" val="527977350"/>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Grp="1" noChangeArrowheads="1"/>
          </p:cNvSpPr>
          <p:nvPr>
            <p:ph idx="1"/>
          </p:nvPr>
        </p:nvSpPr>
        <p:spPr>
          <a:xfrm>
            <a:off x="1870378" y="3546525"/>
            <a:ext cx="8324046" cy="2833215"/>
          </a:xfrm>
          <a:noFill/>
        </p:spPr>
        <p:txBody>
          <a:bodyPr>
            <a:noAutofit/>
          </a:bodyPr>
          <a:lstStyle/>
          <a:p>
            <a:pPr>
              <a:buFontTx/>
              <a:buNone/>
            </a:pPr>
            <a:r>
              <a:rPr lang="en-US" sz="2200" b="1" dirty="0">
                <a:latin typeface="Arial" charset="0"/>
                <a:ea typeface="ＭＳ Ｐゴシック" charset="0"/>
                <a:cs typeface="ＭＳ Ｐゴシック" charset="0"/>
              </a:rPr>
              <a:t>Given </a:t>
            </a:r>
            <a:r>
              <a:rPr lang="en-US" sz="2200" b="1" dirty="0">
                <a:latin typeface="Symbol" charset="0"/>
                <a:ea typeface="ＭＳ Ｐゴシック" charset="0"/>
                <a:cs typeface="ＭＳ Ｐゴシック" charset="0"/>
              </a:rPr>
              <a:t>l , m</a:t>
            </a:r>
            <a:r>
              <a:rPr lang="en-US" sz="2200" b="1" i="1" dirty="0">
                <a:latin typeface="Arial" charset="0"/>
                <a:ea typeface="ＭＳ Ｐゴシック" charset="0"/>
                <a:cs typeface="ＭＳ Ｐゴシック" charset="0"/>
              </a:rPr>
              <a:t> </a:t>
            </a:r>
            <a:r>
              <a:rPr lang="en-US" sz="2200" b="1" dirty="0">
                <a:latin typeface="Arial" charset="0"/>
                <a:ea typeface="ＭＳ Ｐゴシック" charset="0"/>
                <a:cs typeface="ＭＳ Ｐゴシック" charset="0"/>
              </a:rPr>
              <a:t>and c, we can calculate :</a:t>
            </a:r>
          </a:p>
          <a:p>
            <a:r>
              <a:rPr lang="en-US" sz="2200" b="1" dirty="0">
                <a:latin typeface="Symbol" charset="0"/>
                <a:ea typeface="ＭＳ Ｐゴシック" charset="0"/>
                <a:cs typeface="ＭＳ Ｐゴシック" charset="0"/>
              </a:rPr>
              <a:t>r = </a:t>
            </a:r>
            <a:r>
              <a:rPr lang="en-US" sz="2200" b="1" dirty="0">
                <a:latin typeface="Arial" charset="0"/>
                <a:ea typeface="ＭＳ Ｐゴシック" charset="0"/>
                <a:cs typeface="ＭＳ Ｐゴシック" charset="0"/>
              </a:rPr>
              <a:t>resource utilization</a:t>
            </a:r>
            <a:endParaRPr lang="en-US" sz="2200" b="1" i="1" dirty="0">
              <a:latin typeface="Arial" charset="0"/>
              <a:ea typeface="ＭＳ Ｐゴシック" charset="0"/>
              <a:cs typeface="ＭＳ Ｐゴシック" charset="0"/>
            </a:endParaRPr>
          </a:p>
          <a:p>
            <a:r>
              <a:rPr lang="en-US" sz="2200" b="1" dirty="0" err="1">
                <a:latin typeface="Arial" charset="0"/>
                <a:ea typeface="ＭＳ Ｐゴシック" charset="0"/>
                <a:cs typeface="ＭＳ Ｐゴシック" charset="0"/>
              </a:rPr>
              <a:t>Wq</a:t>
            </a:r>
            <a:r>
              <a:rPr lang="en-US" sz="2200" b="1" dirty="0">
                <a:latin typeface="Arial" charset="0"/>
                <a:ea typeface="ＭＳ Ｐゴシック" charset="0"/>
                <a:cs typeface="ＭＳ Ｐゴシック" charset="0"/>
              </a:rPr>
              <a:t> = average time a job spends in queue (i.e. waiting time)</a:t>
            </a:r>
          </a:p>
          <a:p>
            <a:r>
              <a:rPr lang="en-US" sz="2200" b="1" dirty="0">
                <a:latin typeface="Arial" charset="0"/>
                <a:ea typeface="ＭＳ Ｐゴシック" charset="0"/>
                <a:cs typeface="ＭＳ Ｐゴシック" charset="0"/>
              </a:rPr>
              <a:t>W = average time in the “system” (i.e. </a:t>
            </a:r>
            <a:r>
              <a:rPr lang="en-US" sz="2200" b="1" i="1" dirty="0">
                <a:latin typeface="Arial" charset="0"/>
                <a:ea typeface="ＭＳ Ｐゴシック" charset="0"/>
                <a:cs typeface="ＭＳ Ｐゴシック" charset="0"/>
              </a:rPr>
              <a:t>cycle time</a:t>
            </a:r>
            <a:r>
              <a:rPr lang="en-US" sz="2200" b="1" dirty="0">
                <a:latin typeface="Arial" charset="0"/>
                <a:ea typeface="ＭＳ Ｐゴシック" charset="0"/>
                <a:cs typeface="ＭＳ Ｐゴシック" charset="0"/>
              </a:rPr>
              <a:t>)</a:t>
            </a:r>
          </a:p>
          <a:p>
            <a:r>
              <a:rPr lang="en-US" sz="2200" b="1" dirty="0" err="1">
                <a:latin typeface="Arial" charset="0"/>
                <a:ea typeface="ＭＳ Ｐゴシック" charset="0"/>
                <a:cs typeface="ＭＳ Ｐゴシック" charset="0"/>
              </a:rPr>
              <a:t>Lq</a:t>
            </a:r>
            <a:r>
              <a:rPr lang="en-US" sz="2200" b="1" dirty="0">
                <a:latin typeface="Arial" charset="0"/>
                <a:ea typeface="ＭＳ Ｐゴシック" charset="0"/>
                <a:cs typeface="ＭＳ Ｐゴシック" charset="0"/>
              </a:rPr>
              <a:t> = average number of jobs in queue (i.e. length of queue)</a:t>
            </a:r>
          </a:p>
          <a:p>
            <a:r>
              <a:rPr lang="en-US" sz="2200" b="1" dirty="0">
                <a:latin typeface="Arial" charset="0"/>
                <a:ea typeface="ＭＳ Ｐゴシック" charset="0"/>
                <a:cs typeface="ＭＳ Ｐゴシック" charset="0"/>
              </a:rPr>
              <a:t>L = average number of jobs in system (i.e. </a:t>
            </a:r>
            <a:r>
              <a:rPr lang="en-US" sz="2200" b="1" i="1" dirty="0">
                <a:latin typeface="Arial" charset="0"/>
                <a:ea typeface="ＭＳ Ｐゴシック" charset="0"/>
                <a:cs typeface="ＭＳ Ｐゴシック" charset="0"/>
              </a:rPr>
              <a:t>Work-in-Progress</a:t>
            </a:r>
            <a:r>
              <a:rPr lang="en-US" sz="2200" b="1" dirty="0">
                <a:latin typeface="Arial" charset="0"/>
                <a:ea typeface="ＭＳ Ｐゴシック" charset="0"/>
                <a:cs typeface="ＭＳ Ｐゴシック" charset="0"/>
              </a:rPr>
              <a:t>)</a:t>
            </a:r>
          </a:p>
        </p:txBody>
      </p:sp>
      <p:sp>
        <p:nvSpPr>
          <p:cNvPr id="22529" name="Rectangle 2"/>
          <p:cNvSpPr>
            <a:spLocks noGrp="1" noChangeArrowheads="1"/>
          </p:cNvSpPr>
          <p:nvPr>
            <p:ph type="title"/>
          </p:nvPr>
        </p:nvSpPr>
        <p:spPr>
          <a:noFill/>
        </p:spPr>
        <p:txBody>
          <a:bodyPr/>
          <a:lstStyle/>
          <a:p>
            <a:r>
              <a:rPr lang="en-US" dirty="0">
                <a:latin typeface="Arial" charset="0"/>
                <a:ea typeface="ＭＳ Ｐゴシック" charset="0"/>
                <a:cs typeface="ＭＳ Ｐゴシック" charset="0"/>
              </a:rPr>
              <a:t>Queuing theory concepts (cont.)</a:t>
            </a:r>
          </a:p>
        </p:txBody>
      </p:sp>
      <p:sp>
        <p:nvSpPr>
          <p:cNvPr id="22531" name="Oval 4"/>
          <p:cNvSpPr>
            <a:spLocks noChangeArrowheads="1"/>
          </p:cNvSpPr>
          <p:nvPr/>
        </p:nvSpPr>
        <p:spPr bwMode="auto">
          <a:xfrm>
            <a:off x="4976813" y="1370540"/>
            <a:ext cx="1465262" cy="749300"/>
          </a:xfrm>
          <a:prstGeom prst="ellipse">
            <a:avLst/>
          </a:pr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t-EE"/>
          </a:p>
        </p:txBody>
      </p:sp>
      <p:sp>
        <p:nvSpPr>
          <p:cNvPr id="22532" name="Rectangle 5"/>
          <p:cNvSpPr>
            <a:spLocks noChangeArrowheads="1"/>
          </p:cNvSpPr>
          <p:nvPr/>
        </p:nvSpPr>
        <p:spPr bwMode="auto">
          <a:xfrm>
            <a:off x="3287713" y="1522940"/>
            <a:ext cx="1676400" cy="444500"/>
          </a:xfrm>
          <a:prstGeom prst="rect">
            <a:avLst/>
          </a:prstGeom>
          <a:pattFill prst="dkVert">
            <a:fgClr>
              <a:schemeClr val="accent1"/>
            </a:fgClr>
            <a:bgClr>
              <a:schemeClr val="bg1"/>
            </a:bgClr>
          </a:pattFill>
          <a:ln w="12700">
            <a:solidFill>
              <a:schemeClr val="tx1"/>
            </a:solidFill>
            <a:miter lim="800000"/>
            <a:headEnd/>
            <a:tailEnd/>
          </a:ln>
        </p:spPr>
        <p:txBody>
          <a:bodyPr wrap="none" anchor="ctr"/>
          <a:lstStyle/>
          <a:p>
            <a:endParaRPr lang="et-EE"/>
          </a:p>
        </p:txBody>
      </p:sp>
      <p:sp>
        <p:nvSpPr>
          <p:cNvPr id="22533" name="Line 6"/>
          <p:cNvSpPr>
            <a:spLocks noChangeShapeType="1"/>
          </p:cNvSpPr>
          <p:nvPr/>
        </p:nvSpPr>
        <p:spPr bwMode="auto">
          <a:xfrm>
            <a:off x="2368550" y="1745190"/>
            <a:ext cx="914400" cy="0"/>
          </a:xfrm>
          <a:prstGeom prst="line">
            <a:avLst/>
          </a:prstGeom>
          <a:noFill/>
          <a:ln w="12700">
            <a:solidFill>
              <a:schemeClr val="tx1"/>
            </a:solidFill>
            <a:round/>
            <a:headEnd type="none" w="sm" len="sm"/>
            <a:tailEnd type="stealth" w="med" len="lg"/>
          </a:ln>
          <a:extLst>
            <a:ext uri="{909E8E84-426E-40dd-AFC4-6F175D3DCCD1}">
              <a14:hiddenFill xmlns="" xmlns:a14="http://schemas.microsoft.com/office/drawing/2010/main">
                <a:noFill/>
              </a14:hiddenFill>
            </a:ext>
          </a:extLst>
        </p:spPr>
        <p:txBody>
          <a:bodyPr/>
          <a:lstStyle/>
          <a:p>
            <a:endParaRPr lang="en-US"/>
          </a:p>
        </p:txBody>
      </p:sp>
      <p:sp>
        <p:nvSpPr>
          <p:cNvPr id="22534" name="Line 7"/>
          <p:cNvSpPr>
            <a:spLocks noChangeShapeType="1"/>
          </p:cNvSpPr>
          <p:nvPr/>
        </p:nvSpPr>
        <p:spPr bwMode="auto">
          <a:xfrm>
            <a:off x="6448425" y="1745190"/>
            <a:ext cx="914400" cy="0"/>
          </a:xfrm>
          <a:prstGeom prst="line">
            <a:avLst/>
          </a:prstGeom>
          <a:noFill/>
          <a:ln w="12700">
            <a:solidFill>
              <a:schemeClr val="tx1"/>
            </a:solidFill>
            <a:round/>
            <a:headEnd type="none" w="sm" len="sm"/>
            <a:tailEnd type="stealth" w="med" len="lg"/>
          </a:ln>
          <a:extLst>
            <a:ext uri="{909E8E84-426E-40dd-AFC4-6F175D3DCCD1}">
              <a14:hiddenFill xmlns="" xmlns:a14="http://schemas.microsoft.com/office/drawing/2010/main">
                <a:noFill/>
              </a14:hiddenFill>
            </a:ext>
          </a:extLst>
        </p:spPr>
        <p:txBody>
          <a:bodyPr/>
          <a:lstStyle/>
          <a:p>
            <a:endParaRPr lang="en-US"/>
          </a:p>
        </p:txBody>
      </p:sp>
      <p:sp>
        <p:nvSpPr>
          <p:cNvPr id="22535" name="Rectangle 8"/>
          <p:cNvSpPr>
            <a:spLocks noChangeArrowheads="1"/>
          </p:cNvSpPr>
          <p:nvPr/>
        </p:nvSpPr>
        <p:spPr bwMode="auto">
          <a:xfrm>
            <a:off x="2147889" y="1789640"/>
            <a:ext cx="327025"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pPr defTabSz="762000"/>
            <a:r>
              <a:rPr lang="en-GB" sz="2000">
                <a:latin typeface="Symbol" charset="0"/>
              </a:rPr>
              <a:t>l</a:t>
            </a:r>
          </a:p>
        </p:txBody>
      </p:sp>
      <p:sp>
        <p:nvSpPr>
          <p:cNvPr id="22536" name="Rectangle 9"/>
          <p:cNvSpPr>
            <a:spLocks noChangeArrowheads="1"/>
          </p:cNvSpPr>
          <p:nvPr/>
        </p:nvSpPr>
        <p:spPr bwMode="auto">
          <a:xfrm>
            <a:off x="6084889" y="2094440"/>
            <a:ext cx="333375"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pPr defTabSz="762000"/>
            <a:r>
              <a:rPr lang="en-GB" sz="2000">
                <a:latin typeface="Symbol" charset="0"/>
              </a:rPr>
              <a:t>m</a:t>
            </a:r>
          </a:p>
        </p:txBody>
      </p:sp>
      <p:sp>
        <p:nvSpPr>
          <p:cNvPr id="22537" name="Rectangle 10"/>
          <p:cNvSpPr>
            <a:spLocks noChangeArrowheads="1"/>
          </p:cNvSpPr>
          <p:nvPr/>
        </p:nvSpPr>
        <p:spPr bwMode="auto">
          <a:xfrm>
            <a:off x="5045075" y="2094440"/>
            <a:ext cx="293350" cy="4007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pPr defTabSz="762000"/>
            <a:r>
              <a:rPr lang="en-GB" sz="2000" i="1"/>
              <a:t>c</a:t>
            </a:r>
          </a:p>
        </p:txBody>
      </p:sp>
      <p:sp>
        <p:nvSpPr>
          <p:cNvPr id="22538" name="Line 11"/>
          <p:cNvSpPr>
            <a:spLocks noChangeShapeType="1"/>
          </p:cNvSpPr>
          <p:nvPr/>
        </p:nvSpPr>
        <p:spPr bwMode="auto">
          <a:xfrm>
            <a:off x="3282951" y="2430990"/>
            <a:ext cx="1687513" cy="0"/>
          </a:xfrm>
          <a:prstGeom prst="line">
            <a:avLst/>
          </a:prstGeom>
          <a:noFill/>
          <a:ln w="12700">
            <a:solidFill>
              <a:schemeClr val="tx1"/>
            </a:solidFill>
            <a:round/>
            <a:headEnd type="stealth" w="med" len="lg"/>
            <a:tailEnd type="stealth" w="med" len="lg"/>
          </a:ln>
          <a:extLst>
            <a:ext uri="{909E8E84-426E-40dd-AFC4-6F175D3DCCD1}">
              <a14:hiddenFill xmlns="" xmlns:a14="http://schemas.microsoft.com/office/drawing/2010/main">
                <a:noFill/>
              </a14:hiddenFill>
            </a:ext>
          </a:extLst>
        </p:spPr>
        <p:txBody>
          <a:bodyPr/>
          <a:lstStyle/>
          <a:p>
            <a:endParaRPr lang="en-US"/>
          </a:p>
        </p:txBody>
      </p:sp>
      <p:sp>
        <p:nvSpPr>
          <p:cNvPr id="22539" name="Rectangle 12"/>
          <p:cNvSpPr>
            <a:spLocks noChangeArrowheads="1"/>
          </p:cNvSpPr>
          <p:nvPr/>
        </p:nvSpPr>
        <p:spPr bwMode="auto">
          <a:xfrm>
            <a:off x="3717926" y="2443690"/>
            <a:ext cx="782137" cy="36997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pPr defTabSz="762000"/>
            <a:r>
              <a:rPr lang="en-GB"/>
              <a:t>Wq,Lq</a:t>
            </a:r>
          </a:p>
        </p:txBody>
      </p:sp>
      <p:sp>
        <p:nvSpPr>
          <p:cNvPr id="22540" name="Line 13"/>
          <p:cNvSpPr>
            <a:spLocks noChangeShapeType="1"/>
          </p:cNvSpPr>
          <p:nvPr/>
        </p:nvSpPr>
        <p:spPr bwMode="auto">
          <a:xfrm>
            <a:off x="3282951" y="3007600"/>
            <a:ext cx="3165475" cy="0"/>
          </a:xfrm>
          <a:prstGeom prst="line">
            <a:avLst/>
          </a:prstGeom>
          <a:noFill/>
          <a:ln w="12700">
            <a:solidFill>
              <a:schemeClr val="tx1"/>
            </a:solidFill>
            <a:round/>
            <a:headEnd type="stealth" w="med" len="lg"/>
            <a:tailEnd type="stealth" w="med" len="lg"/>
          </a:ln>
          <a:extLst>
            <a:ext uri="{909E8E84-426E-40dd-AFC4-6F175D3DCCD1}">
              <a14:hiddenFill xmlns="" xmlns:a14="http://schemas.microsoft.com/office/drawing/2010/main">
                <a:noFill/>
              </a14:hiddenFill>
            </a:ext>
          </a:extLst>
        </p:spPr>
        <p:txBody>
          <a:bodyPr/>
          <a:lstStyle/>
          <a:p>
            <a:endParaRPr lang="en-US"/>
          </a:p>
        </p:txBody>
      </p:sp>
      <p:sp>
        <p:nvSpPr>
          <p:cNvPr id="22541" name="Rectangle 14"/>
          <p:cNvSpPr>
            <a:spLocks noChangeArrowheads="1"/>
          </p:cNvSpPr>
          <p:nvPr/>
        </p:nvSpPr>
        <p:spPr bwMode="auto">
          <a:xfrm>
            <a:off x="4545014" y="3020300"/>
            <a:ext cx="522259" cy="36997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pPr defTabSz="762000"/>
            <a:r>
              <a:rPr lang="en-GB" dirty="0"/>
              <a:t>W,L</a:t>
            </a:r>
          </a:p>
        </p:txBody>
      </p:sp>
    </p:spTree>
    <p:extLst>
      <p:ext uri="{BB962C8B-B14F-4D97-AF65-F5344CB8AC3E}">
        <p14:creationId xmlns:p14="http://schemas.microsoft.com/office/powerpoint/2010/main" val="3001592103"/>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a:noFill/>
        </p:spPr>
        <p:txBody>
          <a:bodyPr/>
          <a:lstStyle/>
          <a:p>
            <a:r>
              <a:rPr lang="en-US">
                <a:latin typeface="Arial" charset="0"/>
                <a:ea typeface="ＭＳ Ｐゴシック" charset="0"/>
                <a:cs typeface="ＭＳ Ｐゴシック" charset="0"/>
              </a:rPr>
              <a:t>M/M/1 queue</a:t>
            </a:r>
          </a:p>
        </p:txBody>
      </p:sp>
      <p:sp>
        <p:nvSpPr>
          <p:cNvPr id="23554" name="Oval 3"/>
          <p:cNvSpPr>
            <a:spLocks noChangeArrowheads="1"/>
          </p:cNvSpPr>
          <p:nvPr/>
        </p:nvSpPr>
        <p:spPr bwMode="auto">
          <a:xfrm>
            <a:off x="6102351" y="1643063"/>
            <a:ext cx="1465263" cy="749300"/>
          </a:xfrm>
          <a:prstGeom prst="ellipse">
            <a:avLst/>
          </a:pr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t-EE"/>
          </a:p>
        </p:txBody>
      </p:sp>
      <p:sp>
        <p:nvSpPr>
          <p:cNvPr id="23555" name="Rectangle 4"/>
          <p:cNvSpPr>
            <a:spLocks noChangeArrowheads="1"/>
          </p:cNvSpPr>
          <p:nvPr/>
        </p:nvSpPr>
        <p:spPr bwMode="auto">
          <a:xfrm>
            <a:off x="4413250" y="1795463"/>
            <a:ext cx="1676400" cy="444500"/>
          </a:xfrm>
          <a:prstGeom prst="rect">
            <a:avLst/>
          </a:prstGeom>
          <a:pattFill prst="dkVert">
            <a:fgClr>
              <a:schemeClr val="accent1"/>
            </a:fgClr>
            <a:bgClr>
              <a:schemeClr val="bg1"/>
            </a:bgClr>
          </a:pattFill>
          <a:ln w="12700">
            <a:solidFill>
              <a:schemeClr val="tx1"/>
            </a:solidFill>
            <a:miter lim="800000"/>
            <a:headEnd/>
            <a:tailEnd/>
          </a:ln>
        </p:spPr>
        <p:txBody>
          <a:bodyPr wrap="none" anchor="ctr"/>
          <a:lstStyle/>
          <a:p>
            <a:endParaRPr lang="et-EE"/>
          </a:p>
        </p:txBody>
      </p:sp>
      <p:sp>
        <p:nvSpPr>
          <p:cNvPr id="23556" name="Line 5"/>
          <p:cNvSpPr>
            <a:spLocks noChangeShapeType="1"/>
          </p:cNvSpPr>
          <p:nvPr/>
        </p:nvSpPr>
        <p:spPr bwMode="auto">
          <a:xfrm>
            <a:off x="3524250" y="2000250"/>
            <a:ext cx="914400" cy="0"/>
          </a:xfrm>
          <a:prstGeom prst="line">
            <a:avLst/>
          </a:prstGeom>
          <a:noFill/>
          <a:ln w="12700">
            <a:solidFill>
              <a:schemeClr val="tx1"/>
            </a:solidFill>
            <a:round/>
            <a:headEnd type="none" w="sm" len="sm"/>
            <a:tailEnd type="stealth" w="med" len="lg"/>
          </a:ln>
          <a:extLst>
            <a:ext uri="{909E8E84-426E-40dd-AFC4-6F175D3DCCD1}">
              <a14:hiddenFill xmlns="" xmlns:a14="http://schemas.microsoft.com/office/drawing/2010/main">
                <a:noFill/>
              </a14:hiddenFill>
            </a:ext>
          </a:extLst>
        </p:spPr>
        <p:txBody>
          <a:bodyPr/>
          <a:lstStyle/>
          <a:p>
            <a:endParaRPr lang="en-US"/>
          </a:p>
        </p:txBody>
      </p:sp>
      <p:sp>
        <p:nvSpPr>
          <p:cNvPr id="23557" name="Line 6"/>
          <p:cNvSpPr>
            <a:spLocks noChangeShapeType="1"/>
          </p:cNvSpPr>
          <p:nvPr/>
        </p:nvSpPr>
        <p:spPr bwMode="auto">
          <a:xfrm>
            <a:off x="7572375" y="2017713"/>
            <a:ext cx="914400" cy="0"/>
          </a:xfrm>
          <a:prstGeom prst="line">
            <a:avLst/>
          </a:prstGeom>
          <a:noFill/>
          <a:ln w="12700">
            <a:solidFill>
              <a:schemeClr val="tx1"/>
            </a:solidFill>
            <a:round/>
            <a:headEnd type="none" w="sm" len="sm"/>
            <a:tailEnd type="stealth" w="med" len="lg"/>
          </a:ln>
          <a:extLst>
            <a:ext uri="{909E8E84-426E-40dd-AFC4-6F175D3DCCD1}">
              <a14:hiddenFill xmlns="" xmlns:a14="http://schemas.microsoft.com/office/drawing/2010/main">
                <a:noFill/>
              </a14:hiddenFill>
            </a:ext>
          </a:extLst>
        </p:spPr>
        <p:txBody>
          <a:bodyPr/>
          <a:lstStyle/>
          <a:p>
            <a:endParaRPr lang="en-US"/>
          </a:p>
        </p:txBody>
      </p:sp>
      <p:sp>
        <p:nvSpPr>
          <p:cNvPr id="23558" name="Rectangle 7"/>
          <p:cNvSpPr>
            <a:spLocks noChangeArrowheads="1"/>
          </p:cNvSpPr>
          <p:nvPr/>
        </p:nvSpPr>
        <p:spPr bwMode="auto">
          <a:xfrm>
            <a:off x="3273426" y="2062163"/>
            <a:ext cx="327025"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pPr defTabSz="762000"/>
            <a:r>
              <a:rPr lang="en-GB" sz="2000">
                <a:latin typeface="Symbol" charset="0"/>
              </a:rPr>
              <a:t>l</a:t>
            </a:r>
          </a:p>
        </p:txBody>
      </p:sp>
      <p:sp>
        <p:nvSpPr>
          <p:cNvPr id="23559" name="Rectangle 8"/>
          <p:cNvSpPr>
            <a:spLocks noChangeArrowheads="1"/>
          </p:cNvSpPr>
          <p:nvPr/>
        </p:nvSpPr>
        <p:spPr bwMode="auto">
          <a:xfrm>
            <a:off x="7210426" y="2366963"/>
            <a:ext cx="333375"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pPr defTabSz="762000"/>
            <a:r>
              <a:rPr lang="en-GB" sz="2000">
                <a:latin typeface="Symbol" charset="0"/>
              </a:rPr>
              <a:t>m</a:t>
            </a:r>
          </a:p>
        </p:txBody>
      </p:sp>
      <p:sp>
        <p:nvSpPr>
          <p:cNvPr id="23560" name="Rectangle 9"/>
          <p:cNvSpPr>
            <a:spLocks noChangeArrowheads="1"/>
          </p:cNvSpPr>
          <p:nvPr/>
        </p:nvSpPr>
        <p:spPr bwMode="auto">
          <a:xfrm>
            <a:off x="6162675" y="2366963"/>
            <a:ext cx="315792" cy="4007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pPr defTabSz="762000"/>
            <a:r>
              <a:rPr lang="en-GB" sz="2000"/>
              <a:t>1</a:t>
            </a:r>
          </a:p>
        </p:txBody>
      </p:sp>
      <p:sp>
        <p:nvSpPr>
          <p:cNvPr id="23561" name="Rectangle 11"/>
          <p:cNvSpPr>
            <a:spLocks noChangeArrowheads="1"/>
          </p:cNvSpPr>
          <p:nvPr/>
        </p:nvSpPr>
        <p:spPr bwMode="auto">
          <a:xfrm>
            <a:off x="1704448" y="2744787"/>
            <a:ext cx="4429125" cy="2359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lstStyle/>
          <a:p>
            <a:pPr marL="285750" indent="-285750" defTabSz="762000">
              <a:spcBef>
                <a:spcPct val="30000"/>
              </a:spcBef>
            </a:pPr>
            <a:r>
              <a:rPr lang="en-GB" sz="2000" b="1" dirty="0"/>
              <a:t>Assumptions:</a:t>
            </a:r>
          </a:p>
          <a:p>
            <a:pPr marL="285750" indent="-285750" defTabSz="762000">
              <a:spcBef>
                <a:spcPct val="30000"/>
              </a:spcBef>
              <a:buSzPct val="100000"/>
              <a:buFontTx/>
              <a:buChar char="•"/>
            </a:pPr>
            <a:r>
              <a:rPr lang="en-GB" sz="2000" dirty="0"/>
              <a:t>time between arrivals and processing time follow a negative exponential distribution</a:t>
            </a:r>
          </a:p>
          <a:p>
            <a:pPr marL="285750" indent="-285750" defTabSz="762000">
              <a:spcBef>
                <a:spcPct val="30000"/>
              </a:spcBef>
              <a:buSzPct val="100000"/>
              <a:buFontTx/>
              <a:buChar char="•"/>
            </a:pPr>
            <a:r>
              <a:rPr lang="en-GB" sz="2000" dirty="0"/>
              <a:t>1 server (</a:t>
            </a:r>
            <a:r>
              <a:rPr lang="en-GB" sz="2000" i="1" dirty="0"/>
              <a:t>c</a:t>
            </a:r>
            <a:r>
              <a:rPr lang="en-GB" sz="2000" dirty="0"/>
              <a:t> = 1)</a:t>
            </a:r>
          </a:p>
          <a:p>
            <a:pPr marL="285750" indent="-285750" defTabSz="762000">
              <a:spcBef>
                <a:spcPct val="30000"/>
              </a:spcBef>
              <a:buSzPct val="100000"/>
              <a:buFontTx/>
              <a:buChar char="•"/>
            </a:pPr>
            <a:r>
              <a:rPr lang="en-GB" sz="2000" dirty="0"/>
              <a:t>FIFO</a:t>
            </a:r>
          </a:p>
        </p:txBody>
      </p:sp>
      <p:grpSp>
        <p:nvGrpSpPr>
          <p:cNvPr id="23562" name="Group 103"/>
          <p:cNvGrpSpPr>
            <a:grpSpLocks/>
          </p:cNvGrpSpPr>
          <p:nvPr/>
        </p:nvGrpSpPr>
        <p:grpSpPr bwMode="auto">
          <a:xfrm>
            <a:off x="4217135" y="4999031"/>
            <a:ext cx="6095060" cy="914400"/>
            <a:chOff x="844" y="3360"/>
            <a:chExt cx="3679" cy="576"/>
          </a:xfrm>
        </p:grpSpPr>
        <p:sp>
          <p:nvSpPr>
            <p:cNvPr id="23566" name="Rectangle 95"/>
            <p:cNvSpPr>
              <a:spLocks noChangeArrowheads="1"/>
            </p:cNvSpPr>
            <p:nvPr/>
          </p:nvSpPr>
          <p:spPr bwMode="auto">
            <a:xfrm>
              <a:off x="2640" y="3360"/>
              <a:ext cx="1883" cy="576"/>
            </a:xfrm>
            <a:prstGeom prst="rect">
              <a:avLst/>
            </a:prstGeom>
            <a:solidFill>
              <a:srgbClr val="D7D7FF"/>
            </a:solidFill>
            <a:ln w="9525">
              <a:solidFill>
                <a:schemeClr val="tx1"/>
              </a:solidFill>
              <a:miter lim="800000"/>
              <a:headEnd/>
              <a:tailEnd/>
            </a:ln>
          </p:spPr>
          <p:txBody>
            <a:bodyPr wrap="none" anchor="ctr"/>
            <a:lstStyle/>
            <a:p>
              <a:endParaRPr lang="et-EE"/>
            </a:p>
          </p:txBody>
        </p:sp>
        <p:sp>
          <p:nvSpPr>
            <p:cNvPr id="23567" name="Rectangle 94"/>
            <p:cNvSpPr>
              <a:spLocks noChangeArrowheads="1"/>
            </p:cNvSpPr>
            <p:nvPr/>
          </p:nvSpPr>
          <p:spPr bwMode="auto">
            <a:xfrm>
              <a:off x="864" y="3360"/>
              <a:ext cx="1584" cy="576"/>
            </a:xfrm>
            <a:prstGeom prst="rect">
              <a:avLst/>
            </a:prstGeom>
            <a:solidFill>
              <a:srgbClr val="D7D7FF"/>
            </a:solidFill>
            <a:ln w="9525">
              <a:solidFill>
                <a:schemeClr val="tx1"/>
              </a:solidFill>
              <a:miter lim="800000"/>
              <a:headEnd/>
              <a:tailEnd/>
            </a:ln>
          </p:spPr>
          <p:txBody>
            <a:bodyPr wrap="none" anchor="ctr"/>
            <a:lstStyle/>
            <a:p>
              <a:endParaRPr lang="et-EE"/>
            </a:p>
          </p:txBody>
        </p:sp>
        <p:sp>
          <p:nvSpPr>
            <p:cNvPr id="23568" name="Text Box 88"/>
            <p:cNvSpPr txBox="1">
              <a:spLocks noChangeArrowheads="1"/>
            </p:cNvSpPr>
            <p:nvPr/>
          </p:nvSpPr>
          <p:spPr bwMode="auto">
            <a:xfrm>
              <a:off x="960" y="3360"/>
              <a:ext cx="960"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ＭＳ Ｐゴシック" charset="0"/>
                  <a:cs typeface="ＭＳ Ｐゴシック" charset="0"/>
                </a:defRPr>
              </a:lvl1pPr>
              <a:lvl2pPr marL="742950" indent="-285750" eaLnBrk="0" hangingPunct="0">
                <a:defRPr sz="2400" b="1">
                  <a:solidFill>
                    <a:schemeClr val="tx1"/>
                  </a:solidFill>
                  <a:latin typeface="Arial" charset="0"/>
                  <a:ea typeface="ＭＳ Ｐゴシック" charset="0"/>
                </a:defRPr>
              </a:lvl2pPr>
              <a:lvl3pPr marL="1143000" indent="-228600" eaLnBrk="0" hangingPunct="0">
                <a:defRPr sz="2400" b="1">
                  <a:solidFill>
                    <a:schemeClr val="tx1"/>
                  </a:solidFill>
                  <a:latin typeface="Arial" charset="0"/>
                  <a:ea typeface="ＭＳ Ｐゴシック" charset="0"/>
                </a:defRPr>
              </a:lvl3pPr>
              <a:lvl4pPr marL="1600200" indent="-228600" eaLnBrk="0" hangingPunct="0">
                <a:defRPr sz="2400" b="1">
                  <a:solidFill>
                    <a:schemeClr val="tx1"/>
                  </a:solidFill>
                  <a:latin typeface="Arial" charset="0"/>
                  <a:ea typeface="ＭＳ Ｐゴシック" charset="0"/>
                </a:defRPr>
              </a:lvl4pPr>
              <a:lvl5pPr marL="2057400" indent="-228600" eaLnBrk="0" hangingPunct="0">
                <a:defRPr sz="2400" b="1">
                  <a:solidFill>
                    <a:schemeClr val="tx1"/>
                  </a:solidFill>
                  <a:latin typeface="Arial" charset="0"/>
                  <a:ea typeface="ＭＳ Ｐゴシック" charset="0"/>
                </a:defRPr>
              </a:lvl5pPr>
              <a:lvl6pPr marL="2514600" indent="-228600" eaLnBrk="0" fontAlgn="base" hangingPunct="0">
                <a:spcBef>
                  <a:spcPct val="0"/>
                </a:spcBef>
                <a:spcAft>
                  <a:spcPct val="0"/>
                </a:spcAft>
                <a:defRPr sz="2400" b="1">
                  <a:solidFill>
                    <a:schemeClr val="tx1"/>
                  </a:solidFill>
                  <a:latin typeface="Arial" charset="0"/>
                  <a:ea typeface="ＭＳ Ｐゴシック" charset="0"/>
                </a:defRPr>
              </a:lvl6pPr>
              <a:lvl7pPr marL="2971800" indent="-228600" eaLnBrk="0" fontAlgn="base" hangingPunct="0">
                <a:spcBef>
                  <a:spcPct val="0"/>
                </a:spcBef>
                <a:spcAft>
                  <a:spcPct val="0"/>
                </a:spcAft>
                <a:defRPr sz="2400" b="1">
                  <a:solidFill>
                    <a:schemeClr val="tx1"/>
                  </a:solidFill>
                  <a:latin typeface="Arial" charset="0"/>
                  <a:ea typeface="ＭＳ Ｐゴシック" charset="0"/>
                </a:defRPr>
              </a:lvl7pPr>
              <a:lvl8pPr marL="3429000" indent="-228600" eaLnBrk="0" fontAlgn="base" hangingPunct="0">
                <a:spcBef>
                  <a:spcPct val="0"/>
                </a:spcBef>
                <a:spcAft>
                  <a:spcPct val="0"/>
                </a:spcAft>
                <a:defRPr sz="2400" b="1">
                  <a:solidFill>
                    <a:schemeClr val="tx1"/>
                  </a:solidFill>
                  <a:latin typeface="Arial" charset="0"/>
                  <a:ea typeface="ＭＳ Ｐゴシック" charset="0"/>
                </a:defRPr>
              </a:lvl8pPr>
              <a:lvl9pPr marL="3886200" indent="-228600" eaLnBrk="0" fontAlgn="base" hangingPunct="0">
                <a:spcBef>
                  <a:spcPct val="0"/>
                </a:spcBef>
                <a:spcAft>
                  <a:spcPct val="0"/>
                </a:spcAft>
                <a:defRPr sz="2400" b="1">
                  <a:solidFill>
                    <a:schemeClr val="tx1"/>
                  </a:solidFill>
                  <a:latin typeface="Arial" charset="0"/>
                  <a:ea typeface="ＭＳ Ｐゴシック" charset="0"/>
                </a:defRPr>
              </a:lvl9pPr>
            </a:lstStyle>
            <a:p>
              <a:pPr eaLnBrk="1" hangingPunct="1">
                <a:spcBef>
                  <a:spcPct val="50000"/>
                </a:spcBef>
              </a:pPr>
              <a:r>
                <a:rPr lang="en-US" sz="2000"/>
                <a:t>L=</a:t>
              </a:r>
              <a:r>
                <a:rPr lang="en-US" sz="2000">
                  <a:sym typeface="Symbol" charset="0"/>
                </a:rPr>
                <a:t>/(1- )</a:t>
              </a:r>
            </a:p>
          </p:txBody>
        </p:sp>
        <p:sp>
          <p:nvSpPr>
            <p:cNvPr id="23569" name="Text Box 89"/>
            <p:cNvSpPr txBox="1">
              <a:spLocks noChangeArrowheads="1"/>
            </p:cNvSpPr>
            <p:nvPr/>
          </p:nvSpPr>
          <p:spPr bwMode="auto">
            <a:xfrm>
              <a:off x="2736" y="3360"/>
              <a:ext cx="1488"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ＭＳ Ｐゴシック" charset="0"/>
                  <a:cs typeface="ＭＳ Ｐゴシック" charset="0"/>
                </a:defRPr>
              </a:lvl1pPr>
              <a:lvl2pPr marL="742950" indent="-285750" eaLnBrk="0" hangingPunct="0">
                <a:defRPr sz="2400" b="1">
                  <a:solidFill>
                    <a:schemeClr val="tx1"/>
                  </a:solidFill>
                  <a:latin typeface="Arial" charset="0"/>
                  <a:ea typeface="ＭＳ Ｐゴシック" charset="0"/>
                </a:defRPr>
              </a:lvl2pPr>
              <a:lvl3pPr marL="1143000" indent="-228600" eaLnBrk="0" hangingPunct="0">
                <a:defRPr sz="2400" b="1">
                  <a:solidFill>
                    <a:schemeClr val="tx1"/>
                  </a:solidFill>
                  <a:latin typeface="Arial" charset="0"/>
                  <a:ea typeface="ＭＳ Ｐゴシック" charset="0"/>
                </a:defRPr>
              </a:lvl3pPr>
              <a:lvl4pPr marL="1600200" indent="-228600" eaLnBrk="0" hangingPunct="0">
                <a:defRPr sz="2400" b="1">
                  <a:solidFill>
                    <a:schemeClr val="tx1"/>
                  </a:solidFill>
                  <a:latin typeface="Arial" charset="0"/>
                  <a:ea typeface="ＭＳ Ｐゴシック" charset="0"/>
                </a:defRPr>
              </a:lvl4pPr>
              <a:lvl5pPr marL="2057400" indent="-228600" eaLnBrk="0" hangingPunct="0">
                <a:defRPr sz="2400" b="1">
                  <a:solidFill>
                    <a:schemeClr val="tx1"/>
                  </a:solidFill>
                  <a:latin typeface="Arial" charset="0"/>
                  <a:ea typeface="ＭＳ Ｐゴシック" charset="0"/>
                </a:defRPr>
              </a:lvl5pPr>
              <a:lvl6pPr marL="2514600" indent="-228600" eaLnBrk="0" fontAlgn="base" hangingPunct="0">
                <a:spcBef>
                  <a:spcPct val="0"/>
                </a:spcBef>
                <a:spcAft>
                  <a:spcPct val="0"/>
                </a:spcAft>
                <a:defRPr sz="2400" b="1">
                  <a:solidFill>
                    <a:schemeClr val="tx1"/>
                  </a:solidFill>
                  <a:latin typeface="Arial" charset="0"/>
                  <a:ea typeface="ＭＳ Ｐゴシック" charset="0"/>
                </a:defRPr>
              </a:lvl6pPr>
              <a:lvl7pPr marL="2971800" indent="-228600" eaLnBrk="0" fontAlgn="base" hangingPunct="0">
                <a:spcBef>
                  <a:spcPct val="0"/>
                </a:spcBef>
                <a:spcAft>
                  <a:spcPct val="0"/>
                </a:spcAft>
                <a:defRPr sz="2400" b="1">
                  <a:solidFill>
                    <a:schemeClr val="tx1"/>
                  </a:solidFill>
                  <a:latin typeface="Arial" charset="0"/>
                  <a:ea typeface="ＭＳ Ｐゴシック" charset="0"/>
                </a:defRPr>
              </a:lvl7pPr>
              <a:lvl8pPr marL="3429000" indent="-228600" eaLnBrk="0" fontAlgn="base" hangingPunct="0">
                <a:spcBef>
                  <a:spcPct val="0"/>
                </a:spcBef>
                <a:spcAft>
                  <a:spcPct val="0"/>
                </a:spcAft>
                <a:defRPr sz="2400" b="1">
                  <a:solidFill>
                    <a:schemeClr val="tx1"/>
                  </a:solidFill>
                  <a:latin typeface="Arial" charset="0"/>
                  <a:ea typeface="ＭＳ Ｐゴシック" charset="0"/>
                </a:defRPr>
              </a:lvl8pPr>
              <a:lvl9pPr marL="3886200" indent="-228600" eaLnBrk="0" fontAlgn="base" hangingPunct="0">
                <a:spcBef>
                  <a:spcPct val="0"/>
                </a:spcBef>
                <a:spcAft>
                  <a:spcPct val="0"/>
                </a:spcAft>
                <a:defRPr sz="2400" b="1">
                  <a:solidFill>
                    <a:schemeClr val="tx1"/>
                  </a:solidFill>
                  <a:latin typeface="Arial" charset="0"/>
                  <a:ea typeface="ＭＳ Ｐゴシック" charset="0"/>
                </a:defRPr>
              </a:lvl9pPr>
            </a:lstStyle>
            <a:p>
              <a:pPr eaLnBrk="1" hangingPunct="1">
                <a:spcBef>
                  <a:spcPct val="50000"/>
                </a:spcBef>
              </a:pPr>
              <a:r>
                <a:rPr lang="en-US" sz="2000"/>
                <a:t>L</a:t>
              </a:r>
              <a:r>
                <a:rPr lang="en-US" sz="2000" baseline="-10000"/>
                <a:t>q</a:t>
              </a:r>
              <a:r>
                <a:rPr lang="en-US" sz="2000"/>
                <a:t>= </a:t>
              </a:r>
              <a:r>
                <a:rPr lang="en-US" sz="2000">
                  <a:sym typeface="Symbol" charset="0"/>
                </a:rPr>
                <a:t></a:t>
              </a:r>
              <a:r>
                <a:rPr lang="en-US" sz="2000" baseline="30000">
                  <a:sym typeface="Symbol" charset="0"/>
                </a:rPr>
                <a:t>2</a:t>
              </a:r>
              <a:r>
                <a:rPr lang="en-US" sz="2000">
                  <a:sym typeface="Symbol" charset="0"/>
                </a:rPr>
                <a:t>/(1- ) = L-</a:t>
              </a:r>
            </a:p>
          </p:txBody>
        </p:sp>
        <p:sp>
          <p:nvSpPr>
            <p:cNvPr id="23570" name="Text Box 91"/>
            <p:cNvSpPr txBox="1">
              <a:spLocks noChangeArrowheads="1"/>
            </p:cNvSpPr>
            <p:nvPr/>
          </p:nvSpPr>
          <p:spPr bwMode="auto">
            <a:xfrm>
              <a:off x="844" y="3630"/>
              <a:ext cx="1488"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ＭＳ Ｐゴシック" charset="0"/>
                  <a:cs typeface="ＭＳ Ｐゴシック" charset="0"/>
                </a:defRPr>
              </a:lvl1pPr>
              <a:lvl2pPr marL="742950" indent="-285750" eaLnBrk="0" hangingPunct="0">
                <a:defRPr sz="2400" b="1">
                  <a:solidFill>
                    <a:schemeClr val="tx1"/>
                  </a:solidFill>
                  <a:latin typeface="Arial" charset="0"/>
                  <a:ea typeface="ＭＳ Ｐゴシック" charset="0"/>
                </a:defRPr>
              </a:lvl2pPr>
              <a:lvl3pPr marL="1143000" indent="-228600" eaLnBrk="0" hangingPunct="0">
                <a:defRPr sz="2400" b="1">
                  <a:solidFill>
                    <a:schemeClr val="tx1"/>
                  </a:solidFill>
                  <a:latin typeface="Arial" charset="0"/>
                  <a:ea typeface="ＭＳ Ｐゴシック" charset="0"/>
                </a:defRPr>
              </a:lvl3pPr>
              <a:lvl4pPr marL="1600200" indent="-228600" eaLnBrk="0" hangingPunct="0">
                <a:defRPr sz="2400" b="1">
                  <a:solidFill>
                    <a:schemeClr val="tx1"/>
                  </a:solidFill>
                  <a:latin typeface="Arial" charset="0"/>
                  <a:ea typeface="ＭＳ Ｐゴシック" charset="0"/>
                </a:defRPr>
              </a:lvl4pPr>
              <a:lvl5pPr marL="2057400" indent="-228600" eaLnBrk="0" hangingPunct="0">
                <a:defRPr sz="2400" b="1">
                  <a:solidFill>
                    <a:schemeClr val="tx1"/>
                  </a:solidFill>
                  <a:latin typeface="Arial" charset="0"/>
                  <a:ea typeface="ＭＳ Ｐゴシック" charset="0"/>
                </a:defRPr>
              </a:lvl5pPr>
              <a:lvl6pPr marL="2514600" indent="-228600" eaLnBrk="0" fontAlgn="base" hangingPunct="0">
                <a:spcBef>
                  <a:spcPct val="0"/>
                </a:spcBef>
                <a:spcAft>
                  <a:spcPct val="0"/>
                </a:spcAft>
                <a:defRPr sz="2400" b="1">
                  <a:solidFill>
                    <a:schemeClr val="tx1"/>
                  </a:solidFill>
                  <a:latin typeface="Arial" charset="0"/>
                  <a:ea typeface="ＭＳ Ｐゴシック" charset="0"/>
                </a:defRPr>
              </a:lvl6pPr>
              <a:lvl7pPr marL="2971800" indent="-228600" eaLnBrk="0" fontAlgn="base" hangingPunct="0">
                <a:spcBef>
                  <a:spcPct val="0"/>
                </a:spcBef>
                <a:spcAft>
                  <a:spcPct val="0"/>
                </a:spcAft>
                <a:defRPr sz="2400" b="1">
                  <a:solidFill>
                    <a:schemeClr val="tx1"/>
                  </a:solidFill>
                  <a:latin typeface="Arial" charset="0"/>
                  <a:ea typeface="ＭＳ Ｐゴシック" charset="0"/>
                </a:defRPr>
              </a:lvl7pPr>
              <a:lvl8pPr marL="3429000" indent="-228600" eaLnBrk="0" fontAlgn="base" hangingPunct="0">
                <a:spcBef>
                  <a:spcPct val="0"/>
                </a:spcBef>
                <a:spcAft>
                  <a:spcPct val="0"/>
                </a:spcAft>
                <a:defRPr sz="2400" b="1">
                  <a:solidFill>
                    <a:schemeClr val="tx1"/>
                  </a:solidFill>
                  <a:latin typeface="Arial" charset="0"/>
                  <a:ea typeface="ＭＳ Ｐゴシック" charset="0"/>
                </a:defRPr>
              </a:lvl8pPr>
              <a:lvl9pPr marL="3886200" indent="-228600" eaLnBrk="0" fontAlgn="base" hangingPunct="0">
                <a:spcBef>
                  <a:spcPct val="0"/>
                </a:spcBef>
                <a:spcAft>
                  <a:spcPct val="0"/>
                </a:spcAft>
                <a:defRPr sz="2400" b="1">
                  <a:solidFill>
                    <a:schemeClr val="tx1"/>
                  </a:solidFill>
                  <a:latin typeface="Arial" charset="0"/>
                  <a:ea typeface="ＭＳ Ｐゴシック" charset="0"/>
                </a:defRPr>
              </a:lvl9pPr>
            </a:lstStyle>
            <a:p>
              <a:pPr eaLnBrk="1" hangingPunct="1">
                <a:spcBef>
                  <a:spcPct val="50000"/>
                </a:spcBef>
              </a:pPr>
              <a:r>
                <a:rPr lang="en-US" sz="2000" dirty="0"/>
                <a:t>W=L/</a:t>
              </a:r>
              <a:r>
                <a:rPr lang="en-US" sz="2000" dirty="0">
                  <a:sym typeface="Symbol" charset="0"/>
                </a:rPr>
                <a:t>=1/(- )</a:t>
              </a:r>
            </a:p>
          </p:txBody>
        </p:sp>
        <p:sp>
          <p:nvSpPr>
            <p:cNvPr id="23571" name="Text Box 92"/>
            <p:cNvSpPr txBox="1">
              <a:spLocks noChangeArrowheads="1"/>
            </p:cNvSpPr>
            <p:nvPr/>
          </p:nvSpPr>
          <p:spPr bwMode="auto">
            <a:xfrm>
              <a:off x="2596" y="3638"/>
              <a:ext cx="1920"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ＭＳ Ｐゴシック" charset="0"/>
                  <a:cs typeface="ＭＳ Ｐゴシック" charset="0"/>
                </a:defRPr>
              </a:lvl1pPr>
              <a:lvl2pPr marL="742950" indent="-285750" eaLnBrk="0" hangingPunct="0">
                <a:defRPr sz="2400" b="1">
                  <a:solidFill>
                    <a:schemeClr val="tx1"/>
                  </a:solidFill>
                  <a:latin typeface="Arial" charset="0"/>
                  <a:ea typeface="ＭＳ Ｐゴシック" charset="0"/>
                </a:defRPr>
              </a:lvl2pPr>
              <a:lvl3pPr marL="1143000" indent="-228600" eaLnBrk="0" hangingPunct="0">
                <a:defRPr sz="2400" b="1">
                  <a:solidFill>
                    <a:schemeClr val="tx1"/>
                  </a:solidFill>
                  <a:latin typeface="Arial" charset="0"/>
                  <a:ea typeface="ＭＳ Ｐゴシック" charset="0"/>
                </a:defRPr>
              </a:lvl3pPr>
              <a:lvl4pPr marL="1600200" indent="-228600" eaLnBrk="0" hangingPunct="0">
                <a:defRPr sz="2400" b="1">
                  <a:solidFill>
                    <a:schemeClr val="tx1"/>
                  </a:solidFill>
                  <a:latin typeface="Arial" charset="0"/>
                  <a:ea typeface="ＭＳ Ｐゴシック" charset="0"/>
                </a:defRPr>
              </a:lvl4pPr>
              <a:lvl5pPr marL="2057400" indent="-228600" eaLnBrk="0" hangingPunct="0">
                <a:defRPr sz="2400" b="1">
                  <a:solidFill>
                    <a:schemeClr val="tx1"/>
                  </a:solidFill>
                  <a:latin typeface="Arial" charset="0"/>
                  <a:ea typeface="ＭＳ Ｐゴシック" charset="0"/>
                </a:defRPr>
              </a:lvl5pPr>
              <a:lvl6pPr marL="2514600" indent="-228600" eaLnBrk="0" fontAlgn="base" hangingPunct="0">
                <a:spcBef>
                  <a:spcPct val="0"/>
                </a:spcBef>
                <a:spcAft>
                  <a:spcPct val="0"/>
                </a:spcAft>
                <a:defRPr sz="2400" b="1">
                  <a:solidFill>
                    <a:schemeClr val="tx1"/>
                  </a:solidFill>
                  <a:latin typeface="Arial" charset="0"/>
                  <a:ea typeface="ＭＳ Ｐゴシック" charset="0"/>
                </a:defRPr>
              </a:lvl6pPr>
              <a:lvl7pPr marL="2971800" indent="-228600" eaLnBrk="0" fontAlgn="base" hangingPunct="0">
                <a:spcBef>
                  <a:spcPct val="0"/>
                </a:spcBef>
                <a:spcAft>
                  <a:spcPct val="0"/>
                </a:spcAft>
                <a:defRPr sz="2400" b="1">
                  <a:solidFill>
                    <a:schemeClr val="tx1"/>
                  </a:solidFill>
                  <a:latin typeface="Arial" charset="0"/>
                  <a:ea typeface="ＭＳ Ｐゴシック" charset="0"/>
                </a:defRPr>
              </a:lvl7pPr>
              <a:lvl8pPr marL="3429000" indent="-228600" eaLnBrk="0" fontAlgn="base" hangingPunct="0">
                <a:spcBef>
                  <a:spcPct val="0"/>
                </a:spcBef>
                <a:spcAft>
                  <a:spcPct val="0"/>
                </a:spcAft>
                <a:defRPr sz="2400" b="1">
                  <a:solidFill>
                    <a:schemeClr val="tx1"/>
                  </a:solidFill>
                  <a:latin typeface="Arial" charset="0"/>
                  <a:ea typeface="ＭＳ Ｐゴシック" charset="0"/>
                </a:defRPr>
              </a:lvl8pPr>
              <a:lvl9pPr marL="3886200" indent="-228600" eaLnBrk="0" fontAlgn="base" hangingPunct="0">
                <a:spcBef>
                  <a:spcPct val="0"/>
                </a:spcBef>
                <a:spcAft>
                  <a:spcPct val="0"/>
                </a:spcAft>
                <a:defRPr sz="2400" b="1">
                  <a:solidFill>
                    <a:schemeClr val="tx1"/>
                  </a:solidFill>
                  <a:latin typeface="Arial" charset="0"/>
                  <a:ea typeface="ＭＳ Ｐゴシック" charset="0"/>
                </a:defRPr>
              </a:lvl9pPr>
            </a:lstStyle>
            <a:p>
              <a:pPr eaLnBrk="1" hangingPunct="1">
                <a:spcBef>
                  <a:spcPct val="50000"/>
                </a:spcBef>
              </a:pPr>
              <a:r>
                <a:rPr lang="en-US" sz="2000" dirty="0" err="1"/>
                <a:t>W</a:t>
              </a:r>
              <a:r>
                <a:rPr lang="en-US" sz="2000" baseline="-4000" dirty="0" err="1"/>
                <a:t>q</a:t>
              </a:r>
              <a:r>
                <a:rPr lang="en-US" sz="2000" dirty="0"/>
                <a:t>=</a:t>
              </a:r>
              <a:r>
                <a:rPr lang="en-US" sz="2000" dirty="0" err="1"/>
                <a:t>L</a:t>
              </a:r>
              <a:r>
                <a:rPr lang="en-US" sz="2000" baseline="-4000" dirty="0" err="1"/>
                <a:t>q</a:t>
              </a:r>
              <a:r>
                <a:rPr lang="en-US" sz="2000" dirty="0"/>
                <a:t>/</a:t>
              </a:r>
              <a:r>
                <a:rPr lang="en-US" sz="2000" dirty="0">
                  <a:sym typeface="Symbol" charset="0"/>
                </a:rPr>
                <a:t>=  /( (- ))</a:t>
              </a:r>
            </a:p>
          </p:txBody>
        </p:sp>
      </p:grpSp>
      <p:sp>
        <p:nvSpPr>
          <p:cNvPr id="23563" name="Rectangle 12"/>
          <p:cNvSpPr>
            <a:spLocks noChangeArrowheads="1"/>
          </p:cNvSpPr>
          <p:nvPr/>
        </p:nvSpPr>
        <p:spPr bwMode="auto">
          <a:xfrm>
            <a:off x="6096000" y="3143250"/>
            <a:ext cx="4038600" cy="990600"/>
          </a:xfrm>
          <a:prstGeom prst="rect">
            <a:avLst/>
          </a:prstGeom>
          <a:solidFill>
            <a:schemeClr val="accent1">
              <a:lumMod val="60000"/>
              <a:lumOff val="40000"/>
            </a:schemeClr>
          </a:solidFill>
          <a:ln w="9525">
            <a:solidFill>
              <a:schemeClr val="tx1"/>
            </a:solidFill>
            <a:miter lim="800000"/>
            <a:headEnd/>
            <a:tailEnd/>
          </a:ln>
        </p:spPr>
        <p:txBody>
          <a:bodyPr wrap="none" anchor="ctr"/>
          <a:lstStyle/>
          <a:p>
            <a:endParaRPr lang="et-EE"/>
          </a:p>
        </p:txBody>
      </p:sp>
      <p:graphicFrame>
        <p:nvGraphicFramePr>
          <p:cNvPr id="23564" name="Object 2"/>
          <p:cNvGraphicFramePr>
            <a:graphicFrameLocks noChangeAspect="1"/>
          </p:cNvGraphicFramePr>
          <p:nvPr/>
        </p:nvGraphicFramePr>
        <p:xfrm>
          <a:off x="6310313" y="3286125"/>
          <a:ext cx="3486150" cy="825500"/>
        </p:xfrm>
        <a:graphic>
          <a:graphicData uri="http://schemas.openxmlformats.org/presentationml/2006/ole">
            <mc:AlternateContent xmlns:mc="http://schemas.openxmlformats.org/markup-compatibility/2006">
              <mc:Choice xmlns:v="urn:schemas-microsoft-com:vml" Requires="v">
                <p:oleObj name="Equation" r:id="rId3" imgW="3327400" imgH="787400" progId="Equation.3">
                  <p:embed/>
                </p:oleObj>
              </mc:Choice>
              <mc:Fallback>
                <p:oleObj name="Equation" r:id="rId3" imgW="3327400" imgH="787400" progId="Equation.3">
                  <p:embed/>
                  <p:pic>
                    <p:nvPicPr>
                      <p:cNvPr id="23564"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10313" y="3286125"/>
                        <a:ext cx="3486150" cy="8255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Tree>
    <p:extLst>
      <p:ext uri="{BB962C8B-B14F-4D97-AF65-F5344CB8AC3E}">
        <p14:creationId xmlns:p14="http://schemas.microsoft.com/office/powerpoint/2010/main" val="3107978849"/>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13"/>
          <p:cNvSpPr>
            <a:spLocks noChangeArrowheads="1"/>
          </p:cNvSpPr>
          <p:nvPr/>
        </p:nvSpPr>
        <p:spPr bwMode="auto">
          <a:xfrm>
            <a:off x="2595563" y="2248429"/>
            <a:ext cx="4038600" cy="990600"/>
          </a:xfrm>
          <a:prstGeom prst="rect">
            <a:avLst/>
          </a:prstGeom>
          <a:solidFill>
            <a:schemeClr val="accent1">
              <a:lumMod val="60000"/>
              <a:lumOff val="40000"/>
            </a:schemeClr>
          </a:solidFill>
          <a:ln w="9525">
            <a:solidFill>
              <a:schemeClr val="tx1"/>
            </a:solidFill>
            <a:miter lim="800000"/>
            <a:headEnd/>
            <a:tailEnd/>
          </a:ln>
        </p:spPr>
        <p:txBody>
          <a:bodyPr wrap="none" anchor="ctr"/>
          <a:lstStyle/>
          <a:p>
            <a:endParaRPr lang="et-EE"/>
          </a:p>
        </p:txBody>
      </p:sp>
      <p:graphicFrame>
        <p:nvGraphicFramePr>
          <p:cNvPr id="24581" name="Object 3"/>
          <p:cNvGraphicFramePr>
            <a:graphicFrameLocks noChangeAspect="1"/>
          </p:cNvGraphicFramePr>
          <p:nvPr/>
        </p:nvGraphicFramePr>
        <p:xfrm>
          <a:off x="2738438" y="2391304"/>
          <a:ext cx="3683000" cy="787400"/>
        </p:xfrm>
        <a:graphic>
          <a:graphicData uri="http://schemas.openxmlformats.org/presentationml/2006/ole">
            <mc:AlternateContent xmlns:mc="http://schemas.openxmlformats.org/markup-compatibility/2006">
              <mc:Choice xmlns:v="urn:schemas-microsoft-com:vml" Requires="v">
                <p:oleObj name="Equation" r:id="rId3" imgW="3683000" imgH="787400" progId="Equation.3">
                  <p:embed/>
                </p:oleObj>
              </mc:Choice>
              <mc:Fallback>
                <p:oleObj name="Equation" r:id="rId3" imgW="3683000" imgH="787400" progId="Equation.3">
                  <p:embed/>
                  <p:pic>
                    <p:nvPicPr>
                      <p:cNvPr id="24581"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38438" y="2391304"/>
                        <a:ext cx="3683000" cy="7874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24582" name="Text Box 15"/>
          <p:cNvSpPr txBox="1">
            <a:spLocks noChangeArrowheads="1"/>
          </p:cNvSpPr>
          <p:nvPr/>
        </p:nvSpPr>
        <p:spPr bwMode="auto">
          <a:xfrm>
            <a:off x="1981200" y="1143001"/>
            <a:ext cx="8458200" cy="8302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346075" indent="-346075" eaLnBrk="0" hangingPunct="0">
              <a:defRPr sz="2400" b="1">
                <a:solidFill>
                  <a:schemeClr val="tx1"/>
                </a:solidFill>
                <a:latin typeface="Arial" charset="0"/>
                <a:ea typeface="ＭＳ Ｐゴシック" charset="0"/>
                <a:cs typeface="ＭＳ Ｐゴシック" charset="0"/>
              </a:defRPr>
            </a:lvl1pPr>
            <a:lvl2pPr marL="742950" indent="-285750" eaLnBrk="0" hangingPunct="0">
              <a:defRPr sz="2400" b="1">
                <a:solidFill>
                  <a:schemeClr val="tx1"/>
                </a:solidFill>
                <a:latin typeface="Arial" charset="0"/>
                <a:ea typeface="ＭＳ Ｐゴシック" charset="0"/>
              </a:defRPr>
            </a:lvl2pPr>
            <a:lvl3pPr marL="1143000" indent="-228600" eaLnBrk="0" hangingPunct="0">
              <a:defRPr sz="2400" b="1">
                <a:solidFill>
                  <a:schemeClr val="tx1"/>
                </a:solidFill>
                <a:latin typeface="Arial" charset="0"/>
                <a:ea typeface="ＭＳ Ｐゴシック" charset="0"/>
              </a:defRPr>
            </a:lvl3pPr>
            <a:lvl4pPr marL="1600200" indent="-228600" eaLnBrk="0" hangingPunct="0">
              <a:defRPr sz="2400" b="1">
                <a:solidFill>
                  <a:schemeClr val="tx1"/>
                </a:solidFill>
                <a:latin typeface="Arial" charset="0"/>
                <a:ea typeface="ＭＳ Ｐゴシック" charset="0"/>
              </a:defRPr>
            </a:lvl4pPr>
            <a:lvl5pPr marL="2057400" indent="-228600" eaLnBrk="0" hangingPunct="0">
              <a:defRPr sz="2400" b="1">
                <a:solidFill>
                  <a:schemeClr val="tx1"/>
                </a:solidFill>
                <a:latin typeface="Arial" charset="0"/>
                <a:ea typeface="ＭＳ Ｐゴシック" charset="0"/>
              </a:defRPr>
            </a:lvl5pPr>
            <a:lvl6pPr marL="2514600" indent="-228600" eaLnBrk="0" fontAlgn="base" hangingPunct="0">
              <a:spcBef>
                <a:spcPct val="0"/>
              </a:spcBef>
              <a:spcAft>
                <a:spcPct val="0"/>
              </a:spcAft>
              <a:defRPr sz="2400" b="1">
                <a:solidFill>
                  <a:schemeClr val="tx1"/>
                </a:solidFill>
                <a:latin typeface="Arial" charset="0"/>
                <a:ea typeface="ＭＳ Ｐゴシック" charset="0"/>
              </a:defRPr>
            </a:lvl6pPr>
            <a:lvl7pPr marL="2971800" indent="-228600" eaLnBrk="0" fontAlgn="base" hangingPunct="0">
              <a:spcBef>
                <a:spcPct val="0"/>
              </a:spcBef>
              <a:spcAft>
                <a:spcPct val="0"/>
              </a:spcAft>
              <a:defRPr sz="2400" b="1">
                <a:solidFill>
                  <a:schemeClr val="tx1"/>
                </a:solidFill>
                <a:latin typeface="Arial" charset="0"/>
                <a:ea typeface="ＭＳ Ｐゴシック" charset="0"/>
              </a:defRPr>
            </a:lvl7pPr>
            <a:lvl8pPr marL="3429000" indent="-228600" eaLnBrk="0" fontAlgn="base" hangingPunct="0">
              <a:spcBef>
                <a:spcPct val="0"/>
              </a:spcBef>
              <a:spcAft>
                <a:spcPct val="0"/>
              </a:spcAft>
              <a:defRPr sz="2400" b="1">
                <a:solidFill>
                  <a:schemeClr val="tx1"/>
                </a:solidFill>
                <a:latin typeface="Arial" charset="0"/>
                <a:ea typeface="ＭＳ Ｐゴシック" charset="0"/>
              </a:defRPr>
            </a:lvl8pPr>
            <a:lvl9pPr marL="3886200" indent="-228600" eaLnBrk="0" fontAlgn="base" hangingPunct="0">
              <a:spcBef>
                <a:spcPct val="0"/>
              </a:spcBef>
              <a:spcAft>
                <a:spcPct val="0"/>
              </a:spcAft>
              <a:defRPr sz="2400" b="1">
                <a:solidFill>
                  <a:schemeClr val="tx1"/>
                </a:solidFill>
                <a:latin typeface="Arial" charset="0"/>
                <a:ea typeface="ＭＳ Ｐゴシック" charset="0"/>
              </a:defRPr>
            </a:lvl9pPr>
          </a:lstStyle>
          <a:p>
            <a:pPr algn="l" eaLnBrk="1" hangingPunct="1">
              <a:spcBef>
                <a:spcPct val="50000"/>
              </a:spcBef>
              <a:buFontTx/>
              <a:buChar char="•"/>
            </a:pPr>
            <a:r>
              <a:rPr lang="en-US" b="0" dirty="0"/>
              <a:t>Now there are c servers in parallel, so the expected capacity per time unit is then c*</a:t>
            </a:r>
            <a:r>
              <a:rPr lang="en-US" b="0" dirty="0">
                <a:cs typeface="Times New Roman" charset="0"/>
                <a:sym typeface="Symbol" charset="0"/>
              </a:rPr>
              <a:t></a:t>
            </a:r>
          </a:p>
        </p:txBody>
      </p:sp>
      <p:sp>
        <p:nvSpPr>
          <p:cNvPr id="24583" name="Rectangle 18"/>
          <p:cNvSpPr>
            <a:spLocks noChangeArrowheads="1"/>
          </p:cNvSpPr>
          <p:nvPr/>
        </p:nvSpPr>
        <p:spPr bwMode="auto">
          <a:xfrm>
            <a:off x="2595563" y="3453342"/>
            <a:ext cx="4572000" cy="847725"/>
          </a:xfrm>
          <a:prstGeom prst="rect">
            <a:avLst/>
          </a:prstGeom>
          <a:solidFill>
            <a:srgbClr val="E5E5FF"/>
          </a:solidFill>
          <a:ln w="9525">
            <a:solidFill>
              <a:schemeClr val="tx1"/>
            </a:solidFill>
            <a:miter lim="800000"/>
            <a:headEnd/>
            <a:tailEnd/>
          </a:ln>
        </p:spPr>
        <p:txBody>
          <a:bodyPr wrap="none" anchor="ctr"/>
          <a:lstStyle/>
          <a:p>
            <a:endParaRPr lang="et-EE"/>
          </a:p>
        </p:txBody>
      </p:sp>
      <p:sp>
        <p:nvSpPr>
          <p:cNvPr id="24584" name="Rectangle 3"/>
          <p:cNvSpPr>
            <a:spLocks noChangeArrowheads="1"/>
          </p:cNvSpPr>
          <p:nvPr/>
        </p:nvSpPr>
        <p:spPr bwMode="auto">
          <a:xfrm>
            <a:off x="2590800" y="4605866"/>
            <a:ext cx="7239000" cy="1143000"/>
          </a:xfrm>
          <a:prstGeom prst="rect">
            <a:avLst/>
          </a:prstGeom>
          <a:solidFill>
            <a:srgbClr val="E5E5FF"/>
          </a:solidFill>
          <a:ln w="9525">
            <a:solidFill>
              <a:schemeClr val="tx1"/>
            </a:solidFill>
            <a:miter lim="800000"/>
            <a:headEnd/>
            <a:tailEnd/>
          </a:ln>
        </p:spPr>
        <p:txBody>
          <a:bodyPr wrap="none" anchor="ctr"/>
          <a:lstStyle/>
          <a:p>
            <a:endParaRPr lang="et-EE"/>
          </a:p>
        </p:txBody>
      </p:sp>
      <p:sp>
        <p:nvSpPr>
          <p:cNvPr id="24585" name="Text Box 7"/>
          <p:cNvSpPr txBox="1">
            <a:spLocks noChangeArrowheads="1"/>
          </p:cNvSpPr>
          <p:nvPr/>
        </p:nvSpPr>
        <p:spPr bwMode="auto">
          <a:xfrm>
            <a:off x="2943225" y="4682067"/>
            <a:ext cx="236220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ＭＳ Ｐゴシック" charset="0"/>
                <a:cs typeface="ＭＳ Ｐゴシック" charset="0"/>
              </a:defRPr>
            </a:lvl1pPr>
            <a:lvl2pPr marL="742950" indent="-285750" eaLnBrk="0" hangingPunct="0">
              <a:defRPr sz="2400" b="1">
                <a:solidFill>
                  <a:schemeClr val="tx1"/>
                </a:solidFill>
                <a:latin typeface="Arial" charset="0"/>
                <a:ea typeface="ＭＳ Ｐゴシック" charset="0"/>
              </a:defRPr>
            </a:lvl2pPr>
            <a:lvl3pPr marL="1143000" indent="-228600" eaLnBrk="0" hangingPunct="0">
              <a:defRPr sz="2400" b="1">
                <a:solidFill>
                  <a:schemeClr val="tx1"/>
                </a:solidFill>
                <a:latin typeface="Arial" charset="0"/>
                <a:ea typeface="ＭＳ Ｐゴシック" charset="0"/>
              </a:defRPr>
            </a:lvl3pPr>
            <a:lvl4pPr marL="1600200" indent="-228600" eaLnBrk="0" hangingPunct="0">
              <a:defRPr sz="2400" b="1">
                <a:solidFill>
                  <a:schemeClr val="tx1"/>
                </a:solidFill>
                <a:latin typeface="Arial" charset="0"/>
                <a:ea typeface="ＭＳ Ｐゴシック" charset="0"/>
              </a:defRPr>
            </a:lvl4pPr>
            <a:lvl5pPr marL="2057400" indent="-228600" eaLnBrk="0" hangingPunct="0">
              <a:defRPr sz="2400" b="1">
                <a:solidFill>
                  <a:schemeClr val="tx1"/>
                </a:solidFill>
                <a:latin typeface="Arial" charset="0"/>
                <a:ea typeface="ＭＳ Ｐゴシック" charset="0"/>
              </a:defRPr>
            </a:lvl5pPr>
            <a:lvl6pPr marL="2514600" indent="-228600" eaLnBrk="0" fontAlgn="base" hangingPunct="0">
              <a:spcBef>
                <a:spcPct val="0"/>
              </a:spcBef>
              <a:spcAft>
                <a:spcPct val="0"/>
              </a:spcAft>
              <a:defRPr sz="2400" b="1">
                <a:solidFill>
                  <a:schemeClr val="tx1"/>
                </a:solidFill>
                <a:latin typeface="Arial" charset="0"/>
                <a:ea typeface="ＭＳ Ｐゴシック" charset="0"/>
              </a:defRPr>
            </a:lvl6pPr>
            <a:lvl7pPr marL="2971800" indent="-228600" eaLnBrk="0" fontAlgn="base" hangingPunct="0">
              <a:spcBef>
                <a:spcPct val="0"/>
              </a:spcBef>
              <a:spcAft>
                <a:spcPct val="0"/>
              </a:spcAft>
              <a:defRPr sz="2400" b="1">
                <a:solidFill>
                  <a:schemeClr val="tx1"/>
                </a:solidFill>
                <a:latin typeface="Arial" charset="0"/>
                <a:ea typeface="ＭＳ Ｐゴシック" charset="0"/>
              </a:defRPr>
            </a:lvl7pPr>
            <a:lvl8pPr marL="3429000" indent="-228600" eaLnBrk="0" fontAlgn="base" hangingPunct="0">
              <a:spcBef>
                <a:spcPct val="0"/>
              </a:spcBef>
              <a:spcAft>
                <a:spcPct val="0"/>
              </a:spcAft>
              <a:defRPr sz="2400" b="1">
                <a:solidFill>
                  <a:schemeClr val="tx1"/>
                </a:solidFill>
                <a:latin typeface="Arial" charset="0"/>
                <a:ea typeface="ＭＳ Ｐゴシック" charset="0"/>
              </a:defRPr>
            </a:lvl8pPr>
            <a:lvl9pPr marL="3886200" indent="-228600" eaLnBrk="0" fontAlgn="base" hangingPunct="0">
              <a:spcBef>
                <a:spcPct val="0"/>
              </a:spcBef>
              <a:spcAft>
                <a:spcPct val="0"/>
              </a:spcAft>
              <a:defRPr sz="2400" b="1">
                <a:solidFill>
                  <a:schemeClr val="tx1"/>
                </a:solidFill>
                <a:latin typeface="Arial" charset="0"/>
                <a:ea typeface="ＭＳ Ｐゴシック" charset="0"/>
              </a:defRPr>
            </a:lvl9pPr>
          </a:lstStyle>
          <a:p>
            <a:pPr eaLnBrk="1" hangingPunct="1">
              <a:spcBef>
                <a:spcPct val="50000"/>
              </a:spcBef>
            </a:pPr>
            <a:r>
              <a:rPr lang="en-US" sz="2000"/>
              <a:t>W=W</a:t>
            </a:r>
            <a:r>
              <a:rPr lang="en-US" sz="2000" baseline="-4000"/>
              <a:t>q</a:t>
            </a:r>
            <a:r>
              <a:rPr lang="en-US" sz="2000"/>
              <a:t>+(1/</a:t>
            </a:r>
            <a:r>
              <a:rPr lang="en-US" sz="2000">
                <a:sym typeface="Symbol" charset="0"/>
              </a:rPr>
              <a:t>)</a:t>
            </a:r>
          </a:p>
        </p:txBody>
      </p:sp>
      <p:sp>
        <p:nvSpPr>
          <p:cNvPr id="24586" name="Text Box 8"/>
          <p:cNvSpPr txBox="1">
            <a:spLocks noChangeArrowheads="1"/>
          </p:cNvSpPr>
          <p:nvPr/>
        </p:nvSpPr>
        <p:spPr bwMode="auto">
          <a:xfrm>
            <a:off x="2824163" y="3615267"/>
            <a:ext cx="419100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tabLst>
                <a:tab pos="1828800" algn="l"/>
                <a:tab pos="2346325" algn="l"/>
              </a:tabLst>
              <a:defRPr sz="2400" b="1">
                <a:solidFill>
                  <a:schemeClr val="tx1"/>
                </a:solidFill>
                <a:latin typeface="Arial" charset="0"/>
                <a:ea typeface="ＭＳ Ｐゴシック" charset="0"/>
                <a:cs typeface="ＭＳ Ｐゴシック" charset="0"/>
              </a:defRPr>
            </a:lvl1pPr>
            <a:lvl2pPr marL="742950" indent="-285750" eaLnBrk="0" hangingPunct="0">
              <a:tabLst>
                <a:tab pos="1828800" algn="l"/>
                <a:tab pos="2346325" algn="l"/>
              </a:tabLst>
              <a:defRPr sz="2400" b="1">
                <a:solidFill>
                  <a:schemeClr val="tx1"/>
                </a:solidFill>
                <a:latin typeface="Arial" charset="0"/>
                <a:ea typeface="ＭＳ Ｐゴシック" charset="0"/>
              </a:defRPr>
            </a:lvl2pPr>
            <a:lvl3pPr marL="1143000" indent="-228600" eaLnBrk="0" hangingPunct="0">
              <a:tabLst>
                <a:tab pos="1828800" algn="l"/>
                <a:tab pos="2346325" algn="l"/>
              </a:tabLst>
              <a:defRPr sz="2400" b="1">
                <a:solidFill>
                  <a:schemeClr val="tx1"/>
                </a:solidFill>
                <a:latin typeface="Arial" charset="0"/>
                <a:ea typeface="ＭＳ Ｐゴシック" charset="0"/>
              </a:defRPr>
            </a:lvl3pPr>
            <a:lvl4pPr marL="1600200" indent="-228600" eaLnBrk="0" hangingPunct="0">
              <a:tabLst>
                <a:tab pos="1828800" algn="l"/>
                <a:tab pos="2346325" algn="l"/>
              </a:tabLst>
              <a:defRPr sz="2400" b="1">
                <a:solidFill>
                  <a:schemeClr val="tx1"/>
                </a:solidFill>
                <a:latin typeface="Arial" charset="0"/>
                <a:ea typeface="ＭＳ Ｐゴシック" charset="0"/>
              </a:defRPr>
            </a:lvl4pPr>
            <a:lvl5pPr marL="2057400" indent="-228600" eaLnBrk="0" hangingPunct="0">
              <a:tabLst>
                <a:tab pos="1828800" algn="l"/>
                <a:tab pos="2346325" algn="l"/>
              </a:tabLst>
              <a:defRPr sz="2400" b="1">
                <a:solidFill>
                  <a:schemeClr val="tx1"/>
                </a:solidFill>
                <a:latin typeface="Arial" charset="0"/>
                <a:ea typeface="ＭＳ Ｐゴシック" charset="0"/>
              </a:defRPr>
            </a:lvl5pPr>
            <a:lvl6pPr marL="2514600" indent="-228600" eaLnBrk="0" fontAlgn="base" hangingPunct="0">
              <a:spcBef>
                <a:spcPct val="0"/>
              </a:spcBef>
              <a:spcAft>
                <a:spcPct val="0"/>
              </a:spcAft>
              <a:tabLst>
                <a:tab pos="1828800" algn="l"/>
                <a:tab pos="2346325" algn="l"/>
              </a:tabLst>
              <a:defRPr sz="2400" b="1">
                <a:solidFill>
                  <a:schemeClr val="tx1"/>
                </a:solidFill>
                <a:latin typeface="Arial" charset="0"/>
                <a:ea typeface="ＭＳ Ｐゴシック" charset="0"/>
              </a:defRPr>
            </a:lvl6pPr>
            <a:lvl7pPr marL="2971800" indent="-228600" eaLnBrk="0" fontAlgn="base" hangingPunct="0">
              <a:spcBef>
                <a:spcPct val="0"/>
              </a:spcBef>
              <a:spcAft>
                <a:spcPct val="0"/>
              </a:spcAft>
              <a:tabLst>
                <a:tab pos="1828800" algn="l"/>
                <a:tab pos="2346325" algn="l"/>
              </a:tabLst>
              <a:defRPr sz="2400" b="1">
                <a:solidFill>
                  <a:schemeClr val="tx1"/>
                </a:solidFill>
                <a:latin typeface="Arial" charset="0"/>
                <a:ea typeface="ＭＳ Ｐゴシック" charset="0"/>
              </a:defRPr>
            </a:lvl7pPr>
            <a:lvl8pPr marL="3429000" indent="-228600" eaLnBrk="0" fontAlgn="base" hangingPunct="0">
              <a:spcBef>
                <a:spcPct val="0"/>
              </a:spcBef>
              <a:spcAft>
                <a:spcPct val="0"/>
              </a:spcAft>
              <a:tabLst>
                <a:tab pos="1828800" algn="l"/>
                <a:tab pos="2346325" algn="l"/>
              </a:tabLst>
              <a:defRPr sz="2400" b="1">
                <a:solidFill>
                  <a:schemeClr val="tx1"/>
                </a:solidFill>
                <a:latin typeface="Arial" charset="0"/>
                <a:ea typeface="ＭＳ Ｐゴシック" charset="0"/>
              </a:defRPr>
            </a:lvl8pPr>
            <a:lvl9pPr marL="3886200" indent="-228600" eaLnBrk="0" fontAlgn="base" hangingPunct="0">
              <a:spcBef>
                <a:spcPct val="0"/>
              </a:spcBef>
              <a:spcAft>
                <a:spcPct val="0"/>
              </a:spcAft>
              <a:tabLst>
                <a:tab pos="1828800" algn="l"/>
                <a:tab pos="2346325" algn="l"/>
              </a:tabLst>
              <a:defRPr sz="2400" b="1">
                <a:solidFill>
                  <a:schemeClr val="tx1"/>
                </a:solidFill>
                <a:latin typeface="Arial" charset="0"/>
                <a:ea typeface="ＭＳ Ｐゴシック" charset="0"/>
              </a:defRPr>
            </a:lvl9pPr>
          </a:lstStyle>
          <a:p>
            <a:pPr eaLnBrk="1" hangingPunct="1">
              <a:spcBef>
                <a:spcPct val="50000"/>
              </a:spcBef>
            </a:pPr>
            <a:r>
              <a:rPr lang="en-US" sz="2000" i="1"/>
              <a:t>Little’s Formula</a:t>
            </a:r>
            <a:r>
              <a:rPr lang="en-US" sz="2000"/>
              <a:t>	</a:t>
            </a:r>
            <a:r>
              <a:rPr lang="en-US" sz="2000">
                <a:sym typeface="Symbol" charset="0"/>
              </a:rPr>
              <a:t>	</a:t>
            </a:r>
            <a:r>
              <a:rPr lang="en-US" sz="2000"/>
              <a:t>W</a:t>
            </a:r>
            <a:r>
              <a:rPr lang="en-US" sz="2000" baseline="-4000"/>
              <a:t>q</a:t>
            </a:r>
            <a:r>
              <a:rPr lang="en-US" sz="2000"/>
              <a:t>=L</a:t>
            </a:r>
            <a:r>
              <a:rPr lang="en-US" sz="2000" baseline="-8000"/>
              <a:t>q</a:t>
            </a:r>
            <a:r>
              <a:rPr lang="en-US" sz="2000"/>
              <a:t>/</a:t>
            </a:r>
            <a:r>
              <a:rPr lang="en-US" sz="2000">
                <a:sym typeface="Symbol" charset="0"/>
              </a:rPr>
              <a:t></a:t>
            </a:r>
          </a:p>
        </p:txBody>
      </p:sp>
      <p:sp>
        <p:nvSpPr>
          <p:cNvPr id="24587" name="Text Box 19"/>
          <p:cNvSpPr txBox="1">
            <a:spLocks noChangeArrowheads="1"/>
          </p:cNvSpPr>
          <p:nvPr/>
        </p:nvSpPr>
        <p:spPr bwMode="auto">
          <a:xfrm>
            <a:off x="2943226" y="5199592"/>
            <a:ext cx="6429375"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tabLst>
                <a:tab pos="1828800" algn="l"/>
                <a:tab pos="2346325" algn="l"/>
              </a:tabLst>
              <a:defRPr sz="2400" b="1">
                <a:solidFill>
                  <a:schemeClr val="tx1"/>
                </a:solidFill>
                <a:latin typeface="Arial" charset="0"/>
                <a:ea typeface="ＭＳ Ｐゴシック" charset="0"/>
                <a:cs typeface="ＭＳ Ｐゴシック" charset="0"/>
              </a:defRPr>
            </a:lvl1pPr>
            <a:lvl2pPr marL="742950" indent="-285750" eaLnBrk="0" hangingPunct="0">
              <a:tabLst>
                <a:tab pos="1828800" algn="l"/>
                <a:tab pos="2346325" algn="l"/>
              </a:tabLst>
              <a:defRPr sz="2400" b="1">
                <a:solidFill>
                  <a:schemeClr val="tx1"/>
                </a:solidFill>
                <a:latin typeface="Arial" charset="0"/>
                <a:ea typeface="ＭＳ Ｐゴシック" charset="0"/>
              </a:defRPr>
            </a:lvl2pPr>
            <a:lvl3pPr marL="1143000" indent="-228600" eaLnBrk="0" hangingPunct="0">
              <a:tabLst>
                <a:tab pos="1828800" algn="l"/>
                <a:tab pos="2346325" algn="l"/>
              </a:tabLst>
              <a:defRPr sz="2400" b="1">
                <a:solidFill>
                  <a:schemeClr val="tx1"/>
                </a:solidFill>
                <a:latin typeface="Arial" charset="0"/>
                <a:ea typeface="ＭＳ Ｐゴシック" charset="0"/>
              </a:defRPr>
            </a:lvl3pPr>
            <a:lvl4pPr marL="1600200" indent="-228600" eaLnBrk="0" hangingPunct="0">
              <a:tabLst>
                <a:tab pos="1828800" algn="l"/>
                <a:tab pos="2346325" algn="l"/>
              </a:tabLst>
              <a:defRPr sz="2400" b="1">
                <a:solidFill>
                  <a:schemeClr val="tx1"/>
                </a:solidFill>
                <a:latin typeface="Arial" charset="0"/>
                <a:ea typeface="ＭＳ Ｐゴシック" charset="0"/>
              </a:defRPr>
            </a:lvl4pPr>
            <a:lvl5pPr marL="2057400" indent="-228600" eaLnBrk="0" hangingPunct="0">
              <a:tabLst>
                <a:tab pos="1828800" algn="l"/>
                <a:tab pos="2346325" algn="l"/>
              </a:tabLst>
              <a:defRPr sz="2400" b="1">
                <a:solidFill>
                  <a:schemeClr val="tx1"/>
                </a:solidFill>
                <a:latin typeface="Arial" charset="0"/>
                <a:ea typeface="ＭＳ Ｐゴシック" charset="0"/>
              </a:defRPr>
            </a:lvl5pPr>
            <a:lvl6pPr marL="2514600" indent="-228600" eaLnBrk="0" fontAlgn="base" hangingPunct="0">
              <a:spcBef>
                <a:spcPct val="0"/>
              </a:spcBef>
              <a:spcAft>
                <a:spcPct val="0"/>
              </a:spcAft>
              <a:tabLst>
                <a:tab pos="1828800" algn="l"/>
                <a:tab pos="2346325" algn="l"/>
              </a:tabLst>
              <a:defRPr sz="2400" b="1">
                <a:solidFill>
                  <a:schemeClr val="tx1"/>
                </a:solidFill>
                <a:latin typeface="Arial" charset="0"/>
                <a:ea typeface="ＭＳ Ｐゴシック" charset="0"/>
              </a:defRPr>
            </a:lvl6pPr>
            <a:lvl7pPr marL="2971800" indent="-228600" eaLnBrk="0" fontAlgn="base" hangingPunct="0">
              <a:spcBef>
                <a:spcPct val="0"/>
              </a:spcBef>
              <a:spcAft>
                <a:spcPct val="0"/>
              </a:spcAft>
              <a:tabLst>
                <a:tab pos="1828800" algn="l"/>
                <a:tab pos="2346325" algn="l"/>
              </a:tabLst>
              <a:defRPr sz="2400" b="1">
                <a:solidFill>
                  <a:schemeClr val="tx1"/>
                </a:solidFill>
                <a:latin typeface="Arial" charset="0"/>
                <a:ea typeface="ＭＳ Ｐゴシック" charset="0"/>
              </a:defRPr>
            </a:lvl7pPr>
            <a:lvl8pPr marL="3429000" indent="-228600" eaLnBrk="0" fontAlgn="base" hangingPunct="0">
              <a:spcBef>
                <a:spcPct val="0"/>
              </a:spcBef>
              <a:spcAft>
                <a:spcPct val="0"/>
              </a:spcAft>
              <a:tabLst>
                <a:tab pos="1828800" algn="l"/>
                <a:tab pos="2346325" algn="l"/>
              </a:tabLst>
              <a:defRPr sz="2400" b="1">
                <a:solidFill>
                  <a:schemeClr val="tx1"/>
                </a:solidFill>
                <a:latin typeface="Arial" charset="0"/>
                <a:ea typeface="ＭＳ Ｐゴシック" charset="0"/>
              </a:defRPr>
            </a:lvl8pPr>
            <a:lvl9pPr marL="3886200" indent="-228600" eaLnBrk="0" fontAlgn="base" hangingPunct="0">
              <a:spcBef>
                <a:spcPct val="0"/>
              </a:spcBef>
              <a:spcAft>
                <a:spcPct val="0"/>
              </a:spcAft>
              <a:tabLst>
                <a:tab pos="1828800" algn="l"/>
                <a:tab pos="2346325" algn="l"/>
              </a:tabLst>
              <a:defRPr sz="2400" b="1">
                <a:solidFill>
                  <a:schemeClr val="tx1"/>
                </a:solidFill>
                <a:latin typeface="Arial" charset="0"/>
                <a:ea typeface="ＭＳ Ｐゴシック" charset="0"/>
              </a:defRPr>
            </a:lvl9pPr>
          </a:lstStyle>
          <a:p>
            <a:pPr eaLnBrk="1" hangingPunct="1">
              <a:spcBef>
                <a:spcPct val="50000"/>
              </a:spcBef>
            </a:pPr>
            <a:r>
              <a:rPr lang="en-US" sz="2000" i="1"/>
              <a:t>Little’s Formula</a:t>
            </a:r>
            <a:r>
              <a:rPr lang="en-US" sz="2000"/>
              <a:t>	</a:t>
            </a:r>
            <a:r>
              <a:rPr lang="en-US" sz="2000">
                <a:sym typeface="Symbol" charset="0"/>
              </a:rPr>
              <a:t>	L</a:t>
            </a:r>
            <a:r>
              <a:rPr lang="en-US" sz="2000"/>
              <a:t>=</a:t>
            </a:r>
            <a:r>
              <a:rPr lang="en-US" sz="2000">
                <a:sym typeface="Symbol" charset="0"/>
              </a:rPr>
              <a:t>W</a:t>
            </a:r>
          </a:p>
        </p:txBody>
      </p:sp>
      <p:sp>
        <p:nvSpPr>
          <p:cNvPr id="2" name="Title 1"/>
          <p:cNvSpPr>
            <a:spLocks noGrp="1"/>
          </p:cNvSpPr>
          <p:nvPr>
            <p:ph type="title"/>
          </p:nvPr>
        </p:nvSpPr>
        <p:spPr/>
        <p:txBody>
          <a:bodyPr/>
          <a:lstStyle/>
          <a:p>
            <a:r>
              <a:rPr lang="en-US" dirty="0"/>
              <a:t>M/M/c queue</a:t>
            </a:r>
          </a:p>
        </p:txBody>
      </p:sp>
    </p:spTree>
    <p:extLst>
      <p:ext uri="{BB962C8B-B14F-4D97-AF65-F5344CB8AC3E}">
        <p14:creationId xmlns:p14="http://schemas.microsoft.com/office/powerpoint/2010/main" val="855616953"/>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Content Placeholder 2"/>
          <p:cNvSpPr>
            <a:spLocks noGrp="1"/>
          </p:cNvSpPr>
          <p:nvPr>
            <p:ph idx="1"/>
          </p:nvPr>
        </p:nvSpPr>
        <p:spPr>
          <a:xfrm>
            <a:off x="1837392" y="1340768"/>
            <a:ext cx="8494539" cy="4824536"/>
          </a:xfrm>
        </p:spPr>
        <p:txBody>
          <a:bodyPr>
            <a:normAutofit fontScale="92500" lnSpcReduction="10000"/>
          </a:bodyPr>
          <a:lstStyle/>
          <a:p>
            <a:r>
              <a:rPr lang="en-US" dirty="0">
                <a:latin typeface="Arial" charset="0"/>
                <a:ea typeface="ＭＳ Ｐゴシック" charset="0"/>
                <a:cs typeface="ＭＳ Ｐゴシック" charset="0"/>
              </a:rPr>
              <a:t>For M/M/c systems, the exact computation of </a:t>
            </a:r>
            <a:r>
              <a:rPr lang="en-US" dirty="0" err="1">
                <a:latin typeface="Arial" charset="0"/>
                <a:ea typeface="ＭＳ Ｐゴシック" charset="0"/>
                <a:cs typeface="ＭＳ Ｐゴシック" charset="0"/>
              </a:rPr>
              <a:t>L</a:t>
            </a:r>
            <a:r>
              <a:rPr lang="en-US" baseline="-8000" dirty="0" err="1">
                <a:latin typeface="Arial" charset="0"/>
                <a:ea typeface="ＭＳ Ｐゴシック" charset="0"/>
                <a:cs typeface="ＭＳ Ｐゴシック" charset="0"/>
              </a:rPr>
              <a:t>q</a:t>
            </a:r>
            <a:r>
              <a:rPr lang="en-US" dirty="0">
                <a:latin typeface="Arial" charset="0"/>
                <a:ea typeface="ＭＳ Ｐゴシック" charset="0"/>
                <a:cs typeface="ＭＳ Ｐゴシック" charset="0"/>
              </a:rPr>
              <a:t> is rather complex…</a:t>
            </a:r>
          </a:p>
          <a:p>
            <a:endParaRPr lang="en-US" dirty="0">
              <a:latin typeface="Arial" charset="0"/>
              <a:ea typeface="ＭＳ Ｐゴシック" charset="0"/>
              <a:cs typeface="ＭＳ Ｐゴシック" charset="0"/>
            </a:endParaRPr>
          </a:p>
          <a:p>
            <a:endParaRPr lang="en-US" dirty="0">
              <a:latin typeface="Arial" charset="0"/>
              <a:ea typeface="ＭＳ Ｐゴシック" charset="0"/>
              <a:cs typeface="ＭＳ Ｐゴシック" charset="0"/>
            </a:endParaRPr>
          </a:p>
          <a:p>
            <a:endParaRPr lang="en-US" dirty="0">
              <a:latin typeface="Arial" charset="0"/>
              <a:ea typeface="ＭＳ Ｐゴシック" charset="0"/>
              <a:cs typeface="ＭＳ Ｐゴシック" charset="0"/>
            </a:endParaRPr>
          </a:p>
          <a:p>
            <a:endParaRPr lang="en-US" dirty="0">
              <a:latin typeface="Arial" charset="0"/>
              <a:ea typeface="ＭＳ Ｐゴシック" charset="0"/>
              <a:cs typeface="ＭＳ Ｐゴシック" charset="0"/>
            </a:endParaRPr>
          </a:p>
          <a:p>
            <a:endParaRPr lang="en-US" dirty="0">
              <a:latin typeface="Arial" charset="0"/>
              <a:ea typeface="ＭＳ Ｐゴシック" charset="0"/>
              <a:cs typeface="ＭＳ Ｐゴシック" charset="0"/>
            </a:endParaRPr>
          </a:p>
          <a:p>
            <a:pPr>
              <a:buFontTx/>
              <a:buNone/>
            </a:pPr>
            <a:endParaRPr lang="en-US" dirty="0">
              <a:latin typeface="Arial" charset="0"/>
              <a:ea typeface="ＭＳ Ｐゴシック" charset="0"/>
              <a:cs typeface="ＭＳ Ｐゴシック" charset="0"/>
            </a:endParaRPr>
          </a:p>
          <a:p>
            <a:r>
              <a:rPr lang="en-US" dirty="0">
                <a:latin typeface="Arial" charset="0"/>
                <a:ea typeface="ＭＳ Ｐゴシック" charset="0"/>
                <a:cs typeface="ＭＳ Ｐゴシック" charset="0"/>
              </a:rPr>
              <a:t>Consider using a tool, e.g. </a:t>
            </a:r>
          </a:p>
          <a:p>
            <a:pPr lvl="1"/>
            <a:r>
              <a:rPr lang="en-US" sz="2200" dirty="0">
                <a:latin typeface="Arial" charset="0"/>
                <a:ea typeface="ＭＳ Ｐゴシック" charset="0"/>
                <a:hlinkClick r:id="rId3"/>
              </a:rPr>
              <a:t>http://www.supositorio.com/rcalc/rcalclite.htm</a:t>
            </a:r>
            <a:r>
              <a:rPr lang="en-US" sz="2200" dirty="0">
                <a:latin typeface="Arial" charset="0"/>
                <a:ea typeface="ＭＳ Ｐゴシック" charset="0"/>
              </a:rPr>
              <a:t> (very simple)</a:t>
            </a:r>
            <a:endParaRPr lang="en-US" sz="2200" dirty="0">
              <a:latin typeface="Arial" charset="0"/>
              <a:ea typeface="ＭＳ Ｐゴシック" charset="0"/>
              <a:hlinkClick r:id="" action="ppaction://noaction"/>
            </a:endParaRPr>
          </a:p>
          <a:p>
            <a:pPr lvl="1"/>
            <a:r>
              <a:rPr lang="en-US" sz="2200" dirty="0">
                <a:latin typeface="Arial" charset="0"/>
                <a:ea typeface="ＭＳ Ｐゴシック" charset="0"/>
                <a:hlinkClick r:id="" action="ppaction://noaction"/>
              </a:rPr>
              <a:t>http://queueingtoolpak.org/</a:t>
            </a:r>
            <a:r>
              <a:rPr lang="en-US" sz="2200" dirty="0">
                <a:latin typeface="Arial" charset="0"/>
                <a:ea typeface="ＭＳ Ｐゴシック" charset="0"/>
              </a:rPr>
              <a:t> (more sophisticated, Excel add-on)</a:t>
            </a:r>
          </a:p>
          <a:p>
            <a:endParaRPr lang="en-US" dirty="0">
              <a:latin typeface="Arial" charset="0"/>
              <a:ea typeface="ＭＳ Ｐゴシック" charset="0"/>
              <a:cs typeface="ＭＳ Ｐゴシック" charset="0"/>
            </a:endParaRPr>
          </a:p>
        </p:txBody>
      </p:sp>
      <p:sp>
        <p:nvSpPr>
          <p:cNvPr id="25601" name="Title 1"/>
          <p:cNvSpPr>
            <a:spLocks noGrp="1"/>
          </p:cNvSpPr>
          <p:nvPr>
            <p:ph type="title"/>
          </p:nvPr>
        </p:nvSpPr>
        <p:spPr/>
        <p:txBody>
          <a:bodyPr/>
          <a:lstStyle/>
          <a:p>
            <a:r>
              <a:rPr lang="en-US">
                <a:latin typeface="Arial" charset="0"/>
                <a:ea typeface="ＭＳ Ｐゴシック" charset="0"/>
                <a:cs typeface="ＭＳ Ｐゴシック" charset="0"/>
              </a:rPr>
              <a:t>Tool Support</a:t>
            </a:r>
          </a:p>
        </p:txBody>
      </p:sp>
      <p:graphicFrame>
        <p:nvGraphicFramePr>
          <p:cNvPr id="25603" name="Object 2"/>
          <p:cNvGraphicFramePr>
            <a:graphicFrameLocks noChangeAspect="1"/>
          </p:cNvGraphicFramePr>
          <p:nvPr/>
        </p:nvGraphicFramePr>
        <p:xfrm>
          <a:off x="3733800" y="2463801"/>
          <a:ext cx="4040188" cy="838200"/>
        </p:xfrm>
        <a:graphic>
          <a:graphicData uri="http://schemas.openxmlformats.org/presentationml/2006/ole">
            <mc:AlternateContent xmlns:mc="http://schemas.openxmlformats.org/markup-compatibility/2006">
              <mc:Choice xmlns:v="urn:schemas-microsoft-com:vml" Requires="v">
                <p:oleObj name="Equation" r:id="rId4" imgW="3733800" imgH="774700" progId="Equation.3">
                  <p:embed/>
                </p:oleObj>
              </mc:Choice>
              <mc:Fallback>
                <p:oleObj name="Equation" r:id="rId4" imgW="3733800" imgH="774700" progId="Equation.3">
                  <p:embed/>
                  <p:pic>
                    <p:nvPicPr>
                      <p:cNvPr id="25603"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33800" y="2463801"/>
                        <a:ext cx="4040188" cy="8382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25604" name="Object 3"/>
          <p:cNvGraphicFramePr>
            <a:graphicFrameLocks noChangeAspect="1"/>
          </p:cNvGraphicFramePr>
          <p:nvPr/>
        </p:nvGraphicFramePr>
        <p:xfrm>
          <a:off x="3505201" y="3454401"/>
          <a:ext cx="4716463" cy="965200"/>
        </p:xfrm>
        <a:graphic>
          <a:graphicData uri="http://schemas.openxmlformats.org/presentationml/2006/ole">
            <mc:AlternateContent xmlns:mc="http://schemas.openxmlformats.org/markup-compatibility/2006">
              <mc:Choice xmlns:v="urn:schemas-microsoft-com:vml" Requires="v">
                <p:oleObj name="Equation" r:id="rId6" imgW="4343400" imgH="889000" progId="Equation.3">
                  <p:embed/>
                </p:oleObj>
              </mc:Choice>
              <mc:Fallback>
                <p:oleObj name="Equation" r:id="rId6" imgW="4343400" imgH="889000" progId="Equation.3">
                  <p:embed/>
                  <p:pic>
                    <p:nvPicPr>
                      <p:cNvPr id="25604"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05201" y="3454401"/>
                        <a:ext cx="4716463" cy="9652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Tree>
    <p:extLst>
      <p:ext uri="{BB962C8B-B14F-4D97-AF65-F5344CB8AC3E}">
        <p14:creationId xmlns:p14="http://schemas.microsoft.com/office/powerpoint/2010/main" val="14024956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5" name="Rectangle 3"/>
          <p:cNvSpPr>
            <a:spLocks noGrp="1" noChangeArrowheads="1"/>
          </p:cNvSpPr>
          <p:nvPr>
            <p:ph idx="1"/>
          </p:nvPr>
        </p:nvSpPr>
        <p:spPr/>
        <p:txBody>
          <a:bodyPr/>
          <a:lstStyle/>
          <a:p>
            <a:pPr marL="396875" indent="-396875">
              <a:buFont typeface="Wingdings" charset="0"/>
              <a:buChar char="Ø"/>
            </a:pPr>
            <a:r>
              <a:rPr lang="en-US" sz="2400" dirty="0">
                <a:latin typeface="Arial" charset="0"/>
                <a:ea typeface="ＭＳ Ｐゴシック" charset="0"/>
                <a:cs typeface="ＭＳ Ｐゴシック" charset="0"/>
              </a:rPr>
              <a:t>Situation</a:t>
            </a:r>
          </a:p>
          <a:p>
            <a:pPr marL="908050" lvl="1" indent="-396875"/>
            <a:r>
              <a:rPr lang="en-US" sz="2000" dirty="0">
                <a:solidFill>
                  <a:srgbClr val="000000"/>
                </a:solidFill>
                <a:latin typeface="Arial" charset="0"/>
                <a:ea typeface="ＭＳ Ｐゴシック" charset="0"/>
              </a:rPr>
              <a:t>Patients arrive according to a Poisson process with intensity </a:t>
            </a:r>
            <a:r>
              <a:rPr lang="en-US" sz="2000" dirty="0">
                <a:solidFill>
                  <a:srgbClr val="000000"/>
                </a:solidFill>
                <a:latin typeface="Arial" charset="0"/>
                <a:ea typeface="ＭＳ Ｐゴシック" charset="0"/>
                <a:sym typeface="Symbol" charset="0"/>
              </a:rPr>
              <a:t> ( the time between arrivals is </a:t>
            </a:r>
            <a:r>
              <a:rPr lang="en-US" sz="2000" dirty="0" err="1">
                <a:solidFill>
                  <a:srgbClr val="000000"/>
                </a:solidFill>
                <a:latin typeface="Arial" charset="0"/>
                <a:ea typeface="ＭＳ Ｐゴシック" charset="0"/>
                <a:sym typeface="Symbol" charset="0"/>
              </a:rPr>
              <a:t>exp</a:t>
            </a:r>
            <a:r>
              <a:rPr lang="en-US" sz="2000" dirty="0">
                <a:solidFill>
                  <a:srgbClr val="000000"/>
                </a:solidFill>
                <a:latin typeface="Arial" charset="0"/>
                <a:ea typeface="ＭＳ Ｐゴシック" charset="0"/>
                <a:sym typeface="Symbol" charset="0"/>
              </a:rPr>
              <a:t>() distributed.</a:t>
            </a:r>
          </a:p>
          <a:p>
            <a:pPr marL="908050" lvl="1" indent="-396875"/>
            <a:r>
              <a:rPr lang="en-US" sz="2000" dirty="0">
                <a:solidFill>
                  <a:srgbClr val="000000"/>
                </a:solidFill>
                <a:latin typeface="Arial" charset="0"/>
                <a:ea typeface="ＭＳ Ｐゴシック" charset="0"/>
                <a:sym typeface="Symbol" charset="0"/>
              </a:rPr>
              <a:t>The service time (the doctor’s examination and treatment time of a patient) follows an exponential distribution with mean 1/ (=</a:t>
            </a:r>
            <a:r>
              <a:rPr lang="en-US" sz="2000" dirty="0" err="1">
                <a:solidFill>
                  <a:srgbClr val="000000"/>
                </a:solidFill>
                <a:latin typeface="Arial" charset="0"/>
                <a:ea typeface="ＭＳ Ｐゴシック" charset="0"/>
                <a:sym typeface="Symbol" charset="0"/>
              </a:rPr>
              <a:t>exp</a:t>
            </a:r>
            <a:r>
              <a:rPr lang="en-US" sz="2000" dirty="0">
                <a:solidFill>
                  <a:srgbClr val="000000"/>
                </a:solidFill>
                <a:latin typeface="Arial" charset="0"/>
                <a:ea typeface="ＭＳ Ｐゴシック" charset="0"/>
                <a:sym typeface="Symbol" charset="0"/>
              </a:rPr>
              <a:t>() distributed)</a:t>
            </a:r>
          </a:p>
          <a:p>
            <a:pPr marL="908050" lvl="1" indent="-396875">
              <a:buFont typeface="Symbol" charset="0"/>
              <a:buChar char="Þ"/>
            </a:pPr>
            <a:r>
              <a:rPr lang="en-US" sz="2000" i="1" dirty="0">
                <a:latin typeface="Arial" charset="0"/>
                <a:ea typeface="ＭＳ Ｐゴシック" charset="0"/>
              </a:rPr>
              <a:t>The ER can be modeled as an M/M/c system where c = the number of doctors</a:t>
            </a:r>
          </a:p>
          <a:p>
            <a:pPr marL="396875" indent="-396875">
              <a:buFont typeface="Wingdings" charset="0"/>
              <a:buChar char="Ø"/>
            </a:pPr>
            <a:r>
              <a:rPr lang="en-US" dirty="0"/>
              <a:t>Data gathering</a:t>
            </a:r>
          </a:p>
          <a:p>
            <a:pPr marL="908050" lvl="1" indent="-396875">
              <a:buFont typeface="Symbol" charset="0"/>
              <a:buChar char="Þ"/>
            </a:pPr>
            <a:r>
              <a:rPr lang="en-US" sz="2000" dirty="0">
                <a:solidFill>
                  <a:srgbClr val="000000"/>
                </a:solidFill>
                <a:sym typeface="Symbol" charset="0"/>
              </a:rPr>
              <a:t> = 2 patients per hour</a:t>
            </a:r>
          </a:p>
          <a:p>
            <a:pPr marL="908050" lvl="1" indent="-396875">
              <a:buFont typeface="Symbol" charset="0"/>
              <a:buChar char="Þ"/>
            </a:pPr>
            <a:r>
              <a:rPr lang="en-US" sz="2000" dirty="0">
                <a:solidFill>
                  <a:srgbClr val="000000"/>
                </a:solidFill>
                <a:sym typeface="Symbol" charset="0"/>
              </a:rPr>
              <a:t> = 3 patients per hour</a:t>
            </a:r>
            <a:endParaRPr lang="en-US" sz="2000" dirty="0">
              <a:solidFill>
                <a:srgbClr val="000000"/>
              </a:solidFill>
            </a:endParaRPr>
          </a:p>
          <a:p>
            <a:pPr marL="396875" indent="-396875">
              <a:buFont typeface="Wingdings" charset="0"/>
              <a:buChar char="v"/>
            </a:pPr>
            <a:r>
              <a:rPr lang="en-US" dirty="0"/>
              <a:t>Question</a:t>
            </a:r>
          </a:p>
          <a:p>
            <a:pPr marL="450850" indent="-396875">
              <a:buFontTx/>
              <a:buChar char="–"/>
            </a:pPr>
            <a:r>
              <a:rPr lang="en-US" sz="2000" dirty="0">
                <a:solidFill>
                  <a:srgbClr val="000000"/>
                </a:solidFill>
              </a:rPr>
              <a:t>Should the capacity be increased from 1 to 2 doctors?</a:t>
            </a:r>
          </a:p>
          <a:p>
            <a:pPr marL="908050" lvl="1" indent="-396875">
              <a:buFont typeface="Symbol" charset="0"/>
              <a:buChar char="Þ"/>
            </a:pPr>
            <a:endParaRPr lang="en-US" sz="2000" i="1" dirty="0">
              <a:latin typeface="Arial" charset="0"/>
              <a:ea typeface="ＭＳ Ｐゴシック" charset="0"/>
            </a:endParaRPr>
          </a:p>
          <a:p>
            <a:pPr marL="282575" indent="0">
              <a:buNone/>
            </a:pPr>
            <a:endParaRPr lang="en-US" sz="2600" dirty="0">
              <a:latin typeface="Arial" charset="0"/>
              <a:ea typeface="ＭＳ Ｐゴシック" charset="0"/>
            </a:endParaRPr>
          </a:p>
        </p:txBody>
      </p:sp>
      <p:sp>
        <p:nvSpPr>
          <p:cNvPr id="2" name="Title 1"/>
          <p:cNvSpPr>
            <a:spLocks noGrp="1"/>
          </p:cNvSpPr>
          <p:nvPr>
            <p:ph type="title"/>
          </p:nvPr>
        </p:nvSpPr>
        <p:spPr/>
        <p:txBody>
          <a:bodyPr>
            <a:normAutofit/>
          </a:bodyPr>
          <a:lstStyle/>
          <a:p>
            <a:r>
              <a:rPr lang="en-US" dirty="0"/>
              <a:t> Example – ER at County Hospital</a:t>
            </a:r>
          </a:p>
        </p:txBody>
      </p:sp>
    </p:spTree>
    <p:extLst>
      <p:ext uri="{BB962C8B-B14F-4D97-AF65-F5344CB8AC3E}">
        <p14:creationId xmlns:p14="http://schemas.microsoft.com/office/powerpoint/2010/main" val="393388945"/>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3"/>
          <p:cNvSpPr>
            <a:spLocks noGrp="1" noChangeArrowheads="1"/>
          </p:cNvSpPr>
          <p:nvPr>
            <p:ph idx="1"/>
          </p:nvPr>
        </p:nvSpPr>
        <p:spPr/>
        <p:txBody>
          <a:bodyPr>
            <a:normAutofit fontScale="92500" lnSpcReduction="10000"/>
          </a:bodyPr>
          <a:lstStyle/>
          <a:p>
            <a:pPr>
              <a:lnSpc>
                <a:spcPct val="90000"/>
              </a:lnSpc>
            </a:pPr>
            <a:r>
              <a:rPr lang="en-US" sz="2400" dirty="0">
                <a:latin typeface="Arial" charset="0"/>
                <a:ea typeface="ＭＳ Ｐゴシック" charset="0"/>
                <a:cs typeface="ＭＳ Ｐゴシック" charset="0"/>
              </a:rPr>
              <a:t>Interpretation </a:t>
            </a:r>
          </a:p>
          <a:p>
            <a:pPr lvl="1">
              <a:lnSpc>
                <a:spcPct val="90000"/>
              </a:lnSpc>
            </a:pPr>
            <a:r>
              <a:rPr lang="en-US" sz="1800" dirty="0">
                <a:solidFill>
                  <a:srgbClr val="000000"/>
                </a:solidFill>
                <a:latin typeface="Arial" charset="0"/>
                <a:ea typeface="ＭＳ Ｐゴシック" charset="0"/>
              </a:rPr>
              <a:t>To be in the queue = to be in the waiting room</a:t>
            </a:r>
          </a:p>
          <a:p>
            <a:pPr lvl="1">
              <a:lnSpc>
                <a:spcPct val="90000"/>
              </a:lnSpc>
            </a:pPr>
            <a:r>
              <a:rPr lang="en-US" sz="1800" dirty="0">
                <a:solidFill>
                  <a:srgbClr val="000000"/>
                </a:solidFill>
                <a:latin typeface="Arial" charset="0"/>
                <a:ea typeface="ＭＳ Ｐゴシック" charset="0"/>
              </a:rPr>
              <a:t>To be in the system = to be in the ER (waiting or under treatment)</a:t>
            </a:r>
          </a:p>
          <a:p>
            <a:pPr>
              <a:lnSpc>
                <a:spcPct val="90000"/>
              </a:lnSpc>
            </a:pPr>
            <a:endParaRPr lang="en-US" sz="2400" dirty="0">
              <a:latin typeface="Arial" charset="0"/>
              <a:ea typeface="ＭＳ Ｐゴシック" charset="0"/>
              <a:cs typeface="ＭＳ Ｐゴシック" charset="0"/>
            </a:endParaRPr>
          </a:p>
          <a:p>
            <a:pPr>
              <a:lnSpc>
                <a:spcPct val="90000"/>
              </a:lnSpc>
            </a:pPr>
            <a:endParaRPr lang="en-US" sz="2400" dirty="0">
              <a:latin typeface="Arial" charset="0"/>
              <a:ea typeface="ＭＳ Ｐゴシック" charset="0"/>
              <a:cs typeface="ＭＳ Ｐゴシック" charset="0"/>
            </a:endParaRPr>
          </a:p>
          <a:p>
            <a:pPr>
              <a:lnSpc>
                <a:spcPct val="90000"/>
              </a:lnSpc>
            </a:pPr>
            <a:endParaRPr lang="en-US" sz="2400" dirty="0">
              <a:latin typeface="Arial" charset="0"/>
              <a:ea typeface="ＭＳ Ｐゴシック" charset="0"/>
              <a:cs typeface="ＭＳ Ｐゴシック" charset="0"/>
            </a:endParaRPr>
          </a:p>
          <a:p>
            <a:pPr>
              <a:lnSpc>
                <a:spcPct val="90000"/>
              </a:lnSpc>
            </a:pPr>
            <a:endParaRPr lang="en-US" sz="2400" dirty="0">
              <a:latin typeface="Arial" charset="0"/>
              <a:ea typeface="ＭＳ Ｐゴシック" charset="0"/>
              <a:cs typeface="ＭＳ Ｐゴシック" charset="0"/>
            </a:endParaRPr>
          </a:p>
          <a:p>
            <a:pPr>
              <a:lnSpc>
                <a:spcPct val="90000"/>
              </a:lnSpc>
            </a:pPr>
            <a:endParaRPr lang="en-US" sz="2400" dirty="0">
              <a:latin typeface="Arial" charset="0"/>
              <a:ea typeface="ＭＳ Ｐゴシック" charset="0"/>
              <a:cs typeface="ＭＳ Ｐゴシック" charset="0"/>
            </a:endParaRPr>
          </a:p>
          <a:p>
            <a:pPr>
              <a:lnSpc>
                <a:spcPct val="90000"/>
              </a:lnSpc>
            </a:pPr>
            <a:endParaRPr lang="en-US" sz="2400" dirty="0">
              <a:latin typeface="Arial" charset="0"/>
              <a:ea typeface="ＭＳ Ｐゴシック" charset="0"/>
              <a:cs typeface="ＭＳ Ｐゴシック" charset="0"/>
            </a:endParaRPr>
          </a:p>
          <a:p>
            <a:pPr>
              <a:lnSpc>
                <a:spcPct val="90000"/>
              </a:lnSpc>
              <a:buFontTx/>
              <a:buNone/>
            </a:pPr>
            <a:endParaRPr lang="en-US" sz="1400" dirty="0">
              <a:latin typeface="Arial" charset="0"/>
              <a:ea typeface="ＭＳ Ｐゴシック" charset="0"/>
              <a:cs typeface="ＭＳ Ｐゴシック" charset="0"/>
            </a:endParaRPr>
          </a:p>
          <a:p>
            <a:pPr>
              <a:lnSpc>
                <a:spcPct val="90000"/>
              </a:lnSpc>
            </a:pPr>
            <a:endParaRPr lang="en-US" sz="1400" dirty="0">
              <a:latin typeface="Arial" charset="0"/>
              <a:ea typeface="ＭＳ Ｐゴシック" charset="0"/>
              <a:cs typeface="ＭＳ Ｐゴシック" charset="0"/>
            </a:endParaRPr>
          </a:p>
          <a:p>
            <a:pPr>
              <a:lnSpc>
                <a:spcPct val="90000"/>
              </a:lnSpc>
            </a:pPr>
            <a:r>
              <a:rPr lang="en-US" sz="2400" dirty="0">
                <a:latin typeface="Arial" charset="0"/>
                <a:ea typeface="ＭＳ Ｐゴシック" charset="0"/>
                <a:cs typeface="ＭＳ Ｐゴシック" charset="0"/>
              </a:rPr>
              <a:t>Is it warranted to hire a second doctor ?</a:t>
            </a:r>
          </a:p>
        </p:txBody>
      </p:sp>
      <p:sp>
        <p:nvSpPr>
          <p:cNvPr id="2" name="Title 1"/>
          <p:cNvSpPr>
            <a:spLocks noGrp="1"/>
          </p:cNvSpPr>
          <p:nvPr>
            <p:ph type="title"/>
          </p:nvPr>
        </p:nvSpPr>
        <p:spPr/>
        <p:txBody>
          <a:bodyPr>
            <a:normAutofit/>
          </a:bodyPr>
          <a:lstStyle/>
          <a:p>
            <a:r>
              <a:rPr lang="en-US" dirty="0"/>
              <a:t>Queuing Analysis – Hospital Scenario</a:t>
            </a:r>
          </a:p>
        </p:txBody>
      </p:sp>
      <p:graphicFrame>
        <p:nvGraphicFramePr>
          <p:cNvPr id="45125" name="Group 69"/>
          <p:cNvGraphicFramePr>
            <a:graphicFrameLocks noGrp="1"/>
          </p:cNvGraphicFramePr>
          <p:nvPr>
            <p:extLst>
              <p:ext uri="{D42A27DB-BD31-4B8C-83A1-F6EECF244321}">
                <p14:modId xmlns:p14="http://schemas.microsoft.com/office/powerpoint/2010/main" val="1192770882"/>
              </p:ext>
            </p:extLst>
          </p:nvPr>
        </p:nvGraphicFramePr>
        <p:xfrm>
          <a:off x="2362200" y="2917213"/>
          <a:ext cx="6705600" cy="2225673"/>
        </p:xfrm>
        <a:graphic>
          <a:graphicData uri="http://schemas.openxmlformats.org/drawingml/2006/table">
            <a:tbl>
              <a:tblPr/>
              <a:tblGrid>
                <a:gridCol w="2235200">
                  <a:extLst>
                    <a:ext uri="{9D8B030D-6E8A-4147-A177-3AD203B41FA5}">
                      <a16:colId xmlns:a16="http://schemas.microsoft.com/office/drawing/2014/main" val="20000"/>
                    </a:ext>
                  </a:extLst>
                </a:gridCol>
                <a:gridCol w="2235200">
                  <a:extLst>
                    <a:ext uri="{9D8B030D-6E8A-4147-A177-3AD203B41FA5}">
                      <a16:colId xmlns:a16="http://schemas.microsoft.com/office/drawing/2014/main" val="20001"/>
                    </a:ext>
                  </a:extLst>
                </a:gridCol>
                <a:gridCol w="2235200">
                  <a:extLst>
                    <a:ext uri="{9D8B030D-6E8A-4147-A177-3AD203B41FA5}">
                      <a16:colId xmlns:a16="http://schemas.microsoft.com/office/drawing/2014/main" val="20002"/>
                    </a:ext>
                  </a:extLst>
                </a:gridCol>
              </a:tblGrid>
              <a:tr h="39635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Times New Roman" charset="0"/>
                          <a:ea typeface="ＭＳ Ｐゴシック" charset="0"/>
                          <a:cs typeface="ＭＳ Ｐゴシック" charset="0"/>
                        </a:rPr>
                        <a:t>Characteristic</a:t>
                      </a:r>
                    </a:p>
                  </a:txBody>
                  <a:tcPr marT="45733" marB="457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Times New Roman" charset="0"/>
                          <a:ea typeface="ＭＳ Ｐゴシック" charset="0"/>
                          <a:cs typeface="ＭＳ Ｐゴシック" charset="0"/>
                        </a:rPr>
                        <a:t>One doctor (c=1)</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charset="0"/>
                          <a:ea typeface="ＭＳ Ｐゴシック" charset="0"/>
                          <a:cs typeface="ＭＳ Ｐゴシック" charset="0"/>
                        </a:rPr>
                        <a:t>Two Doctors (c=2)</a:t>
                      </a:r>
                    </a:p>
                  </a:txBody>
                  <a:tcPr marT="45733" marB="457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86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chemeClr val="tx1"/>
                          </a:solidFill>
                          <a:effectLst/>
                          <a:latin typeface="Times New Roman" charset="0"/>
                          <a:ea typeface="ＭＳ Ｐゴシック" charset="0"/>
                          <a:cs typeface="ＭＳ Ｐゴシック" charset="0"/>
                          <a:sym typeface="Symbol" charset="0"/>
                        </a:rPr>
                        <a:t> </a:t>
                      </a:r>
                      <a:endParaRPr kumimoji="0" lang="en-US" sz="1800" b="1" i="0" u="none" strike="noStrike" cap="none" normalizeH="0" baseline="0">
                        <a:ln>
                          <a:noFill/>
                        </a:ln>
                        <a:solidFill>
                          <a:schemeClr val="tx1"/>
                        </a:solidFill>
                        <a:effectLst/>
                        <a:latin typeface="Times New Roman" charset="0"/>
                        <a:ea typeface="ＭＳ Ｐゴシック" charset="0"/>
                        <a:cs typeface="ＭＳ Ｐゴシック" charset="0"/>
                      </a:endParaRPr>
                    </a:p>
                  </a:txBody>
                  <a:tcPr marT="45733" marB="457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New Roman" charset="0"/>
                          <a:ea typeface="ＭＳ Ｐゴシック" charset="0"/>
                          <a:cs typeface="ＭＳ Ｐゴシック" charset="0"/>
                        </a:rPr>
                        <a:t>2/3</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charset="0"/>
                          <a:ea typeface="ＭＳ Ｐゴシック" charset="0"/>
                          <a:cs typeface="ＭＳ Ｐゴシック" charset="0"/>
                        </a:rPr>
                        <a:t>1/3</a:t>
                      </a:r>
                    </a:p>
                  </a:txBody>
                  <a:tcPr marT="45733" marB="457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86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chemeClr val="tx1"/>
                          </a:solidFill>
                          <a:effectLst/>
                          <a:latin typeface="Times New Roman" charset="0"/>
                          <a:ea typeface="ＭＳ Ｐゴシック" charset="0"/>
                          <a:cs typeface="ＭＳ Ｐゴシック" charset="0"/>
                        </a:rPr>
                        <a:t>L</a:t>
                      </a:r>
                      <a:r>
                        <a:rPr kumimoji="0" lang="en-US" sz="1800" b="1" i="0" u="none" strike="noStrike" cap="none" normalizeH="0" baseline="-4000">
                          <a:ln>
                            <a:noFill/>
                          </a:ln>
                          <a:solidFill>
                            <a:schemeClr val="tx1"/>
                          </a:solidFill>
                          <a:effectLst/>
                          <a:latin typeface="Times New Roman" charset="0"/>
                          <a:ea typeface="ＭＳ Ｐゴシック" charset="0"/>
                          <a:cs typeface="ＭＳ Ｐゴシック" charset="0"/>
                        </a:rPr>
                        <a:t>q</a:t>
                      </a:r>
                    </a:p>
                  </a:txBody>
                  <a:tcPr marT="45733" marB="457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New Roman" charset="0"/>
                          <a:ea typeface="ＭＳ Ｐゴシック" charset="0"/>
                          <a:cs typeface="ＭＳ Ｐゴシック" charset="0"/>
                        </a:rPr>
                        <a:t>4/3 patients</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charset="0"/>
                          <a:ea typeface="ＭＳ Ｐゴシック" charset="0"/>
                          <a:cs typeface="ＭＳ Ｐゴシック" charset="0"/>
                        </a:rPr>
                        <a:t>1/12 patients</a:t>
                      </a:r>
                    </a:p>
                  </a:txBody>
                  <a:tcPr marT="45733" marB="457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86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chemeClr val="tx1"/>
                          </a:solidFill>
                          <a:effectLst/>
                          <a:latin typeface="Times New Roman" charset="0"/>
                          <a:ea typeface="ＭＳ Ｐゴシック" charset="0"/>
                          <a:cs typeface="ＭＳ Ｐゴシック" charset="0"/>
                        </a:rPr>
                        <a:t>L</a:t>
                      </a:r>
                    </a:p>
                  </a:txBody>
                  <a:tcPr marT="45733" marB="457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New Roman" charset="0"/>
                          <a:ea typeface="ＭＳ Ｐゴシック" charset="0"/>
                          <a:cs typeface="ＭＳ Ｐゴシック" charset="0"/>
                        </a:rPr>
                        <a:t>2 patients</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New Roman" charset="0"/>
                          <a:ea typeface="ＭＳ Ｐゴシック" charset="0"/>
                          <a:cs typeface="ＭＳ Ｐゴシック" charset="0"/>
                        </a:rPr>
                        <a:t>3/4 patients</a:t>
                      </a:r>
                    </a:p>
                  </a:txBody>
                  <a:tcPr marT="45733" marB="457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86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chemeClr val="tx1"/>
                          </a:solidFill>
                          <a:effectLst/>
                          <a:latin typeface="Times New Roman" charset="0"/>
                          <a:ea typeface="ＭＳ Ｐゴシック" charset="0"/>
                          <a:cs typeface="ＭＳ Ｐゴシック" charset="0"/>
                        </a:rPr>
                        <a:t>W</a:t>
                      </a:r>
                      <a:r>
                        <a:rPr kumimoji="0" lang="en-US" sz="1800" b="1" i="0" u="none" strike="noStrike" cap="none" normalizeH="0" baseline="-4000">
                          <a:ln>
                            <a:noFill/>
                          </a:ln>
                          <a:solidFill>
                            <a:schemeClr val="tx1"/>
                          </a:solidFill>
                          <a:effectLst/>
                          <a:latin typeface="Times New Roman" charset="0"/>
                          <a:ea typeface="ＭＳ Ｐゴシック" charset="0"/>
                          <a:cs typeface="ＭＳ Ｐゴシック" charset="0"/>
                        </a:rPr>
                        <a:t>q</a:t>
                      </a:r>
                      <a:endParaRPr kumimoji="0" lang="en-US" sz="1800" b="1" i="0" u="none" strike="noStrike" cap="none" normalizeH="0" baseline="0">
                        <a:ln>
                          <a:noFill/>
                        </a:ln>
                        <a:solidFill>
                          <a:schemeClr val="tx1"/>
                        </a:solidFill>
                        <a:effectLst/>
                        <a:latin typeface="Times New Roman" charset="0"/>
                        <a:ea typeface="ＭＳ Ｐゴシック" charset="0"/>
                        <a:cs typeface="ＭＳ Ｐゴシック" charset="0"/>
                      </a:endParaRPr>
                    </a:p>
                  </a:txBody>
                  <a:tcPr marT="45733" marB="457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New Roman" charset="0"/>
                          <a:ea typeface="ＭＳ Ｐゴシック" charset="0"/>
                          <a:cs typeface="ＭＳ Ｐゴシック" charset="0"/>
                        </a:rPr>
                        <a:t>2/3 h = 40 minutes</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New Roman" charset="0"/>
                          <a:ea typeface="ＭＳ Ｐゴシック" charset="0"/>
                          <a:cs typeface="ＭＳ Ｐゴシック" charset="0"/>
                        </a:rPr>
                        <a:t>1/24 h = 2.5 minutes</a:t>
                      </a:r>
                    </a:p>
                  </a:txBody>
                  <a:tcPr marT="45733" marB="457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586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chemeClr val="tx1"/>
                          </a:solidFill>
                          <a:effectLst/>
                          <a:latin typeface="Times New Roman" charset="0"/>
                          <a:ea typeface="ＭＳ Ｐゴシック" charset="0"/>
                          <a:cs typeface="ＭＳ Ｐゴシック" charset="0"/>
                        </a:rPr>
                        <a:t>W</a:t>
                      </a:r>
                    </a:p>
                  </a:txBody>
                  <a:tcPr marT="45733" marB="457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charset="0"/>
                          <a:ea typeface="ＭＳ Ｐゴシック" charset="0"/>
                          <a:cs typeface="ＭＳ Ｐゴシック" charset="0"/>
                        </a:rPr>
                        <a:t>1 h</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charset="0"/>
                          <a:ea typeface="ＭＳ Ｐゴシック" charset="0"/>
                          <a:cs typeface="ＭＳ Ｐゴシック" charset="0"/>
                        </a:rPr>
                        <a:t>3/8 h = 22.5 minutes</a:t>
                      </a:r>
                    </a:p>
                  </a:txBody>
                  <a:tcPr marT="45733" marB="457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35483972"/>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3" name="Rectangle 2"/>
          <p:cNvSpPr>
            <a:spLocks noGrp="1" noChangeArrowheads="1"/>
          </p:cNvSpPr>
          <p:nvPr>
            <p:ph type="body" idx="1"/>
          </p:nvPr>
        </p:nvSpPr>
        <p:spPr>
          <a:xfrm>
            <a:off x="916507" y="1600201"/>
            <a:ext cx="10146233" cy="4614863"/>
          </a:xfrm>
        </p:spPr>
        <p:txBody>
          <a:bodyPr>
            <a:normAutofit/>
          </a:bodyPr>
          <a:lstStyle/>
          <a:p>
            <a:pPr marL="284163" indent="-284163"/>
            <a:r>
              <a:rPr lang="en-US" sz="2400" dirty="0">
                <a:latin typeface="Arial" charset="0"/>
                <a:ea typeface="ＭＳ Ｐゴシック" charset="0"/>
                <a:cs typeface="ＭＳ Ｐゴシック" charset="0"/>
              </a:rPr>
              <a:t>Versatile quantitative analysis method for</a:t>
            </a:r>
          </a:p>
          <a:p>
            <a:pPr marL="512763" lvl="1" indent="-284163"/>
            <a:r>
              <a:rPr lang="en-US" dirty="0">
                <a:latin typeface="Arial" charset="0"/>
                <a:ea typeface="ＭＳ Ｐゴシック" charset="0"/>
                <a:cs typeface="ＭＳ Ｐゴシック" charset="0"/>
              </a:rPr>
              <a:t>As-is analysis</a:t>
            </a:r>
          </a:p>
          <a:p>
            <a:pPr marL="512763" lvl="1" indent="-284163"/>
            <a:r>
              <a:rPr lang="en-US" dirty="0">
                <a:latin typeface="Arial" charset="0"/>
                <a:ea typeface="ＭＳ Ｐゴシック" charset="0"/>
                <a:cs typeface="ＭＳ Ｐゴシック" charset="0"/>
              </a:rPr>
              <a:t>What-if analysis</a:t>
            </a:r>
          </a:p>
          <a:p>
            <a:pPr marL="284163" indent="-284163"/>
            <a:r>
              <a:rPr lang="en-US" sz="2400" dirty="0">
                <a:latin typeface="Arial" charset="0"/>
                <a:ea typeface="ＭＳ Ｐゴシック" charset="0"/>
                <a:cs typeface="ＭＳ Ｐゴシック" charset="0"/>
              </a:rPr>
              <a:t>In a nutshell:</a:t>
            </a:r>
          </a:p>
          <a:p>
            <a:pPr marL="512763" lvl="1" indent="-284163"/>
            <a:r>
              <a:rPr lang="en-US" dirty="0">
                <a:latin typeface="Arial" charset="0"/>
                <a:ea typeface="ＭＳ Ｐゴシック" charset="0"/>
                <a:cs typeface="ＭＳ Ｐゴシック" charset="0"/>
              </a:rPr>
              <a:t>Run a large number of process instances</a:t>
            </a:r>
          </a:p>
          <a:p>
            <a:pPr marL="512763" lvl="1" indent="-284163"/>
            <a:r>
              <a:rPr lang="en-US" dirty="0">
                <a:latin typeface="Arial" charset="0"/>
                <a:ea typeface="ＭＳ Ｐゴシック" charset="0"/>
                <a:cs typeface="ＭＳ Ｐゴシック" charset="0"/>
              </a:rPr>
              <a:t>Gather performance data (cost, time, resource usage)</a:t>
            </a:r>
          </a:p>
          <a:p>
            <a:pPr marL="512763" lvl="1" indent="-284163"/>
            <a:r>
              <a:rPr lang="en-US" dirty="0">
                <a:latin typeface="Arial" charset="0"/>
                <a:ea typeface="ＭＳ Ｐゴシック" charset="0"/>
                <a:cs typeface="ＭＳ Ｐゴシック" charset="0"/>
              </a:rPr>
              <a:t>Calculate statistics from the collected data</a:t>
            </a:r>
          </a:p>
          <a:p>
            <a:pPr marL="284163" indent="-284163"/>
            <a:endParaRPr lang="en-US" dirty="0">
              <a:solidFill>
                <a:schemeClr val="accent2"/>
              </a:solidFill>
              <a:latin typeface="Arial" charset="0"/>
              <a:ea typeface="ＭＳ Ｐゴシック" charset="0"/>
              <a:cs typeface="ＭＳ Ｐゴシック" charset="0"/>
            </a:endParaRPr>
          </a:p>
        </p:txBody>
      </p:sp>
      <p:sp>
        <p:nvSpPr>
          <p:cNvPr id="28674" name="Title 1"/>
          <p:cNvSpPr>
            <a:spLocks noGrp="1"/>
          </p:cNvSpPr>
          <p:nvPr>
            <p:ph type="title"/>
          </p:nvPr>
        </p:nvSpPr>
        <p:spPr>
          <a:xfrm>
            <a:off x="959370" y="198438"/>
            <a:ext cx="9251430" cy="1143000"/>
          </a:xfrm>
        </p:spPr>
        <p:txBody>
          <a:bodyPr/>
          <a:lstStyle/>
          <a:p>
            <a:r>
              <a:rPr lang="en-US" dirty="0">
                <a:latin typeface="Arial" charset="0"/>
                <a:ea typeface="ＭＳ Ｐゴシック" charset="0"/>
                <a:cs typeface="ＭＳ Ｐゴシック" charset="0"/>
              </a:rPr>
              <a:t>Process Simulation</a:t>
            </a:r>
          </a:p>
        </p:txBody>
      </p:sp>
    </p:spTree>
    <p:extLst>
      <p:ext uri="{BB962C8B-B14F-4D97-AF65-F5344CB8AC3E}">
        <p14:creationId xmlns:p14="http://schemas.microsoft.com/office/powerpoint/2010/main" val="3361955525"/>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780051" y="39683"/>
            <a:ext cx="7920403" cy="1055077"/>
          </a:xfrm>
        </p:spPr>
        <p:txBody>
          <a:bodyPr/>
          <a:lstStyle/>
          <a:p>
            <a:r>
              <a:rPr lang="en-US" dirty="0">
                <a:ea typeface="ＭＳ Ｐゴシック" pitchFamily="34" charset="-128"/>
              </a:rPr>
              <a:t>Process Analysis</a:t>
            </a:r>
          </a:p>
        </p:txBody>
      </p:sp>
      <p:sp>
        <p:nvSpPr>
          <p:cNvPr id="9219" name="Rectangle 5"/>
          <p:cNvSpPr>
            <a:spLocks noChangeArrowheads="1"/>
          </p:cNvSpPr>
          <p:nvPr/>
        </p:nvSpPr>
        <p:spPr bwMode="auto">
          <a:xfrm>
            <a:off x="9276872" y="1333803"/>
            <a:ext cx="665285" cy="133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AU" sz="2031"/>
          </a:p>
        </p:txBody>
      </p:sp>
      <p:sp>
        <p:nvSpPr>
          <p:cNvPr id="9220" name="Rectangle 6"/>
          <p:cNvSpPr>
            <a:spLocks noChangeArrowheads="1"/>
          </p:cNvSpPr>
          <p:nvPr/>
        </p:nvSpPr>
        <p:spPr bwMode="auto">
          <a:xfrm>
            <a:off x="2632818" y="2397674"/>
            <a:ext cx="131885" cy="66528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AU" sz="2031"/>
          </a:p>
        </p:txBody>
      </p:sp>
      <p:graphicFrame>
        <p:nvGraphicFramePr>
          <p:cNvPr id="10" name="Object 9"/>
          <p:cNvGraphicFramePr>
            <a:graphicFrameLocks noChangeAspect="1"/>
          </p:cNvGraphicFramePr>
          <p:nvPr/>
        </p:nvGraphicFramePr>
        <p:xfrm>
          <a:off x="3457828" y="1352921"/>
          <a:ext cx="4895850" cy="4188069"/>
        </p:xfrm>
        <a:graphic>
          <a:graphicData uri="http://schemas.openxmlformats.org/presentationml/2006/ole">
            <mc:AlternateContent xmlns:mc="http://schemas.openxmlformats.org/markup-compatibility/2006">
              <mc:Choice xmlns:v="urn:schemas-microsoft-com:vml" Requires="v">
                <p:oleObj name="Visio" r:id="rId3" imgW="6911893" imgH="5913324" progId="Visio.Drawing.11">
                  <p:embed/>
                </p:oleObj>
              </mc:Choice>
              <mc:Fallback>
                <p:oleObj name="Visio" r:id="rId3" imgW="6911893" imgH="5913324" progId="Visio.Drawing.11">
                  <p:embed/>
                  <p:pic>
                    <p:nvPicPr>
                      <p:cNvPr id="10" name="Object 9"/>
                      <p:cNvPicPr>
                        <a:picLocks noChangeAspect="1" noChangeArrowheads="1"/>
                      </p:cNvPicPr>
                      <p:nvPr/>
                    </p:nvPicPr>
                    <p:blipFill>
                      <a:blip r:embed="rId4"/>
                      <a:srcRect/>
                      <a:stretch>
                        <a:fillRect/>
                      </a:stretch>
                    </p:blipFill>
                    <p:spPr bwMode="auto">
                      <a:xfrm>
                        <a:off x="3457828" y="1352921"/>
                        <a:ext cx="4895850" cy="4188069"/>
                      </a:xfrm>
                      <a:prstGeom prst="rect">
                        <a:avLst/>
                      </a:prstGeom>
                      <a:noFill/>
                      <a:ln>
                        <a:noFill/>
                      </a:ln>
                    </p:spPr>
                  </p:pic>
                </p:oleObj>
              </mc:Fallback>
            </mc:AlternateContent>
          </a:graphicData>
        </a:graphic>
      </p:graphicFrame>
      <p:graphicFrame>
        <p:nvGraphicFramePr>
          <p:cNvPr id="11" name="Object 10"/>
          <p:cNvGraphicFramePr>
            <a:graphicFrameLocks noChangeAspect="1"/>
          </p:cNvGraphicFramePr>
          <p:nvPr/>
        </p:nvGraphicFramePr>
        <p:xfrm>
          <a:off x="3458332" y="1352646"/>
          <a:ext cx="4895850" cy="4188069"/>
        </p:xfrm>
        <a:graphic>
          <a:graphicData uri="http://schemas.openxmlformats.org/presentationml/2006/ole">
            <mc:AlternateContent xmlns:mc="http://schemas.openxmlformats.org/markup-compatibility/2006">
              <mc:Choice xmlns:v="urn:schemas-microsoft-com:vml" Requires="v">
                <p:oleObj name="Visio" r:id="rId5" imgW="6911893" imgH="5913324" progId="Visio.Drawing.11">
                  <p:embed/>
                </p:oleObj>
              </mc:Choice>
              <mc:Fallback>
                <p:oleObj name="Visio" r:id="rId5" imgW="6911893" imgH="5913324" progId="Visio.Drawing.11">
                  <p:embed/>
                  <p:pic>
                    <p:nvPicPr>
                      <p:cNvPr id="11" name="Object 10"/>
                      <p:cNvPicPr>
                        <a:picLocks noChangeAspect="1" noChangeArrowheads="1"/>
                      </p:cNvPicPr>
                      <p:nvPr/>
                    </p:nvPicPr>
                    <p:blipFill>
                      <a:blip r:embed="rId6"/>
                      <a:srcRect/>
                      <a:stretch>
                        <a:fillRect/>
                      </a:stretch>
                    </p:blipFill>
                    <p:spPr bwMode="auto">
                      <a:xfrm>
                        <a:off x="3458332" y="1352646"/>
                        <a:ext cx="4895850" cy="418806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 name="Object 11"/>
          <p:cNvGraphicFramePr>
            <a:graphicFrameLocks noChangeAspect="1"/>
          </p:cNvGraphicFramePr>
          <p:nvPr/>
        </p:nvGraphicFramePr>
        <p:xfrm>
          <a:off x="3471133" y="1347981"/>
          <a:ext cx="4895850" cy="4188069"/>
        </p:xfrm>
        <a:graphic>
          <a:graphicData uri="http://schemas.openxmlformats.org/presentationml/2006/ole">
            <mc:AlternateContent xmlns:mc="http://schemas.openxmlformats.org/markup-compatibility/2006">
              <mc:Choice xmlns:v="urn:schemas-microsoft-com:vml" Requires="v">
                <p:oleObj name="Visio" r:id="rId7" imgW="6911893" imgH="5913324" progId="Visio.Drawing.11">
                  <p:embed/>
                </p:oleObj>
              </mc:Choice>
              <mc:Fallback>
                <p:oleObj name="Visio" r:id="rId7" imgW="6911893" imgH="5913324" progId="Visio.Drawing.11">
                  <p:embed/>
                  <p:pic>
                    <p:nvPicPr>
                      <p:cNvPr id="12" name="Object 11"/>
                      <p:cNvPicPr>
                        <a:picLocks noChangeAspect="1" noChangeArrowheads="1"/>
                      </p:cNvPicPr>
                      <p:nvPr/>
                    </p:nvPicPr>
                    <p:blipFill>
                      <a:blip r:embed="rId8"/>
                      <a:srcRect/>
                      <a:stretch>
                        <a:fillRect/>
                      </a:stretch>
                    </p:blipFill>
                    <p:spPr bwMode="auto">
                      <a:xfrm>
                        <a:off x="3471133" y="1347981"/>
                        <a:ext cx="4895850" cy="418806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 name="Object 12"/>
          <p:cNvGraphicFramePr>
            <a:graphicFrameLocks noChangeAspect="1"/>
          </p:cNvGraphicFramePr>
          <p:nvPr/>
        </p:nvGraphicFramePr>
        <p:xfrm>
          <a:off x="3471133" y="1352342"/>
          <a:ext cx="4895850" cy="4188069"/>
        </p:xfrm>
        <a:graphic>
          <a:graphicData uri="http://schemas.openxmlformats.org/presentationml/2006/ole">
            <mc:AlternateContent xmlns:mc="http://schemas.openxmlformats.org/markup-compatibility/2006">
              <mc:Choice xmlns:v="urn:schemas-microsoft-com:vml" Requires="v">
                <p:oleObj name="Visio" r:id="rId9" imgW="6911893" imgH="5913324" progId="Visio.Drawing.11">
                  <p:embed/>
                </p:oleObj>
              </mc:Choice>
              <mc:Fallback>
                <p:oleObj name="Visio" r:id="rId9" imgW="6911893" imgH="5913324" progId="Visio.Drawing.11">
                  <p:embed/>
                  <p:pic>
                    <p:nvPicPr>
                      <p:cNvPr id="13" name="Object 12"/>
                      <p:cNvPicPr>
                        <a:picLocks noChangeAspect="1" noChangeArrowheads="1"/>
                      </p:cNvPicPr>
                      <p:nvPr/>
                    </p:nvPicPr>
                    <p:blipFill>
                      <a:blip r:embed="rId10"/>
                      <a:srcRect/>
                      <a:stretch>
                        <a:fillRect/>
                      </a:stretch>
                    </p:blipFill>
                    <p:spPr bwMode="auto">
                      <a:xfrm>
                        <a:off x="3471133" y="1352342"/>
                        <a:ext cx="4895850" cy="418806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 name="Object 13"/>
          <p:cNvGraphicFramePr>
            <a:graphicFrameLocks noChangeAspect="1"/>
          </p:cNvGraphicFramePr>
          <p:nvPr/>
        </p:nvGraphicFramePr>
        <p:xfrm>
          <a:off x="3458287" y="1352342"/>
          <a:ext cx="4895850" cy="4188069"/>
        </p:xfrm>
        <a:graphic>
          <a:graphicData uri="http://schemas.openxmlformats.org/presentationml/2006/ole">
            <mc:AlternateContent xmlns:mc="http://schemas.openxmlformats.org/markup-compatibility/2006">
              <mc:Choice xmlns:v="urn:schemas-microsoft-com:vml" Requires="v">
                <p:oleObj name="Visio" r:id="rId11" imgW="6911893" imgH="5913324" progId="Visio.Drawing.11">
                  <p:embed/>
                </p:oleObj>
              </mc:Choice>
              <mc:Fallback>
                <p:oleObj name="Visio" r:id="rId11" imgW="6911893" imgH="5913324" progId="Visio.Drawing.11">
                  <p:embed/>
                  <p:pic>
                    <p:nvPicPr>
                      <p:cNvPr id="14" name="Object 13"/>
                      <p:cNvPicPr>
                        <a:picLocks noChangeAspect="1" noChangeArrowheads="1"/>
                      </p:cNvPicPr>
                      <p:nvPr/>
                    </p:nvPicPr>
                    <p:blipFill>
                      <a:blip r:embed="rId12"/>
                      <a:srcRect/>
                      <a:stretch>
                        <a:fillRect/>
                      </a:stretch>
                    </p:blipFill>
                    <p:spPr bwMode="auto">
                      <a:xfrm>
                        <a:off x="3458287" y="1352342"/>
                        <a:ext cx="4895850" cy="418806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 name="Object 14"/>
          <p:cNvGraphicFramePr>
            <a:graphicFrameLocks noChangeAspect="1"/>
          </p:cNvGraphicFramePr>
          <p:nvPr/>
        </p:nvGraphicFramePr>
        <p:xfrm>
          <a:off x="3458332" y="1352646"/>
          <a:ext cx="4895850" cy="4188069"/>
        </p:xfrm>
        <a:graphic>
          <a:graphicData uri="http://schemas.openxmlformats.org/presentationml/2006/ole">
            <mc:AlternateContent xmlns:mc="http://schemas.openxmlformats.org/markup-compatibility/2006">
              <mc:Choice xmlns:v="urn:schemas-microsoft-com:vml" Requires="v">
                <p:oleObj name="Visio" r:id="rId13" imgW="6911893" imgH="5913324" progId="Visio.Drawing.11">
                  <p:embed/>
                </p:oleObj>
              </mc:Choice>
              <mc:Fallback>
                <p:oleObj name="Visio" r:id="rId13" imgW="6911893" imgH="5913324" progId="Visio.Drawing.11">
                  <p:embed/>
                  <p:pic>
                    <p:nvPicPr>
                      <p:cNvPr id="15" name="Object 14"/>
                      <p:cNvPicPr>
                        <a:picLocks noChangeAspect="1" noChangeArrowheads="1"/>
                      </p:cNvPicPr>
                      <p:nvPr/>
                    </p:nvPicPr>
                    <p:blipFill>
                      <a:blip r:embed="rId14"/>
                      <a:srcRect/>
                      <a:stretch>
                        <a:fillRect/>
                      </a:stretch>
                    </p:blipFill>
                    <p:spPr bwMode="auto">
                      <a:xfrm>
                        <a:off x="3458332" y="1352646"/>
                        <a:ext cx="4895850" cy="418806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 name="Object 15"/>
          <p:cNvGraphicFramePr>
            <a:graphicFrameLocks noChangeAspect="1"/>
          </p:cNvGraphicFramePr>
          <p:nvPr/>
        </p:nvGraphicFramePr>
        <p:xfrm>
          <a:off x="3471017" y="1352921"/>
          <a:ext cx="4895850" cy="4188069"/>
        </p:xfrm>
        <a:graphic>
          <a:graphicData uri="http://schemas.openxmlformats.org/presentationml/2006/ole">
            <mc:AlternateContent xmlns:mc="http://schemas.openxmlformats.org/markup-compatibility/2006">
              <mc:Choice xmlns:v="urn:schemas-microsoft-com:vml" Requires="v">
                <p:oleObj name="Visio" r:id="rId15" imgW="6911893" imgH="5913324" progId="Visio.Drawing.11">
                  <p:embed/>
                </p:oleObj>
              </mc:Choice>
              <mc:Fallback>
                <p:oleObj name="Visio" r:id="rId15" imgW="6911893" imgH="5913324" progId="Visio.Drawing.11">
                  <p:embed/>
                  <p:pic>
                    <p:nvPicPr>
                      <p:cNvPr id="16" name="Object 15"/>
                      <p:cNvPicPr>
                        <a:picLocks noChangeAspect="1" noChangeArrowheads="1"/>
                      </p:cNvPicPr>
                      <p:nvPr/>
                    </p:nvPicPr>
                    <p:blipFill>
                      <a:blip r:embed="rId16"/>
                      <a:srcRect/>
                      <a:stretch>
                        <a:fillRect/>
                      </a:stretch>
                    </p:blipFill>
                    <p:spPr bwMode="auto">
                      <a:xfrm>
                        <a:off x="3471017" y="1352921"/>
                        <a:ext cx="4895850" cy="418806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oleObj>
              </mc:Fallback>
            </mc:AlternateContent>
          </a:graphicData>
        </a:graphic>
      </p:graphicFrame>
      <p:pic>
        <p:nvPicPr>
          <p:cNvPr id="22" name="Picture 42" descr="\\psf\Home\Desktop\pics\ch10_final.jpg"/>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4987117" y="4282096"/>
            <a:ext cx="1696083" cy="428553"/>
          </a:xfrm>
          <a:prstGeom prst="rect">
            <a:avLst/>
          </a:prstGeom>
          <a:noFill/>
          <a:extLst>
            <a:ext uri="{909E8E84-426E-40dd-AFC4-6F175D3DCCD1}">
              <a14:hiddenFill xmlns="" xmlns:a14="http://schemas.microsoft.com/office/drawing/2010/main">
                <a:solidFill>
                  <a:srgbClr val="FFFFFF"/>
                </a:solidFill>
              </a14:hiddenFill>
            </a:ext>
          </a:extLst>
        </p:spPr>
      </p:pic>
      <p:sp>
        <p:nvSpPr>
          <p:cNvPr id="25" name="Rounded Rectangle 24"/>
          <p:cNvSpPr/>
          <p:nvPr/>
        </p:nvSpPr>
        <p:spPr bwMode="auto">
          <a:xfrm>
            <a:off x="6946284" y="3419345"/>
            <a:ext cx="1189822" cy="638909"/>
          </a:xfrm>
          <a:prstGeom prst="roundRect">
            <a:avLst/>
          </a:prstGeom>
          <a:noFill/>
          <a:ln w="57150" cap="flat" cmpd="sng" algn="ctr">
            <a:solidFill>
              <a:srgbClr val="CC0000"/>
            </a:solidFill>
            <a:prstDash val="solid"/>
            <a:round/>
            <a:headEnd type="none" w="sm" len="sm"/>
            <a:tailEnd type="none" w="sm" len="sm"/>
          </a:ln>
          <a:effectLst/>
        </p:spPr>
        <p:txBody>
          <a:bodyPr vert="horz" wrap="square" lIns="84406" tIns="42203" rIns="84406" bIns="42203" numCol="1" rtlCol="0" anchor="t" anchorCtr="0" compatLnSpc="1">
            <a:prstTxWarp prst="textNoShape">
              <a:avLst/>
            </a:prstTxWarp>
          </a:bodyPr>
          <a:lstStyle/>
          <a:p>
            <a:pPr defTabSz="844083"/>
            <a:endParaRPr lang="en-AU" sz="2215">
              <a:latin typeface="Times New Roman" pitchFamily="-106" charset="0"/>
            </a:endParaRPr>
          </a:p>
        </p:txBody>
      </p:sp>
    </p:spTree>
    <p:extLst>
      <p:ext uri="{BB962C8B-B14F-4D97-AF65-F5344CB8AC3E}">
        <p14:creationId xmlns:p14="http://schemas.microsoft.com/office/powerpoint/2010/main" val="270146963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p:cNvSpPr>
            <a:spLocks noGrp="1"/>
          </p:cNvSpPr>
          <p:nvPr>
            <p:ph type="title"/>
          </p:nvPr>
        </p:nvSpPr>
        <p:spPr>
          <a:xfrm>
            <a:off x="1981200" y="198438"/>
            <a:ext cx="8229600" cy="1143000"/>
          </a:xfrm>
        </p:spPr>
        <p:txBody>
          <a:bodyPr/>
          <a:lstStyle/>
          <a:p>
            <a:r>
              <a:rPr lang="en-US" dirty="0">
                <a:latin typeface="Arial" charset="0"/>
                <a:ea typeface="ＭＳ Ｐゴシック" charset="0"/>
                <a:cs typeface="ＭＳ Ｐゴシック" charset="0"/>
              </a:rPr>
              <a:t>Process Simulation</a:t>
            </a:r>
          </a:p>
        </p:txBody>
      </p:sp>
      <p:graphicFrame>
        <p:nvGraphicFramePr>
          <p:cNvPr id="2" name="Content Placeholder 1"/>
          <p:cNvGraphicFramePr>
            <a:graphicFrameLocks noGrp="1"/>
          </p:cNvGraphicFramePr>
          <p:nvPr>
            <p:ph idx="1"/>
          </p:nvPr>
        </p:nvGraphicFramePr>
        <p:xfrm>
          <a:off x="1992313" y="1350963"/>
          <a:ext cx="8229600" cy="487646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Oval 2"/>
          <p:cNvSpPr/>
          <p:nvPr/>
        </p:nvSpPr>
        <p:spPr>
          <a:xfrm>
            <a:off x="4759731" y="1635136"/>
            <a:ext cx="2696453" cy="2156987"/>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100290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ChangeArrowheads="1"/>
          </p:cNvSpPr>
          <p:nvPr>
            <p:ph type="title"/>
          </p:nvPr>
        </p:nvSpPr>
        <p:spPr/>
        <p:txBody>
          <a:bodyPr/>
          <a:lstStyle/>
          <a:p>
            <a:r>
              <a:rPr lang="en-US" dirty="0">
                <a:latin typeface="Arial" charset="0"/>
                <a:ea typeface="ＭＳ Ｐゴシック" charset="0"/>
                <a:cs typeface="ＭＳ Ｐゴシック" charset="0"/>
              </a:rPr>
              <a:t>Example</a:t>
            </a:r>
          </a:p>
        </p:txBody>
      </p:sp>
      <p:pic>
        <p:nvPicPr>
          <p:cNvPr id="5" name="Picture 4" descr="Screen Shot 2015-01-14 at 4.43.17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6400" y="2120818"/>
            <a:ext cx="8576895" cy="2768682"/>
          </a:xfrm>
          <a:prstGeom prst="rect">
            <a:avLst/>
          </a:prstGeom>
        </p:spPr>
      </p:pic>
    </p:spTree>
    <p:extLst>
      <p:ext uri="{BB962C8B-B14F-4D97-AF65-F5344CB8AC3E}">
        <p14:creationId xmlns:p14="http://schemas.microsoft.com/office/powerpoint/2010/main" val="3712558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p:cNvSpPr>
            <a:spLocks noGrp="1"/>
          </p:cNvSpPr>
          <p:nvPr>
            <p:ph type="title"/>
          </p:nvPr>
        </p:nvSpPr>
        <p:spPr>
          <a:xfrm>
            <a:off x="1981200" y="76200"/>
            <a:ext cx="8229600" cy="1143000"/>
          </a:xfrm>
        </p:spPr>
        <p:txBody>
          <a:bodyPr>
            <a:normAutofit fontScale="90000"/>
          </a:bodyPr>
          <a:lstStyle/>
          <a:p>
            <a:r>
              <a:rPr lang="en-US" dirty="0">
                <a:latin typeface="Arial" charset="0"/>
                <a:ea typeface="ＭＳ Ｐゴシック" charset="0"/>
                <a:cs typeface="ＭＳ Ｐゴシック" charset="0"/>
              </a:rPr>
              <a:t>Elements of a simulation scenario</a:t>
            </a:r>
            <a:endParaRPr lang="et-EE" dirty="0">
              <a:latin typeface="Arial" charset="0"/>
              <a:ea typeface="ＭＳ Ｐゴシック" charset="0"/>
              <a:cs typeface="ＭＳ Ｐゴシック" charset="0"/>
            </a:endParaRPr>
          </a:p>
        </p:txBody>
      </p:sp>
      <p:sp>
        <p:nvSpPr>
          <p:cNvPr id="30722" name="Content Placeholder 2"/>
          <p:cNvSpPr>
            <a:spLocks noGrp="1"/>
          </p:cNvSpPr>
          <p:nvPr>
            <p:ph idx="1"/>
          </p:nvPr>
        </p:nvSpPr>
        <p:spPr>
          <a:xfrm>
            <a:off x="1809751" y="1219201"/>
            <a:ext cx="8715375" cy="4995863"/>
          </a:xfrm>
        </p:spPr>
        <p:txBody>
          <a:bodyPr>
            <a:normAutofit/>
          </a:bodyPr>
          <a:lstStyle/>
          <a:p>
            <a:pPr marL="457200" indent="-457200">
              <a:buFont typeface="+mj-lt"/>
              <a:buAutoNum type="arabicPeriod"/>
            </a:pPr>
            <a:r>
              <a:rPr lang="en-US" dirty="0">
                <a:latin typeface="Arial" charset="0"/>
                <a:ea typeface="ＭＳ Ｐゴシック" charset="0"/>
                <a:cs typeface="ＭＳ Ｐゴシック" charset="0"/>
              </a:rPr>
              <a:t>Processing times of activities</a:t>
            </a:r>
          </a:p>
          <a:p>
            <a:pPr lvl="1"/>
            <a:r>
              <a:rPr lang="en-US" dirty="0">
                <a:latin typeface="Arial" charset="0"/>
                <a:ea typeface="ＭＳ Ｐゴシック" charset="0"/>
                <a:cs typeface="ＭＳ Ｐゴシック" charset="0"/>
              </a:rPr>
              <a:t>Fixed value</a:t>
            </a:r>
          </a:p>
          <a:p>
            <a:pPr lvl="1"/>
            <a:r>
              <a:rPr lang="en-US" dirty="0">
                <a:latin typeface="Arial" charset="0"/>
                <a:ea typeface="ＭＳ Ｐゴシック" charset="0"/>
                <a:cs typeface="ＭＳ Ｐゴシック" charset="0"/>
              </a:rPr>
              <a:t>Probability distribution</a:t>
            </a:r>
          </a:p>
          <a:p>
            <a:pPr marL="0" indent="0">
              <a:buNone/>
            </a:pPr>
            <a:endParaRPr lang="en-US" dirty="0">
              <a:latin typeface="Arial" charset="0"/>
              <a:ea typeface="ＭＳ Ｐゴシック" charset="0"/>
              <a:cs typeface="ＭＳ Ｐゴシック" charset="0"/>
            </a:endParaRPr>
          </a:p>
        </p:txBody>
      </p:sp>
    </p:spTree>
    <p:extLst>
      <p:ext uri="{BB962C8B-B14F-4D97-AF65-F5344CB8AC3E}">
        <p14:creationId xmlns:p14="http://schemas.microsoft.com/office/powerpoint/2010/main" val="30894403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481" name="Title 1"/>
          <p:cNvSpPr>
            <a:spLocks noGrp="1"/>
          </p:cNvSpPr>
          <p:nvPr>
            <p:ph type="title"/>
          </p:nvPr>
        </p:nvSpPr>
        <p:spPr>
          <a:xfrm>
            <a:off x="1738314" y="304800"/>
            <a:ext cx="8643937" cy="1143000"/>
          </a:xfrm>
        </p:spPr>
        <p:txBody>
          <a:bodyPr/>
          <a:lstStyle/>
          <a:p>
            <a:r>
              <a:rPr lang="en-US" dirty="0">
                <a:latin typeface="Arial" charset="0"/>
                <a:ea typeface="ＭＳ Ｐゴシック" charset="0"/>
                <a:cs typeface="ＭＳ Ｐゴシック" charset="0"/>
              </a:rPr>
              <a:t>Exponential Distribution</a:t>
            </a:r>
            <a:endParaRPr lang="et-EE" dirty="0">
              <a:latin typeface="Arial" charset="0"/>
              <a:ea typeface="ＭＳ Ｐゴシック" charset="0"/>
              <a:cs typeface="ＭＳ Ｐゴシック" charset="0"/>
            </a:endParaRPr>
          </a:p>
        </p:txBody>
      </p:sp>
      <p:pic>
        <p:nvPicPr>
          <p:cNvPr id="20482" name="Content Placeholder 4" descr="Exponential_distribution_pdf.png"/>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3071613" y="1576590"/>
            <a:ext cx="6141610" cy="4607125"/>
          </a:xfrm>
        </p:spPr>
      </p:pic>
    </p:spTree>
    <p:extLst>
      <p:ext uri="{BB962C8B-B14F-4D97-AF65-F5344CB8AC3E}">
        <p14:creationId xmlns:p14="http://schemas.microsoft.com/office/powerpoint/2010/main" val="1322296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4817" name="Title 1"/>
          <p:cNvSpPr>
            <a:spLocks noGrp="1"/>
          </p:cNvSpPr>
          <p:nvPr>
            <p:ph type="title"/>
          </p:nvPr>
        </p:nvSpPr>
        <p:spPr/>
        <p:txBody>
          <a:bodyPr/>
          <a:lstStyle/>
          <a:p>
            <a:r>
              <a:rPr lang="en-US" dirty="0">
                <a:latin typeface="Arial" charset="0"/>
                <a:ea typeface="ＭＳ Ｐゴシック" charset="0"/>
                <a:cs typeface="ＭＳ Ｐゴシック" charset="0"/>
              </a:rPr>
              <a:t>Normal Distribution</a:t>
            </a:r>
            <a:endParaRPr lang="et-EE" dirty="0">
              <a:latin typeface="Arial" charset="0"/>
              <a:ea typeface="ＭＳ Ｐゴシック" charset="0"/>
              <a:cs typeface="ＭＳ Ｐゴシック" charset="0"/>
            </a:endParaRPr>
          </a:p>
        </p:txBody>
      </p:sp>
      <p:pic>
        <p:nvPicPr>
          <p:cNvPr id="34818" name="Content Placeholder 4" descr="800px-Normal_distribution_pdf.png"/>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3019425" y="1559195"/>
            <a:ext cx="6176403" cy="4633225"/>
          </a:xfrm>
        </p:spPr>
      </p:pic>
    </p:spTree>
    <p:extLst>
      <p:ext uri="{BB962C8B-B14F-4D97-AF65-F5344CB8AC3E}">
        <p14:creationId xmlns:p14="http://schemas.microsoft.com/office/powerpoint/2010/main" val="10683679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Fixed</a:t>
            </a:r>
          </a:p>
          <a:p>
            <a:pPr lvl="1"/>
            <a:r>
              <a:rPr lang="en-US" dirty="0"/>
              <a:t>Rare, can be used to approximate case where the activity processing time varies very little</a:t>
            </a:r>
          </a:p>
          <a:p>
            <a:pPr lvl="1"/>
            <a:r>
              <a:rPr lang="en-US" dirty="0"/>
              <a:t>Example: a task performed by a software application</a:t>
            </a:r>
          </a:p>
          <a:p>
            <a:r>
              <a:rPr lang="en-US" dirty="0"/>
              <a:t>Normal</a:t>
            </a:r>
          </a:p>
          <a:p>
            <a:pPr lvl="1"/>
            <a:r>
              <a:rPr lang="en-US" dirty="0"/>
              <a:t>Repetitive activities</a:t>
            </a:r>
          </a:p>
          <a:p>
            <a:pPr lvl="1"/>
            <a:r>
              <a:rPr lang="en-US" dirty="0"/>
              <a:t>Example: “Check completeness of an application”</a:t>
            </a:r>
          </a:p>
          <a:p>
            <a:r>
              <a:rPr lang="en-US" dirty="0"/>
              <a:t>Exponential</a:t>
            </a:r>
          </a:p>
          <a:p>
            <a:pPr lvl="1"/>
            <a:r>
              <a:rPr lang="en-US" dirty="0"/>
              <a:t>Complex activities that may involve analysis or decisions</a:t>
            </a:r>
          </a:p>
          <a:p>
            <a:pPr lvl="1"/>
            <a:r>
              <a:rPr lang="en-US" dirty="0"/>
              <a:t>Example: “Assess an application”</a:t>
            </a:r>
          </a:p>
        </p:txBody>
      </p:sp>
      <p:sp>
        <p:nvSpPr>
          <p:cNvPr id="3" name="Title 2"/>
          <p:cNvSpPr>
            <a:spLocks noGrp="1"/>
          </p:cNvSpPr>
          <p:nvPr>
            <p:ph type="title"/>
          </p:nvPr>
        </p:nvSpPr>
        <p:spPr/>
        <p:txBody>
          <a:bodyPr/>
          <a:lstStyle/>
          <a:p>
            <a:r>
              <a:rPr lang="en-US" dirty="0"/>
              <a:t>Choice of probability distribution</a:t>
            </a:r>
          </a:p>
        </p:txBody>
      </p:sp>
    </p:spTree>
    <p:extLst>
      <p:ext uri="{BB962C8B-B14F-4D97-AF65-F5344CB8AC3E}">
        <p14:creationId xmlns:p14="http://schemas.microsoft.com/office/powerpoint/2010/main" val="17816860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creen Shot 2015-01-14 at 4.43.17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6400" y="2120818"/>
            <a:ext cx="8576895" cy="2768682"/>
          </a:xfrm>
          <a:prstGeom prst="rect">
            <a:avLst/>
          </a:prstGeom>
        </p:spPr>
      </p:pic>
      <p:sp>
        <p:nvSpPr>
          <p:cNvPr id="31745" name="Rectangle 2"/>
          <p:cNvSpPr>
            <a:spLocks noGrp="1" noChangeArrowheads="1"/>
          </p:cNvSpPr>
          <p:nvPr>
            <p:ph type="title"/>
          </p:nvPr>
        </p:nvSpPr>
        <p:spPr/>
        <p:txBody>
          <a:bodyPr/>
          <a:lstStyle/>
          <a:p>
            <a:r>
              <a:rPr lang="en-US" dirty="0">
                <a:latin typeface="Arial" charset="0"/>
                <a:ea typeface="ＭＳ Ｐゴシック" charset="0"/>
                <a:cs typeface="ＭＳ Ｐゴシック" charset="0"/>
              </a:rPr>
              <a:t>Simulation Example</a:t>
            </a:r>
          </a:p>
        </p:txBody>
      </p:sp>
      <p:sp>
        <p:nvSpPr>
          <p:cNvPr id="2" name="TextBox 1"/>
          <p:cNvSpPr txBox="1"/>
          <p:nvPr/>
        </p:nvSpPr>
        <p:spPr>
          <a:xfrm>
            <a:off x="4673601" y="3792121"/>
            <a:ext cx="1439333" cy="369332"/>
          </a:xfrm>
          <a:prstGeom prst="rect">
            <a:avLst/>
          </a:prstGeom>
          <a:noFill/>
        </p:spPr>
        <p:txBody>
          <a:bodyPr wrap="square" rtlCol="0">
            <a:spAutoFit/>
          </a:bodyPr>
          <a:lstStyle/>
          <a:p>
            <a:r>
              <a:rPr lang="en-US" dirty="0" err="1">
                <a:solidFill>
                  <a:srgbClr val="3366FF"/>
                </a:solidFill>
              </a:rPr>
              <a:t>Exp</a:t>
            </a:r>
            <a:r>
              <a:rPr lang="en-US" dirty="0">
                <a:solidFill>
                  <a:srgbClr val="3366FF"/>
                </a:solidFill>
              </a:rPr>
              <a:t>(20m)</a:t>
            </a:r>
          </a:p>
        </p:txBody>
      </p:sp>
      <p:sp>
        <p:nvSpPr>
          <p:cNvPr id="6" name="TextBox 5"/>
          <p:cNvSpPr txBox="1"/>
          <p:nvPr/>
        </p:nvSpPr>
        <p:spPr>
          <a:xfrm>
            <a:off x="1981203" y="4396793"/>
            <a:ext cx="2556934" cy="369332"/>
          </a:xfrm>
          <a:prstGeom prst="rect">
            <a:avLst/>
          </a:prstGeom>
          <a:noFill/>
        </p:spPr>
        <p:txBody>
          <a:bodyPr wrap="square" rtlCol="0">
            <a:spAutoFit/>
          </a:bodyPr>
          <a:lstStyle/>
          <a:p>
            <a:pPr algn="ctr"/>
            <a:r>
              <a:rPr lang="en-US" dirty="0">
                <a:solidFill>
                  <a:srgbClr val="3366FF"/>
                </a:solidFill>
              </a:rPr>
              <a:t>Normal(20m, 4m)</a:t>
            </a:r>
          </a:p>
        </p:txBody>
      </p:sp>
      <p:sp>
        <p:nvSpPr>
          <p:cNvPr id="7" name="TextBox 6"/>
          <p:cNvSpPr txBox="1"/>
          <p:nvPr/>
        </p:nvSpPr>
        <p:spPr>
          <a:xfrm>
            <a:off x="2133601" y="1957330"/>
            <a:ext cx="2387600" cy="369332"/>
          </a:xfrm>
          <a:prstGeom prst="rect">
            <a:avLst/>
          </a:prstGeom>
          <a:noFill/>
        </p:spPr>
        <p:txBody>
          <a:bodyPr wrap="square" rtlCol="0">
            <a:spAutoFit/>
          </a:bodyPr>
          <a:lstStyle/>
          <a:p>
            <a:pPr algn="ctr"/>
            <a:r>
              <a:rPr lang="en-US" dirty="0">
                <a:solidFill>
                  <a:srgbClr val="3366FF"/>
                </a:solidFill>
              </a:rPr>
              <a:t>Normal(10m, 2m)</a:t>
            </a:r>
          </a:p>
        </p:txBody>
      </p:sp>
      <p:sp>
        <p:nvSpPr>
          <p:cNvPr id="8" name="TextBox 7"/>
          <p:cNvSpPr txBox="1"/>
          <p:nvPr/>
        </p:nvSpPr>
        <p:spPr>
          <a:xfrm>
            <a:off x="5655738" y="1794937"/>
            <a:ext cx="2624667" cy="369332"/>
          </a:xfrm>
          <a:prstGeom prst="rect">
            <a:avLst/>
          </a:prstGeom>
          <a:noFill/>
        </p:spPr>
        <p:txBody>
          <a:bodyPr wrap="square" rtlCol="0">
            <a:spAutoFit/>
          </a:bodyPr>
          <a:lstStyle/>
          <a:p>
            <a:pPr algn="ctr"/>
            <a:r>
              <a:rPr lang="en-US" dirty="0">
                <a:solidFill>
                  <a:srgbClr val="3366FF"/>
                </a:solidFill>
              </a:rPr>
              <a:t>Normal(10m, 2m)</a:t>
            </a:r>
          </a:p>
        </p:txBody>
      </p:sp>
      <p:sp>
        <p:nvSpPr>
          <p:cNvPr id="9" name="TextBox 8"/>
          <p:cNvSpPr txBox="1"/>
          <p:nvPr/>
        </p:nvSpPr>
        <p:spPr>
          <a:xfrm>
            <a:off x="5808134" y="4337683"/>
            <a:ext cx="2404533" cy="369332"/>
          </a:xfrm>
          <a:prstGeom prst="rect">
            <a:avLst/>
          </a:prstGeom>
          <a:noFill/>
        </p:spPr>
        <p:txBody>
          <a:bodyPr wrap="square" rtlCol="0">
            <a:spAutoFit/>
          </a:bodyPr>
          <a:lstStyle/>
          <a:p>
            <a:pPr algn="ctr"/>
            <a:r>
              <a:rPr lang="en-US" dirty="0">
                <a:solidFill>
                  <a:srgbClr val="3366FF"/>
                </a:solidFill>
              </a:rPr>
              <a:t>Normal(10m, 2m)</a:t>
            </a:r>
          </a:p>
        </p:txBody>
      </p:sp>
      <p:sp>
        <p:nvSpPr>
          <p:cNvPr id="10" name="TextBox 9"/>
          <p:cNvSpPr txBox="1"/>
          <p:nvPr/>
        </p:nvSpPr>
        <p:spPr>
          <a:xfrm>
            <a:off x="7913350" y="3252876"/>
            <a:ext cx="603997" cy="370105"/>
          </a:xfrm>
          <a:prstGeom prst="rect">
            <a:avLst/>
          </a:prstGeom>
          <a:noFill/>
        </p:spPr>
        <p:txBody>
          <a:bodyPr wrap="square" rtlCol="0">
            <a:spAutoFit/>
          </a:bodyPr>
          <a:lstStyle/>
          <a:p>
            <a:pPr algn="ctr"/>
            <a:r>
              <a:rPr lang="en-US" dirty="0">
                <a:solidFill>
                  <a:srgbClr val="3366FF"/>
                </a:solidFill>
              </a:rPr>
              <a:t>0m</a:t>
            </a:r>
          </a:p>
        </p:txBody>
      </p:sp>
    </p:spTree>
    <p:extLst>
      <p:ext uri="{BB962C8B-B14F-4D97-AF65-F5344CB8AC3E}">
        <p14:creationId xmlns:p14="http://schemas.microsoft.com/office/powerpoint/2010/main" val="34415487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p:cNvSpPr>
            <a:spLocks noGrp="1"/>
          </p:cNvSpPr>
          <p:nvPr>
            <p:ph type="title"/>
          </p:nvPr>
        </p:nvSpPr>
        <p:spPr>
          <a:xfrm>
            <a:off x="1981200" y="76200"/>
            <a:ext cx="8229600" cy="1143000"/>
          </a:xfrm>
        </p:spPr>
        <p:txBody>
          <a:bodyPr/>
          <a:lstStyle/>
          <a:p>
            <a:r>
              <a:rPr lang="en-US">
                <a:latin typeface="Arial" charset="0"/>
                <a:ea typeface="ＭＳ Ｐゴシック" charset="0"/>
                <a:cs typeface="ＭＳ Ｐゴシック" charset="0"/>
              </a:rPr>
              <a:t>Elements of a simulation model</a:t>
            </a:r>
            <a:endParaRPr lang="et-EE">
              <a:latin typeface="Arial" charset="0"/>
              <a:ea typeface="ＭＳ Ｐゴシック" charset="0"/>
              <a:cs typeface="ＭＳ Ｐゴシック" charset="0"/>
            </a:endParaRPr>
          </a:p>
        </p:txBody>
      </p:sp>
      <p:sp>
        <p:nvSpPr>
          <p:cNvPr id="30722" name="Content Placeholder 2"/>
          <p:cNvSpPr>
            <a:spLocks noGrp="1"/>
          </p:cNvSpPr>
          <p:nvPr>
            <p:ph idx="1"/>
          </p:nvPr>
        </p:nvSpPr>
        <p:spPr>
          <a:xfrm>
            <a:off x="1809751" y="1219201"/>
            <a:ext cx="8715375" cy="4995863"/>
          </a:xfrm>
        </p:spPr>
        <p:txBody>
          <a:bodyPr>
            <a:normAutofit/>
          </a:bodyPr>
          <a:lstStyle/>
          <a:p>
            <a:pPr marL="457200" indent="-457200">
              <a:buFont typeface="+mj-lt"/>
              <a:buAutoNum type="arabicPeriod"/>
            </a:pPr>
            <a:r>
              <a:rPr lang="en-US" dirty="0">
                <a:latin typeface="Arial" charset="0"/>
                <a:ea typeface="ＭＳ Ｐゴシック" charset="0"/>
                <a:cs typeface="ＭＳ Ｐゴシック" charset="0"/>
              </a:rPr>
              <a:t>Processing times of activities</a:t>
            </a:r>
          </a:p>
          <a:p>
            <a:pPr lvl="1"/>
            <a:r>
              <a:rPr lang="en-US" dirty="0">
                <a:latin typeface="Arial" charset="0"/>
                <a:ea typeface="ＭＳ Ｐゴシック" charset="0"/>
                <a:cs typeface="ＭＳ Ｐゴシック" charset="0"/>
              </a:rPr>
              <a:t>Fixed value</a:t>
            </a:r>
          </a:p>
          <a:p>
            <a:pPr lvl="1"/>
            <a:r>
              <a:rPr lang="en-US" dirty="0">
                <a:latin typeface="Arial" charset="0"/>
                <a:ea typeface="ＭＳ Ｐゴシック" charset="0"/>
                <a:cs typeface="ＭＳ Ｐゴシック" charset="0"/>
              </a:rPr>
              <a:t>Probability distribution</a:t>
            </a:r>
          </a:p>
          <a:p>
            <a:pPr marL="457200" indent="-457200">
              <a:buFont typeface="+mj-lt"/>
              <a:buAutoNum type="arabicPeriod"/>
            </a:pPr>
            <a:r>
              <a:rPr lang="en-US" dirty="0">
                <a:latin typeface="Arial" charset="0"/>
                <a:ea typeface="ＭＳ Ｐゴシック" charset="0"/>
                <a:cs typeface="ＭＳ Ｐゴシック" charset="0"/>
              </a:rPr>
              <a:t>Conditional branching probabilities</a:t>
            </a:r>
          </a:p>
          <a:p>
            <a:pPr marL="457200" indent="-457200">
              <a:buFont typeface="+mj-lt"/>
              <a:buAutoNum type="arabicPeriod"/>
            </a:pPr>
            <a:r>
              <a:rPr lang="en-US" dirty="0">
                <a:latin typeface="Arial" charset="0"/>
                <a:ea typeface="ＭＳ Ｐゴシック" charset="0"/>
                <a:cs typeface="ＭＳ Ｐゴシック" charset="0"/>
              </a:rPr>
              <a:t>Arrival rate of process instances and probability distribution</a:t>
            </a:r>
          </a:p>
          <a:p>
            <a:pPr lvl="1"/>
            <a:r>
              <a:rPr lang="en-US" dirty="0">
                <a:latin typeface="Arial" charset="0"/>
                <a:ea typeface="ＭＳ Ｐゴシック" charset="0"/>
                <a:cs typeface="ＭＳ Ｐゴシック" charset="0"/>
              </a:rPr>
              <a:t>Typically exponential distribution with a given mean inter-arrival time</a:t>
            </a:r>
          </a:p>
          <a:p>
            <a:pPr lvl="1"/>
            <a:r>
              <a:rPr lang="en-US" dirty="0">
                <a:latin typeface="Arial" charset="0"/>
                <a:ea typeface="ＭＳ Ｐゴシック" charset="0"/>
                <a:cs typeface="ＭＳ Ｐゴシック" charset="0"/>
              </a:rPr>
              <a:t>Arrival calendar, e.g. Monday-Friday, 9am-5pm, or 24/7</a:t>
            </a:r>
          </a:p>
        </p:txBody>
      </p:sp>
    </p:spTree>
    <p:extLst>
      <p:ext uri="{BB962C8B-B14F-4D97-AF65-F5344CB8AC3E}">
        <p14:creationId xmlns:p14="http://schemas.microsoft.com/office/powerpoint/2010/main" val="10960836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ChangeArrowheads="1"/>
          </p:cNvSpPr>
          <p:nvPr>
            <p:ph type="title"/>
          </p:nvPr>
        </p:nvSpPr>
        <p:spPr/>
        <p:txBody>
          <a:bodyPr/>
          <a:lstStyle/>
          <a:p>
            <a:r>
              <a:rPr lang="en-US" dirty="0">
                <a:latin typeface="Arial" charset="0"/>
                <a:ea typeface="ＭＳ Ｐゴシック" charset="0"/>
                <a:cs typeface="ＭＳ Ｐゴシック" charset="0"/>
              </a:rPr>
              <a:t>Branching probability and arrival rate</a:t>
            </a:r>
          </a:p>
        </p:txBody>
      </p:sp>
      <p:pic>
        <p:nvPicPr>
          <p:cNvPr id="5" name="Picture 4" descr="Screen Shot 2015-01-14 at 4.43.17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3796" y="2190398"/>
            <a:ext cx="8576895" cy="2768682"/>
          </a:xfrm>
          <a:prstGeom prst="rect">
            <a:avLst/>
          </a:prstGeom>
        </p:spPr>
      </p:pic>
      <p:sp>
        <p:nvSpPr>
          <p:cNvPr id="6" name="Flowchart: Alternate Process 12"/>
          <p:cNvSpPr>
            <a:spLocks noChangeArrowheads="1"/>
          </p:cNvSpPr>
          <p:nvPr/>
        </p:nvSpPr>
        <p:spPr bwMode="auto">
          <a:xfrm>
            <a:off x="1469573" y="1034812"/>
            <a:ext cx="5786438" cy="1244155"/>
          </a:xfrm>
          <a:prstGeom prst="flowChartAlternateProcess">
            <a:avLst/>
          </a:prstGeom>
          <a:solidFill>
            <a:schemeClr val="accent1"/>
          </a:solidFill>
          <a:ln w="9525">
            <a:solidFill>
              <a:schemeClr val="tx1"/>
            </a:solidFill>
            <a:round/>
            <a:headEnd/>
            <a:tailEnd/>
          </a:ln>
        </p:spPr>
        <p:txBody>
          <a:bodyPr/>
          <a:lstStyle/>
          <a:p>
            <a:endParaRPr lang="et-EE">
              <a:solidFill>
                <a:srgbClr val="3366FF"/>
              </a:solidFill>
            </a:endParaRPr>
          </a:p>
        </p:txBody>
      </p:sp>
      <p:cxnSp>
        <p:nvCxnSpPr>
          <p:cNvPr id="7" name="Straight Arrow Connector 14"/>
          <p:cNvCxnSpPr>
            <a:cxnSpLocks noChangeShapeType="1"/>
          </p:cNvCxnSpPr>
          <p:nvPr/>
        </p:nvCxnSpPr>
        <p:spPr bwMode="auto">
          <a:xfrm flipH="1">
            <a:off x="2219857" y="2305253"/>
            <a:ext cx="250228" cy="1017202"/>
          </a:xfrm>
          <a:prstGeom prst="straightConnector1">
            <a:avLst/>
          </a:prstGeom>
          <a:noFill/>
          <a:ln w="9525">
            <a:solidFill>
              <a:schemeClr val="tx1"/>
            </a:solidFill>
            <a:round/>
            <a:headEnd/>
            <a:tailEnd type="arrow" w="med" len="med"/>
          </a:ln>
          <a:extLst>
            <a:ext uri="{909E8E84-426E-40dd-AFC4-6F175D3DCCD1}">
              <a14:hiddenFill xmlns="" xmlns:a14="http://schemas.microsoft.com/office/drawing/2010/main">
                <a:noFill/>
              </a14:hiddenFill>
            </a:ext>
          </a:extLst>
        </p:spPr>
      </p:cxnSp>
      <p:sp>
        <p:nvSpPr>
          <p:cNvPr id="8" name="TextBox 4"/>
          <p:cNvSpPr txBox="1">
            <a:spLocks noChangeArrowheads="1"/>
          </p:cNvSpPr>
          <p:nvPr/>
        </p:nvSpPr>
        <p:spPr bwMode="auto">
          <a:xfrm>
            <a:off x="1701667" y="1073791"/>
            <a:ext cx="5493570" cy="120032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b="1">
                <a:solidFill>
                  <a:schemeClr val="tx1"/>
                </a:solidFill>
                <a:latin typeface="Arial" charset="0"/>
                <a:ea typeface="ＭＳ Ｐゴシック" charset="0"/>
                <a:cs typeface="ＭＳ Ｐゴシック" charset="0"/>
              </a:defRPr>
            </a:lvl1pPr>
            <a:lvl2pPr marL="742950" indent="-285750" eaLnBrk="0" hangingPunct="0">
              <a:defRPr sz="2400" b="1">
                <a:solidFill>
                  <a:schemeClr val="tx1"/>
                </a:solidFill>
                <a:latin typeface="Arial" charset="0"/>
                <a:ea typeface="ＭＳ Ｐゴシック" charset="0"/>
              </a:defRPr>
            </a:lvl2pPr>
            <a:lvl3pPr marL="1143000" indent="-228600" eaLnBrk="0" hangingPunct="0">
              <a:defRPr sz="2400" b="1">
                <a:solidFill>
                  <a:schemeClr val="tx1"/>
                </a:solidFill>
                <a:latin typeface="Arial" charset="0"/>
                <a:ea typeface="ＭＳ Ｐゴシック" charset="0"/>
              </a:defRPr>
            </a:lvl3pPr>
            <a:lvl4pPr marL="1600200" indent="-228600" eaLnBrk="0" hangingPunct="0">
              <a:defRPr sz="2400" b="1">
                <a:solidFill>
                  <a:schemeClr val="tx1"/>
                </a:solidFill>
                <a:latin typeface="Arial" charset="0"/>
                <a:ea typeface="ＭＳ Ｐゴシック" charset="0"/>
              </a:defRPr>
            </a:lvl4pPr>
            <a:lvl5pPr marL="2057400" indent="-228600" eaLnBrk="0" hangingPunct="0">
              <a:defRPr sz="2400" b="1">
                <a:solidFill>
                  <a:schemeClr val="tx1"/>
                </a:solidFill>
                <a:latin typeface="Arial" charset="0"/>
                <a:ea typeface="ＭＳ Ｐゴシック" charset="0"/>
              </a:defRPr>
            </a:lvl5pPr>
            <a:lvl6pPr marL="2514600" indent="-228600" eaLnBrk="0" fontAlgn="base" hangingPunct="0">
              <a:spcBef>
                <a:spcPct val="0"/>
              </a:spcBef>
              <a:spcAft>
                <a:spcPct val="0"/>
              </a:spcAft>
              <a:defRPr sz="2400" b="1">
                <a:solidFill>
                  <a:schemeClr val="tx1"/>
                </a:solidFill>
                <a:latin typeface="Arial" charset="0"/>
                <a:ea typeface="ＭＳ Ｐゴシック" charset="0"/>
              </a:defRPr>
            </a:lvl6pPr>
            <a:lvl7pPr marL="2971800" indent="-228600" eaLnBrk="0" fontAlgn="base" hangingPunct="0">
              <a:spcBef>
                <a:spcPct val="0"/>
              </a:spcBef>
              <a:spcAft>
                <a:spcPct val="0"/>
              </a:spcAft>
              <a:defRPr sz="2400" b="1">
                <a:solidFill>
                  <a:schemeClr val="tx1"/>
                </a:solidFill>
                <a:latin typeface="Arial" charset="0"/>
                <a:ea typeface="ＭＳ Ｐゴシック" charset="0"/>
              </a:defRPr>
            </a:lvl7pPr>
            <a:lvl8pPr marL="3429000" indent="-228600" eaLnBrk="0" fontAlgn="base" hangingPunct="0">
              <a:spcBef>
                <a:spcPct val="0"/>
              </a:spcBef>
              <a:spcAft>
                <a:spcPct val="0"/>
              </a:spcAft>
              <a:defRPr sz="2400" b="1">
                <a:solidFill>
                  <a:schemeClr val="tx1"/>
                </a:solidFill>
                <a:latin typeface="Arial" charset="0"/>
                <a:ea typeface="ＭＳ Ｐゴシック" charset="0"/>
              </a:defRPr>
            </a:lvl8pPr>
            <a:lvl9pPr marL="3886200" indent="-228600" eaLnBrk="0" fontAlgn="base" hangingPunct="0">
              <a:spcBef>
                <a:spcPct val="0"/>
              </a:spcBef>
              <a:spcAft>
                <a:spcPct val="0"/>
              </a:spcAft>
              <a:defRPr sz="2400" b="1">
                <a:solidFill>
                  <a:schemeClr val="tx1"/>
                </a:solidFill>
                <a:latin typeface="Arial" charset="0"/>
                <a:ea typeface="ＭＳ Ｐゴシック" charset="0"/>
              </a:defRPr>
            </a:lvl9pPr>
          </a:lstStyle>
          <a:p>
            <a:pPr eaLnBrk="1" hangingPunct="1"/>
            <a:r>
              <a:rPr lang="en-US" sz="1800" dirty="0">
                <a:solidFill>
                  <a:schemeClr val="bg1"/>
                </a:solidFill>
              </a:rPr>
              <a:t>Arrival rate = 2 applications per hour</a:t>
            </a:r>
          </a:p>
          <a:p>
            <a:pPr eaLnBrk="1" hangingPunct="1"/>
            <a:r>
              <a:rPr lang="en-US" sz="1800" dirty="0">
                <a:solidFill>
                  <a:schemeClr val="bg1"/>
                </a:solidFill>
              </a:rPr>
              <a:t>Inter-arrival time = 0.5 hour</a:t>
            </a:r>
          </a:p>
          <a:p>
            <a:pPr eaLnBrk="1" hangingPunct="1"/>
            <a:r>
              <a:rPr lang="en-US" sz="1800" dirty="0">
                <a:solidFill>
                  <a:schemeClr val="bg1"/>
                </a:solidFill>
              </a:rPr>
              <a:t>Negative exponential distribution</a:t>
            </a:r>
          </a:p>
          <a:p>
            <a:pPr eaLnBrk="1" hangingPunct="1"/>
            <a:r>
              <a:rPr lang="en-US" sz="1800" dirty="0">
                <a:solidFill>
                  <a:schemeClr val="bg1"/>
                </a:solidFill>
              </a:rPr>
              <a:t>From Monday-Friday, 9am-5pm</a:t>
            </a:r>
            <a:endParaRPr lang="et-EE" sz="1800" dirty="0">
              <a:solidFill>
                <a:schemeClr val="bg1"/>
              </a:solidFill>
            </a:endParaRPr>
          </a:p>
        </p:txBody>
      </p:sp>
      <p:sp>
        <p:nvSpPr>
          <p:cNvPr id="9" name="TextBox 7"/>
          <p:cNvSpPr txBox="1">
            <a:spLocks noChangeArrowheads="1"/>
          </p:cNvSpPr>
          <p:nvPr/>
        </p:nvSpPr>
        <p:spPr bwMode="auto">
          <a:xfrm>
            <a:off x="6204373" y="3132106"/>
            <a:ext cx="571500" cy="3794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ＭＳ Ｐゴシック" charset="0"/>
                <a:cs typeface="ＭＳ Ｐゴシック" charset="0"/>
              </a:defRPr>
            </a:lvl1pPr>
            <a:lvl2pPr marL="742950" indent="-285750" eaLnBrk="0" hangingPunct="0">
              <a:defRPr sz="2400" b="1">
                <a:solidFill>
                  <a:schemeClr val="tx1"/>
                </a:solidFill>
                <a:latin typeface="Arial" charset="0"/>
                <a:ea typeface="ＭＳ Ｐゴシック" charset="0"/>
              </a:defRPr>
            </a:lvl2pPr>
            <a:lvl3pPr marL="1143000" indent="-228600" eaLnBrk="0" hangingPunct="0">
              <a:defRPr sz="2400" b="1">
                <a:solidFill>
                  <a:schemeClr val="tx1"/>
                </a:solidFill>
                <a:latin typeface="Arial" charset="0"/>
                <a:ea typeface="ＭＳ Ｐゴシック" charset="0"/>
              </a:defRPr>
            </a:lvl3pPr>
            <a:lvl4pPr marL="1600200" indent="-228600" eaLnBrk="0" hangingPunct="0">
              <a:defRPr sz="2400" b="1">
                <a:solidFill>
                  <a:schemeClr val="tx1"/>
                </a:solidFill>
                <a:latin typeface="Arial" charset="0"/>
                <a:ea typeface="ＭＳ Ｐゴシック" charset="0"/>
              </a:defRPr>
            </a:lvl4pPr>
            <a:lvl5pPr marL="2057400" indent="-228600" eaLnBrk="0" hangingPunct="0">
              <a:defRPr sz="2400" b="1">
                <a:solidFill>
                  <a:schemeClr val="tx1"/>
                </a:solidFill>
                <a:latin typeface="Arial" charset="0"/>
                <a:ea typeface="ＭＳ Ｐゴシック" charset="0"/>
              </a:defRPr>
            </a:lvl5pPr>
            <a:lvl6pPr marL="2514600" indent="-228600" eaLnBrk="0" fontAlgn="base" hangingPunct="0">
              <a:spcBef>
                <a:spcPct val="0"/>
              </a:spcBef>
              <a:spcAft>
                <a:spcPct val="0"/>
              </a:spcAft>
              <a:defRPr sz="2400" b="1">
                <a:solidFill>
                  <a:schemeClr val="tx1"/>
                </a:solidFill>
                <a:latin typeface="Arial" charset="0"/>
                <a:ea typeface="ＭＳ Ｐゴシック" charset="0"/>
              </a:defRPr>
            </a:lvl6pPr>
            <a:lvl7pPr marL="2971800" indent="-228600" eaLnBrk="0" fontAlgn="base" hangingPunct="0">
              <a:spcBef>
                <a:spcPct val="0"/>
              </a:spcBef>
              <a:spcAft>
                <a:spcPct val="0"/>
              </a:spcAft>
              <a:defRPr sz="2400" b="1">
                <a:solidFill>
                  <a:schemeClr val="tx1"/>
                </a:solidFill>
                <a:latin typeface="Arial" charset="0"/>
                <a:ea typeface="ＭＳ Ｐゴシック" charset="0"/>
              </a:defRPr>
            </a:lvl7pPr>
            <a:lvl8pPr marL="3429000" indent="-228600" eaLnBrk="0" fontAlgn="base" hangingPunct="0">
              <a:spcBef>
                <a:spcPct val="0"/>
              </a:spcBef>
              <a:spcAft>
                <a:spcPct val="0"/>
              </a:spcAft>
              <a:defRPr sz="2400" b="1">
                <a:solidFill>
                  <a:schemeClr val="tx1"/>
                </a:solidFill>
                <a:latin typeface="Arial" charset="0"/>
                <a:ea typeface="ＭＳ Ｐゴシック" charset="0"/>
              </a:defRPr>
            </a:lvl8pPr>
            <a:lvl9pPr marL="3886200" indent="-228600" eaLnBrk="0" fontAlgn="base" hangingPunct="0">
              <a:spcBef>
                <a:spcPct val="0"/>
              </a:spcBef>
              <a:spcAft>
                <a:spcPct val="0"/>
              </a:spcAft>
              <a:defRPr sz="2400" b="1">
                <a:solidFill>
                  <a:schemeClr val="tx1"/>
                </a:solidFill>
                <a:latin typeface="Arial" charset="0"/>
                <a:ea typeface="ＭＳ Ｐゴシック" charset="0"/>
              </a:defRPr>
            </a:lvl9pPr>
          </a:lstStyle>
          <a:p>
            <a:pPr eaLnBrk="1" hangingPunct="1"/>
            <a:r>
              <a:rPr lang="en-US" sz="1800" dirty="0">
                <a:solidFill>
                  <a:srgbClr val="0000FF"/>
                </a:solidFill>
              </a:rPr>
              <a:t>0.3</a:t>
            </a:r>
            <a:endParaRPr lang="et-EE" sz="1800" dirty="0">
              <a:solidFill>
                <a:srgbClr val="0000FF"/>
              </a:solidFill>
            </a:endParaRPr>
          </a:p>
        </p:txBody>
      </p:sp>
      <p:sp>
        <p:nvSpPr>
          <p:cNvPr id="10" name="TextBox 7"/>
          <p:cNvSpPr txBox="1">
            <a:spLocks noChangeArrowheads="1"/>
          </p:cNvSpPr>
          <p:nvPr/>
        </p:nvSpPr>
        <p:spPr bwMode="auto">
          <a:xfrm>
            <a:off x="6200209" y="3684591"/>
            <a:ext cx="571500" cy="3794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ＭＳ Ｐゴシック" charset="0"/>
                <a:cs typeface="ＭＳ Ｐゴシック" charset="0"/>
              </a:defRPr>
            </a:lvl1pPr>
            <a:lvl2pPr marL="742950" indent="-285750" eaLnBrk="0" hangingPunct="0">
              <a:defRPr sz="2400" b="1">
                <a:solidFill>
                  <a:schemeClr val="tx1"/>
                </a:solidFill>
                <a:latin typeface="Arial" charset="0"/>
                <a:ea typeface="ＭＳ Ｐゴシック" charset="0"/>
              </a:defRPr>
            </a:lvl2pPr>
            <a:lvl3pPr marL="1143000" indent="-228600" eaLnBrk="0" hangingPunct="0">
              <a:defRPr sz="2400" b="1">
                <a:solidFill>
                  <a:schemeClr val="tx1"/>
                </a:solidFill>
                <a:latin typeface="Arial" charset="0"/>
                <a:ea typeface="ＭＳ Ｐゴシック" charset="0"/>
              </a:defRPr>
            </a:lvl3pPr>
            <a:lvl4pPr marL="1600200" indent="-228600" eaLnBrk="0" hangingPunct="0">
              <a:defRPr sz="2400" b="1">
                <a:solidFill>
                  <a:schemeClr val="tx1"/>
                </a:solidFill>
                <a:latin typeface="Arial" charset="0"/>
                <a:ea typeface="ＭＳ Ｐゴシック" charset="0"/>
              </a:defRPr>
            </a:lvl4pPr>
            <a:lvl5pPr marL="2057400" indent="-228600" eaLnBrk="0" hangingPunct="0">
              <a:defRPr sz="2400" b="1">
                <a:solidFill>
                  <a:schemeClr val="tx1"/>
                </a:solidFill>
                <a:latin typeface="Arial" charset="0"/>
                <a:ea typeface="ＭＳ Ｐゴシック" charset="0"/>
              </a:defRPr>
            </a:lvl5pPr>
            <a:lvl6pPr marL="2514600" indent="-228600" eaLnBrk="0" fontAlgn="base" hangingPunct="0">
              <a:spcBef>
                <a:spcPct val="0"/>
              </a:spcBef>
              <a:spcAft>
                <a:spcPct val="0"/>
              </a:spcAft>
              <a:defRPr sz="2400" b="1">
                <a:solidFill>
                  <a:schemeClr val="tx1"/>
                </a:solidFill>
                <a:latin typeface="Arial" charset="0"/>
                <a:ea typeface="ＭＳ Ｐゴシック" charset="0"/>
              </a:defRPr>
            </a:lvl6pPr>
            <a:lvl7pPr marL="2971800" indent="-228600" eaLnBrk="0" fontAlgn="base" hangingPunct="0">
              <a:spcBef>
                <a:spcPct val="0"/>
              </a:spcBef>
              <a:spcAft>
                <a:spcPct val="0"/>
              </a:spcAft>
              <a:defRPr sz="2400" b="1">
                <a:solidFill>
                  <a:schemeClr val="tx1"/>
                </a:solidFill>
                <a:latin typeface="Arial" charset="0"/>
                <a:ea typeface="ＭＳ Ｐゴシック" charset="0"/>
              </a:defRPr>
            </a:lvl7pPr>
            <a:lvl8pPr marL="3429000" indent="-228600" eaLnBrk="0" fontAlgn="base" hangingPunct="0">
              <a:spcBef>
                <a:spcPct val="0"/>
              </a:spcBef>
              <a:spcAft>
                <a:spcPct val="0"/>
              </a:spcAft>
              <a:defRPr sz="2400" b="1">
                <a:solidFill>
                  <a:schemeClr val="tx1"/>
                </a:solidFill>
                <a:latin typeface="Arial" charset="0"/>
                <a:ea typeface="ＭＳ Ｐゴシック" charset="0"/>
              </a:defRPr>
            </a:lvl8pPr>
            <a:lvl9pPr marL="3886200" indent="-228600" eaLnBrk="0" fontAlgn="base" hangingPunct="0">
              <a:spcBef>
                <a:spcPct val="0"/>
              </a:spcBef>
              <a:spcAft>
                <a:spcPct val="0"/>
              </a:spcAft>
              <a:defRPr sz="2400" b="1">
                <a:solidFill>
                  <a:schemeClr val="tx1"/>
                </a:solidFill>
                <a:latin typeface="Arial" charset="0"/>
                <a:ea typeface="ＭＳ Ｐゴシック" charset="0"/>
              </a:defRPr>
            </a:lvl9pPr>
          </a:lstStyle>
          <a:p>
            <a:pPr eaLnBrk="1" hangingPunct="1"/>
            <a:r>
              <a:rPr lang="en-US" sz="1800" dirty="0">
                <a:solidFill>
                  <a:srgbClr val="0000FF"/>
                </a:solidFill>
              </a:rPr>
              <a:t>0.7</a:t>
            </a:r>
            <a:endParaRPr lang="et-EE" sz="1800" dirty="0">
              <a:solidFill>
                <a:srgbClr val="0000FF"/>
              </a:solidFill>
            </a:endParaRPr>
          </a:p>
        </p:txBody>
      </p:sp>
      <p:sp>
        <p:nvSpPr>
          <p:cNvPr id="11" name="TextBox 7"/>
          <p:cNvSpPr txBox="1">
            <a:spLocks noChangeArrowheads="1"/>
          </p:cNvSpPr>
          <p:nvPr/>
        </p:nvSpPr>
        <p:spPr bwMode="auto">
          <a:xfrm>
            <a:off x="9085544" y="4299150"/>
            <a:ext cx="571500" cy="3794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ＭＳ Ｐゴシック" charset="0"/>
                <a:cs typeface="ＭＳ Ｐゴシック" charset="0"/>
              </a:defRPr>
            </a:lvl1pPr>
            <a:lvl2pPr marL="742950" indent="-285750" eaLnBrk="0" hangingPunct="0">
              <a:defRPr sz="2400" b="1">
                <a:solidFill>
                  <a:schemeClr val="tx1"/>
                </a:solidFill>
                <a:latin typeface="Arial" charset="0"/>
                <a:ea typeface="ＭＳ Ｐゴシック" charset="0"/>
              </a:defRPr>
            </a:lvl2pPr>
            <a:lvl3pPr marL="1143000" indent="-228600" eaLnBrk="0" hangingPunct="0">
              <a:defRPr sz="2400" b="1">
                <a:solidFill>
                  <a:schemeClr val="tx1"/>
                </a:solidFill>
                <a:latin typeface="Arial" charset="0"/>
                <a:ea typeface="ＭＳ Ｐゴシック" charset="0"/>
              </a:defRPr>
            </a:lvl3pPr>
            <a:lvl4pPr marL="1600200" indent="-228600" eaLnBrk="0" hangingPunct="0">
              <a:defRPr sz="2400" b="1">
                <a:solidFill>
                  <a:schemeClr val="tx1"/>
                </a:solidFill>
                <a:latin typeface="Arial" charset="0"/>
                <a:ea typeface="ＭＳ Ｐゴシック" charset="0"/>
              </a:defRPr>
            </a:lvl4pPr>
            <a:lvl5pPr marL="2057400" indent="-228600" eaLnBrk="0" hangingPunct="0">
              <a:defRPr sz="2400" b="1">
                <a:solidFill>
                  <a:schemeClr val="tx1"/>
                </a:solidFill>
                <a:latin typeface="Arial" charset="0"/>
                <a:ea typeface="ＭＳ Ｐゴシック" charset="0"/>
              </a:defRPr>
            </a:lvl5pPr>
            <a:lvl6pPr marL="2514600" indent="-228600" eaLnBrk="0" fontAlgn="base" hangingPunct="0">
              <a:spcBef>
                <a:spcPct val="0"/>
              </a:spcBef>
              <a:spcAft>
                <a:spcPct val="0"/>
              </a:spcAft>
              <a:defRPr sz="2400" b="1">
                <a:solidFill>
                  <a:schemeClr val="tx1"/>
                </a:solidFill>
                <a:latin typeface="Arial" charset="0"/>
                <a:ea typeface="ＭＳ Ｐゴシック" charset="0"/>
              </a:defRPr>
            </a:lvl6pPr>
            <a:lvl7pPr marL="2971800" indent="-228600" eaLnBrk="0" fontAlgn="base" hangingPunct="0">
              <a:spcBef>
                <a:spcPct val="0"/>
              </a:spcBef>
              <a:spcAft>
                <a:spcPct val="0"/>
              </a:spcAft>
              <a:defRPr sz="2400" b="1">
                <a:solidFill>
                  <a:schemeClr val="tx1"/>
                </a:solidFill>
                <a:latin typeface="Arial" charset="0"/>
                <a:ea typeface="ＭＳ Ｐゴシック" charset="0"/>
              </a:defRPr>
            </a:lvl7pPr>
            <a:lvl8pPr marL="3429000" indent="-228600" eaLnBrk="0" fontAlgn="base" hangingPunct="0">
              <a:spcBef>
                <a:spcPct val="0"/>
              </a:spcBef>
              <a:spcAft>
                <a:spcPct val="0"/>
              </a:spcAft>
              <a:defRPr sz="2400" b="1">
                <a:solidFill>
                  <a:schemeClr val="tx1"/>
                </a:solidFill>
                <a:latin typeface="Arial" charset="0"/>
                <a:ea typeface="ＭＳ Ｐゴシック" charset="0"/>
              </a:defRPr>
            </a:lvl8pPr>
            <a:lvl9pPr marL="3886200" indent="-228600" eaLnBrk="0" fontAlgn="base" hangingPunct="0">
              <a:spcBef>
                <a:spcPct val="0"/>
              </a:spcBef>
              <a:spcAft>
                <a:spcPct val="0"/>
              </a:spcAft>
              <a:defRPr sz="2400" b="1">
                <a:solidFill>
                  <a:schemeClr val="tx1"/>
                </a:solidFill>
                <a:latin typeface="Arial" charset="0"/>
                <a:ea typeface="ＭＳ Ｐゴシック" charset="0"/>
              </a:defRPr>
            </a:lvl9pPr>
          </a:lstStyle>
          <a:p>
            <a:pPr eaLnBrk="1" hangingPunct="1"/>
            <a:r>
              <a:rPr lang="en-US" sz="1800" dirty="0">
                <a:solidFill>
                  <a:srgbClr val="0000FF"/>
                </a:solidFill>
              </a:rPr>
              <a:t>0.3</a:t>
            </a:r>
            <a:endParaRPr lang="et-EE" sz="1800" dirty="0">
              <a:solidFill>
                <a:srgbClr val="0000FF"/>
              </a:solidFill>
            </a:endParaRPr>
          </a:p>
        </p:txBody>
      </p:sp>
      <p:sp>
        <p:nvSpPr>
          <p:cNvPr id="12" name="Oval 11"/>
          <p:cNvSpPr/>
          <p:nvPr/>
        </p:nvSpPr>
        <p:spPr>
          <a:xfrm>
            <a:off x="2080691" y="5583812"/>
            <a:ext cx="278343" cy="20874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p>
        </p:txBody>
      </p:sp>
      <p:sp>
        <p:nvSpPr>
          <p:cNvPr id="14" name="Oval 13"/>
          <p:cNvSpPr/>
          <p:nvPr/>
        </p:nvSpPr>
        <p:spPr>
          <a:xfrm>
            <a:off x="2757370" y="5586813"/>
            <a:ext cx="278343" cy="20874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p>
        </p:txBody>
      </p:sp>
      <p:sp>
        <p:nvSpPr>
          <p:cNvPr id="20" name="Oval 19"/>
          <p:cNvSpPr/>
          <p:nvPr/>
        </p:nvSpPr>
        <p:spPr>
          <a:xfrm>
            <a:off x="3781969" y="5614447"/>
            <a:ext cx="278343" cy="20874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p>
        </p:txBody>
      </p:sp>
      <p:sp>
        <p:nvSpPr>
          <p:cNvPr id="21" name="Oval 20"/>
          <p:cNvSpPr/>
          <p:nvPr/>
        </p:nvSpPr>
        <p:spPr>
          <a:xfrm>
            <a:off x="5084904" y="5610292"/>
            <a:ext cx="278343" cy="20874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p>
        </p:txBody>
      </p:sp>
      <p:sp>
        <p:nvSpPr>
          <p:cNvPr id="22" name="Oval 21"/>
          <p:cNvSpPr/>
          <p:nvPr/>
        </p:nvSpPr>
        <p:spPr>
          <a:xfrm>
            <a:off x="5587623" y="5623532"/>
            <a:ext cx="278343" cy="20874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p>
        </p:txBody>
      </p:sp>
      <p:sp>
        <p:nvSpPr>
          <p:cNvPr id="23" name="Oval 22"/>
          <p:cNvSpPr/>
          <p:nvPr/>
        </p:nvSpPr>
        <p:spPr>
          <a:xfrm>
            <a:off x="6542638" y="5619377"/>
            <a:ext cx="278343" cy="20874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p>
        </p:txBody>
      </p:sp>
      <p:sp>
        <p:nvSpPr>
          <p:cNvPr id="24" name="Oval 23"/>
          <p:cNvSpPr/>
          <p:nvPr/>
        </p:nvSpPr>
        <p:spPr>
          <a:xfrm>
            <a:off x="6975773" y="5632617"/>
            <a:ext cx="278343" cy="20874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p>
        </p:txBody>
      </p:sp>
      <p:sp>
        <p:nvSpPr>
          <p:cNvPr id="25" name="Oval 24"/>
          <p:cNvSpPr/>
          <p:nvPr/>
        </p:nvSpPr>
        <p:spPr>
          <a:xfrm>
            <a:off x="7478492" y="5645857"/>
            <a:ext cx="278343" cy="20874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p>
        </p:txBody>
      </p:sp>
      <p:sp>
        <p:nvSpPr>
          <p:cNvPr id="26" name="Oval 25"/>
          <p:cNvSpPr/>
          <p:nvPr/>
        </p:nvSpPr>
        <p:spPr>
          <a:xfrm>
            <a:off x="7963815" y="5624307"/>
            <a:ext cx="278343" cy="20874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p>
        </p:txBody>
      </p:sp>
      <p:sp>
        <p:nvSpPr>
          <p:cNvPr id="27" name="Oval 26"/>
          <p:cNvSpPr/>
          <p:nvPr/>
        </p:nvSpPr>
        <p:spPr>
          <a:xfrm>
            <a:off x="9005808" y="5602757"/>
            <a:ext cx="278343" cy="20874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p>
        </p:txBody>
      </p:sp>
      <p:cxnSp>
        <p:nvCxnSpPr>
          <p:cNvPr id="28" name="Straight Connector 27"/>
          <p:cNvCxnSpPr/>
          <p:nvPr/>
        </p:nvCxnSpPr>
        <p:spPr>
          <a:xfrm flipV="1">
            <a:off x="2098085" y="6070873"/>
            <a:ext cx="7410880" cy="34790"/>
          </a:xfrm>
          <a:prstGeom prst="line">
            <a:avLst/>
          </a:prstGeom>
        </p:spPr>
        <p:style>
          <a:lnRef idx="2">
            <a:schemeClr val="accent1"/>
          </a:lnRef>
          <a:fillRef idx="0">
            <a:schemeClr val="accent1"/>
          </a:fillRef>
          <a:effectRef idx="1">
            <a:schemeClr val="accent1"/>
          </a:effectRef>
          <a:fontRef idx="minor">
            <a:schemeClr val="tx1"/>
          </a:fontRef>
        </p:style>
      </p:cxnSp>
      <p:cxnSp>
        <p:nvCxnSpPr>
          <p:cNvPr id="31744" name="Straight Connector 31743"/>
          <p:cNvCxnSpPr/>
          <p:nvPr/>
        </p:nvCxnSpPr>
        <p:spPr>
          <a:xfrm>
            <a:off x="2098080" y="5879527"/>
            <a:ext cx="0" cy="487062"/>
          </a:xfrm>
          <a:prstGeom prst="line">
            <a:avLst/>
          </a:prstGeom>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a:off x="3485622" y="5875372"/>
            <a:ext cx="0" cy="487062"/>
          </a:xfrm>
          <a:prstGeom prst="line">
            <a:avLst/>
          </a:prstGeom>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5033902" y="5892767"/>
            <a:ext cx="0" cy="487062"/>
          </a:xfrm>
          <a:prstGeom prst="line">
            <a:avLst/>
          </a:prstGeom>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a:off x="7865311" y="5906007"/>
            <a:ext cx="0" cy="487062"/>
          </a:xfrm>
          <a:prstGeom prst="line">
            <a:avLst/>
          </a:prstGeom>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a:off x="12481673" y="5780087"/>
            <a:ext cx="0" cy="487062"/>
          </a:xfrm>
          <a:prstGeom prst="line">
            <a:avLst/>
          </a:prstGeom>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a:off x="9509607" y="5862907"/>
            <a:ext cx="0" cy="487062"/>
          </a:xfrm>
          <a:prstGeom prst="line">
            <a:avLst/>
          </a:prstGeom>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6591218" y="5919247"/>
            <a:ext cx="0" cy="487062"/>
          </a:xfrm>
          <a:prstGeom prst="line">
            <a:avLst/>
          </a:prstGeom>
        </p:spPr>
        <p:style>
          <a:lnRef idx="2">
            <a:schemeClr val="accent1"/>
          </a:lnRef>
          <a:fillRef idx="0">
            <a:schemeClr val="accent1"/>
          </a:fillRef>
          <a:effectRef idx="1">
            <a:schemeClr val="accent1"/>
          </a:effectRef>
          <a:fontRef idx="minor">
            <a:schemeClr val="tx1"/>
          </a:fontRef>
        </p:style>
      </p:cxnSp>
      <p:sp>
        <p:nvSpPr>
          <p:cNvPr id="31746" name="TextBox 31745"/>
          <p:cNvSpPr txBox="1"/>
          <p:nvPr/>
        </p:nvSpPr>
        <p:spPr>
          <a:xfrm>
            <a:off x="1837140" y="6505749"/>
            <a:ext cx="695857" cy="400110"/>
          </a:xfrm>
          <a:prstGeom prst="rect">
            <a:avLst/>
          </a:prstGeom>
          <a:noFill/>
        </p:spPr>
        <p:txBody>
          <a:bodyPr wrap="square" rtlCol="0">
            <a:spAutoFit/>
          </a:bodyPr>
          <a:lstStyle/>
          <a:p>
            <a:r>
              <a:rPr lang="en-US" sz="2000" dirty="0"/>
              <a:t>9:00</a:t>
            </a:r>
          </a:p>
        </p:txBody>
      </p:sp>
      <p:sp>
        <p:nvSpPr>
          <p:cNvPr id="43" name="TextBox 42"/>
          <p:cNvSpPr txBox="1"/>
          <p:nvPr/>
        </p:nvSpPr>
        <p:spPr>
          <a:xfrm>
            <a:off x="3124475" y="6518989"/>
            <a:ext cx="830830" cy="400110"/>
          </a:xfrm>
          <a:prstGeom prst="rect">
            <a:avLst/>
          </a:prstGeom>
          <a:noFill/>
        </p:spPr>
        <p:txBody>
          <a:bodyPr wrap="square" rtlCol="0">
            <a:spAutoFit/>
          </a:bodyPr>
          <a:lstStyle/>
          <a:p>
            <a:r>
              <a:rPr lang="en-US" sz="2000" dirty="0"/>
              <a:t>10:00</a:t>
            </a:r>
          </a:p>
        </p:txBody>
      </p:sp>
      <p:sp>
        <p:nvSpPr>
          <p:cNvPr id="44" name="TextBox 43"/>
          <p:cNvSpPr txBox="1"/>
          <p:nvPr/>
        </p:nvSpPr>
        <p:spPr>
          <a:xfrm>
            <a:off x="4738139" y="6514834"/>
            <a:ext cx="830830" cy="400110"/>
          </a:xfrm>
          <a:prstGeom prst="rect">
            <a:avLst/>
          </a:prstGeom>
          <a:noFill/>
        </p:spPr>
        <p:txBody>
          <a:bodyPr wrap="square" rtlCol="0">
            <a:spAutoFit/>
          </a:bodyPr>
          <a:lstStyle/>
          <a:p>
            <a:r>
              <a:rPr lang="en-US" sz="2000" dirty="0"/>
              <a:t>11:00</a:t>
            </a:r>
          </a:p>
        </p:txBody>
      </p:sp>
      <p:sp>
        <p:nvSpPr>
          <p:cNvPr id="45" name="TextBox 44"/>
          <p:cNvSpPr txBox="1"/>
          <p:nvPr/>
        </p:nvSpPr>
        <p:spPr>
          <a:xfrm>
            <a:off x="6247427" y="6510679"/>
            <a:ext cx="830830" cy="400110"/>
          </a:xfrm>
          <a:prstGeom prst="rect">
            <a:avLst/>
          </a:prstGeom>
          <a:noFill/>
        </p:spPr>
        <p:txBody>
          <a:bodyPr wrap="square" rtlCol="0">
            <a:spAutoFit/>
          </a:bodyPr>
          <a:lstStyle/>
          <a:p>
            <a:r>
              <a:rPr lang="en-US" sz="2000" dirty="0"/>
              <a:t>12:00</a:t>
            </a:r>
          </a:p>
        </p:txBody>
      </p:sp>
      <p:sp>
        <p:nvSpPr>
          <p:cNvPr id="46" name="TextBox 45"/>
          <p:cNvSpPr txBox="1"/>
          <p:nvPr/>
        </p:nvSpPr>
        <p:spPr>
          <a:xfrm>
            <a:off x="7478379" y="6506524"/>
            <a:ext cx="830830" cy="400110"/>
          </a:xfrm>
          <a:prstGeom prst="rect">
            <a:avLst/>
          </a:prstGeom>
          <a:noFill/>
        </p:spPr>
        <p:txBody>
          <a:bodyPr wrap="square" rtlCol="0">
            <a:spAutoFit/>
          </a:bodyPr>
          <a:lstStyle/>
          <a:p>
            <a:r>
              <a:rPr lang="en-US" sz="2000" dirty="0"/>
              <a:t>13:00</a:t>
            </a:r>
          </a:p>
        </p:txBody>
      </p:sp>
      <p:sp>
        <p:nvSpPr>
          <p:cNvPr id="47" name="TextBox 46"/>
          <p:cNvSpPr txBox="1"/>
          <p:nvPr/>
        </p:nvSpPr>
        <p:spPr>
          <a:xfrm>
            <a:off x="9165791" y="6489129"/>
            <a:ext cx="830830" cy="400110"/>
          </a:xfrm>
          <a:prstGeom prst="rect">
            <a:avLst/>
          </a:prstGeom>
          <a:noFill/>
        </p:spPr>
        <p:txBody>
          <a:bodyPr wrap="square" rtlCol="0">
            <a:spAutoFit/>
          </a:bodyPr>
          <a:lstStyle/>
          <a:p>
            <a:r>
              <a:rPr lang="en-US" sz="2000" dirty="0"/>
              <a:t>13:00</a:t>
            </a:r>
          </a:p>
        </p:txBody>
      </p:sp>
      <p:cxnSp>
        <p:nvCxnSpPr>
          <p:cNvPr id="49" name="Straight Connector 48"/>
          <p:cNvCxnSpPr/>
          <p:nvPr/>
        </p:nvCxnSpPr>
        <p:spPr>
          <a:xfrm>
            <a:off x="2250480" y="5162177"/>
            <a:ext cx="0" cy="487062"/>
          </a:xfrm>
          <a:prstGeom prst="line">
            <a:avLst/>
          </a:prstGeom>
        </p:spPr>
        <p:style>
          <a:lnRef idx="2">
            <a:schemeClr val="accent1"/>
          </a:lnRef>
          <a:fillRef idx="0">
            <a:schemeClr val="accent1"/>
          </a:fillRef>
          <a:effectRef idx="1">
            <a:schemeClr val="accent1"/>
          </a:effectRef>
          <a:fontRef idx="minor">
            <a:schemeClr val="tx1"/>
          </a:fontRef>
        </p:style>
      </p:cxnSp>
      <p:cxnSp>
        <p:nvCxnSpPr>
          <p:cNvPr id="31748" name="Straight Connector 31747"/>
          <p:cNvCxnSpPr/>
          <p:nvPr/>
        </p:nvCxnSpPr>
        <p:spPr>
          <a:xfrm flipV="1">
            <a:off x="2237258" y="5131542"/>
            <a:ext cx="695857" cy="17395"/>
          </a:xfrm>
          <a:prstGeom prst="line">
            <a:avLst/>
          </a:prstGeom>
        </p:spPr>
        <p:style>
          <a:lnRef idx="2">
            <a:schemeClr val="accent1"/>
          </a:lnRef>
          <a:fillRef idx="0">
            <a:schemeClr val="accent1"/>
          </a:fillRef>
          <a:effectRef idx="1">
            <a:schemeClr val="accent1"/>
          </a:effectRef>
          <a:fontRef idx="minor">
            <a:schemeClr val="tx1"/>
          </a:fontRef>
        </p:style>
      </p:cxnSp>
      <p:cxnSp>
        <p:nvCxnSpPr>
          <p:cNvPr id="56" name="Straight Connector 55"/>
          <p:cNvCxnSpPr/>
          <p:nvPr/>
        </p:nvCxnSpPr>
        <p:spPr>
          <a:xfrm>
            <a:off x="3898936" y="5158022"/>
            <a:ext cx="0" cy="487062"/>
          </a:xfrm>
          <a:prstGeom prst="line">
            <a:avLst/>
          </a:prstGeom>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p:nvCxnSpPr>
        <p:spPr>
          <a:xfrm>
            <a:off x="5203636" y="5158022"/>
            <a:ext cx="0" cy="487062"/>
          </a:xfrm>
          <a:prstGeom prst="line">
            <a:avLst/>
          </a:prstGeom>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a:off x="3889918" y="5148936"/>
            <a:ext cx="1322129" cy="2"/>
          </a:xfrm>
          <a:prstGeom prst="line">
            <a:avLst/>
          </a:prstGeom>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2924760" y="5140627"/>
            <a:ext cx="0" cy="487062"/>
          </a:xfrm>
          <a:prstGeom prst="line">
            <a:avLst/>
          </a:prstGeom>
        </p:spPr>
        <p:style>
          <a:lnRef idx="2">
            <a:schemeClr val="accent1"/>
          </a:lnRef>
          <a:fillRef idx="0">
            <a:schemeClr val="accent1"/>
          </a:fillRef>
          <a:effectRef idx="1">
            <a:schemeClr val="accent1"/>
          </a:effectRef>
          <a:fontRef idx="minor">
            <a:schemeClr val="tx1"/>
          </a:fontRef>
        </p:style>
      </p:cxnSp>
      <p:sp>
        <p:nvSpPr>
          <p:cNvPr id="31758" name="TextBox 31757"/>
          <p:cNvSpPr txBox="1"/>
          <p:nvPr/>
        </p:nvSpPr>
        <p:spPr>
          <a:xfrm>
            <a:off x="2153983" y="4801035"/>
            <a:ext cx="843220" cy="400110"/>
          </a:xfrm>
          <a:prstGeom prst="rect">
            <a:avLst/>
          </a:prstGeom>
          <a:noFill/>
        </p:spPr>
        <p:txBody>
          <a:bodyPr wrap="square" rtlCol="0">
            <a:spAutoFit/>
          </a:bodyPr>
          <a:lstStyle/>
          <a:p>
            <a:r>
              <a:rPr lang="en-US" sz="2000" dirty="0"/>
              <a:t>35m</a:t>
            </a:r>
          </a:p>
        </p:txBody>
      </p:sp>
      <p:sp>
        <p:nvSpPr>
          <p:cNvPr id="70" name="TextBox 69"/>
          <p:cNvSpPr txBox="1"/>
          <p:nvPr/>
        </p:nvSpPr>
        <p:spPr>
          <a:xfrm>
            <a:off x="4111894" y="4796880"/>
            <a:ext cx="815706" cy="400110"/>
          </a:xfrm>
          <a:prstGeom prst="rect">
            <a:avLst/>
          </a:prstGeom>
          <a:noFill/>
        </p:spPr>
        <p:txBody>
          <a:bodyPr wrap="square" rtlCol="0">
            <a:spAutoFit/>
          </a:bodyPr>
          <a:lstStyle/>
          <a:p>
            <a:r>
              <a:rPr lang="en-US" sz="2000" dirty="0"/>
              <a:t>55m</a:t>
            </a:r>
          </a:p>
        </p:txBody>
      </p:sp>
    </p:spTree>
    <p:extLst>
      <p:ext uri="{BB962C8B-B14F-4D97-AF65-F5344CB8AC3E}">
        <p14:creationId xmlns:p14="http://schemas.microsoft.com/office/powerpoint/2010/main" val="4138941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1744"/>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6"/>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174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4"/>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5"/>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6"/>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7"/>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2"/>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31748"/>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49"/>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68"/>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56"/>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58"/>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57"/>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31758"/>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p:bldP spid="9" grpId="0"/>
      <p:bldP spid="10" grpId="0"/>
      <p:bldP spid="11" grpId="0"/>
      <p:bldP spid="12" grpId="0" animBg="1"/>
      <p:bldP spid="14" grpId="0" animBg="1"/>
      <p:bldP spid="20" grpId="0" animBg="1"/>
      <p:bldP spid="21" grpId="0" animBg="1"/>
      <p:bldP spid="22" grpId="0" animBg="1"/>
      <p:bldP spid="23" grpId="0" animBg="1"/>
      <p:bldP spid="24" grpId="0" animBg="1"/>
      <p:bldP spid="25" grpId="0" animBg="1"/>
      <p:bldP spid="26" grpId="0" animBg="1"/>
      <p:bldP spid="27" grpId="0" animBg="1"/>
      <p:bldP spid="31746" grpId="0"/>
      <p:bldP spid="43" grpId="0"/>
      <p:bldP spid="44" grpId="0"/>
      <p:bldP spid="45" grpId="0"/>
      <p:bldP spid="46" grpId="0"/>
      <p:bldP spid="47" grpId="0"/>
      <p:bldP spid="31758" grpId="0"/>
      <p:bldP spid="70"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p:cNvSpPr>
            <a:spLocks noGrp="1"/>
          </p:cNvSpPr>
          <p:nvPr>
            <p:ph type="title"/>
          </p:nvPr>
        </p:nvSpPr>
        <p:spPr>
          <a:xfrm>
            <a:off x="1981200" y="76200"/>
            <a:ext cx="8229600" cy="1143000"/>
          </a:xfrm>
        </p:spPr>
        <p:txBody>
          <a:bodyPr/>
          <a:lstStyle/>
          <a:p>
            <a:r>
              <a:rPr lang="en-US" dirty="0">
                <a:latin typeface="Arial" charset="0"/>
                <a:ea typeface="ＭＳ Ｐゴシック" charset="0"/>
                <a:cs typeface="ＭＳ Ｐゴシック" charset="0"/>
              </a:rPr>
              <a:t>Elements of a simulation model</a:t>
            </a:r>
            <a:endParaRPr lang="et-EE" dirty="0">
              <a:latin typeface="Arial" charset="0"/>
              <a:ea typeface="ＭＳ Ｐゴシック" charset="0"/>
              <a:cs typeface="ＭＳ Ｐゴシック" charset="0"/>
            </a:endParaRPr>
          </a:p>
        </p:txBody>
      </p:sp>
      <p:sp>
        <p:nvSpPr>
          <p:cNvPr id="30722" name="Content Placeholder 2"/>
          <p:cNvSpPr>
            <a:spLocks noGrp="1"/>
          </p:cNvSpPr>
          <p:nvPr>
            <p:ph idx="1"/>
          </p:nvPr>
        </p:nvSpPr>
        <p:spPr>
          <a:xfrm>
            <a:off x="1809751" y="1219201"/>
            <a:ext cx="8715375" cy="4995863"/>
          </a:xfrm>
        </p:spPr>
        <p:txBody>
          <a:bodyPr>
            <a:normAutofit/>
          </a:bodyPr>
          <a:lstStyle/>
          <a:p>
            <a:pPr marL="457200" indent="-457200">
              <a:buFont typeface="+mj-lt"/>
              <a:buAutoNum type="arabicPeriod"/>
            </a:pPr>
            <a:r>
              <a:rPr lang="en-US" dirty="0">
                <a:latin typeface="Arial" charset="0"/>
                <a:ea typeface="ＭＳ Ｐゴシック" charset="0"/>
                <a:cs typeface="ＭＳ Ｐゴシック" charset="0"/>
              </a:rPr>
              <a:t>Processing times of activities</a:t>
            </a:r>
          </a:p>
          <a:p>
            <a:pPr lvl="1"/>
            <a:r>
              <a:rPr lang="en-US" dirty="0">
                <a:latin typeface="Arial" charset="0"/>
                <a:ea typeface="ＭＳ Ｐゴシック" charset="0"/>
                <a:cs typeface="ＭＳ Ｐゴシック" charset="0"/>
              </a:rPr>
              <a:t>Fixed value</a:t>
            </a:r>
          </a:p>
          <a:p>
            <a:pPr lvl="1"/>
            <a:r>
              <a:rPr lang="en-US" dirty="0">
                <a:latin typeface="Arial" charset="0"/>
                <a:ea typeface="ＭＳ Ｐゴシック" charset="0"/>
                <a:cs typeface="ＭＳ Ｐゴシック" charset="0"/>
              </a:rPr>
              <a:t>Probability distribution</a:t>
            </a:r>
          </a:p>
          <a:p>
            <a:pPr marL="457200" indent="-457200">
              <a:buFont typeface="+mj-lt"/>
              <a:buAutoNum type="arabicPeriod"/>
            </a:pPr>
            <a:r>
              <a:rPr lang="en-US" dirty="0">
                <a:latin typeface="Arial" charset="0"/>
                <a:ea typeface="ＭＳ Ｐゴシック" charset="0"/>
                <a:cs typeface="ＭＳ Ｐゴシック" charset="0"/>
              </a:rPr>
              <a:t>Conditional branching probabilities</a:t>
            </a:r>
          </a:p>
          <a:p>
            <a:pPr marL="457200" indent="-457200">
              <a:buFont typeface="+mj-lt"/>
              <a:buAutoNum type="arabicPeriod"/>
            </a:pPr>
            <a:r>
              <a:rPr lang="en-US" dirty="0">
                <a:latin typeface="Arial" charset="0"/>
                <a:ea typeface="ＭＳ Ｐゴシック" charset="0"/>
                <a:cs typeface="ＭＳ Ｐゴシック" charset="0"/>
              </a:rPr>
              <a:t>Arrival rate of process instances</a:t>
            </a:r>
          </a:p>
          <a:p>
            <a:pPr lvl="1"/>
            <a:r>
              <a:rPr lang="en-US" dirty="0">
                <a:latin typeface="Arial" charset="0"/>
                <a:ea typeface="ＭＳ Ｐゴシック" charset="0"/>
                <a:cs typeface="ＭＳ Ｐゴシック" charset="0"/>
              </a:rPr>
              <a:t>Typically exponential distribution with a given mean inter-arrival time</a:t>
            </a:r>
          </a:p>
          <a:p>
            <a:pPr lvl="1"/>
            <a:r>
              <a:rPr lang="en-US" dirty="0">
                <a:latin typeface="Arial" charset="0"/>
                <a:ea typeface="ＭＳ Ｐゴシック" charset="0"/>
                <a:cs typeface="ＭＳ Ｐゴシック" charset="0"/>
              </a:rPr>
              <a:t>Arrival calendar, e.g. Monday-Friday, 9am-5pm, or 24/7</a:t>
            </a:r>
          </a:p>
          <a:p>
            <a:pPr marL="457200" indent="-457200">
              <a:buFont typeface="+mj-lt"/>
              <a:buAutoNum type="arabicPeriod"/>
            </a:pPr>
            <a:r>
              <a:rPr lang="en-US" dirty="0">
                <a:latin typeface="Arial" charset="0"/>
                <a:ea typeface="ＭＳ Ｐゴシック" charset="0"/>
                <a:cs typeface="ＭＳ Ｐゴシック" charset="0"/>
              </a:rPr>
              <a:t>Resource pools</a:t>
            </a:r>
          </a:p>
        </p:txBody>
      </p:sp>
    </p:spTree>
    <p:extLst>
      <p:ext uri="{BB962C8B-B14F-4D97-AF65-F5344CB8AC3E}">
        <p14:creationId xmlns:p14="http://schemas.microsoft.com/office/powerpoint/2010/main" val="9178253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p:cNvSpPr>
            <a:spLocks noGrp="1"/>
          </p:cNvSpPr>
          <p:nvPr>
            <p:ph type="title"/>
          </p:nvPr>
        </p:nvSpPr>
        <p:spPr/>
        <p:txBody>
          <a:bodyPr/>
          <a:lstStyle/>
          <a:p>
            <a:r>
              <a:rPr lang="en-US">
                <a:latin typeface="Arial" charset="0"/>
                <a:ea typeface="ＭＳ Ｐゴシック" charset="0"/>
                <a:cs typeface="ＭＳ Ｐゴシック" charset="0"/>
              </a:rPr>
              <a:t>Process Analysis Techniques</a:t>
            </a:r>
            <a:endParaRPr lang="et-EE">
              <a:latin typeface="Arial" charset="0"/>
              <a:ea typeface="ＭＳ Ｐゴシック" charset="0"/>
              <a:cs typeface="ＭＳ Ｐゴシック" charset="0"/>
            </a:endParaRPr>
          </a:p>
        </p:txBody>
      </p:sp>
      <p:graphicFrame>
        <p:nvGraphicFramePr>
          <p:cNvPr id="4" name="Content Placeholder 3"/>
          <p:cNvGraphicFramePr>
            <a:graphicFrameLocks noGrp="1"/>
          </p:cNvGraphicFramePr>
          <p:nvPr>
            <p:ph idx="1"/>
          </p:nvPr>
        </p:nvGraphicFramePr>
        <p:xfrm>
          <a:off x="1981200" y="1600201"/>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890535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p:cNvSpPr>
            <a:spLocks noGrp="1"/>
          </p:cNvSpPr>
          <p:nvPr>
            <p:ph type="title"/>
          </p:nvPr>
        </p:nvSpPr>
        <p:spPr>
          <a:xfrm>
            <a:off x="824459" y="188914"/>
            <a:ext cx="9386341" cy="1082675"/>
          </a:xfrm>
        </p:spPr>
        <p:txBody>
          <a:bodyPr/>
          <a:lstStyle/>
          <a:p>
            <a:r>
              <a:rPr lang="en-US" dirty="0">
                <a:latin typeface="Arial" charset="0"/>
                <a:ea typeface="ＭＳ Ｐゴシック" charset="0"/>
                <a:cs typeface="ＭＳ Ｐゴシック" charset="0"/>
              </a:rPr>
              <a:t>Resource pools</a:t>
            </a:r>
            <a:endParaRPr lang="et-EE" dirty="0">
              <a:latin typeface="Arial" charset="0"/>
              <a:ea typeface="ＭＳ Ｐゴシック" charset="0"/>
              <a:cs typeface="ＭＳ Ｐゴシック" charset="0"/>
            </a:endParaRPr>
          </a:p>
        </p:txBody>
      </p:sp>
      <p:sp>
        <p:nvSpPr>
          <p:cNvPr id="32770" name="Content Placeholder 2"/>
          <p:cNvSpPr>
            <a:spLocks noGrp="1"/>
          </p:cNvSpPr>
          <p:nvPr>
            <p:ph idx="1"/>
          </p:nvPr>
        </p:nvSpPr>
        <p:spPr>
          <a:xfrm>
            <a:off x="824459" y="1306514"/>
            <a:ext cx="10463134" cy="4643437"/>
          </a:xfrm>
        </p:spPr>
        <p:txBody>
          <a:bodyPr>
            <a:normAutofit/>
          </a:bodyPr>
          <a:lstStyle/>
          <a:p>
            <a:r>
              <a:rPr lang="en-US" dirty="0">
                <a:latin typeface="Arial" charset="0"/>
                <a:ea typeface="ＭＳ Ｐゴシック" charset="0"/>
              </a:rPr>
              <a:t>Name</a:t>
            </a:r>
          </a:p>
          <a:p>
            <a:r>
              <a:rPr lang="en-US" dirty="0">
                <a:latin typeface="Arial" charset="0"/>
                <a:ea typeface="ＭＳ Ｐゴシック" charset="0"/>
              </a:rPr>
              <a:t>Size of the resource pool</a:t>
            </a:r>
          </a:p>
          <a:p>
            <a:r>
              <a:rPr lang="en-US" dirty="0">
                <a:latin typeface="Arial" charset="0"/>
                <a:ea typeface="ＭＳ Ｐゴシック" charset="0"/>
              </a:rPr>
              <a:t>Cost per time unit of a resource in the pool</a:t>
            </a:r>
          </a:p>
          <a:p>
            <a:r>
              <a:rPr lang="en-US" dirty="0">
                <a:latin typeface="Arial" charset="0"/>
                <a:ea typeface="ＭＳ Ｐゴシック" charset="0"/>
              </a:rPr>
              <a:t>Availability of the pool (working calendar)</a:t>
            </a:r>
          </a:p>
          <a:p>
            <a:r>
              <a:rPr lang="en-US" dirty="0">
                <a:latin typeface="Arial" charset="0"/>
                <a:ea typeface="ＭＳ Ｐゴシック" charset="0"/>
              </a:rPr>
              <a:t>Examples</a:t>
            </a:r>
          </a:p>
          <a:p>
            <a:pPr lvl="1"/>
            <a:r>
              <a:rPr lang="en-US" dirty="0">
                <a:latin typeface="Arial" charset="0"/>
                <a:ea typeface="ＭＳ Ｐゴシック" charset="0"/>
              </a:rPr>
              <a:t>Clerk				Credit Officer</a:t>
            </a:r>
          </a:p>
          <a:p>
            <a:pPr lvl="1"/>
            <a:r>
              <a:rPr lang="et-EE" dirty="0">
                <a:latin typeface="Arial" charset="0"/>
                <a:ea typeface="ＭＳ Ｐゴシック" charset="0"/>
              </a:rPr>
              <a:t>€</a:t>
            </a:r>
            <a:r>
              <a:rPr lang="en-US" dirty="0">
                <a:latin typeface="Arial" charset="0"/>
                <a:ea typeface="ＭＳ Ｐゴシック" charset="0"/>
              </a:rPr>
              <a:t> 25 per hour			</a:t>
            </a:r>
            <a:r>
              <a:rPr lang="et-EE" dirty="0">
                <a:latin typeface="Arial" charset="0"/>
                <a:ea typeface="ＭＳ Ｐゴシック" charset="0"/>
              </a:rPr>
              <a:t>€</a:t>
            </a:r>
            <a:r>
              <a:rPr lang="en-US" dirty="0">
                <a:latin typeface="Arial" charset="0"/>
                <a:ea typeface="ＭＳ Ｐゴシック" charset="0"/>
              </a:rPr>
              <a:t> 50 per hour</a:t>
            </a:r>
          </a:p>
          <a:p>
            <a:pPr lvl="1"/>
            <a:r>
              <a:rPr lang="en-US" dirty="0">
                <a:latin typeface="Arial" charset="0"/>
                <a:ea typeface="ＭＳ Ｐゴシック" charset="0"/>
              </a:rPr>
              <a:t>Monday-Friday, 9am-5pm	Monday-Friday, 9am-5pm</a:t>
            </a:r>
          </a:p>
          <a:p>
            <a:r>
              <a:rPr lang="en-US" dirty="0">
                <a:latin typeface="Arial" charset="0"/>
                <a:ea typeface="ＭＳ Ｐゴシック" charset="0"/>
              </a:rPr>
              <a:t>In some tools, it is possible to define cost and calendar per resource, rather than for entire resource pool</a:t>
            </a:r>
          </a:p>
        </p:txBody>
      </p:sp>
    </p:spTree>
    <p:extLst>
      <p:ext uri="{BB962C8B-B14F-4D97-AF65-F5344CB8AC3E}">
        <p14:creationId xmlns:p14="http://schemas.microsoft.com/office/powerpoint/2010/main" val="29702032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p:cNvSpPr>
            <a:spLocks noGrp="1"/>
          </p:cNvSpPr>
          <p:nvPr>
            <p:ph type="title"/>
          </p:nvPr>
        </p:nvSpPr>
        <p:spPr>
          <a:xfrm>
            <a:off x="899410" y="76200"/>
            <a:ext cx="9311390" cy="1143000"/>
          </a:xfrm>
        </p:spPr>
        <p:txBody>
          <a:bodyPr/>
          <a:lstStyle/>
          <a:p>
            <a:r>
              <a:rPr lang="en-US" dirty="0">
                <a:latin typeface="Arial" charset="0"/>
                <a:ea typeface="ＭＳ Ｐゴシック" charset="0"/>
                <a:cs typeface="ＭＳ Ｐゴシック" charset="0"/>
              </a:rPr>
              <a:t>Elements of a simulation model</a:t>
            </a:r>
            <a:endParaRPr lang="et-EE" dirty="0">
              <a:latin typeface="Arial" charset="0"/>
              <a:ea typeface="ＭＳ Ｐゴシック" charset="0"/>
              <a:cs typeface="ＭＳ Ｐゴシック" charset="0"/>
            </a:endParaRPr>
          </a:p>
        </p:txBody>
      </p:sp>
      <p:sp>
        <p:nvSpPr>
          <p:cNvPr id="30722" name="Content Placeholder 2"/>
          <p:cNvSpPr>
            <a:spLocks noGrp="1"/>
          </p:cNvSpPr>
          <p:nvPr>
            <p:ph idx="1"/>
          </p:nvPr>
        </p:nvSpPr>
        <p:spPr>
          <a:xfrm>
            <a:off x="899410" y="1219201"/>
            <a:ext cx="10418163" cy="4995863"/>
          </a:xfrm>
        </p:spPr>
        <p:txBody>
          <a:bodyPr>
            <a:normAutofit/>
          </a:bodyPr>
          <a:lstStyle/>
          <a:p>
            <a:pPr marL="457200" indent="-457200">
              <a:buFont typeface="+mj-lt"/>
              <a:buAutoNum type="arabicPeriod"/>
            </a:pPr>
            <a:r>
              <a:rPr lang="en-US" dirty="0">
                <a:latin typeface="Arial" charset="0"/>
                <a:ea typeface="ＭＳ Ｐゴシック" charset="0"/>
                <a:cs typeface="ＭＳ Ｐゴシック" charset="0"/>
              </a:rPr>
              <a:t>Processing times of activities</a:t>
            </a:r>
          </a:p>
          <a:p>
            <a:pPr lvl="1"/>
            <a:r>
              <a:rPr lang="en-US" dirty="0">
                <a:latin typeface="Arial" charset="0"/>
                <a:ea typeface="ＭＳ Ｐゴシック" charset="0"/>
                <a:cs typeface="ＭＳ Ｐゴシック" charset="0"/>
              </a:rPr>
              <a:t>Fixed value</a:t>
            </a:r>
          </a:p>
          <a:p>
            <a:pPr lvl="1"/>
            <a:r>
              <a:rPr lang="en-US" dirty="0">
                <a:latin typeface="Arial" charset="0"/>
                <a:ea typeface="ＭＳ Ｐゴシック" charset="0"/>
                <a:cs typeface="ＭＳ Ｐゴシック" charset="0"/>
              </a:rPr>
              <a:t>Probability distribution</a:t>
            </a:r>
          </a:p>
          <a:p>
            <a:pPr marL="457200" indent="-457200">
              <a:buFont typeface="+mj-lt"/>
              <a:buAutoNum type="arabicPeriod"/>
            </a:pPr>
            <a:r>
              <a:rPr lang="en-US" dirty="0">
                <a:latin typeface="Arial" charset="0"/>
                <a:ea typeface="ＭＳ Ｐゴシック" charset="0"/>
                <a:cs typeface="ＭＳ Ｐゴシック" charset="0"/>
              </a:rPr>
              <a:t>Conditional branching probabilities</a:t>
            </a:r>
          </a:p>
          <a:p>
            <a:pPr marL="457200" indent="-457200">
              <a:buFont typeface="+mj-lt"/>
              <a:buAutoNum type="arabicPeriod"/>
            </a:pPr>
            <a:r>
              <a:rPr lang="en-US" dirty="0">
                <a:latin typeface="Arial" charset="0"/>
                <a:ea typeface="ＭＳ Ｐゴシック" charset="0"/>
                <a:cs typeface="ＭＳ Ｐゴシック" charset="0"/>
              </a:rPr>
              <a:t>Arrival rate of process instances and probability distribution</a:t>
            </a:r>
          </a:p>
          <a:p>
            <a:pPr lvl="1"/>
            <a:r>
              <a:rPr lang="en-US" dirty="0">
                <a:latin typeface="Arial" charset="0"/>
                <a:ea typeface="ＭＳ Ｐゴシック" charset="0"/>
                <a:cs typeface="ＭＳ Ｐゴシック" charset="0"/>
              </a:rPr>
              <a:t>Typically exponential distribution with a given mean inter-arrival time</a:t>
            </a:r>
          </a:p>
          <a:p>
            <a:pPr lvl="1"/>
            <a:r>
              <a:rPr lang="en-US" dirty="0">
                <a:latin typeface="Arial" charset="0"/>
                <a:ea typeface="ＭＳ Ｐゴシック" charset="0"/>
                <a:cs typeface="ＭＳ Ｐゴシック" charset="0"/>
              </a:rPr>
              <a:t>Arrival calendar, e.g. Monday-Friday, 9am-5pm, or 24/7</a:t>
            </a:r>
          </a:p>
          <a:p>
            <a:pPr marL="457200" indent="-457200">
              <a:buFont typeface="+mj-lt"/>
              <a:buAutoNum type="arabicPeriod"/>
            </a:pPr>
            <a:r>
              <a:rPr lang="en-US" dirty="0">
                <a:latin typeface="Arial" charset="0"/>
                <a:ea typeface="ＭＳ Ｐゴシック" charset="0"/>
                <a:cs typeface="ＭＳ Ｐゴシック" charset="0"/>
              </a:rPr>
              <a:t>Resource pools</a:t>
            </a:r>
          </a:p>
          <a:p>
            <a:pPr marL="457200" indent="-457200">
              <a:buFont typeface="+mj-lt"/>
              <a:buAutoNum type="arabicPeriod"/>
            </a:pPr>
            <a:r>
              <a:rPr lang="en-US" dirty="0">
                <a:latin typeface="Arial" charset="0"/>
                <a:ea typeface="ＭＳ Ｐゴシック" charset="0"/>
                <a:cs typeface="ＭＳ Ｐゴシック" charset="0"/>
              </a:rPr>
              <a:t>Assignment of tasks to resource pools</a:t>
            </a:r>
          </a:p>
        </p:txBody>
      </p:sp>
    </p:spTree>
    <p:extLst>
      <p:ext uri="{BB962C8B-B14F-4D97-AF65-F5344CB8AC3E}">
        <p14:creationId xmlns:p14="http://schemas.microsoft.com/office/powerpoint/2010/main" val="25186359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creen Shot 2015-01-14 at 4.43.17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6400" y="2120818"/>
            <a:ext cx="8576895" cy="2768682"/>
          </a:xfrm>
          <a:prstGeom prst="rect">
            <a:avLst/>
          </a:prstGeom>
        </p:spPr>
      </p:pic>
      <p:sp>
        <p:nvSpPr>
          <p:cNvPr id="31745" name="Rectangle 2"/>
          <p:cNvSpPr>
            <a:spLocks noGrp="1" noChangeArrowheads="1"/>
          </p:cNvSpPr>
          <p:nvPr>
            <p:ph type="title"/>
          </p:nvPr>
        </p:nvSpPr>
        <p:spPr/>
        <p:txBody>
          <a:bodyPr/>
          <a:lstStyle/>
          <a:p>
            <a:r>
              <a:rPr lang="en-US" dirty="0">
                <a:latin typeface="Arial" charset="0"/>
                <a:ea typeface="ＭＳ Ｐゴシック" charset="0"/>
                <a:cs typeface="ＭＳ Ｐゴシック" charset="0"/>
              </a:rPr>
              <a:t>Resource pool assignment</a:t>
            </a:r>
          </a:p>
        </p:txBody>
      </p:sp>
      <p:sp>
        <p:nvSpPr>
          <p:cNvPr id="2" name="TextBox 1"/>
          <p:cNvSpPr txBox="1"/>
          <p:nvPr/>
        </p:nvSpPr>
        <p:spPr>
          <a:xfrm>
            <a:off x="4864117" y="3792121"/>
            <a:ext cx="1078579" cy="369332"/>
          </a:xfrm>
          <a:prstGeom prst="rect">
            <a:avLst/>
          </a:prstGeom>
          <a:noFill/>
        </p:spPr>
        <p:txBody>
          <a:bodyPr wrap="square" rtlCol="0">
            <a:spAutoFit/>
          </a:bodyPr>
          <a:lstStyle/>
          <a:p>
            <a:pPr algn="ctr"/>
            <a:r>
              <a:rPr lang="en-US" dirty="0">
                <a:solidFill>
                  <a:srgbClr val="3366FF"/>
                </a:solidFill>
              </a:rPr>
              <a:t>Officer</a:t>
            </a:r>
          </a:p>
        </p:txBody>
      </p:sp>
      <p:sp>
        <p:nvSpPr>
          <p:cNvPr id="6" name="TextBox 5"/>
          <p:cNvSpPr txBox="1"/>
          <p:nvPr/>
        </p:nvSpPr>
        <p:spPr>
          <a:xfrm>
            <a:off x="2428616" y="4396793"/>
            <a:ext cx="1931004" cy="369332"/>
          </a:xfrm>
          <a:prstGeom prst="rect">
            <a:avLst/>
          </a:prstGeom>
          <a:noFill/>
        </p:spPr>
        <p:txBody>
          <a:bodyPr wrap="square" rtlCol="0">
            <a:spAutoFit/>
          </a:bodyPr>
          <a:lstStyle/>
          <a:p>
            <a:pPr algn="ctr"/>
            <a:r>
              <a:rPr lang="en-US" dirty="0">
                <a:solidFill>
                  <a:srgbClr val="3366FF"/>
                </a:solidFill>
              </a:rPr>
              <a:t>Clerk</a:t>
            </a:r>
          </a:p>
        </p:txBody>
      </p:sp>
      <p:sp>
        <p:nvSpPr>
          <p:cNvPr id="7" name="TextBox 6"/>
          <p:cNvSpPr txBox="1"/>
          <p:nvPr/>
        </p:nvSpPr>
        <p:spPr>
          <a:xfrm>
            <a:off x="2424449" y="1957330"/>
            <a:ext cx="1931004" cy="369332"/>
          </a:xfrm>
          <a:prstGeom prst="rect">
            <a:avLst/>
          </a:prstGeom>
          <a:noFill/>
        </p:spPr>
        <p:txBody>
          <a:bodyPr wrap="square" rtlCol="0">
            <a:spAutoFit/>
          </a:bodyPr>
          <a:lstStyle/>
          <a:p>
            <a:pPr algn="ctr"/>
            <a:r>
              <a:rPr lang="en-US" dirty="0">
                <a:solidFill>
                  <a:srgbClr val="3366FF"/>
                </a:solidFill>
              </a:rPr>
              <a:t>Clerk</a:t>
            </a:r>
          </a:p>
        </p:txBody>
      </p:sp>
      <p:sp>
        <p:nvSpPr>
          <p:cNvPr id="8" name="TextBox 7"/>
          <p:cNvSpPr txBox="1"/>
          <p:nvPr/>
        </p:nvSpPr>
        <p:spPr>
          <a:xfrm>
            <a:off x="6056135" y="1970569"/>
            <a:ext cx="1931004" cy="369332"/>
          </a:xfrm>
          <a:prstGeom prst="rect">
            <a:avLst/>
          </a:prstGeom>
          <a:noFill/>
        </p:spPr>
        <p:txBody>
          <a:bodyPr wrap="square" rtlCol="0">
            <a:spAutoFit/>
          </a:bodyPr>
          <a:lstStyle/>
          <a:p>
            <a:pPr algn="ctr"/>
            <a:r>
              <a:rPr lang="en-US" dirty="0">
                <a:solidFill>
                  <a:srgbClr val="3366FF"/>
                </a:solidFill>
              </a:rPr>
              <a:t>Officer</a:t>
            </a:r>
          </a:p>
        </p:txBody>
      </p:sp>
      <p:sp>
        <p:nvSpPr>
          <p:cNvPr id="9" name="TextBox 8"/>
          <p:cNvSpPr txBox="1"/>
          <p:nvPr/>
        </p:nvSpPr>
        <p:spPr>
          <a:xfrm>
            <a:off x="6090912" y="4388482"/>
            <a:ext cx="1931004" cy="369332"/>
          </a:xfrm>
          <a:prstGeom prst="rect">
            <a:avLst/>
          </a:prstGeom>
          <a:noFill/>
        </p:spPr>
        <p:txBody>
          <a:bodyPr wrap="square" rtlCol="0">
            <a:spAutoFit/>
          </a:bodyPr>
          <a:lstStyle/>
          <a:p>
            <a:pPr algn="ctr"/>
            <a:r>
              <a:rPr lang="en-US" dirty="0">
                <a:solidFill>
                  <a:srgbClr val="3366FF"/>
                </a:solidFill>
              </a:rPr>
              <a:t>Officer</a:t>
            </a:r>
          </a:p>
        </p:txBody>
      </p:sp>
      <p:sp>
        <p:nvSpPr>
          <p:cNvPr id="10" name="TextBox 9"/>
          <p:cNvSpPr txBox="1"/>
          <p:nvPr/>
        </p:nvSpPr>
        <p:spPr>
          <a:xfrm>
            <a:off x="7682337" y="3287665"/>
            <a:ext cx="974201" cy="369332"/>
          </a:xfrm>
          <a:prstGeom prst="rect">
            <a:avLst/>
          </a:prstGeom>
          <a:noFill/>
        </p:spPr>
        <p:txBody>
          <a:bodyPr wrap="square" rtlCol="0">
            <a:spAutoFit/>
          </a:bodyPr>
          <a:lstStyle/>
          <a:p>
            <a:pPr algn="ctr"/>
            <a:r>
              <a:rPr lang="en-US" dirty="0">
                <a:solidFill>
                  <a:srgbClr val="3366FF"/>
                </a:solidFill>
              </a:rPr>
              <a:t>System</a:t>
            </a:r>
          </a:p>
        </p:txBody>
      </p:sp>
    </p:spTree>
    <p:extLst>
      <p:ext uri="{BB962C8B-B14F-4D97-AF65-F5344CB8AC3E}">
        <p14:creationId xmlns:p14="http://schemas.microsoft.com/office/powerpoint/2010/main" val="36498040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p:cNvSpPr>
            <a:spLocks noGrp="1"/>
          </p:cNvSpPr>
          <p:nvPr>
            <p:ph type="title"/>
          </p:nvPr>
        </p:nvSpPr>
        <p:spPr>
          <a:xfrm>
            <a:off x="1981200" y="198438"/>
            <a:ext cx="8229600" cy="1143000"/>
          </a:xfrm>
        </p:spPr>
        <p:txBody>
          <a:bodyPr/>
          <a:lstStyle/>
          <a:p>
            <a:r>
              <a:rPr lang="en-US" dirty="0">
                <a:latin typeface="Arial" charset="0"/>
                <a:ea typeface="ＭＳ Ｐゴシック" charset="0"/>
                <a:cs typeface="ＭＳ Ｐゴシック" charset="0"/>
              </a:rPr>
              <a:t>Process Simulation</a:t>
            </a:r>
          </a:p>
        </p:txBody>
      </p:sp>
      <p:graphicFrame>
        <p:nvGraphicFramePr>
          <p:cNvPr id="2" name="Content Placeholder 1"/>
          <p:cNvGraphicFramePr>
            <a:graphicFrameLocks noGrp="1"/>
          </p:cNvGraphicFramePr>
          <p:nvPr>
            <p:ph idx="1"/>
          </p:nvPr>
        </p:nvGraphicFramePr>
        <p:xfrm>
          <a:off x="1992313" y="1350963"/>
          <a:ext cx="8229600" cy="487646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p:cNvSpPr txBox="1"/>
          <p:nvPr/>
        </p:nvSpPr>
        <p:spPr>
          <a:xfrm>
            <a:off x="2915709" y="1530764"/>
            <a:ext cx="295739" cy="584776"/>
          </a:xfrm>
          <a:prstGeom prst="rect">
            <a:avLst/>
          </a:prstGeom>
          <a:noFill/>
        </p:spPr>
        <p:txBody>
          <a:bodyPr wrap="square" rtlCol="0">
            <a:spAutoFit/>
          </a:bodyPr>
          <a:lstStyle/>
          <a:p>
            <a:r>
              <a:rPr lang="en-US" sz="3200" dirty="0">
                <a:solidFill>
                  <a:srgbClr val="FF0000"/>
                </a:solidFill>
                <a:latin typeface="Zapf Dingbats"/>
                <a:ea typeface="Zapf Dingbats"/>
                <a:cs typeface="Zapf Dingbats"/>
                <a:sym typeface="Zapf Dingbats"/>
              </a:rPr>
              <a:t>✔</a:t>
            </a:r>
            <a:endParaRPr lang="en-US" sz="3200" dirty="0">
              <a:solidFill>
                <a:srgbClr val="FF0000"/>
              </a:solidFill>
            </a:endParaRPr>
          </a:p>
        </p:txBody>
      </p:sp>
      <p:sp>
        <p:nvSpPr>
          <p:cNvPr id="5" name="TextBox 4"/>
          <p:cNvSpPr txBox="1"/>
          <p:nvPr/>
        </p:nvSpPr>
        <p:spPr>
          <a:xfrm>
            <a:off x="5990711" y="1561399"/>
            <a:ext cx="295739" cy="584776"/>
          </a:xfrm>
          <a:prstGeom prst="rect">
            <a:avLst/>
          </a:prstGeom>
          <a:noFill/>
        </p:spPr>
        <p:txBody>
          <a:bodyPr wrap="square" rtlCol="0">
            <a:spAutoFit/>
          </a:bodyPr>
          <a:lstStyle/>
          <a:p>
            <a:r>
              <a:rPr lang="en-US" sz="3200" dirty="0">
                <a:solidFill>
                  <a:srgbClr val="FF0000"/>
                </a:solidFill>
                <a:latin typeface="Zapf Dingbats"/>
                <a:ea typeface="Zapf Dingbats"/>
                <a:cs typeface="Zapf Dingbats"/>
                <a:sym typeface="Zapf Dingbats"/>
              </a:rPr>
              <a:t>✔</a:t>
            </a:r>
            <a:endParaRPr lang="en-US" sz="3200" dirty="0">
              <a:solidFill>
                <a:srgbClr val="FF0000"/>
              </a:solidFill>
            </a:endParaRPr>
          </a:p>
        </p:txBody>
      </p:sp>
      <p:sp>
        <p:nvSpPr>
          <p:cNvPr id="6" name="TextBox 5"/>
          <p:cNvSpPr txBox="1"/>
          <p:nvPr/>
        </p:nvSpPr>
        <p:spPr>
          <a:xfrm>
            <a:off x="9065712" y="1557244"/>
            <a:ext cx="295739" cy="584776"/>
          </a:xfrm>
          <a:prstGeom prst="rect">
            <a:avLst/>
          </a:prstGeom>
          <a:noFill/>
        </p:spPr>
        <p:txBody>
          <a:bodyPr wrap="square" rtlCol="0">
            <a:spAutoFit/>
          </a:bodyPr>
          <a:lstStyle/>
          <a:p>
            <a:r>
              <a:rPr lang="en-US" sz="3200" dirty="0">
                <a:solidFill>
                  <a:srgbClr val="FF0000"/>
                </a:solidFill>
                <a:latin typeface="Zapf Dingbats"/>
                <a:ea typeface="Zapf Dingbats"/>
                <a:cs typeface="Zapf Dingbats"/>
                <a:sym typeface="Zapf Dingbats"/>
              </a:rPr>
              <a:t>✔</a:t>
            </a:r>
            <a:endParaRPr lang="en-US" sz="3200" dirty="0">
              <a:solidFill>
                <a:srgbClr val="FF0000"/>
              </a:solidFill>
            </a:endParaRPr>
          </a:p>
        </p:txBody>
      </p:sp>
    </p:spTree>
    <p:extLst>
      <p:ext uri="{BB962C8B-B14F-4D97-AF65-F5344CB8AC3E}">
        <p14:creationId xmlns:p14="http://schemas.microsoft.com/office/powerpoint/2010/main" val="39231225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5" name="Rectangle 2"/>
          <p:cNvSpPr>
            <a:spLocks noGrp="1" noChangeArrowheads="1"/>
          </p:cNvSpPr>
          <p:nvPr>
            <p:ph type="title"/>
          </p:nvPr>
        </p:nvSpPr>
        <p:spPr>
          <a:xfrm>
            <a:off x="1981200" y="274639"/>
            <a:ext cx="8229600" cy="1011237"/>
          </a:xfrm>
        </p:spPr>
        <p:txBody>
          <a:bodyPr>
            <a:normAutofit fontScale="90000"/>
          </a:bodyPr>
          <a:lstStyle/>
          <a:p>
            <a:r>
              <a:rPr lang="en-US" dirty="0">
                <a:latin typeface="Arial" charset="0"/>
                <a:ea typeface="ＭＳ Ｐゴシック" charset="0"/>
                <a:cs typeface="ＭＳ Ｐゴシック" charset="0"/>
              </a:rPr>
              <a:t>Output: Performance measures &amp; histograms</a:t>
            </a:r>
          </a:p>
        </p:txBody>
      </p:sp>
      <p:pic>
        <p:nvPicPr>
          <p:cNvPr id="2" name="Picture 1" descr="ch7_BIMPCreditApplicationHistogram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1396" y="1756902"/>
            <a:ext cx="8854784" cy="4714352"/>
          </a:xfrm>
          <a:prstGeom prst="rect">
            <a:avLst/>
          </a:prstGeom>
        </p:spPr>
      </p:pic>
    </p:spTree>
    <p:extLst>
      <p:ext uri="{BB962C8B-B14F-4D97-AF65-F5344CB8AC3E}">
        <p14:creationId xmlns:p14="http://schemas.microsoft.com/office/powerpoint/2010/main" val="6879662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p:cNvSpPr>
            <a:spLocks noGrp="1"/>
          </p:cNvSpPr>
          <p:nvPr>
            <p:ph type="title"/>
          </p:nvPr>
        </p:nvSpPr>
        <p:spPr>
          <a:xfrm>
            <a:off x="1981200" y="198438"/>
            <a:ext cx="8229600" cy="1143000"/>
          </a:xfrm>
        </p:spPr>
        <p:txBody>
          <a:bodyPr/>
          <a:lstStyle/>
          <a:p>
            <a:r>
              <a:rPr lang="en-US" dirty="0">
                <a:latin typeface="Arial" charset="0"/>
                <a:ea typeface="ＭＳ Ｐゴシック" charset="0"/>
                <a:cs typeface="ＭＳ Ｐゴシック" charset="0"/>
              </a:rPr>
              <a:t>Process Simulation</a:t>
            </a:r>
          </a:p>
        </p:txBody>
      </p:sp>
      <p:graphicFrame>
        <p:nvGraphicFramePr>
          <p:cNvPr id="2" name="Content Placeholder 1"/>
          <p:cNvGraphicFramePr>
            <a:graphicFrameLocks noGrp="1"/>
          </p:cNvGraphicFramePr>
          <p:nvPr>
            <p:ph idx="1"/>
          </p:nvPr>
        </p:nvGraphicFramePr>
        <p:xfrm>
          <a:off x="1992313" y="1350963"/>
          <a:ext cx="8229600" cy="487646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p:cNvSpPr txBox="1"/>
          <p:nvPr/>
        </p:nvSpPr>
        <p:spPr>
          <a:xfrm>
            <a:off x="2915709" y="1530764"/>
            <a:ext cx="295739" cy="584776"/>
          </a:xfrm>
          <a:prstGeom prst="rect">
            <a:avLst/>
          </a:prstGeom>
          <a:noFill/>
        </p:spPr>
        <p:txBody>
          <a:bodyPr wrap="square" rtlCol="0">
            <a:spAutoFit/>
          </a:bodyPr>
          <a:lstStyle/>
          <a:p>
            <a:r>
              <a:rPr lang="en-US" sz="3200" dirty="0">
                <a:solidFill>
                  <a:srgbClr val="FF0000"/>
                </a:solidFill>
                <a:latin typeface="Zapf Dingbats"/>
                <a:ea typeface="Zapf Dingbats"/>
                <a:cs typeface="Zapf Dingbats"/>
                <a:sym typeface="Zapf Dingbats"/>
              </a:rPr>
              <a:t>✔</a:t>
            </a:r>
            <a:endParaRPr lang="en-US" sz="3200" dirty="0">
              <a:solidFill>
                <a:srgbClr val="FF0000"/>
              </a:solidFill>
            </a:endParaRPr>
          </a:p>
        </p:txBody>
      </p:sp>
      <p:sp>
        <p:nvSpPr>
          <p:cNvPr id="5" name="TextBox 4"/>
          <p:cNvSpPr txBox="1"/>
          <p:nvPr/>
        </p:nvSpPr>
        <p:spPr>
          <a:xfrm>
            <a:off x="5990711" y="1561399"/>
            <a:ext cx="295739" cy="584776"/>
          </a:xfrm>
          <a:prstGeom prst="rect">
            <a:avLst/>
          </a:prstGeom>
          <a:noFill/>
        </p:spPr>
        <p:txBody>
          <a:bodyPr wrap="square" rtlCol="0">
            <a:spAutoFit/>
          </a:bodyPr>
          <a:lstStyle/>
          <a:p>
            <a:r>
              <a:rPr lang="en-US" sz="3200" dirty="0">
                <a:solidFill>
                  <a:srgbClr val="FF0000"/>
                </a:solidFill>
                <a:latin typeface="Zapf Dingbats"/>
                <a:ea typeface="Zapf Dingbats"/>
                <a:cs typeface="Zapf Dingbats"/>
                <a:sym typeface="Zapf Dingbats"/>
              </a:rPr>
              <a:t>✔</a:t>
            </a:r>
            <a:endParaRPr lang="en-US" sz="3200" dirty="0">
              <a:solidFill>
                <a:srgbClr val="FF0000"/>
              </a:solidFill>
            </a:endParaRPr>
          </a:p>
        </p:txBody>
      </p:sp>
      <p:sp>
        <p:nvSpPr>
          <p:cNvPr id="6" name="TextBox 5"/>
          <p:cNvSpPr txBox="1"/>
          <p:nvPr/>
        </p:nvSpPr>
        <p:spPr>
          <a:xfrm>
            <a:off x="9065712" y="1557244"/>
            <a:ext cx="295739" cy="584776"/>
          </a:xfrm>
          <a:prstGeom prst="rect">
            <a:avLst/>
          </a:prstGeom>
          <a:noFill/>
        </p:spPr>
        <p:txBody>
          <a:bodyPr wrap="square" rtlCol="0">
            <a:spAutoFit/>
          </a:bodyPr>
          <a:lstStyle/>
          <a:p>
            <a:r>
              <a:rPr lang="en-US" sz="3200" dirty="0">
                <a:solidFill>
                  <a:srgbClr val="FF0000"/>
                </a:solidFill>
                <a:latin typeface="Zapf Dingbats"/>
                <a:ea typeface="Zapf Dingbats"/>
                <a:cs typeface="Zapf Dingbats"/>
                <a:sym typeface="Zapf Dingbats"/>
              </a:rPr>
              <a:t>✔</a:t>
            </a:r>
            <a:endParaRPr lang="en-US" sz="3200" dirty="0">
              <a:solidFill>
                <a:srgbClr val="FF0000"/>
              </a:solidFill>
            </a:endParaRPr>
          </a:p>
        </p:txBody>
      </p:sp>
      <p:sp>
        <p:nvSpPr>
          <p:cNvPr id="7" name="TextBox 6"/>
          <p:cNvSpPr txBox="1"/>
          <p:nvPr/>
        </p:nvSpPr>
        <p:spPr>
          <a:xfrm>
            <a:off x="9513851" y="3640494"/>
            <a:ext cx="295739" cy="584776"/>
          </a:xfrm>
          <a:prstGeom prst="rect">
            <a:avLst/>
          </a:prstGeom>
          <a:noFill/>
        </p:spPr>
        <p:txBody>
          <a:bodyPr wrap="square" rtlCol="0">
            <a:spAutoFit/>
          </a:bodyPr>
          <a:lstStyle/>
          <a:p>
            <a:r>
              <a:rPr lang="en-US" sz="3200" dirty="0">
                <a:solidFill>
                  <a:srgbClr val="FF0000"/>
                </a:solidFill>
                <a:latin typeface="Zapf Dingbats"/>
                <a:ea typeface="Zapf Dingbats"/>
                <a:cs typeface="Zapf Dingbats"/>
                <a:sym typeface="Zapf Dingbats"/>
              </a:rPr>
              <a:t>✔</a:t>
            </a:r>
            <a:endParaRPr lang="en-US" sz="3200" dirty="0">
              <a:solidFill>
                <a:srgbClr val="FF0000"/>
              </a:solidFill>
            </a:endParaRPr>
          </a:p>
        </p:txBody>
      </p:sp>
    </p:spTree>
    <p:extLst>
      <p:ext uri="{BB962C8B-B14F-4D97-AF65-F5344CB8AC3E}">
        <p14:creationId xmlns:p14="http://schemas.microsoft.com/office/powerpoint/2010/main" val="34181370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itle 1"/>
          <p:cNvSpPr>
            <a:spLocks noGrp="1"/>
          </p:cNvSpPr>
          <p:nvPr>
            <p:ph type="title"/>
          </p:nvPr>
        </p:nvSpPr>
        <p:spPr/>
        <p:txBody>
          <a:bodyPr/>
          <a:lstStyle/>
          <a:p>
            <a:r>
              <a:rPr lang="en-US" dirty="0">
                <a:ea typeface="ＭＳ Ｐゴシック" charset="0"/>
                <a:cs typeface="ＭＳ Ｐゴシック" charset="0"/>
              </a:rPr>
              <a:t>BIMP </a:t>
            </a:r>
          </a:p>
        </p:txBody>
      </p:sp>
      <p:sp>
        <p:nvSpPr>
          <p:cNvPr id="40962" name="Content Placeholder 2"/>
          <p:cNvSpPr>
            <a:spLocks noGrp="1"/>
          </p:cNvSpPr>
          <p:nvPr>
            <p:ph idx="1"/>
          </p:nvPr>
        </p:nvSpPr>
        <p:spPr/>
        <p:txBody>
          <a:bodyPr/>
          <a:lstStyle/>
          <a:p>
            <a:r>
              <a:rPr lang="en-US" dirty="0">
                <a:latin typeface="+mj-lt"/>
                <a:ea typeface="ＭＳ Ｐゴシック" charset="0"/>
                <a:cs typeface="ＭＳ Ｐゴシック" charset="0"/>
              </a:rPr>
              <a:t>Accepts standard BPMN 2.0 as input</a:t>
            </a:r>
          </a:p>
          <a:p>
            <a:r>
              <a:rPr lang="en-US" dirty="0">
                <a:latin typeface="+mj-lt"/>
                <a:ea typeface="ＭＳ Ｐゴシック" charset="0"/>
                <a:cs typeface="ＭＳ Ｐゴシック" charset="0"/>
              </a:rPr>
              <a:t>Simple form-based interface to enter simulation scenario</a:t>
            </a:r>
          </a:p>
          <a:p>
            <a:r>
              <a:rPr lang="en-US" dirty="0">
                <a:latin typeface="+mj-lt"/>
                <a:ea typeface="ＭＳ Ｐゴシック" charset="0"/>
                <a:cs typeface="ＭＳ Ｐゴシック" charset="0"/>
              </a:rPr>
              <a:t>Produces KPIs + simulation logs in MXML format</a:t>
            </a:r>
          </a:p>
          <a:p>
            <a:pPr lvl="1"/>
            <a:r>
              <a:rPr lang="en-US" sz="2000" dirty="0">
                <a:latin typeface="+mj-lt"/>
                <a:ea typeface="ＭＳ Ｐゴシック" charset="0"/>
                <a:cs typeface="ＭＳ Ｐゴシック" charset="0"/>
              </a:rPr>
              <a:t>Simulation logs can be imported into a process mining tool</a:t>
            </a:r>
          </a:p>
        </p:txBody>
      </p:sp>
    </p:spTree>
    <p:extLst>
      <p:ext uri="{BB962C8B-B14F-4D97-AF65-F5344CB8AC3E}">
        <p14:creationId xmlns:p14="http://schemas.microsoft.com/office/powerpoint/2010/main" val="23661134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itle 1"/>
          <p:cNvSpPr>
            <a:spLocks noGrp="1"/>
          </p:cNvSpPr>
          <p:nvPr>
            <p:ph type="title"/>
          </p:nvPr>
        </p:nvSpPr>
        <p:spPr/>
        <p:txBody>
          <a:bodyPr/>
          <a:lstStyle/>
          <a:p>
            <a:r>
              <a:rPr lang="en-US" dirty="0">
                <a:ea typeface="ＭＳ Ｐゴシック" charset="0"/>
                <a:cs typeface="ＭＳ Ｐゴシック" charset="0"/>
              </a:rPr>
              <a:t>BIMP Demo</a:t>
            </a:r>
          </a:p>
        </p:txBody>
      </p:sp>
      <p:pic>
        <p:nvPicPr>
          <p:cNvPr id="41986" name="Content Placeholder 3" descr="ModelToSimulate.png"/>
          <p:cNvPicPr>
            <a:picLocks noGrp="1" noChangeAspect="1"/>
          </p:cNvPicPr>
          <p:nvPr>
            <p:ph idx="1"/>
          </p:nvPr>
        </p:nvPicPr>
        <p:blipFill>
          <a:blip r:embed="rId3">
            <a:extLst>
              <a:ext uri="{28A0092B-C50C-407E-A947-70E740481C1C}">
                <a14:useLocalDpi xmlns:a14="http://schemas.microsoft.com/office/drawing/2010/main" val="0"/>
              </a:ext>
            </a:extLst>
          </a:blip>
          <a:srcRect t="-24213" b="-24213"/>
          <a:stretch>
            <a:fillRect/>
          </a:stretch>
        </p:blipFill>
        <p:spPr>
          <a:xfrm>
            <a:off x="1718931" y="1524000"/>
            <a:ext cx="8381509" cy="4063042"/>
          </a:xfrm>
        </p:spPr>
      </p:pic>
    </p:spTree>
    <p:extLst>
      <p:ext uri="{BB962C8B-B14F-4D97-AF65-F5344CB8AC3E}">
        <p14:creationId xmlns:p14="http://schemas.microsoft.com/office/powerpoint/2010/main" val="29327753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r>
              <a:rPr lang="en-US" dirty="0"/>
              <a:t>Stochasticity</a:t>
            </a:r>
          </a:p>
          <a:p>
            <a:r>
              <a:rPr lang="en-US" dirty="0"/>
              <a:t>Data quality</a:t>
            </a:r>
          </a:p>
          <a:p>
            <a:r>
              <a:rPr lang="en-US" dirty="0"/>
              <a:t>Simplifying assumptions</a:t>
            </a:r>
          </a:p>
        </p:txBody>
      </p:sp>
      <p:sp>
        <p:nvSpPr>
          <p:cNvPr id="5" name="Title 4"/>
          <p:cNvSpPr>
            <a:spLocks noGrp="1"/>
          </p:cNvSpPr>
          <p:nvPr>
            <p:ph type="title"/>
          </p:nvPr>
        </p:nvSpPr>
        <p:spPr/>
        <p:txBody>
          <a:bodyPr/>
          <a:lstStyle/>
          <a:p>
            <a:r>
              <a:rPr lang="en-US" dirty="0"/>
              <a:t>Pitfalls of simulation</a:t>
            </a:r>
          </a:p>
        </p:txBody>
      </p:sp>
    </p:spTree>
    <p:extLst>
      <p:ext uri="{BB962C8B-B14F-4D97-AF65-F5344CB8AC3E}">
        <p14:creationId xmlns:p14="http://schemas.microsoft.com/office/powerpoint/2010/main" val="10180332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91544" y="1154684"/>
            <a:ext cx="8136904" cy="5010620"/>
          </a:xfrm>
        </p:spPr>
        <p:txBody>
          <a:bodyPr/>
          <a:lstStyle/>
          <a:p>
            <a:r>
              <a:rPr lang="en-US" dirty="0"/>
              <a:t>Problem</a:t>
            </a:r>
          </a:p>
          <a:p>
            <a:pPr lvl="1"/>
            <a:r>
              <a:rPr lang="en-US" sz="2000" dirty="0"/>
              <a:t>Simulation results may differ from one run to another</a:t>
            </a:r>
          </a:p>
          <a:p>
            <a:r>
              <a:rPr lang="en-US" dirty="0"/>
              <a:t>Solutions</a:t>
            </a:r>
          </a:p>
          <a:p>
            <a:pPr lvl="1" indent="-457200">
              <a:buFont typeface="+mj-lt"/>
              <a:buAutoNum type="arabicPeriod"/>
            </a:pPr>
            <a:r>
              <a:rPr lang="en-US" sz="2000" dirty="0"/>
              <a:t>Make the simulation timeframe long enough to cover weekly and seasonal variability, where applicable</a:t>
            </a:r>
          </a:p>
          <a:p>
            <a:pPr lvl="1" indent="-457200">
              <a:buFont typeface="+mj-lt"/>
              <a:buAutoNum type="arabicPeriod"/>
            </a:pPr>
            <a:r>
              <a:rPr lang="en-US" sz="2000" dirty="0"/>
              <a:t>Use multiple simulation runs, average results of multiple runs, compute confidence intervals</a:t>
            </a:r>
          </a:p>
          <a:p>
            <a:pPr marL="0" indent="0">
              <a:buNone/>
            </a:pPr>
            <a:endParaRPr lang="en-US" dirty="0"/>
          </a:p>
        </p:txBody>
      </p:sp>
      <p:sp>
        <p:nvSpPr>
          <p:cNvPr id="3" name="Title 2"/>
          <p:cNvSpPr>
            <a:spLocks noGrp="1"/>
          </p:cNvSpPr>
          <p:nvPr>
            <p:ph type="title"/>
          </p:nvPr>
        </p:nvSpPr>
        <p:spPr/>
        <p:txBody>
          <a:bodyPr/>
          <a:lstStyle/>
          <a:p>
            <a:r>
              <a:rPr lang="en-US" dirty="0" err="1"/>
              <a:t>Stochasticity</a:t>
            </a:r>
            <a:endParaRPr lang="en-US" dirty="0"/>
          </a:p>
        </p:txBody>
      </p:sp>
      <p:sp>
        <p:nvSpPr>
          <p:cNvPr id="5" name="Oval 4"/>
          <p:cNvSpPr/>
          <p:nvPr/>
        </p:nvSpPr>
        <p:spPr>
          <a:xfrm>
            <a:off x="1866482" y="3841252"/>
            <a:ext cx="2479337" cy="2479337"/>
          </a:xfrm>
          <a:prstGeom prst="ellipse">
            <a:avLst/>
          </a:prstGeom>
          <a:solidFill>
            <a:schemeClr val="bg1">
              <a:lumMod val="9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Multiple simulation runs</a:t>
            </a:r>
          </a:p>
        </p:txBody>
      </p:sp>
      <p:sp>
        <p:nvSpPr>
          <p:cNvPr id="6" name="Oval 5"/>
          <p:cNvSpPr/>
          <p:nvPr/>
        </p:nvSpPr>
        <p:spPr>
          <a:xfrm>
            <a:off x="4830238" y="3815750"/>
            <a:ext cx="2479337" cy="2479337"/>
          </a:xfrm>
          <a:prstGeom prst="ellipse">
            <a:avLst/>
          </a:prstGeom>
          <a:solidFill>
            <a:schemeClr val="bg1">
              <a:lumMod val="9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Average results of multiple runs</a:t>
            </a:r>
          </a:p>
        </p:txBody>
      </p:sp>
      <p:sp>
        <p:nvSpPr>
          <p:cNvPr id="7" name="Oval 6"/>
          <p:cNvSpPr/>
          <p:nvPr/>
        </p:nvSpPr>
        <p:spPr>
          <a:xfrm>
            <a:off x="7817108" y="3877427"/>
            <a:ext cx="2479337" cy="2479337"/>
          </a:xfrm>
          <a:prstGeom prst="ellipse">
            <a:avLst/>
          </a:prstGeom>
          <a:solidFill>
            <a:schemeClr val="bg1">
              <a:lumMod val="9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Compute confidence intervals</a:t>
            </a:r>
          </a:p>
        </p:txBody>
      </p:sp>
      <p:sp>
        <p:nvSpPr>
          <p:cNvPr id="8" name="Right Arrow 7"/>
          <p:cNvSpPr/>
          <p:nvPr/>
        </p:nvSpPr>
        <p:spPr>
          <a:xfrm>
            <a:off x="3993445" y="4687196"/>
            <a:ext cx="1326445" cy="776111"/>
          </a:xfrm>
          <a:prstGeom prst="rightArrow">
            <a:avLst/>
          </a:prstGeom>
          <a:solidFill>
            <a:srgbClr val="BFBFB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ight Arrow 8"/>
          <p:cNvSpPr/>
          <p:nvPr/>
        </p:nvSpPr>
        <p:spPr>
          <a:xfrm>
            <a:off x="6869289" y="4726707"/>
            <a:ext cx="1326445" cy="776111"/>
          </a:xfrm>
          <a:prstGeom prst="rightArrow">
            <a:avLst/>
          </a:prstGeom>
          <a:solidFill>
            <a:srgbClr val="BFBFB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375188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4128264591"/>
              </p:ext>
            </p:extLst>
          </p:nvPr>
        </p:nvGraphicFramePr>
        <p:xfrm>
          <a:off x="838200" y="1484026"/>
          <a:ext cx="10515600" cy="4572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193" name="Title 1"/>
          <p:cNvSpPr>
            <a:spLocks noGrp="1"/>
          </p:cNvSpPr>
          <p:nvPr>
            <p:ph type="title"/>
          </p:nvPr>
        </p:nvSpPr>
        <p:spPr/>
        <p:txBody>
          <a:bodyPr/>
          <a:lstStyle/>
          <a:p>
            <a:r>
              <a:rPr lang="en-US" dirty="0">
                <a:latin typeface="Arial" charset="0"/>
                <a:ea typeface="ＭＳ Ｐゴシック" charset="0"/>
                <a:cs typeface="ＭＳ Ｐゴシック" charset="0"/>
              </a:rPr>
              <a:t>Why flow analysis is not enough?</a:t>
            </a:r>
            <a:endParaRPr lang="et-EE" dirty="0">
              <a:latin typeface="Arial" charset="0"/>
              <a:ea typeface="ＭＳ Ｐゴシック" charset="0"/>
              <a:cs typeface="ＭＳ Ｐゴシック" charset="0"/>
            </a:endParaRPr>
          </a:p>
        </p:txBody>
      </p:sp>
    </p:spTree>
    <p:extLst>
      <p:ext uri="{BB962C8B-B14F-4D97-AF65-F5344CB8AC3E}">
        <p14:creationId xmlns:p14="http://schemas.microsoft.com/office/powerpoint/2010/main" val="295286907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Problem</a:t>
            </a:r>
          </a:p>
          <a:p>
            <a:pPr lvl="1"/>
            <a:r>
              <a:rPr lang="en-US" sz="2200" dirty="0"/>
              <a:t>Simulation results are only as trustworthy as the input data</a:t>
            </a:r>
          </a:p>
          <a:p>
            <a:r>
              <a:rPr lang="en-US" dirty="0"/>
              <a:t>Solutions:</a:t>
            </a:r>
          </a:p>
          <a:p>
            <a:pPr marL="571500" lvl="1" indent="-342900">
              <a:buFont typeface="+mj-lt"/>
              <a:buAutoNum type="arabicPeriod"/>
            </a:pPr>
            <a:r>
              <a:rPr lang="en-US" sz="2200" dirty="0"/>
              <a:t>Rely as little as possible on “guesstimates”. Use input analysis where possible:</a:t>
            </a:r>
          </a:p>
          <a:p>
            <a:pPr lvl="2"/>
            <a:r>
              <a:rPr lang="en-US" dirty="0"/>
              <a:t>Derive simulation scenario parameters from numbers in the scenario</a:t>
            </a:r>
          </a:p>
          <a:p>
            <a:pPr lvl="2"/>
            <a:r>
              <a:rPr lang="en-US" dirty="0"/>
              <a:t>Use statistical tools to check fit the probability distributions</a:t>
            </a:r>
          </a:p>
          <a:p>
            <a:pPr marL="571500" lvl="1" indent="-342900">
              <a:buFont typeface="+mj-lt"/>
              <a:buAutoNum type="arabicPeriod"/>
            </a:pPr>
            <a:r>
              <a:rPr lang="en-US" sz="2200" dirty="0"/>
              <a:t>Simulate the “as is” scenario and cross-check results against actual observations</a:t>
            </a:r>
          </a:p>
          <a:p>
            <a:endParaRPr lang="en-US" dirty="0"/>
          </a:p>
        </p:txBody>
      </p:sp>
      <p:sp>
        <p:nvSpPr>
          <p:cNvPr id="3" name="Title 2"/>
          <p:cNvSpPr>
            <a:spLocks noGrp="1"/>
          </p:cNvSpPr>
          <p:nvPr>
            <p:ph type="title"/>
          </p:nvPr>
        </p:nvSpPr>
        <p:spPr/>
        <p:txBody>
          <a:bodyPr/>
          <a:lstStyle/>
          <a:p>
            <a:r>
              <a:rPr lang="en-US" dirty="0"/>
              <a:t>Data quality</a:t>
            </a:r>
          </a:p>
        </p:txBody>
      </p:sp>
    </p:spTree>
    <p:extLst>
      <p:ext uri="{BB962C8B-B14F-4D97-AF65-F5344CB8AC3E}">
        <p14:creationId xmlns:p14="http://schemas.microsoft.com/office/powerpoint/2010/main" val="4329485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a:t>That the process model is always followed to the letter</a:t>
            </a:r>
          </a:p>
          <a:p>
            <a:pPr lvl="1"/>
            <a:r>
              <a:rPr lang="en-US" sz="2000" dirty="0"/>
              <a:t>No deviations</a:t>
            </a:r>
          </a:p>
          <a:p>
            <a:pPr lvl="1"/>
            <a:r>
              <a:rPr lang="en-US" sz="2000" dirty="0"/>
              <a:t>No workarounds</a:t>
            </a:r>
          </a:p>
          <a:p>
            <a:r>
              <a:rPr lang="en-US" dirty="0"/>
              <a:t>That a resource only works on one task</a:t>
            </a:r>
          </a:p>
          <a:p>
            <a:pPr lvl="1"/>
            <a:r>
              <a:rPr lang="en-US" sz="2000" dirty="0"/>
              <a:t>No multitasking</a:t>
            </a:r>
          </a:p>
          <a:p>
            <a:r>
              <a:rPr lang="en-US" dirty="0"/>
              <a:t>That if a resource becomes available and a work item (task) is enabled, the resource will start it right away</a:t>
            </a:r>
          </a:p>
          <a:p>
            <a:pPr lvl="1"/>
            <a:r>
              <a:rPr lang="en-US" sz="2000" dirty="0"/>
              <a:t>No batching</a:t>
            </a:r>
          </a:p>
          <a:p>
            <a:r>
              <a:rPr lang="en-US" dirty="0"/>
              <a:t>That resources work constantly (no interruptions)</a:t>
            </a:r>
          </a:p>
          <a:p>
            <a:pPr lvl="1"/>
            <a:r>
              <a:rPr lang="en-US" sz="2000" dirty="0"/>
              <a:t>Every day is the same!</a:t>
            </a:r>
          </a:p>
          <a:p>
            <a:pPr lvl="1"/>
            <a:r>
              <a:rPr lang="en-US" sz="2000" dirty="0"/>
              <a:t>No tiredness effects</a:t>
            </a:r>
          </a:p>
          <a:p>
            <a:pPr lvl="1"/>
            <a:r>
              <a:rPr lang="en-US" sz="2000" dirty="0"/>
              <a:t>No distractions beyond “stochastic” ones</a:t>
            </a:r>
          </a:p>
          <a:p>
            <a:pPr marL="0" indent="0">
              <a:buNone/>
            </a:pPr>
            <a:endParaRPr lang="en-US" sz="2600" dirty="0"/>
          </a:p>
        </p:txBody>
      </p:sp>
      <p:sp>
        <p:nvSpPr>
          <p:cNvPr id="3" name="Title 2"/>
          <p:cNvSpPr>
            <a:spLocks noGrp="1"/>
          </p:cNvSpPr>
          <p:nvPr>
            <p:ph type="title"/>
          </p:nvPr>
        </p:nvSpPr>
        <p:spPr/>
        <p:txBody>
          <a:bodyPr/>
          <a:lstStyle/>
          <a:p>
            <a:r>
              <a:rPr lang="en-US" dirty="0"/>
              <a:t>Simulation assumptions</a:t>
            </a:r>
          </a:p>
        </p:txBody>
      </p:sp>
    </p:spTree>
    <p:extLst>
      <p:ext uri="{BB962C8B-B14F-4D97-AF65-F5344CB8AC3E}">
        <p14:creationId xmlns:p14="http://schemas.microsoft.com/office/powerpoint/2010/main" val="10388983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7" name="Rectangle 11"/>
          <p:cNvSpPr>
            <a:spLocks noChangeArrowheads="1"/>
          </p:cNvSpPr>
          <p:nvPr/>
        </p:nvSpPr>
        <p:spPr bwMode="auto">
          <a:xfrm>
            <a:off x="838200" y="3818890"/>
            <a:ext cx="8153400" cy="2293938"/>
          </a:xfrm>
          <a:prstGeom prst="rect">
            <a:avLst/>
          </a:prstGeom>
          <a:solidFill>
            <a:srgbClr val="FFFF99"/>
          </a:solidFill>
          <a:ln w="9525">
            <a:solidFill>
              <a:schemeClr val="tx1"/>
            </a:solidFill>
            <a:miter lim="800000"/>
            <a:headEnd/>
            <a:tailEnd/>
          </a:ln>
        </p:spPr>
        <p:txBody>
          <a:bodyPr wrap="none" anchor="ctr"/>
          <a:lstStyle/>
          <a:p>
            <a:endParaRPr lang="et-EE"/>
          </a:p>
        </p:txBody>
      </p:sp>
      <p:sp>
        <p:nvSpPr>
          <p:cNvPr id="9219" name="Rectangle 3"/>
          <p:cNvSpPr>
            <a:spLocks noGrp="1" noChangeArrowheads="1"/>
          </p:cNvSpPr>
          <p:nvPr>
            <p:ph idx="1"/>
          </p:nvPr>
        </p:nvSpPr>
        <p:spPr>
          <a:xfrm>
            <a:off x="838200" y="1673701"/>
            <a:ext cx="10515600" cy="4351338"/>
          </a:xfrm>
        </p:spPr>
        <p:txBody>
          <a:bodyPr>
            <a:normAutofit fontScale="92500"/>
          </a:bodyPr>
          <a:lstStyle/>
          <a:p>
            <a:pPr>
              <a:lnSpc>
                <a:spcPct val="90000"/>
              </a:lnSpc>
            </a:pPr>
            <a:r>
              <a:rPr lang="en-US" sz="2400" dirty="0">
                <a:latin typeface="Arial" charset="0"/>
                <a:ea typeface="ＭＳ Ｐゴシック" charset="0"/>
                <a:cs typeface="ＭＳ Ｐゴシック" charset="0"/>
              </a:rPr>
              <a:t>Capacity problems are common and a key driver </a:t>
            </a:r>
            <a:r>
              <a:rPr lang="en-US" dirty="0">
                <a:latin typeface="Arial" charset="0"/>
                <a:ea typeface="ＭＳ Ｐゴシック" charset="0"/>
                <a:cs typeface="ＭＳ Ｐゴシック" charset="0"/>
              </a:rPr>
              <a:t>of </a:t>
            </a:r>
            <a:r>
              <a:rPr lang="en-US" sz="2400" dirty="0">
                <a:latin typeface="Arial" charset="0"/>
                <a:ea typeface="ＭＳ Ｐゴシック" charset="0"/>
                <a:cs typeface="ＭＳ Ｐゴシック" charset="0"/>
              </a:rPr>
              <a:t>process redesign</a:t>
            </a:r>
          </a:p>
          <a:p>
            <a:pPr lvl="1">
              <a:lnSpc>
                <a:spcPct val="90000"/>
              </a:lnSpc>
            </a:pPr>
            <a:r>
              <a:rPr lang="en-US" sz="2000" dirty="0">
                <a:solidFill>
                  <a:srgbClr val="000000"/>
                </a:solidFill>
                <a:latin typeface="Arial" charset="0"/>
                <a:ea typeface="ＭＳ Ｐゴシック" charset="0"/>
              </a:rPr>
              <a:t>Need to balance the cost of increased capacity against the gains of increased productivity and service</a:t>
            </a:r>
          </a:p>
          <a:p>
            <a:pPr>
              <a:lnSpc>
                <a:spcPct val="90000"/>
              </a:lnSpc>
            </a:pPr>
            <a:r>
              <a:rPr lang="en-US" sz="2400" dirty="0">
                <a:latin typeface="Arial" charset="0"/>
                <a:ea typeface="ＭＳ Ｐゴシック" charset="0"/>
                <a:cs typeface="ＭＳ Ｐゴシック" charset="0"/>
              </a:rPr>
              <a:t>Queuing and waiting time analysis is particularly important in service systems</a:t>
            </a:r>
          </a:p>
          <a:p>
            <a:pPr lvl="1">
              <a:lnSpc>
                <a:spcPct val="90000"/>
              </a:lnSpc>
            </a:pPr>
            <a:r>
              <a:rPr lang="en-US" sz="2000" dirty="0">
                <a:solidFill>
                  <a:srgbClr val="000000"/>
                </a:solidFill>
                <a:latin typeface="Arial" charset="0"/>
                <a:ea typeface="ＭＳ Ｐゴシック" charset="0"/>
              </a:rPr>
              <a:t>Large costs of waiting and/or lost sales due to waiting</a:t>
            </a:r>
          </a:p>
          <a:p>
            <a:pPr lvl="1">
              <a:lnSpc>
                <a:spcPct val="90000"/>
              </a:lnSpc>
            </a:pPr>
            <a:endParaRPr lang="en-US" sz="2000" dirty="0">
              <a:solidFill>
                <a:srgbClr val="000000"/>
              </a:solidFill>
              <a:latin typeface="Arial" charset="0"/>
              <a:ea typeface="ＭＳ Ｐゴシック" charset="0"/>
            </a:endParaRPr>
          </a:p>
          <a:p>
            <a:pPr>
              <a:lnSpc>
                <a:spcPct val="90000"/>
              </a:lnSpc>
              <a:buFontTx/>
              <a:buNone/>
            </a:pPr>
            <a:r>
              <a:rPr lang="en-US" b="1" dirty="0">
                <a:latin typeface="Arial" charset="0"/>
                <a:ea typeface="ＭＳ Ｐゴシック" charset="0"/>
                <a:cs typeface="ＭＳ Ｐゴシック" charset="0"/>
              </a:rPr>
              <a:t>Prototype Example – ER at a Hospital</a:t>
            </a:r>
          </a:p>
          <a:p>
            <a:pPr>
              <a:lnSpc>
                <a:spcPct val="90000"/>
              </a:lnSpc>
            </a:pPr>
            <a:r>
              <a:rPr lang="en-US" sz="2400" dirty="0">
                <a:latin typeface="Arial" charset="0"/>
                <a:ea typeface="ＭＳ Ｐゴシック" charset="0"/>
                <a:cs typeface="ＭＳ Ｐゴシック" charset="0"/>
              </a:rPr>
              <a:t>Patients arrive by ambulance or by their own accord</a:t>
            </a:r>
          </a:p>
          <a:p>
            <a:pPr>
              <a:lnSpc>
                <a:spcPct val="90000"/>
              </a:lnSpc>
            </a:pPr>
            <a:r>
              <a:rPr lang="en-US" sz="2400" dirty="0">
                <a:latin typeface="Arial" charset="0"/>
                <a:ea typeface="ＭＳ Ｐゴシック" charset="0"/>
                <a:cs typeface="ＭＳ Ｐゴシック" charset="0"/>
              </a:rPr>
              <a:t>One doctor is always on duty</a:t>
            </a:r>
          </a:p>
          <a:p>
            <a:pPr>
              <a:lnSpc>
                <a:spcPct val="90000"/>
              </a:lnSpc>
            </a:pPr>
            <a:r>
              <a:rPr lang="en-US" sz="2400" dirty="0">
                <a:latin typeface="Arial" charset="0"/>
                <a:ea typeface="ＭＳ Ｐゴシック" charset="0"/>
                <a:cs typeface="ＭＳ Ｐゴシック" charset="0"/>
              </a:rPr>
              <a:t>More patients seeks help </a:t>
            </a:r>
            <a:r>
              <a:rPr lang="en-US" sz="2400" dirty="0">
                <a:latin typeface="Arial" charset="0"/>
                <a:ea typeface="ＭＳ Ｐゴシック" charset="0"/>
                <a:cs typeface="ＭＳ Ｐゴシック" charset="0"/>
                <a:sym typeface="Symbol" charset="0"/>
              </a:rPr>
              <a:t> longer waiting times</a:t>
            </a:r>
          </a:p>
          <a:p>
            <a:pPr>
              <a:lnSpc>
                <a:spcPct val="90000"/>
              </a:lnSpc>
              <a:buFont typeface="Wingdings" charset="0"/>
              <a:buChar char="Ø"/>
            </a:pPr>
            <a:r>
              <a:rPr lang="en-US" sz="2400" b="1" i="1" u="sng" dirty="0">
                <a:latin typeface="Arial" charset="0"/>
                <a:ea typeface="ＭＳ Ｐゴシック" charset="0"/>
                <a:cs typeface="ＭＳ Ｐゴシック" charset="0"/>
              </a:rPr>
              <a:t>Question</a:t>
            </a:r>
            <a:r>
              <a:rPr lang="en-US" sz="2400" dirty="0">
                <a:latin typeface="Arial" charset="0"/>
                <a:ea typeface="ＭＳ Ｐゴシック" charset="0"/>
                <a:cs typeface="ＭＳ Ｐゴシック" charset="0"/>
              </a:rPr>
              <a:t>: </a:t>
            </a:r>
            <a:r>
              <a:rPr lang="en-US" sz="2400" b="1" i="1" dirty="0">
                <a:latin typeface="Arial" charset="0"/>
                <a:ea typeface="ＭＳ Ｐゴシック" charset="0"/>
                <a:cs typeface="ＭＳ Ｐゴシック" charset="0"/>
              </a:rPr>
              <a:t>Should another MD position be instated?</a:t>
            </a:r>
          </a:p>
        </p:txBody>
      </p:sp>
      <p:sp>
        <p:nvSpPr>
          <p:cNvPr id="9218" name="Title 2"/>
          <p:cNvSpPr>
            <a:spLocks noGrp="1"/>
          </p:cNvSpPr>
          <p:nvPr>
            <p:ph type="title"/>
          </p:nvPr>
        </p:nvSpPr>
        <p:spPr/>
        <p:txBody>
          <a:bodyPr/>
          <a:lstStyle/>
          <a:p>
            <a:r>
              <a:rPr lang="en-US" dirty="0">
                <a:latin typeface="Arial" charset="0"/>
                <a:ea typeface="ＭＳ Ｐゴシック" charset="0"/>
                <a:cs typeface="ＭＳ Ｐゴシック" charset="0"/>
              </a:rPr>
              <a:t>Queuing Analysis</a:t>
            </a:r>
          </a:p>
        </p:txBody>
      </p:sp>
      <p:sp>
        <p:nvSpPr>
          <p:cNvPr id="9221" name="TextBox 1"/>
          <p:cNvSpPr txBox="1">
            <a:spLocks noChangeArrowheads="1"/>
          </p:cNvSpPr>
          <p:nvPr/>
        </p:nvSpPr>
        <p:spPr bwMode="auto">
          <a:xfrm>
            <a:off x="5511800" y="444500"/>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Arial" charset="0"/>
                <a:ea typeface="ＭＳ Ｐゴシック" charset="0"/>
                <a:cs typeface="ＭＳ Ｐゴシック" charset="0"/>
              </a:defRPr>
            </a:lvl1pPr>
            <a:lvl2pPr marL="742950" indent="-285750" eaLnBrk="0" hangingPunct="0">
              <a:defRPr sz="2400" b="1">
                <a:solidFill>
                  <a:schemeClr val="tx1"/>
                </a:solidFill>
                <a:latin typeface="Arial" charset="0"/>
                <a:ea typeface="ＭＳ Ｐゴシック" charset="0"/>
              </a:defRPr>
            </a:lvl2pPr>
            <a:lvl3pPr marL="1143000" indent="-228600" eaLnBrk="0" hangingPunct="0">
              <a:defRPr sz="2400" b="1">
                <a:solidFill>
                  <a:schemeClr val="tx1"/>
                </a:solidFill>
                <a:latin typeface="Arial" charset="0"/>
                <a:ea typeface="ＭＳ Ｐゴシック" charset="0"/>
              </a:defRPr>
            </a:lvl3pPr>
            <a:lvl4pPr marL="1600200" indent="-228600" eaLnBrk="0" hangingPunct="0">
              <a:defRPr sz="2400" b="1">
                <a:solidFill>
                  <a:schemeClr val="tx1"/>
                </a:solidFill>
                <a:latin typeface="Arial" charset="0"/>
                <a:ea typeface="ＭＳ Ｐゴシック" charset="0"/>
              </a:defRPr>
            </a:lvl4pPr>
            <a:lvl5pPr marL="2057400" indent="-228600" eaLnBrk="0" hangingPunct="0">
              <a:defRPr sz="2400" b="1">
                <a:solidFill>
                  <a:schemeClr val="tx1"/>
                </a:solidFill>
                <a:latin typeface="Arial" charset="0"/>
                <a:ea typeface="ＭＳ Ｐゴシック" charset="0"/>
              </a:defRPr>
            </a:lvl5pPr>
            <a:lvl6pPr marL="2514600" indent="-228600" eaLnBrk="0" fontAlgn="base" hangingPunct="0">
              <a:spcBef>
                <a:spcPct val="0"/>
              </a:spcBef>
              <a:spcAft>
                <a:spcPct val="0"/>
              </a:spcAft>
              <a:defRPr sz="2400" b="1">
                <a:solidFill>
                  <a:schemeClr val="tx1"/>
                </a:solidFill>
                <a:latin typeface="Arial" charset="0"/>
                <a:ea typeface="ＭＳ Ｐゴシック" charset="0"/>
              </a:defRPr>
            </a:lvl6pPr>
            <a:lvl7pPr marL="2971800" indent="-228600" eaLnBrk="0" fontAlgn="base" hangingPunct="0">
              <a:spcBef>
                <a:spcPct val="0"/>
              </a:spcBef>
              <a:spcAft>
                <a:spcPct val="0"/>
              </a:spcAft>
              <a:defRPr sz="2400" b="1">
                <a:solidFill>
                  <a:schemeClr val="tx1"/>
                </a:solidFill>
                <a:latin typeface="Arial" charset="0"/>
                <a:ea typeface="ＭＳ Ｐゴシック" charset="0"/>
              </a:defRPr>
            </a:lvl7pPr>
            <a:lvl8pPr marL="3429000" indent="-228600" eaLnBrk="0" fontAlgn="base" hangingPunct="0">
              <a:spcBef>
                <a:spcPct val="0"/>
              </a:spcBef>
              <a:spcAft>
                <a:spcPct val="0"/>
              </a:spcAft>
              <a:defRPr sz="2400" b="1">
                <a:solidFill>
                  <a:schemeClr val="tx1"/>
                </a:solidFill>
                <a:latin typeface="Arial" charset="0"/>
                <a:ea typeface="ＭＳ Ｐゴシック" charset="0"/>
              </a:defRPr>
            </a:lvl8pPr>
            <a:lvl9pPr marL="3886200" indent="-228600" eaLnBrk="0" fontAlgn="base" hangingPunct="0">
              <a:spcBef>
                <a:spcPct val="0"/>
              </a:spcBef>
              <a:spcAft>
                <a:spcPct val="0"/>
              </a:spcAft>
              <a:defRPr sz="2400" b="1">
                <a:solidFill>
                  <a:schemeClr val="tx1"/>
                </a:solidFill>
                <a:latin typeface="Arial" charset="0"/>
                <a:ea typeface="ＭＳ Ｐゴシック" charset="0"/>
              </a:defRPr>
            </a:lvl9pPr>
          </a:lstStyle>
          <a:p>
            <a:pPr eaLnBrk="1" hangingPunct="1"/>
            <a:endParaRPr lang="en-US" sz="1800"/>
          </a:p>
        </p:txBody>
      </p:sp>
    </p:spTree>
    <p:extLst>
      <p:ext uri="{BB962C8B-B14F-4D97-AF65-F5344CB8AC3E}">
        <p14:creationId xmlns:p14="http://schemas.microsoft.com/office/powerpoint/2010/main" val="3182990460"/>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80" name="Rectangle 12"/>
          <p:cNvSpPr>
            <a:spLocks noGrp="1" noChangeArrowheads="1"/>
          </p:cNvSpPr>
          <p:nvPr>
            <p:ph idx="1"/>
          </p:nvPr>
        </p:nvSpPr>
        <p:spPr>
          <a:xfrm>
            <a:off x="1811868" y="1306902"/>
            <a:ext cx="8316581" cy="4824536"/>
          </a:xfrm>
        </p:spPr>
        <p:txBody>
          <a:bodyPr>
            <a:normAutofit/>
          </a:bodyPr>
          <a:lstStyle/>
          <a:p>
            <a:pPr marL="0" indent="0">
              <a:buNone/>
              <a:defRPr/>
            </a:pPr>
            <a:r>
              <a:rPr lang="en-US" sz="2000" b="1" dirty="0"/>
              <a:t>If arrivals are regular or sufficiently spaced apart, no queuing delay occurs</a:t>
            </a:r>
          </a:p>
        </p:txBody>
      </p:sp>
      <p:sp>
        <p:nvSpPr>
          <p:cNvPr id="10241" name="Rectangle 11"/>
          <p:cNvSpPr>
            <a:spLocks noGrp="1" noChangeArrowheads="1"/>
          </p:cNvSpPr>
          <p:nvPr>
            <p:ph type="title"/>
          </p:nvPr>
        </p:nvSpPr>
        <p:spPr/>
        <p:txBody>
          <a:bodyPr/>
          <a:lstStyle/>
          <a:p>
            <a:r>
              <a:rPr lang="en-US">
                <a:latin typeface="Arial" charset="0"/>
                <a:ea typeface="ＭＳ Ｐゴシック" charset="0"/>
                <a:cs typeface="ＭＳ Ｐゴシック" charset="0"/>
              </a:rPr>
              <a:t>Delay is Caused by Job Interference</a:t>
            </a:r>
          </a:p>
        </p:txBody>
      </p:sp>
      <p:sp>
        <p:nvSpPr>
          <p:cNvPr id="10243" name="Text Box 5"/>
          <p:cNvSpPr txBox="1">
            <a:spLocks noChangeArrowheads="1"/>
          </p:cNvSpPr>
          <p:nvPr/>
        </p:nvSpPr>
        <p:spPr bwMode="auto">
          <a:xfrm>
            <a:off x="7507294" y="2669644"/>
            <a:ext cx="2856872"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Arial" charset="0"/>
                <a:ea typeface="ＭＳ Ｐゴシック" charset="0"/>
                <a:cs typeface="ＭＳ Ｐゴシック" charset="0"/>
              </a:defRPr>
            </a:lvl1pPr>
            <a:lvl2pPr marL="742950" indent="-285750" eaLnBrk="0" hangingPunct="0">
              <a:defRPr sz="2400" b="1">
                <a:solidFill>
                  <a:schemeClr val="tx1"/>
                </a:solidFill>
                <a:latin typeface="Arial" charset="0"/>
                <a:ea typeface="ＭＳ Ｐゴシック" charset="0"/>
              </a:defRPr>
            </a:lvl2pPr>
            <a:lvl3pPr marL="1143000" indent="-228600" eaLnBrk="0" hangingPunct="0">
              <a:defRPr sz="2400" b="1">
                <a:solidFill>
                  <a:schemeClr val="tx1"/>
                </a:solidFill>
                <a:latin typeface="Arial" charset="0"/>
                <a:ea typeface="ＭＳ Ｐゴシック" charset="0"/>
              </a:defRPr>
            </a:lvl3pPr>
            <a:lvl4pPr marL="1600200" indent="-228600" eaLnBrk="0" hangingPunct="0">
              <a:defRPr sz="2400" b="1">
                <a:solidFill>
                  <a:schemeClr val="tx1"/>
                </a:solidFill>
                <a:latin typeface="Arial" charset="0"/>
                <a:ea typeface="ＭＳ Ｐゴシック" charset="0"/>
              </a:defRPr>
            </a:lvl4pPr>
            <a:lvl5pPr marL="2057400" indent="-228600" eaLnBrk="0" hangingPunct="0">
              <a:defRPr sz="2400" b="1">
                <a:solidFill>
                  <a:schemeClr val="tx1"/>
                </a:solidFill>
                <a:latin typeface="Arial" charset="0"/>
                <a:ea typeface="ＭＳ Ｐゴシック" charset="0"/>
              </a:defRPr>
            </a:lvl5pPr>
            <a:lvl6pPr marL="2514600" indent="-228600" eaLnBrk="0" fontAlgn="base" hangingPunct="0">
              <a:spcBef>
                <a:spcPct val="0"/>
              </a:spcBef>
              <a:spcAft>
                <a:spcPct val="0"/>
              </a:spcAft>
              <a:defRPr sz="2400" b="1">
                <a:solidFill>
                  <a:schemeClr val="tx1"/>
                </a:solidFill>
                <a:latin typeface="Arial" charset="0"/>
                <a:ea typeface="ＭＳ Ｐゴシック" charset="0"/>
              </a:defRPr>
            </a:lvl6pPr>
            <a:lvl7pPr marL="2971800" indent="-228600" eaLnBrk="0" fontAlgn="base" hangingPunct="0">
              <a:spcBef>
                <a:spcPct val="0"/>
              </a:spcBef>
              <a:spcAft>
                <a:spcPct val="0"/>
              </a:spcAft>
              <a:defRPr sz="2400" b="1">
                <a:solidFill>
                  <a:schemeClr val="tx1"/>
                </a:solidFill>
                <a:latin typeface="Arial" charset="0"/>
                <a:ea typeface="ＭＳ Ｐゴシック" charset="0"/>
              </a:defRPr>
            </a:lvl7pPr>
            <a:lvl8pPr marL="3429000" indent="-228600" eaLnBrk="0" fontAlgn="base" hangingPunct="0">
              <a:spcBef>
                <a:spcPct val="0"/>
              </a:spcBef>
              <a:spcAft>
                <a:spcPct val="0"/>
              </a:spcAft>
              <a:defRPr sz="2400" b="1">
                <a:solidFill>
                  <a:schemeClr val="tx1"/>
                </a:solidFill>
                <a:latin typeface="Arial" charset="0"/>
                <a:ea typeface="ＭＳ Ｐゴシック" charset="0"/>
              </a:defRPr>
            </a:lvl8pPr>
            <a:lvl9pPr marL="3886200" indent="-228600" eaLnBrk="0" fontAlgn="base" hangingPunct="0">
              <a:spcBef>
                <a:spcPct val="0"/>
              </a:spcBef>
              <a:spcAft>
                <a:spcPct val="0"/>
              </a:spcAft>
              <a:defRPr sz="2400" b="1">
                <a:solidFill>
                  <a:schemeClr val="tx1"/>
                </a:solidFill>
                <a:latin typeface="Arial" charset="0"/>
                <a:ea typeface="ＭＳ Ｐゴシック" charset="0"/>
              </a:defRPr>
            </a:lvl9pPr>
          </a:lstStyle>
          <a:p>
            <a:pPr eaLnBrk="1" hangingPunct="1"/>
            <a:r>
              <a:rPr lang="en-US">
                <a:latin typeface="Times" charset="0"/>
              </a:rPr>
              <a:t>Deterministic traffic</a:t>
            </a:r>
          </a:p>
        </p:txBody>
      </p:sp>
      <p:sp>
        <p:nvSpPr>
          <p:cNvPr id="10244" name="Text Box 7"/>
          <p:cNvSpPr txBox="1">
            <a:spLocks noChangeArrowheads="1"/>
          </p:cNvSpPr>
          <p:nvPr/>
        </p:nvSpPr>
        <p:spPr bwMode="auto">
          <a:xfrm>
            <a:off x="7599369" y="4542894"/>
            <a:ext cx="2728912" cy="120032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ＭＳ Ｐゴシック" charset="0"/>
                <a:cs typeface="ＭＳ Ｐゴシック" charset="0"/>
              </a:defRPr>
            </a:lvl1pPr>
            <a:lvl2pPr marL="742950" indent="-285750" eaLnBrk="0" hangingPunct="0">
              <a:defRPr sz="2400" b="1">
                <a:solidFill>
                  <a:schemeClr val="tx1"/>
                </a:solidFill>
                <a:latin typeface="Arial" charset="0"/>
                <a:ea typeface="ＭＳ Ｐゴシック" charset="0"/>
              </a:defRPr>
            </a:lvl2pPr>
            <a:lvl3pPr marL="1143000" indent="-228600" eaLnBrk="0" hangingPunct="0">
              <a:defRPr sz="2400" b="1">
                <a:solidFill>
                  <a:schemeClr val="tx1"/>
                </a:solidFill>
                <a:latin typeface="Arial" charset="0"/>
                <a:ea typeface="ＭＳ Ｐゴシック" charset="0"/>
              </a:defRPr>
            </a:lvl3pPr>
            <a:lvl4pPr marL="1600200" indent="-228600" eaLnBrk="0" hangingPunct="0">
              <a:defRPr sz="2400" b="1">
                <a:solidFill>
                  <a:schemeClr val="tx1"/>
                </a:solidFill>
                <a:latin typeface="Arial" charset="0"/>
                <a:ea typeface="ＭＳ Ｐゴシック" charset="0"/>
              </a:defRPr>
            </a:lvl4pPr>
            <a:lvl5pPr marL="2057400" indent="-228600" eaLnBrk="0" hangingPunct="0">
              <a:defRPr sz="2400" b="1">
                <a:solidFill>
                  <a:schemeClr val="tx1"/>
                </a:solidFill>
                <a:latin typeface="Arial" charset="0"/>
                <a:ea typeface="ＭＳ Ｐゴシック" charset="0"/>
              </a:defRPr>
            </a:lvl5pPr>
            <a:lvl6pPr marL="2514600" indent="-228600" eaLnBrk="0" fontAlgn="base" hangingPunct="0">
              <a:spcBef>
                <a:spcPct val="0"/>
              </a:spcBef>
              <a:spcAft>
                <a:spcPct val="0"/>
              </a:spcAft>
              <a:defRPr sz="2400" b="1">
                <a:solidFill>
                  <a:schemeClr val="tx1"/>
                </a:solidFill>
                <a:latin typeface="Arial" charset="0"/>
                <a:ea typeface="ＭＳ Ｐゴシック" charset="0"/>
              </a:defRPr>
            </a:lvl6pPr>
            <a:lvl7pPr marL="2971800" indent="-228600" eaLnBrk="0" fontAlgn="base" hangingPunct="0">
              <a:spcBef>
                <a:spcPct val="0"/>
              </a:spcBef>
              <a:spcAft>
                <a:spcPct val="0"/>
              </a:spcAft>
              <a:defRPr sz="2400" b="1">
                <a:solidFill>
                  <a:schemeClr val="tx1"/>
                </a:solidFill>
                <a:latin typeface="Arial" charset="0"/>
                <a:ea typeface="ＭＳ Ｐゴシック" charset="0"/>
              </a:defRPr>
            </a:lvl7pPr>
            <a:lvl8pPr marL="3429000" indent="-228600" eaLnBrk="0" fontAlgn="base" hangingPunct="0">
              <a:spcBef>
                <a:spcPct val="0"/>
              </a:spcBef>
              <a:spcAft>
                <a:spcPct val="0"/>
              </a:spcAft>
              <a:defRPr sz="2400" b="1">
                <a:solidFill>
                  <a:schemeClr val="tx1"/>
                </a:solidFill>
                <a:latin typeface="Arial" charset="0"/>
                <a:ea typeface="ＭＳ Ｐゴシック" charset="0"/>
              </a:defRPr>
            </a:lvl8pPr>
            <a:lvl9pPr marL="3886200" indent="-228600" eaLnBrk="0" fontAlgn="base" hangingPunct="0">
              <a:spcBef>
                <a:spcPct val="0"/>
              </a:spcBef>
              <a:spcAft>
                <a:spcPct val="0"/>
              </a:spcAft>
              <a:defRPr sz="2400" b="1">
                <a:solidFill>
                  <a:schemeClr val="tx1"/>
                </a:solidFill>
                <a:latin typeface="Arial" charset="0"/>
                <a:ea typeface="ＭＳ Ｐゴシック" charset="0"/>
              </a:defRPr>
            </a:lvl9pPr>
          </a:lstStyle>
          <a:p>
            <a:pPr eaLnBrk="1" hangingPunct="1"/>
            <a:r>
              <a:rPr lang="en-US">
                <a:latin typeface="Times" charset="0"/>
              </a:rPr>
              <a:t>Variable but spaced apart traffic</a:t>
            </a:r>
          </a:p>
        </p:txBody>
      </p:sp>
      <p:pic>
        <p:nvPicPr>
          <p:cNvPr id="10245"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6" y="1845730"/>
            <a:ext cx="5219700" cy="2057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246" name="Picture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6" y="3915830"/>
            <a:ext cx="5295900" cy="2057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242120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12289" name="Rectangle 10"/>
          <p:cNvSpPr>
            <a:spLocks noGrp="1" noChangeArrowheads="1"/>
          </p:cNvSpPr>
          <p:nvPr>
            <p:ph type="title"/>
          </p:nvPr>
        </p:nvSpPr>
        <p:spPr/>
        <p:txBody>
          <a:bodyPr/>
          <a:lstStyle/>
          <a:p>
            <a:r>
              <a:rPr lang="en-US" dirty="0">
                <a:latin typeface="Arial" charset="0"/>
                <a:ea typeface="ＭＳ Ｐゴシック" charset="0"/>
                <a:cs typeface="ＭＳ Ｐゴシック" charset="0"/>
              </a:rPr>
              <a:t>Burstiness Causes Interference</a:t>
            </a:r>
          </a:p>
        </p:txBody>
      </p:sp>
      <p:pic>
        <p:nvPicPr>
          <p:cNvPr id="12290"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84388" y="2874963"/>
            <a:ext cx="8026400" cy="2374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2291" name="Rectangle 11"/>
          <p:cNvSpPr txBox="1">
            <a:spLocks noChangeArrowheads="1"/>
          </p:cNvSpPr>
          <p:nvPr/>
        </p:nvSpPr>
        <p:spPr bwMode="auto">
          <a:xfrm>
            <a:off x="1903413" y="1828800"/>
            <a:ext cx="8228012" cy="6937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marL="273050" indent="-273050" eaLnBrk="0" hangingPunct="0">
              <a:defRPr sz="2400" b="1">
                <a:solidFill>
                  <a:schemeClr val="tx1"/>
                </a:solidFill>
                <a:latin typeface="Arial" charset="0"/>
                <a:ea typeface="ＭＳ Ｐゴシック" charset="0"/>
                <a:cs typeface="ＭＳ Ｐゴシック" charset="0"/>
              </a:defRPr>
            </a:lvl1pPr>
            <a:lvl2pPr marL="742950" indent="-285750" eaLnBrk="0" hangingPunct="0">
              <a:defRPr sz="2400" b="1">
                <a:solidFill>
                  <a:schemeClr val="tx1"/>
                </a:solidFill>
                <a:latin typeface="Arial" charset="0"/>
                <a:ea typeface="ＭＳ Ｐゴシック" charset="0"/>
              </a:defRPr>
            </a:lvl2pPr>
            <a:lvl3pPr marL="1143000" indent="-228600" eaLnBrk="0" hangingPunct="0">
              <a:defRPr sz="2400" b="1">
                <a:solidFill>
                  <a:schemeClr val="tx1"/>
                </a:solidFill>
                <a:latin typeface="Arial" charset="0"/>
                <a:ea typeface="ＭＳ Ｐゴシック" charset="0"/>
              </a:defRPr>
            </a:lvl3pPr>
            <a:lvl4pPr marL="1600200" indent="-228600" eaLnBrk="0" hangingPunct="0">
              <a:defRPr sz="2400" b="1">
                <a:solidFill>
                  <a:schemeClr val="tx1"/>
                </a:solidFill>
                <a:latin typeface="Arial" charset="0"/>
                <a:ea typeface="ＭＳ Ｐゴシック" charset="0"/>
              </a:defRPr>
            </a:lvl4pPr>
            <a:lvl5pPr marL="2057400" indent="-228600" eaLnBrk="0" hangingPunct="0">
              <a:defRPr sz="2400" b="1">
                <a:solidFill>
                  <a:schemeClr val="tx1"/>
                </a:solidFill>
                <a:latin typeface="Arial" charset="0"/>
                <a:ea typeface="ＭＳ Ｐゴシック" charset="0"/>
              </a:defRPr>
            </a:lvl5pPr>
            <a:lvl6pPr marL="2514600" indent="-228600" eaLnBrk="0" fontAlgn="base" hangingPunct="0">
              <a:spcBef>
                <a:spcPct val="0"/>
              </a:spcBef>
              <a:spcAft>
                <a:spcPct val="0"/>
              </a:spcAft>
              <a:defRPr sz="2400" b="1">
                <a:solidFill>
                  <a:schemeClr val="tx1"/>
                </a:solidFill>
                <a:latin typeface="Arial" charset="0"/>
                <a:ea typeface="ＭＳ Ｐゴシック" charset="0"/>
              </a:defRPr>
            </a:lvl6pPr>
            <a:lvl7pPr marL="2971800" indent="-228600" eaLnBrk="0" fontAlgn="base" hangingPunct="0">
              <a:spcBef>
                <a:spcPct val="0"/>
              </a:spcBef>
              <a:spcAft>
                <a:spcPct val="0"/>
              </a:spcAft>
              <a:defRPr sz="2400" b="1">
                <a:solidFill>
                  <a:schemeClr val="tx1"/>
                </a:solidFill>
                <a:latin typeface="Arial" charset="0"/>
                <a:ea typeface="ＭＳ Ｐゴシック" charset="0"/>
              </a:defRPr>
            </a:lvl7pPr>
            <a:lvl8pPr marL="3429000" indent="-228600" eaLnBrk="0" fontAlgn="base" hangingPunct="0">
              <a:spcBef>
                <a:spcPct val="0"/>
              </a:spcBef>
              <a:spcAft>
                <a:spcPct val="0"/>
              </a:spcAft>
              <a:defRPr sz="2400" b="1">
                <a:solidFill>
                  <a:schemeClr val="tx1"/>
                </a:solidFill>
                <a:latin typeface="Arial" charset="0"/>
                <a:ea typeface="ＭＳ Ｐゴシック" charset="0"/>
              </a:defRPr>
            </a:lvl8pPr>
            <a:lvl9pPr marL="3886200" indent="-228600" eaLnBrk="0" fontAlgn="base" hangingPunct="0">
              <a:spcBef>
                <a:spcPct val="0"/>
              </a:spcBef>
              <a:spcAft>
                <a:spcPct val="0"/>
              </a:spcAft>
              <a:defRPr sz="2400" b="1">
                <a:solidFill>
                  <a:schemeClr val="tx1"/>
                </a:solidFill>
                <a:latin typeface="Arial" charset="0"/>
                <a:ea typeface="ＭＳ Ｐゴシック" charset="0"/>
              </a:defRPr>
            </a:lvl9pPr>
          </a:lstStyle>
          <a:p>
            <a:pPr algn="l" eaLnBrk="1" hangingPunct="1">
              <a:spcBef>
                <a:spcPct val="20000"/>
              </a:spcBef>
              <a:buClr>
                <a:schemeClr val="accent1"/>
              </a:buClr>
              <a:buSzPct val="100000"/>
              <a:buFont typeface="Symbol" charset="0"/>
              <a:buChar char=""/>
            </a:pPr>
            <a:r>
              <a:rPr lang="en-US" dirty="0">
                <a:solidFill>
                  <a:schemeClr val="tx2"/>
                </a:solidFill>
              </a:rPr>
              <a:t>Queuing results from variability in processing times and/or </a:t>
            </a:r>
            <a:r>
              <a:rPr lang="en-US" dirty="0" err="1">
                <a:solidFill>
                  <a:schemeClr val="tx2"/>
                </a:solidFill>
              </a:rPr>
              <a:t>interarrival</a:t>
            </a:r>
            <a:r>
              <a:rPr lang="en-US" dirty="0">
                <a:solidFill>
                  <a:schemeClr val="tx2"/>
                </a:solidFill>
              </a:rPr>
              <a:t> intervals</a:t>
            </a:r>
          </a:p>
        </p:txBody>
      </p:sp>
    </p:spTree>
    <p:extLst>
      <p:ext uri="{BB962C8B-B14F-4D97-AF65-F5344CB8AC3E}">
        <p14:creationId xmlns:p14="http://schemas.microsoft.com/office/powerpoint/2010/main" val="42171885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p:cNvSpPr>
            <a:spLocks noGrp="1" noChangeArrowheads="1"/>
          </p:cNvSpPr>
          <p:nvPr>
            <p:ph idx="1"/>
          </p:nvPr>
        </p:nvSpPr>
        <p:spPr/>
        <p:txBody>
          <a:bodyPr/>
          <a:lstStyle/>
          <a:p>
            <a:r>
              <a:rPr lang="en-US" sz="2400">
                <a:latin typeface="Arial" charset="0"/>
                <a:ea typeface="ＭＳ Ｐゴシック" charset="0"/>
                <a:cs typeface="ＭＳ Ｐゴシック" charset="0"/>
              </a:rPr>
              <a:t>Deterministic arrivals, variable job sizes</a:t>
            </a:r>
          </a:p>
        </p:txBody>
      </p:sp>
      <p:sp>
        <p:nvSpPr>
          <p:cNvPr id="14337" name="Rectangle 2"/>
          <p:cNvSpPr>
            <a:spLocks noGrp="1" noChangeArrowheads="1"/>
          </p:cNvSpPr>
          <p:nvPr>
            <p:ph type="title"/>
          </p:nvPr>
        </p:nvSpPr>
        <p:spPr/>
        <p:txBody>
          <a:bodyPr/>
          <a:lstStyle/>
          <a:p>
            <a:r>
              <a:rPr lang="en-US" dirty="0">
                <a:latin typeface="Arial" charset="0"/>
                <a:ea typeface="ＭＳ Ｐゴシック" charset="0"/>
                <a:cs typeface="ＭＳ Ｐゴシック" charset="0"/>
              </a:rPr>
              <a:t>Job Size Variation Causes Interference</a:t>
            </a:r>
          </a:p>
        </p:txBody>
      </p:sp>
      <p:pic>
        <p:nvPicPr>
          <p:cNvPr id="14339"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2598738"/>
            <a:ext cx="6108700" cy="2425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811360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a:spLocks noGrp="1" noChangeArrowheads="1"/>
          </p:cNvSpPr>
          <p:nvPr>
            <p:ph idx="1"/>
          </p:nvPr>
        </p:nvSpPr>
        <p:spPr/>
        <p:txBody>
          <a:bodyPr/>
          <a:lstStyle/>
          <a:p>
            <a:r>
              <a:rPr lang="en-US" sz="2400">
                <a:latin typeface="Arial" charset="0"/>
                <a:ea typeface="ＭＳ Ｐゴシック" charset="0"/>
                <a:cs typeface="ＭＳ Ｐゴシック" charset="0"/>
              </a:rPr>
              <a:t>The queuing probability increases as the load increases</a:t>
            </a:r>
          </a:p>
          <a:p>
            <a:r>
              <a:rPr lang="en-US" sz="2400">
                <a:latin typeface="Arial" charset="0"/>
                <a:ea typeface="ＭＳ Ｐゴシック" charset="0"/>
                <a:cs typeface="ＭＳ Ｐゴシック" charset="0"/>
              </a:rPr>
              <a:t>Utilization close to 100% is unsustainable </a:t>
            </a:r>
            <a:r>
              <a:rPr lang="en-US" sz="2400">
                <a:latin typeface="Arial" charset="0"/>
                <a:ea typeface="ＭＳ Ｐゴシック" charset="0"/>
                <a:cs typeface="ＭＳ Ｐゴシック" charset="0"/>
                <a:sym typeface="Wingdings" charset="0"/>
              </a:rPr>
              <a:t> too long queuing times</a:t>
            </a:r>
            <a:endParaRPr lang="en-US" sz="2400">
              <a:latin typeface="Arial" charset="0"/>
              <a:ea typeface="ＭＳ Ｐゴシック" charset="0"/>
              <a:cs typeface="ＭＳ Ｐゴシック" charset="0"/>
            </a:endParaRPr>
          </a:p>
        </p:txBody>
      </p:sp>
      <p:sp>
        <p:nvSpPr>
          <p:cNvPr id="16385" name="Rectangle 2"/>
          <p:cNvSpPr>
            <a:spLocks noGrp="1" noChangeArrowheads="1"/>
          </p:cNvSpPr>
          <p:nvPr>
            <p:ph type="title"/>
          </p:nvPr>
        </p:nvSpPr>
        <p:spPr/>
        <p:txBody>
          <a:bodyPr/>
          <a:lstStyle/>
          <a:p>
            <a:r>
              <a:rPr lang="en-US">
                <a:latin typeface="Arial" charset="0"/>
                <a:ea typeface="ＭＳ Ｐゴシック" charset="0"/>
                <a:cs typeface="ＭＳ Ｐゴシック" charset="0"/>
              </a:rPr>
              <a:t>High Utilization Exacerbates Interference</a:t>
            </a:r>
          </a:p>
        </p:txBody>
      </p:sp>
      <p:pic>
        <p:nvPicPr>
          <p:cNvPr id="16387"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7730" y="2963309"/>
            <a:ext cx="6705600" cy="2733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429116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191</TotalTime>
  <Words>1937</Words>
  <Application>Microsoft Office PowerPoint</Application>
  <PresentationFormat>Widescreen</PresentationFormat>
  <Paragraphs>351</Paragraphs>
  <Slides>41</Slides>
  <Notes>41</Notes>
  <HiddenSlides>2</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2</vt:i4>
      </vt:variant>
      <vt:variant>
        <vt:lpstr>Slide Titles</vt:lpstr>
      </vt:variant>
      <vt:variant>
        <vt:i4>41</vt:i4>
      </vt:variant>
    </vt:vector>
  </HeadingPairs>
  <TitlesOfParts>
    <vt:vector size="53" baseType="lpstr">
      <vt:lpstr>ＭＳ Ｐゴシック</vt:lpstr>
      <vt:lpstr>Arial</vt:lpstr>
      <vt:lpstr>Calibri</vt:lpstr>
      <vt:lpstr>Calibri Light</vt:lpstr>
      <vt:lpstr>Symbol</vt:lpstr>
      <vt:lpstr>Times</vt:lpstr>
      <vt:lpstr>Times New Roman</vt:lpstr>
      <vt:lpstr>Wingdings</vt:lpstr>
      <vt:lpstr>Zapf Dingbats</vt:lpstr>
      <vt:lpstr>Office Theme</vt:lpstr>
      <vt:lpstr>Visio</vt:lpstr>
      <vt:lpstr>Equation</vt:lpstr>
      <vt:lpstr>Business Process Engineering</vt:lpstr>
      <vt:lpstr>Process Analysis</vt:lpstr>
      <vt:lpstr>Process Analysis Techniques</vt:lpstr>
      <vt:lpstr>Why flow analysis is not enough?</vt:lpstr>
      <vt:lpstr>Queuing Analysis</vt:lpstr>
      <vt:lpstr>Delay is Caused by Job Interference</vt:lpstr>
      <vt:lpstr>Burstiness Causes Interference</vt:lpstr>
      <vt:lpstr>Job Size Variation Causes Interference</vt:lpstr>
      <vt:lpstr>High Utilization Exacerbates Interference</vt:lpstr>
      <vt:lpstr>The Poisson Process</vt:lpstr>
      <vt:lpstr>Negative Exponential Distribution</vt:lpstr>
      <vt:lpstr>Queuing theory: basic concepts</vt:lpstr>
      <vt:lpstr>Queuing theory concepts (cont.)</vt:lpstr>
      <vt:lpstr>M/M/1 queue</vt:lpstr>
      <vt:lpstr>M/M/c queue</vt:lpstr>
      <vt:lpstr>Tool Support</vt:lpstr>
      <vt:lpstr> Example – ER at County Hospital</vt:lpstr>
      <vt:lpstr>Queuing Analysis – Hospital Scenario</vt:lpstr>
      <vt:lpstr>Process Simulation</vt:lpstr>
      <vt:lpstr>Process Simulation</vt:lpstr>
      <vt:lpstr>Example</vt:lpstr>
      <vt:lpstr>Elements of a simulation scenario</vt:lpstr>
      <vt:lpstr>Exponential Distribution</vt:lpstr>
      <vt:lpstr>Normal Distribution</vt:lpstr>
      <vt:lpstr>Choice of probability distribution</vt:lpstr>
      <vt:lpstr>Simulation Example</vt:lpstr>
      <vt:lpstr>Elements of a simulation model</vt:lpstr>
      <vt:lpstr>Branching probability and arrival rate</vt:lpstr>
      <vt:lpstr>Elements of a simulation model</vt:lpstr>
      <vt:lpstr>Resource pools</vt:lpstr>
      <vt:lpstr>Elements of a simulation model</vt:lpstr>
      <vt:lpstr>Resource pool assignment</vt:lpstr>
      <vt:lpstr>Process Simulation</vt:lpstr>
      <vt:lpstr>Output: Performance measures &amp; histograms</vt:lpstr>
      <vt:lpstr>Process Simulation</vt:lpstr>
      <vt:lpstr>BIMP </vt:lpstr>
      <vt:lpstr>BIMP Demo</vt:lpstr>
      <vt:lpstr>Pitfalls of simulation</vt:lpstr>
      <vt:lpstr>Stochasticity</vt:lpstr>
      <vt:lpstr>Data quality</vt:lpstr>
      <vt:lpstr>Simulation assumptions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Salman Ahmad</dc:creator>
  <cp:lastModifiedBy>Salman Ahmad</cp:lastModifiedBy>
  <cp:revision>16</cp:revision>
  <dcterms:created xsi:type="dcterms:W3CDTF">2020-12-22T11:03:44Z</dcterms:created>
  <dcterms:modified xsi:type="dcterms:W3CDTF">2024-03-08T11:41:00Z</dcterms:modified>
</cp:coreProperties>
</file>