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1" r:id="rId35"/>
    <p:sldId id="292" r:id="rId36"/>
    <p:sldId id="293" r:id="rId37"/>
    <p:sldId id="294" r:id="rId38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AFA46-1173-2BEB-629A-E068EFF32621}"/>
              </a:ext>
            </a:extLst>
          </p:cNvPr>
          <p:cNvSpPr txBox="1"/>
          <p:nvPr/>
        </p:nvSpPr>
        <p:spPr>
          <a:xfrm>
            <a:off x="1440734" y="2590800"/>
            <a:ext cx="6262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Service Oriented Architecture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25395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1353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20" y="267890"/>
            <a:ext cx="8438554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47327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</Words>
  <Application>Microsoft Office PowerPoint</Application>
  <PresentationFormat>On-screen Show (4:3)</PresentationFormat>
  <Paragraphs>1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Salman Ahmad</cp:lastModifiedBy>
  <cp:revision>2</cp:revision>
  <dcterms:created xsi:type="dcterms:W3CDTF">2024-03-27T06:56:17Z</dcterms:created>
  <dcterms:modified xsi:type="dcterms:W3CDTF">2024-03-27T10:39:52Z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2024-03-27T00:00:00Z</vt:filetime>
  </property>
  <property fmtid="{D5CDD505-2E9C-101B-9397-08002B2CF9AE}" pid="3" name="LastSaved">
    <vt:filetime>2024-03-27T00:00:00Z</vt:filetime>
  </property>
</Properties>
</file>