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FD11E-7F46-E682-86AA-89123D8C532E}" v="224" dt="2022-11-26T08:49:01.664"/>
    <p1510:client id="{16A9360F-E9B8-358A-01B6-B9664D79BC67}" v="3" dt="2022-11-27T06:09:03.508"/>
    <p1510:client id="{179E93D0-A6E6-707C-245B-CB761431DA0C}" v="468" dt="2022-11-27T06:07:33.757"/>
    <p1510:client id="{1EA0103C-E7B6-84A6-B921-25E0A1E86FA1}" v="278" dt="2022-11-26T10:44:59.425"/>
    <p1510:client id="{263C8C09-910E-1207-3FC9-103D308D820B}" v="155" dt="2022-11-26T07:14:44.473"/>
    <p1510:client id="{29586875-AC7B-A623-2910-07E9E8D27ADC}" v="2" dt="2022-11-27T06:08:20.279"/>
    <p1510:client id="{2DE22E4C-C7A4-506C-348E-166F7BCA728D}" v="58" dt="2022-11-26T06:44:57.974"/>
    <p1510:client id="{33E696EB-FB1A-22EF-86FC-7913ED4A8768}" v="19" dt="2022-11-27T05:40:24.512"/>
    <p1510:client id="{4176AB00-B0AA-03AA-BB11-3CA35747B2D7}" v="27" dt="2022-11-26T13:44:38.363"/>
    <p1510:client id="{50678F49-8EED-0DA3-1564-7E1A23868321}" v="186" dt="2022-11-26T06:23:07.451"/>
    <p1510:client id="{564E43A9-07D1-708B-5259-4433D123AF45}" v="197" dt="2022-11-27T09:11:53.875"/>
    <p1510:client id="{59D3A646-419F-4136-B11F-6A73A8AB7381}" v="4" dt="2022-11-28T03:46:52.041"/>
    <p1510:client id="{5D24C742-326A-650E-7256-EF65E5EE2B34}" v="80" dt="2022-11-26T07:35:12.592"/>
    <p1510:client id="{6A521151-73F7-6476-0468-102E7DE4AAEE}" v="439" dt="2022-11-26T14:40:09.162"/>
    <p1510:client id="{820B0101-B92A-B4F6-2D98-DBAC3DB341E9}" v="199" dt="2022-11-28T03:03:00.226"/>
    <p1510:client id="{8A07069E-E4A9-B895-298E-E745FF54C85B}" v="4" dt="2022-11-27T09:22:05.104"/>
    <p1510:client id="{91B75D29-E907-5998-CF68-3F0B2913EC60}" v="2" dt="2022-11-26T13:53:53.324"/>
    <p1510:client id="{942A29FD-F5B9-E22C-DA8E-8F124224886B}" v="128" dt="2022-11-27T08:03:39.505"/>
    <p1510:client id="{A1ACBE52-F590-A4DF-5FF5-A8E8CB8DB74D}" v="193" dt="2022-11-26T15:48:10.510"/>
    <p1510:client id="{A65C9DB7-1AD3-C7EB-08AE-0EB537CE59F9}" v="117" dt="2022-11-26T09:59:14.165"/>
    <p1510:client id="{BDA29E72-69C4-80DD-49EA-8DFEA8E7D2F5}" v="95" dt="2022-11-27T05:22:43.754"/>
    <p1510:client id="{D1C5B8EA-FEB5-F170-7977-5AA4E8F23FE7}" v="8" dt="2022-11-28T03:33:3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227862Haider Abbas Moazzam" userId="S::l227862@lhr.nu.edu.pk::d525c2b8-5ba8-447c-b473-b3766f1456a5" providerId="AD" clId="Web-{8A07069E-E4A9-B895-298E-E745FF54C85B}"/>
    <pc:docChg chg="modSld">
      <pc:chgData name="l227862Haider Abbas Moazzam" userId="S::l227862@lhr.nu.edu.pk::d525c2b8-5ba8-447c-b473-b3766f1456a5" providerId="AD" clId="Web-{8A07069E-E4A9-B895-298E-E745FF54C85B}" dt="2022-11-27T09:22:05.104" v="3" actId="14100"/>
      <pc:docMkLst>
        <pc:docMk/>
      </pc:docMkLst>
      <pc:sldChg chg="modSp">
        <pc:chgData name="l227862Haider Abbas Moazzam" userId="S::l227862@lhr.nu.edu.pk::d525c2b8-5ba8-447c-b473-b3766f1456a5" providerId="AD" clId="Web-{8A07069E-E4A9-B895-298E-E745FF54C85B}" dt="2022-11-27T09:22:05.104" v="3" actId="14100"/>
        <pc:sldMkLst>
          <pc:docMk/>
          <pc:sldMk cId="2646750349" sldId="260"/>
        </pc:sldMkLst>
        <pc:picChg chg="mod">
          <ac:chgData name="l227862Haider Abbas Moazzam" userId="S::l227862@lhr.nu.edu.pk::d525c2b8-5ba8-447c-b473-b3766f1456a5" providerId="AD" clId="Web-{8A07069E-E4A9-B895-298E-E745FF54C85B}" dt="2022-11-27T09:22:05.104" v="3" actId="14100"/>
          <ac:picMkLst>
            <pc:docMk/>
            <pc:sldMk cId="2646750349" sldId="260"/>
            <ac:picMk id="4" creationId="{51A804B2-80E6-3627-D17F-CA1807C13A4F}"/>
          </ac:picMkLst>
        </pc:picChg>
      </pc:sldChg>
    </pc:docChg>
  </pc:docChgLst>
  <pc:docChgLst>
    <pc:chgData name="l227862Haider Abbas Moazzam" userId="S::l227862@lhr.nu.edu.pk::d525c2b8-5ba8-447c-b473-b3766f1456a5" providerId="AD" clId="Web-{50678F49-8EED-0DA3-1564-7E1A23868321}"/>
    <pc:docChg chg="addSld modSld addMainMaster delMainMaster">
      <pc:chgData name="l227862Haider Abbas Moazzam" userId="S::l227862@lhr.nu.edu.pk::d525c2b8-5ba8-447c-b473-b3766f1456a5" providerId="AD" clId="Web-{50678F49-8EED-0DA3-1564-7E1A23868321}" dt="2022-11-26T06:23:20.608" v="208"/>
      <pc:docMkLst>
        <pc:docMk/>
      </pc:docMkLst>
      <pc:sldChg chg="addSp delSp modSp mod setBg modClrScheme chgLayout">
        <pc:chgData name="l227862Haider Abbas Moazzam" userId="S::l227862@lhr.nu.edu.pk::d525c2b8-5ba8-447c-b473-b3766f1456a5" providerId="AD" clId="Web-{50678F49-8EED-0DA3-1564-7E1A23868321}" dt="2022-11-26T06:22:25.886" v="206" actId="20577"/>
        <pc:sldMkLst>
          <pc:docMk/>
          <pc:sldMk cId="109857222" sldId="256"/>
        </pc:sldMkLst>
        <pc:spChg chg="mod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227862Haider Abbas Moazzam" userId="S::l227862@lhr.nu.edu.pk::d525c2b8-5ba8-447c-b473-b3766f1456a5" providerId="AD" clId="Web-{50678F49-8EED-0DA3-1564-7E1A23868321}" dt="2022-11-26T06:22:25.886" v="206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l227862Haider Abbas Moazzam" userId="S::l227862@lhr.nu.edu.pk::d525c2b8-5ba8-447c-b473-b3766f1456a5" providerId="AD" clId="Web-{50678F49-8EED-0DA3-1564-7E1A23868321}" dt="2022-11-26T06:15:01.131" v="30"/>
          <ac:spMkLst>
            <pc:docMk/>
            <pc:sldMk cId="109857222" sldId="256"/>
            <ac:spMk id="6" creationId="{D45BD8A8-724F-6F9D-ED1D-AD5365623E50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5:23.554" v="35"/>
          <ac:spMkLst>
            <pc:docMk/>
            <pc:sldMk cId="109857222" sldId="256"/>
            <ac:spMk id="7" creationId="{610334BF-0422-4A9A-BE46-AEB8C348BAC4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1:34.410" v="5"/>
          <ac:spMkLst>
            <pc:docMk/>
            <pc:sldMk cId="109857222" sldId="256"/>
            <ac:spMk id="8" creationId="{B43F8043-C799-466F-8C9B-9AB1ADB60E40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1:23.284" v="1"/>
          <ac:spMkLst>
            <pc:docMk/>
            <pc:sldMk cId="109857222" sldId="256"/>
            <ac:spMk id="9" creationId="{9C51935E-4A08-4AE4-8E13-F40CD3C4F1C4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1:34.410" v="5"/>
          <ac:spMkLst>
            <pc:docMk/>
            <pc:sldMk cId="109857222" sldId="256"/>
            <ac:spMk id="10" creationId="{E2539269-A988-4404-9F15-456795083212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1:27.535" v="3"/>
          <ac:spMkLst>
            <pc:docMk/>
            <pc:sldMk cId="109857222" sldId="256"/>
            <ac:spMk id="13" creationId="{B1ECBAC9-8FF8-4D44-BD49-6B81C38167DA}"/>
          </ac:spMkLst>
        </pc:spChg>
        <pc:spChg chg="mod">
          <ac:chgData name="l227862Haider Abbas Moazzam" userId="S::l227862@lhr.nu.edu.pk::d525c2b8-5ba8-447c-b473-b3766f1456a5" providerId="AD" clId="Web-{50678F49-8EED-0DA3-1564-7E1A23868321}" dt="2022-11-26T06:13:08.977" v="16" actId="14100"/>
          <ac:spMkLst>
            <pc:docMk/>
            <pc:sldMk cId="109857222" sldId="256"/>
            <ac:spMk id="14" creationId="{A4F24FF8-D392-412B-AB34-A7D89311B017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1:27.535" v="3"/>
          <ac:spMkLst>
            <pc:docMk/>
            <pc:sldMk cId="109857222" sldId="256"/>
            <ac:spMk id="15" creationId="{530F234A-713C-4B90-B43E-8F10C8B679D2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5:23.554" v="35"/>
          <ac:spMkLst>
            <pc:docMk/>
            <pc:sldMk cId="109857222" sldId="256"/>
            <ac:spMk id="18" creationId="{C98F2823-0279-49D8-928D-754B222533EF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5:23.554" v="35"/>
          <ac:spMkLst>
            <pc:docMk/>
            <pc:sldMk cId="109857222" sldId="256"/>
            <ac:spMk id="19" creationId="{D33F926C-2613-475D-AEE4-CD7D87D3BA2D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1:27.535" v="3"/>
          <ac:spMkLst>
            <pc:docMk/>
            <pc:sldMk cId="109857222" sldId="256"/>
            <ac:spMk id="20" creationId="{5707F116-8EC0-4822-9067-186AC8C96EB8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5:23.554" v="35"/>
          <ac:spMkLst>
            <pc:docMk/>
            <pc:sldMk cId="109857222" sldId="256"/>
            <ac:spMk id="22" creationId="{02E45E95-311C-41C7-A882-6E43F0806865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1:34.410" v="5"/>
          <ac:spMkLst>
            <pc:docMk/>
            <pc:sldMk cId="109857222" sldId="256"/>
            <ac:spMk id="23" creationId="{805817B5-27FE-455C-B285-B97D53E1E966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1:27.535" v="3"/>
          <ac:spMkLst>
            <pc:docMk/>
            <pc:sldMk cId="109857222" sldId="256"/>
            <ac:spMk id="24" creationId="{49F1A7E4-819D-4D21-8E8B-32671A9F9853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5:23.554" v="35"/>
          <ac:spMkLst>
            <pc:docMk/>
            <pc:sldMk cId="109857222" sldId="256"/>
            <ac:spMk id="26" creationId="{B7299D5D-ECC5-41EB-B830-C3A35FB35516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5:23.554" v="35"/>
          <ac:spMkLst>
            <pc:docMk/>
            <pc:sldMk cId="109857222" sldId="256"/>
            <ac:spMk id="27" creationId="{88C91735-5EFE-44D1-8CC6-FDF0D11B6F5D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5:23.554" v="35"/>
          <ac:spMkLst>
            <pc:docMk/>
            <pc:sldMk cId="109857222" sldId="256"/>
            <ac:spMk id="28" creationId="{1FD32A06-E9FE-4F5A-88A6-84905A72C26F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5:50.133" v="40"/>
          <ac:spMkLst>
            <pc:docMk/>
            <pc:sldMk cId="109857222" sldId="256"/>
            <ac:spMk id="31" creationId="{F2E5B6AE-5EFE-45F0-A2AE-ED771CA3D7DD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6:26.697" v="43"/>
          <ac:spMkLst>
            <pc:docMk/>
            <pc:sldMk cId="109857222" sldId="256"/>
            <ac:spMk id="35" creationId="{B7E2F724-2FB3-4D1D-A730-739B8654C030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2:02.239" v="7"/>
          <ac:spMkLst>
            <pc:docMk/>
            <pc:sldMk cId="109857222" sldId="256"/>
            <ac:spMk id="36" creationId="{9C51935E-4A08-4AE4-8E13-F40CD3C4F1C4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6:26.697" v="43"/>
          <ac:spMkLst>
            <pc:docMk/>
            <pc:sldMk cId="109857222" sldId="256"/>
            <ac:spMk id="38" creationId="{956C5C09-0043-4549-B800-2101B70D667D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6:26.697" v="43"/>
          <ac:spMkLst>
            <pc:docMk/>
            <pc:sldMk cId="109857222" sldId="256"/>
            <ac:spMk id="39" creationId="{B2C335F7-F61C-4EB4-80F2-4B1438FE66BB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6:26.635" v="42"/>
          <ac:spMkLst>
            <pc:docMk/>
            <pc:sldMk cId="109857222" sldId="256"/>
            <ac:spMk id="41" creationId="{FF4F1B1F-38C9-4BA3-8793-E2B6FC978C0A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2:43.991" v="9"/>
          <ac:spMkLst>
            <pc:docMk/>
            <pc:sldMk cId="109857222" sldId="256"/>
            <ac:spMk id="42" creationId="{55B419A7-F817-4767-8CCB-FB0E189C4ACD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2:43.991" v="9"/>
          <ac:spMkLst>
            <pc:docMk/>
            <pc:sldMk cId="109857222" sldId="256"/>
            <ac:spMk id="45" creationId="{ADA271CD-3011-4A05-B4A3-80F1794684F2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15:05.444" v="33"/>
          <ac:spMkLst>
            <pc:docMk/>
            <pc:sldMk cId="109857222" sldId="256"/>
            <ac:spMk id="47" creationId="{9C51935E-4A08-4AE4-8E13-F40CD3C4F1C4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49" creationId="{EA164D6B-6878-4B9F-A2D0-985D39B17B46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50" creationId="{4E9A171F-91A7-42F8-B25C-E38B244E757C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52" creationId="{57851D67-7085-40E2-B146-F91433A28E08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53" creationId="{362F176A-9349-4CD7-8042-59C0200C8CE9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54" creationId="{985AAE23-FCB6-4663-907C-0110B0FDC58E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55" creationId="{064738AB-B6BE-4867-889A-52CE4AC8DBD0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56" creationId="{9C969C2C-E7E3-4052-87D4-61E733EC1BBD}"/>
          </ac:spMkLst>
        </pc:spChg>
        <pc:spChg chg="add del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58" creationId="{7C60369F-A41B-4D6E-8990-30E2715C5730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63" creationId="{CA22F210-7186-4074-94C5-FAD2C2EB15B2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65" creationId="{7ED93057-B056-4D1D-B0DA-F1619DAAF5A1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67" creationId="{F5B41592-BC5E-4AE2-8CA7-91C73FD8F744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69" creationId="{CB574A3D-9991-4D4A-91DF-0D0DE47DB31E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71" creationId="{1E1E5DE2-A148-4DE9-B743-4A00C8F2882C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73" creationId="{D5A56255-4961-41E1-887B-7319F23C909E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1:29.712" v="189"/>
          <ac:spMkLst>
            <pc:docMk/>
            <pc:sldMk cId="109857222" sldId="256"/>
            <ac:spMk id="75" creationId="{0DA88B9B-AB70-4E8F-8499-E6548244DCBB}"/>
          </ac:spMkLst>
        </pc:spChg>
        <pc:grpChg chg="add del">
          <ac:chgData name="l227862Haider Abbas Moazzam" userId="S::l227862@lhr.nu.edu.pk::d525c2b8-5ba8-447c-b473-b3766f1456a5" providerId="AD" clId="Web-{50678F49-8EED-0DA3-1564-7E1A23868321}" dt="2022-11-26T06:11:23.284" v="1"/>
          <ac:grpSpMkLst>
            <pc:docMk/>
            <pc:sldMk cId="109857222" sldId="256"/>
            <ac:grpSpMk id="11" creationId="{A7014575-F0CE-4EAB-917E-3325411BA231}"/>
          </ac:grpSpMkLst>
        </pc:grpChg>
        <pc:grpChg chg="add del">
          <ac:chgData name="l227862Haider Abbas Moazzam" userId="S::l227862@lhr.nu.edu.pk::d525c2b8-5ba8-447c-b473-b3766f1456a5" providerId="AD" clId="Web-{50678F49-8EED-0DA3-1564-7E1A23868321}" dt="2022-11-26T06:11:34.410" v="5"/>
          <ac:grpSpMkLst>
            <pc:docMk/>
            <pc:sldMk cId="109857222" sldId="256"/>
            <ac:grpSpMk id="12" creationId="{E606F529-CD5D-4778-9EFF-539782DE4A65}"/>
          </ac:grpSpMkLst>
        </pc:grpChg>
        <pc:grpChg chg="add del">
          <ac:chgData name="l227862Haider Abbas Moazzam" userId="S::l227862@lhr.nu.edu.pk::d525c2b8-5ba8-447c-b473-b3766f1456a5" providerId="AD" clId="Web-{50678F49-8EED-0DA3-1564-7E1A23868321}" dt="2022-11-26T06:11:27.535" v="3"/>
          <ac:grpSpMkLst>
            <pc:docMk/>
            <pc:sldMk cId="109857222" sldId="256"/>
            <ac:grpSpMk id="17" creationId="{A2C8816B-132C-4433-807D-BE8737D4604A}"/>
          </ac:grpSpMkLst>
        </pc:grpChg>
        <pc:grpChg chg="add del">
          <ac:chgData name="l227862Haider Abbas Moazzam" userId="S::l227862@lhr.nu.edu.pk::d525c2b8-5ba8-447c-b473-b3766f1456a5" providerId="AD" clId="Web-{50678F49-8EED-0DA3-1564-7E1A23868321}" dt="2022-11-26T06:11:27.535" v="3"/>
          <ac:grpSpMkLst>
            <pc:docMk/>
            <pc:sldMk cId="109857222" sldId="256"/>
            <ac:grpSpMk id="21" creationId="{3FE43375-339B-4A67-BEC7-44D202CA1F73}"/>
          </ac:grpSpMkLst>
        </pc:grpChg>
        <pc:grpChg chg="add del">
          <ac:chgData name="l227862Haider Abbas Moazzam" userId="S::l227862@lhr.nu.edu.pk::d525c2b8-5ba8-447c-b473-b3766f1456a5" providerId="AD" clId="Web-{50678F49-8EED-0DA3-1564-7E1A23868321}" dt="2022-11-26T06:11:27.535" v="3"/>
          <ac:grpSpMkLst>
            <pc:docMk/>
            <pc:sldMk cId="109857222" sldId="256"/>
            <ac:grpSpMk id="25" creationId="{89DECC1B-0AAB-435F-81AE-4C770DACCAF5}"/>
          </ac:grpSpMkLst>
        </pc:grpChg>
        <pc:grpChg chg="add del">
          <ac:chgData name="l227862Haider Abbas Moazzam" userId="S::l227862@lhr.nu.edu.pk::d525c2b8-5ba8-447c-b473-b3766f1456a5" providerId="AD" clId="Web-{50678F49-8EED-0DA3-1564-7E1A23868321}" dt="2022-11-26T06:12:02.239" v="7"/>
          <ac:grpSpMkLst>
            <pc:docMk/>
            <pc:sldMk cId="109857222" sldId="256"/>
            <ac:grpSpMk id="37" creationId="{A7014575-F0CE-4EAB-917E-3325411BA231}"/>
          </ac:grpSpMkLst>
        </pc:grpChg>
        <pc:grpChg chg="add del">
          <ac:chgData name="l227862Haider Abbas Moazzam" userId="S::l227862@lhr.nu.edu.pk::d525c2b8-5ba8-447c-b473-b3766f1456a5" providerId="AD" clId="Web-{50678F49-8EED-0DA3-1564-7E1A23868321}" dt="2022-11-26T06:15:05.444" v="33"/>
          <ac:grpSpMkLst>
            <pc:docMk/>
            <pc:sldMk cId="109857222" sldId="256"/>
            <ac:grpSpMk id="48" creationId="{A7014575-F0CE-4EAB-917E-3325411BA231}"/>
          </ac:grpSpMkLst>
        </pc:grpChg>
        <pc:picChg chg="add del">
          <ac:chgData name="l227862Haider Abbas Moazzam" userId="S::l227862@lhr.nu.edu.pk::d525c2b8-5ba8-447c-b473-b3766f1456a5" providerId="AD" clId="Web-{50678F49-8EED-0DA3-1564-7E1A23868321}" dt="2022-11-26T06:11:23.284" v="1"/>
          <ac:picMkLst>
            <pc:docMk/>
            <pc:sldMk cId="109857222" sldId="256"/>
            <ac:picMk id="4" creationId="{421817A8-F5B0-29C6-7DF2-8C6F1D4E75CB}"/>
          </ac:picMkLst>
        </pc:picChg>
        <pc:picChg chg="add del mod">
          <ac:chgData name="l227862Haider Abbas Moazzam" userId="S::l227862@lhr.nu.edu.pk::d525c2b8-5ba8-447c-b473-b3766f1456a5" providerId="AD" clId="Web-{50678F49-8EED-0DA3-1564-7E1A23868321}" dt="2022-11-26T06:15:01.131" v="31"/>
          <ac:picMkLst>
            <pc:docMk/>
            <pc:sldMk cId="109857222" sldId="256"/>
            <ac:picMk id="5" creationId="{69C384F4-1F70-604A-77AE-55842F348BDB}"/>
          </ac:picMkLst>
        </pc:picChg>
        <pc:picChg chg="add del">
          <ac:chgData name="l227862Haider Abbas Moazzam" userId="S::l227862@lhr.nu.edu.pk::d525c2b8-5ba8-447c-b473-b3766f1456a5" providerId="AD" clId="Web-{50678F49-8EED-0DA3-1564-7E1A23868321}" dt="2022-11-26T06:11:27.535" v="3"/>
          <ac:picMkLst>
            <pc:docMk/>
            <pc:sldMk cId="109857222" sldId="256"/>
            <ac:picMk id="16" creationId="{A39C98CF-41EE-F3F3-BD9A-459F23D6FE46}"/>
          </ac:picMkLst>
        </pc:picChg>
        <pc:picChg chg="add del">
          <ac:chgData name="l227862Haider Abbas Moazzam" userId="S::l227862@lhr.nu.edu.pk::d525c2b8-5ba8-447c-b473-b3766f1456a5" providerId="AD" clId="Web-{50678F49-8EED-0DA3-1564-7E1A23868321}" dt="2022-11-26T06:15:23.554" v="35"/>
          <ac:picMkLst>
            <pc:docMk/>
            <pc:sldMk cId="109857222" sldId="256"/>
            <ac:picMk id="29" creationId="{4EFF660C-2C8C-31E5-802D-9682062264E9}"/>
          </ac:picMkLst>
        </pc:picChg>
        <pc:picChg chg="add mod ord">
          <ac:chgData name="l227862Haider Abbas Moazzam" userId="S::l227862@lhr.nu.edu.pk::d525c2b8-5ba8-447c-b473-b3766f1456a5" providerId="AD" clId="Web-{50678F49-8EED-0DA3-1564-7E1A23868321}" dt="2022-11-26T06:21:29.712" v="189"/>
          <ac:picMkLst>
            <pc:docMk/>
            <pc:sldMk cId="109857222" sldId="256"/>
            <ac:picMk id="33" creationId="{F929DC49-78C1-6A06-812E-4BF8E45E2542}"/>
          </ac:picMkLst>
        </pc:picChg>
        <pc:picChg chg="add del">
          <ac:chgData name="l227862Haider Abbas Moazzam" userId="S::l227862@lhr.nu.edu.pk::d525c2b8-5ba8-447c-b473-b3766f1456a5" providerId="AD" clId="Web-{50678F49-8EED-0DA3-1564-7E1A23868321}" dt="2022-11-26T06:12:02.239" v="7"/>
          <ac:picMkLst>
            <pc:docMk/>
            <pc:sldMk cId="109857222" sldId="256"/>
            <ac:picMk id="40" creationId="{421817A8-F5B0-29C6-7DF2-8C6F1D4E75CB}"/>
          </ac:picMkLst>
        </pc:picChg>
        <pc:picChg chg="add del">
          <ac:chgData name="l227862Haider Abbas Moazzam" userId="S::l227862@lhr.nu.edu.pk::d525c2b8-5ba8-447c-b473-b3766f1456a5" providerId="AD" clId="Web-{50678F49-8EED-0DA3-1564-7E1A23868321}" dt="2022-11-26T06:12:43.991" v="9"/>
          <ac:picMkLst>
            <pc:docMk/>
            <pc:sldMk cId="109857222" sldId="256"/>
            <ac:picMk id="44" creationId="{03067305-5C3E-99E5-D7E0-3600E9EB5581}"/>
          </ac:picMkLst>
        </pc:picChg>
        <pc:picChg chg="add del mod">
          <ac:chgData name="l227862Haider Abbas Moazzam" userId="S::l227862@lhr.nu.edu.pk::d525c2b8-5ba8-447c-b473-b3766f1456a5" providerId="AD" clId="Web-{50678F49-8EED-0DA3-1564-7E1A23868321}" dt="2022-11-26T06:15:05.444" v="33"/>
          <ac:picMkLst>
            <pc:docMk/>
            <pc:sldMk cId="109857222" sldId="256"/>
            <ac:picMk id="51" creationId="{421817A8-F5B0-29C6-7DF2-8C6F1D4E75CB}"/>
          </ac:picMkLst>
        </pc:picChg>
        <pc:picChg chg="add mod">
          <ac:chgData name="l227862Haider Abbas Moazzam" userId="S::l227862@lhr.nu.edu.pk::d525c2b8-5ba8-447c-b473-b3766f1456a5" providerId="AD" clId="Web-{50678F49-8EED-0DA3-1564-7E1A23868321}" dt="2022-11-26T06:21:29.712" v="189"/>
          <ac:picMkLst>
            <pc:docMk/>
            <pc:sldMk cId="109857222" sldId="256"/>
            <ac:picMk id="57" creationId="{F7E66D35-3899-3B4F-A4D6-B74B15575FCB}"/>
          </ac:picMkLst>
        </pc:picChg>
        <pc:cxnChg chg="add del">
          <ac:chgData name="l227862Haider Abbas Moazzam" userId="S::l227862@lhr.nu.edu.pk::d525c2b8-5ba8-447c-b473-b3766f1456a5" providerId="AD" clId="Web-{50678F49-8EED-0DA3-1564-7E1A23868321}" dt="2022-11-26T06:15:50.133" v="40"/>
          <ac:cxnSpMkLst>
            <pc:docMk/>
            <pc:sldMk cId="109857222" sldId="256"/>
            <ac:cxnSpMk id="32" creationId="{D255B435-D9F3-4A31-B89E-36741390DB4B}"/>
          </ac:cxnSpMkLst>
        </pc:cxnChg>
        <pc:cxnChg chg="add del">
          <ac:chgData name="l227862Haider Abbas Moazzam" userId="S::l227862@lhr.nu.edu.pk::d525c2b8-5ba8-447c-b473-b3766f1456a5" providerId="AD" clId="Web-{50678F49-8EED-0DA3-1564-7E1A23868321}" dt="2022-11-26T06:12:43.991" v="9"/>
          <ac:cxnSpMkLst>
            <pc:docMk/>
            <pc:sldMk cId="109857222" sldId="256"/>
            <ac:cxnSpMk id="43" creationId="{E3B95BE3-D5B2-4F38-9A01-17866C9FBA6E}"/>
          </ac:cxnSpMkLst>
        </pc:cxnChg>
        <pc:cxnChg chg="add del">
          <ac:chgData name="l227862Haider Abbas Moazzam" userId="S::l227862@lhr.nu.edu.pk::d525c2b8-5ba8-447c-b473-b3766f1456a5" providerId="AD" clId="Web-{50678F49-8EED-0DA3-1564-7E1A23868321}" dt="2022-11-26T06:16:26.635" v="42"/>
          <ac:cxnSpMkLst>
            <pc:docMk/>
            <pc:sldMk cId="109857222" sldId="256"/>
            <ac:cxnSpMk id="46" creationId="{6B5C80BC-C547-4FD8-9B68-6A9207F08580}"/>
          </ac:cxnSpMkLst>
        </pc:cxnChg>
      </pc:sldChg>
      <pc:sldChg chg="addSp modSp new mod setBg">
        <pc:chgData name="l227862Haider Abbas Moazzam" userId="S::l227862@lhr.nu.edu.pk::d525c2b8-5ba8-447c-b473-b3766f1456a5" providerId="AD" clId="Web-{50678F49-8EED-0DA3-1564-7E1A23868321}" dt="2022-11-26T06:23:20.608" v="208"/>
        <pc:sldMkLst>
          <pc:docMk/>
          <pc:sldMk cId="2074471220" sldId="257"/>
        </pc:sldMkLst>
        <pc:spChg chg="mod">
          <ac:chgData name="l227862Haider Abbas Moazzam" userId="S::l227862@lhr.nu.edu.pk::d525c2b8-5ba8-447c-b473-b3766f1456a5" providerId="AD" clId="Web-{50678F49-8EED-0DA3-1564-7E1A23868321}" dt="2022-11-26T06:23:20.608" v="208"/>
          <ac:spMkLst>
            <pc:docMk/>
            <pc:sldMk cId="2074471220" sldId="257"/>
            <ac:spMk id="2" creationId="{7A8D4F1F-4D93-90D3-40AE-0B7E2139E845}"/>
          </ac:spMkLst>
        </pc:spChg>
        <pc:spChg chg="mod">
          <ac:chgData name="l227862Haider Abbas Moazzam" userId="S::l227862@lhr.nu.edu.pk::d525c2b8-5ba8-447c-b473-b3766f1456a5" providerId="AD" clId="Web-{50678F49-8EED-0DA3-1564-7E1A23868321}" dt="2022-11-26T06:23:20.608" v="208"/>
          <ac:spMkLst>
            <pc:docMk/>
            <pc:sldMk cId="2074471220" sldId="257"/>
            <ac:spMk id="3" creationId="{8C35EE96-35C3-F4A0-492E-8A262845BC0B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3:20.608" v="208"/>
          <ac:spMkLst>
            <pc:docMk/>
            <pc:sldMk cId="2074471220" sldId="257"/>
            <ac:spMk id="8" creationId="{099405E2-1A96-4DBA-A9DC-4C2A1B421CA9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3:20.608" v="208"/>
          <ac:spMkLst>
            <pc:docMk/>
            <pc:sldMk cId="2074471220" sldId="257"/>
            <ac:spMk id="10" creationId="{6186DD79-F4CA-4DD7-9C78-AC180665FA3C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3:20.608" v="208"/>
          <ac:spMkLst>
            <pc:docMk/>
            <pc:sldMk cId="2074471220" sldId="257"/>
            <ac:spMk id="12" creationId="{BCF4857D-F003-4CA1-82AB-00900B1008BA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3:20.608" v="208"/>
          <ac:spMkLst>
            <pc:docMk/>
            <pc:sldMk cId="2074471220" sldId="257"/>
            <ac:spMk id="14" creationId="{79855050-A75B-4DD0-9B56-8B1C7722D884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3:20.608" v="208"/>
          <ac:spMkLst>
            <pc:docMk/>
            <pc:sldMk cId="2074471220" sldId="257"/>
            <ac:spMk id="16" creationId="{5E6738EB-6FF0-4AF9-8462-57F4494B88B2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3:20.608" v="208"/>
          <ac:spMkLst>
            <pc:docMk/>
            <pc:sldMk cId="2074471220" sldId="257"/>
            <ac:spMk id="18" creationId="{DB791336-FCAA-4174-9303-B3F374861110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3:20.608" v="208"/>
          <ac:spMkLst>
            <pc:docMk/>
            <pc:sldMk cId="2074471220" sldId="257"/>
            <ac:spMk id="20" creationId="{CA212158-300D-44D0-9CCE-472C3F669EE1}"/>
          </ac:spMkLst>
        </pc:spChg>
        <pc:spChg chg="add">
          <ac:chgData name="l227862Haider Abbas Moazzam" userId="S::l227862@lhr.nu.edu.pk::d525c2b8-5ba8-447c-b473-b3766f1456a5" providerId="AD" clId="Web-{50678F49-8EED-0DA3-1564-7E1A23868321}" dt="2022-11-26T06:23:20.608" v="208"/>
          <ac:spMkLst>
            <pc:docMk/>
            <pc:sldMk cId="2074471220" sldId="257"/>
            <ac:spMk id="22" creationId="{988521F4-D44A-42C5-9BDB-5CA25554098B}"/>
          </ac:spMkLst>
        </pc:spChg>
      </pc:sldChg>
      <pc:sldMasterChg chg="add del addSldLayout delSldLayout">
        <pc:chgData name="l227862Haider Abbas Moazzam" userId="S::l227862@lhr.nu.edu.pk::d525c2b8-5ba8-447c-b473-b3766f1456a5" providerId="AD" clId="Web-{50678F49-8EED-0DA3-1564-7E1A23868321}" dt="2022-11-26T06:15:23.616" v="36"/>
        <pc:sldMasterMkLst>
          <pc:docMk/>
          <pc:sldMasterMk cId="2460954070" sldId="2147483660"/>
        </pc:sldMasterMkLst>
        <pc:sldLayoutChg chg="add del">
          <pc:chgData name="l227862Haider Abbas Moazzam" userId="S::l227862@lhr.nu.edu.pk::d525c2b8-5ba8-447c-b473-b3766f1456a5" providerId="AD" clId="Web-{50678F49-8EED-0DA3-1564-7E1A23868321}" dt="2022-11-26T06:15:23.616" v="3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616" v="3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616" v="3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616" v="3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616" v="3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616" v="3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616" v="3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616" v="3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616" v="3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616" v="3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616" v="3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l227862Haider Abbas Moazzam" userId="S::l227862@lhr.nu.edu.pk::d525c2b8-5ba8-447c-b473-b3766f1456a5" providerId="AD" clId="Web-{50678F49-8EED-0DA3-1564-7E1A23868321}" dt="2022-11-26T06:11:27.535" v="3"/>
        <pc:sldMasterMkLst>
          <pc:docMk/>
          <pc:sldMasterMk cId="1688012983" sldId="2147483672"/>
        </pc:sldMasterMkLst>
        <pc:sldLayoutChg chg="add del">
          <pc:chgData name="l227862Haider Abbas Moazzam" userId="S::l227862@lhr.nu.edu.pk::d525c2b8-5ba8-447c-b473-b3766f1456a5" providerId="AD" clId="Web-{50678F49-8EED-0DA3-1564-7E1A23868321}" dt="2022-11-26T06:11:27.535" v="3"/>
          <pc:sldLayoutMkLst>
            <pc:docMk/>
            <pc:sldMasterMk cId="1688012983" sldId="2147483672"/>
            <pc:sldLayoutMk cId="2570737301" sldId="2147483673"/>
          </pc:sldLayoutMkLst>
        </pc:sldLayoutChg>
        <pc:sldLayoutChg chg="add del replId">
          <pc:chgData name="l227862Haider Abbas Moazzam" userId="S::l227862@lhr.nu.edu.pk::d525c2b8-5ba8-447c-b473-b3766f1456a5" providerId="AD" clId="Web-{50678F49-8EED-0DA3-1564-7E1A23868321}" dt="2022-11-26T06:11:27.535" v="3"/>
          <pc:sldLayoutMkLst>
            <pc:docMk/>
            <pc:sldMasterMk cId="1688012983" sldId="2147483672"/>
            <pc:sldLayoutMk cId="430505223" sldId="2147483674"/>
          </pc:sldLayoutMkLst>
        </pc:sldLayoutChg>
        <pc:sldLayoutChg chg="add del replId">
          <pc:chgData name="l227862Haider Abbas Moazzam" userId="S::l227862@lhr.nu.edu.pk::d525c2b8-5ba8-447c-b473-b3766f1456a5" providerId="AD" clId="Web-{50678F49-8EED-0DA3-1564-7E1A23868321}" dt="2022-11-26T06:11:27.535" v="3"/>
          <pc:sldLayoutMkLst>
            <pc:docMk/>
            <pc:sldMasterMk cId="1688012983" sldId="2147483672"/>
            <pc:sldLayoutMk cId="2666756190" sldId="2147483675"/>
          </pc:sldLayoutMkLst>
        </pc:sldLayoutChg>
        <pc:sldLayoutChg chg="add del replId">
          <pc:chgData name="l227862Haider Abbas Moazzam" userId="S::l227862@lhr.nu.edu.pk::d525c2b8-5ba8-447c-b473-b3766f1456a5" providerId="AD" clId="Web-{50678F49-8EED-0DA3-1564-7E1A23868321}" dt="2022-11-26T06:11:27.535" v="3"/>
          <pc:sldLayoutMkLst>
            <pc:docMk/>
            <pc:sldMasterMk cId="1688012983" sldId="2147483672"/>
            <pc:sldLayoutMk cId="2239469516" sldId="2147483676"/>
          </pc:sldLayoutMkLst>
        </pc:sldLayoutChg>
        <pc:sldLayoutChg chg="add del replId">
          <pc:chgData name="l227862Haider Abbas Moazzam" userId="S::l227862@lhr.nu.edu.pk::d525c2b8-5ba8-447c-b473-b3766f1456a5" providerId="AD" clId="Web-{50678F49-8EED-0DA3-1564-7E1A23868321}" dt="2022-11-26T06:11:27.535" v="3"/>
          <pc:sldLayoutMkLst>
            <pc:docMk/>
            <pc:sldMasterMk cId="1688012983" sldId="2147483672"/>
            <pc:sldLayoutMk cId="3655199837" sldId="2147483677"/>
          </pc:sldLayoutMkLst>
        </pc:sldLayoutChg>
        <pc:sldLayoutChg chg="add del replId">
          <pc:chgData name="l227862Haider Abbas Moazzam" userId="S::l227862@lhr.nu.edu.pk::d525c2b8-5ba8-447c-b473-b3766f1456a5" providerId="AD" clId="Web-{50678F49-8EED-0DA3-1564-7E1A23868321}" dt="2022-11-26T06:11:27.535" v="3"/>
          <pc:sldLayoutMkLst>
            <pc:docMk/>
            <pc:sldMasterMk cId="1688012983" sldId="2147483672"/>
            <pc:sldLayoutMk cId="101092377" sldId="2147483678"/>
          </pc:sldLayoutMkLst>
        </pc:sldLayoutChg>
        <pc:sldLayoutChg chg="add del replId">
          <pc:chgData name="l227862Haider Abbas Moazzam" userId="S::l227862@lhr.nu.edu.pk::d525c2b8-5ba8-447c-b473-b3766f1456a5" providerId="AD" clId="Web-{50678F49-8EED-0DA3-1564-7E1A23868321}" dt="2022-11-26T06:11:27.535" v="3"/>
          <pc:sldLayoutMkLst>
            <pc:docMk/>
            <pc:sldMasterMk cId="1688012983" sldId="2147483672"/>
            <pc:sldLayoutMk cId="412053486" sldId="2147483679"/>
          </pc:sldLayoutMkLst>
        </pc:sldLayoutChg>
        <pc:sldLayoutChg chg="add del replId">
          <pc:chgData name="l227862Haider Abbas Moazzam" userId="S::l227862@lhr.nu.edu.pk::d525c2b8-5ba8-447c-b473-b3766f1456a5" providerId="AD" clId="Web-{50678F49-8EED-0DA3-1564-7E1A23868321}" dt="2022-11-26T06:11:27.535" v="3"/>
          <pc:sldLayoutMkLst>
            <pc:docMk/>
            <pc:sldMasterMk cId="1688012983" sldId="2147483672"/>
            <pc:sldLayoutMk cId="555124381" sldId="2147483680"/>
          </pc:sldLayoutMkLst>
        </pc:sldLayoutChg>
        <pc:sldLayoutChg chg="add del replId">
          <pc:chgData name="l227862Haider Abbas Moazzam" userId="S::l227862@lhr.nu.edu.pk::d525c2b8-5ba8-447c-b473-b3766f1456a5" providerId="AD" clId="Web-{50678F49-8EED-0DA3-1564-7E1A23868321}" dt="2022-11-26T06:11:27.535" v="3"/>
          <pc:sldLayoutMkLst>
            <pc:docMk/>
            <pc:sldMasterMk cId="1688012983" sldId="2147483672"/>
            <pc:sldLayoutMk cId="3567208912" sldId="2147483681"/>
          </pc:sldLayoutMkLst>
        </pc:sldLayoutChg>
        <pc:sldLayoutChg chg="add del replId">
          <pc:chgData name="l227862Haider Abbas Moazzam" userId="S::l227862@lhr.nu.edu.pk::d525c2b8-5ba8-447c-b473-b3766f1456a5" providerId="AD" clId="Web-{50678F49-8EED-0DA3-1564-7E1A23868321}" dt="2022-11-26T06:11:27.535" v="3"/>
          <pc:sldLayoutMkLst>
            <pc:docMk/>
            <pc:sldMasterMk cId="1688012983" sldId="2147483672"/>
            <pc:sldLayoutMk cId="3482723694" sldId="2147483682"/>
          </pc:sldLayoutMkLst>
        </pc:sldLayoutChg>
        <pc:sldLayoutChg chg="add del replId">
          <pc:chgData name="l227862Haider Abbas Moazzam" userId="S::l227862@lhr.nu.edu.pk::d525c2b8-5ba8-447c-b473-b3766f1456a5" providerId="AD" clId="Web-{50678F49-8EED-0DA3-1564-7E1A23868321}" dt="2022-11-26T06:11:27.535" v="3"/>
          <pc:sldLayoutMkLst>
            <pc:docMk/>
            <pc:sldMasterMk cId="1688012983" sldId="2147483672"/>
            <pc:sldLayoutMk cId="1006749946" sldId="2147483683"/>
          </pc:sldLayoutMkLst>
        </pc:sldLayoutChg>
      </pc:sldMasterChg>
      <pc:sldMasterChg chg="add del addSldLayout delSldLayout">
        <pc:chgData name="l227862Haider Abbas Moazzam" userId="S::l227862@lhr.nu.edu.pk::d525c2b8-5ba8-447c-b473-b3766f1456a5" providerId="AD" clId="Web-{50678F49-8EED-0DA3-1564-7E1A23868321}" dt="2022-11-26T06:11:34.410" v="5"/>
        <pc:sldMasterMkLst>
          <pc:docMk/>
          <pc:sldMasterMk cId="1153679652" sldId="2147483685"/>
        </pc:sldMasterMkLst>
        <pc:sldLayoutChg chg="add del">
          <pc:chgData name="l227862Haider Abbas Moazzam" userId="S::l227862@lhr.nu.edu.pk::d525c2b8-5ba8-447c-b473-b3766f1456a5" providerId="AD" clId="Web-{50678F49-8EED-0DA3-1564-7E1A23868321}" dt="2022-11-26T06:11:34.410" v="5"/>
          <pc:sldLayoutMkLst>
            <pc:docMk/>
            <pc:sldMasterMk cId="1153679652" sldId="2147483685"/>
            <pc:sldLayoutMk cId="1233012913" sldId="2147483674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1:34.410" v="5"/>
          <pc:sldLayoutMkLst>
            <pc:docMk/>
            <pc:sldMasterMk cId="1153679652" sldId="2147483685"/>
            <pc:sldLayoutMk cId="4124414664" sldId="2147483675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1:34.410" v="5"/>
          <pc:sldLayoutMkLst>
            <pc:docMk/>
            <pc:sldMasterMk cId="1153679652" sldId="2147483685"/>
            <pc:sldLayoutMk cId="612810492" sldId="2147483676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1:34.410" v="5"/>
          <pc:sldLayoutMkLst>
            <pc:docMk/>
            <pc:sldMasterMk cId="1153679652" sldId="2147483685"/>
            <pc:sldLayoutMk cId="716920171" sldId="2147483677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1:34.410" v="5"/>
          <pc:sldLayoutMkLst>
            <pc:docMk/>
            <pc:sldMasterMk cId="1153679652" sldId="2147483685"/>
            <pc:sldLayoutMk cId="3047227050" sldId="2147483678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1:34.410" v="5"/>
          <pc:sldLayoutMkLst>
            <pc:docMk/>
            <pc:sldMasterMk cId="1153679652" sldId="2147483685"/>
            <pc:sldLayoutMk cId="1428893192" sldId="2147483679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1:34.410" v="5"/>
          <pc:sldLayoutMkLst>
            <pc:docMk/>
            <pc:sldMasterMk cId="1153679652" sldId="2147483685"/>
            <pc:sldLayoutMk cId="3487698299" sldId="2147483680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1:34.410" v="5"/>
          <pc:sldLayoutMkLst>
            <pc:docMk/>
            <pc:sldMasterMk cId="1153679652" sldId="2147483685"/>
            <pc:sldLayoutMk cId="419527249" sldId="2147483681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1:34.410" v="5"/>
          <pc:sldLayoutMkLst>
            <pc:docMk/>
            <pc:sldMasterMk cId="1153679652" sldId="2147483685"/>
            <pc:sldLayoutMk cId="3455849966" sldId="2147483682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1:34.410" v="5"/>
          <pc:sldLayoutMkLst>
            <pc:docMk/>
            <pc:sldMasterMk cId="1153679652" sldId="2147483685"/>
            <pc:sldLayoutMk cId="224428494" sldId="2147483683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1:34.410" v="5"/>
          <pc:sldLayoutMkLst>
            <pc:docMk/>
            <pc:sldMasterMk cId="1153679652" sldId="2147483685"/>
            <pc:sldLayoutMk cId="1943299177" sldId="2147483684"/>
          </pc:sldLayoutMkLst>
        </pc:sldLayoutChg>
      </pc:sldMasterChg>
      <pc:sldMasterChg chg="add del addSldLayout delSldLayout">
        <pc:chgData name="l227862Haider Abbas Moazzam" userId="S::l227862@lhr.nu.edu.pk::d525c2b8-5ba8-447c-b473-b3766f1456a5" providerId="AD" clId="Web-{50678F49-8EED-0DA3-1564-7E1A23868321}" dt="2022-11-26T06:12:43.991" v="9"/>
        <pc:sldMasterMkLst>
          <pc:docMk/>
          <pc:sldMasterMk cId="994439279" sldId="2147483737"/>
        </pc:sldMasterMkLst>
        <pc:sldLayoutChg chg="add del">
          <pc:chgData name="l227862Haider Abbas Moazzam" userId="S::l227862@lhr.nu.edu.pk::d525c2b8-5ba8-447c-b473-b3766f1456a5" providerId="AD" clId="Web-{50678F49-8EED-0DA3-1564-7E1A23868321}" dt="2022-11-26T06:12:43.991" v="9"/>
          <pc:sldLayoutMkLst>
            <pc:docMk/>
            <pc:sldMasterMk cId="994439279" sldId="2147483737"/>
            <pc:sldLayoutMk cId="548227069" sldId="2147483726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2:43.991" v="9"/>
          <pc:sldLayoutMkLst>
            <pc:docMk/>
            <pc:sldMasterMk cId="994439279" sldId="2147483737"/>
            <pc:sldLayoutMk cId="3316490334" sldId="2147483727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2:43.991" v="9"/>
          <pc:sldLayoutMkLst>
            <pc:docMk/>
            <pc:sldMasterMk cId="994439279" sldId="2147483737"/>
            <pc:sldLayoutMk cId="270621523" sldId="2147483728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2:43.991" v="9"/>
          <pc:sldLayoutMkLst>
            <pc:docMk/>
            <pc:sldMasterMk cId="994439279" sldId="2147483737"/>
            <pc:sldLayoutMk cId="2153259063" sldId="2147483729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2:43.991" v="9"/>
          <pc:sldLayoutMkLst>
            <pc:docMk/>
            <pc:sldMasterMk cId="994439279" sldId="2147483737"/>
            <pc:sldLayoutMk cId="3518968760" sldId="2147483730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2:43.991" v="9"/>
          <pc:sldLayoutMkLst>
            <pc:docMk/>
            <pc:sldMasterMk cId="994439279" sldId="2147483737"/>
            <pc:sldLayoutMk cId="3093292438" sldId="2147483731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2:43.991" v="9"/>
          <pc:sldLayoutMkLst>
            <pc:docMk/>
            <pc:sldMasterMk cId="994439279" sldId="2147483737"/>
            <pc:sldLayoutMk cId="4052105971" sldId="2147483732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2:43.991" v="9"/>
          <pc:sldLayoutMkLst>
            <pc:docMk/>
            <pc:sldMasterMk cId="994439279" sldId="2147483737"/>
            <pc:sldLayoutMk cId="903294190" sldId="2147483733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2:43.991" v="9"/>
          <pc:sldLayoutMkLst>
            <pc:docMk/>
            <pc:sldMasterMk cId="994439279" sldId="2147483737"/>
            <pc:sldLayoutMk cId="3548426448" sldId="2147483734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2:43.991" v="9"/>
          <pc:sldLayoutMkLst>
            <pc:docMk/>
            <pc:sldMasterMk cId="994439279" sldId="2147483737"/>
            <pc:sldLayoutMk cId="3218158739" sldId="2147483735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2:43.991" v="9"/>
          <pc:sldLayoutMkLst>
            <pc:docMk/>
            <pc:sldMasterMk cId="994439279" sldId="2147483737"/>
            <pc:sldLayoutMk cId="3976807640" sldId="2147483736"/>
          </pc:sldLayoutMkLst>
        </pc:sldLayoutChg>
      </pc:sldMasterChg>
      <pc:sldMasterChg chg="add del addSldLayout delSldLayout">
        <pc:chgData name="l227862Haider Abbas Moazzam" userId="S::l227862@lhr.nu.edu.pk::d525c2b8-5ba8-447c-b473-b3766f1456a5" providerId="AD" clId="Web-{50678F49-8EED-0DA3-1564-7E1A23868321}" dt="2022-11-26T06:15:05.444" v="33"/>
        <pc:sldMasterMkLst>
          <pc:docMk/>
          <pc:sldMasterMk cId="2963837853" sldId="2147483738"/>
        </pc:sldMasterMkLst>
        <pc:sldLayoutChg chg="add del">
          <pc:chgData name="l227862Haider Abbas Moazzam" userId="S::l227862@lhr.nu.edu.pk::d525c2b8-5ba8-447c-b473-b3766f1456a5" providerId="AD" clId="Web-{50678F49-8EED-0DA3-1564-7E1A23868321}" dt="2022-11-26T06:15:05.444" v="33"/>
          <pc:sldLayoutMkLst>
            <pc:docMk/>
            <pc:sldMasterMk cId="2963837853" sldId="2147483738"/>
            <pc:sldLayoutMk cId="3521501805" sldId="2147483727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05.444" v="33"/>
          <pc:sldLayoutMkLst>
            <pc:docMk/>
            <pc:sldMasterMk cId="2963837853" sldId="2147483738"/>
            <pc:sldLayoutMk cId="2840965669" sldId="2147483728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05.444" v="33"/>
          <pc:sldLayoutMkLst>
            <pc:docMk/>
            <pc:sldMasterMk cId="2963837853" sldId="2147483738"/>
            <pc:sldLayoutMk cId="1169464130" sldId="2147483729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05.444" v="33"/>
          <pc:sldLayoutMkLst>
            <pc:docMk/>
            <pc:sldMasterMk cId="2963837853" sldId="2147483738"/>
            <pc:sldLayoutMk cId="1972222618" sldId="2147483730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05.444" v="33"/>
          <pc:sldLayoutMkLst>
            <pc:docMk/>
            <pc:sldMasterMk cId="2963837853" sldId="2147483738"/>
            <pc:sldLayoutMk cId="2282428690" sldId="2147483731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05.444" v="33"/>
          <pc:sldLayoutMkLst>
            <pc:docMk/>
            <pc:sldMasterMk cId="2963837853" sldId="2147483738"/>
            <pc:sldLayoutMk cId="2594048652" sldId="2147483732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05.444" v="33"/>
          <pc:sldLayoutMkLst>
            <pc:docMk/>
            <pc:sldMasterMk cId="2963837853" sldId="2147483738"/>
            <pc:sldLayoutMk cId="2430983978" sldId="2147483733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05.444" v="33"/>
          <pc:sldLayoutMkLst>
            <pc:docMk/>
            <pc:sldMasterMk cId="2963837853" sldId="2147483738"/>
            <pc:sldLayoutMk cId="1015300682" sldId="2147483734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05.444" v="33"/>
          <pc:sldLayoutMkLst>
            <pc:docMk/>
            <pc:sldMasterMk cId="2963837853" sldId="2147483738"/>
            <pc:sldLayoutMk cId="4285259973" sldId="2147483735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05.444" v="33"/>
          <pc:sldLayoutMkLst>
            <pc:docMk/>
            <pc:sldMasterMk cId="2963837853" sldId="2147483738"/>
            <pc:sldLayoutMk cId="1330488588" sldId="2147483736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05.444" v="33"/>
          <pc:sldLayoutMkLst>
            <pc:docMk/>
            <pc:sldMasterMk cId="2963837853" sldId="2147483738"/>
            <pc:sldLayoutMk cId="2277063276" sldId="2147483737"/>
          </pc:sldLayoutMkLst>
        </pc:sldLayoutChg>
      </pc:sldMasterChg>
      <pc:sldMasterChg chg="add del addSldLayout delSldLayout">
        <pc:chgData name="l227862Haider Abbas Moazzam" userId="S::l227862@lhr.nu.edu.pk::d525c2b8-5ba8-447c-b473-b3766f1456a5" providerId="AD" clId="Web-{50678F49-8EED-0DA3-1564-7E1A23868321}" dt="2022-11-26T06:15:50.133" v="40"/>
        <pc:sldMasterMkLst>
          <pc:docMk/>
          <pc:sldMasterMk cId="3252066278" sldId="2147483750"/>
        </pc:sldMasterMkLst>
        <pc:sldLayoutChg chg="add del">
          <pc:chgData name="l227862Haider Abbas Moazzam" userId="S::l227862@lhr.nu.edu.pk::d525c2b8-5ba8-447c-b473-b3766f1456a5" providerId="AD" clId="Web-{50678F49-8EED-0DA3-1564-7E1A23868321}" dt="2022-11-26T06:15:50.133" v="40"/>
          <pc:sldLayoutMkLst>
            <pc:docMk/>
            <pc:sldMasterMk cId="3252066278" sldId="2147483750"/>
            <pc:sldLayoutMk cId="2834044582" sldId="2147483739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50.133" v="40"/>
          <pc:sldLayoutMkLst>
            <pc:docMk/>
            <pc:sldMasterMk cId="3252066278" sldId="2147483750"/>
            <pc:sldLayoutMk cId="3800780432" sldId="2147483740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50.133" v="40"/>
          <pc:sldLayoutMkLst>
            <pc:docMk/>
            <pc:sldMasterMk cId="3252066278" sldId="2147483750"/>
            <pc:sldLayoutMk cId="3771458491" sldId="2147483741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50.133" v="40"/>
          <pc:sldLayoutMkLst>
            <pc:docMk/>
            <pc:sldMasterMk cId="3252066278" sldId="2147483750"/>
            <pc:sldLayoutMk cId="2654709778" sldId="2147483742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50.133" v="40"/>
          <pc:sldLayoutMkLst>
            <pc:docMk/>
            <pc:sldMasterMk cId="3252066278" sldId="2147483750"/>
            <pc:sldLayoutMk cId="1507088449" sldId="2147483743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50.133" v="40"/>
          <pc:sldLayoutMkLst>
            <pc:docMk/>
            <pc:sldMasterMk cId="3252066278" sldId="2147483750"/>
            <pc:sldLayoutMk cId="1340556285" sldId="2147483744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50.133" v="40"/>
          <pc:sldLayoutMkLst>
            <pc:docMk/>
            <pc:sldMasterMk cId="3252066278" sldId="2147483750"/>
            <pc:sldLayoutMk cId="3086929277" sldId="2147483745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50.133" v="40"/>
          <pc:sldLayoutMkLst>
            <pc:docMk/>
            <pc:sldMasterMk cId="3252066278" sldId="2147483750"/>
            <pc:sldLayoutMk cId="496601167" sldId="2147483746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50.133" v="40"/>
          <pc:sldLayoutMkLst>
            <pc:docMk/>
            <pc:sldMasterMk cId="3252066278" sldId="2147483750"/>
            <pc:sldLayoutMk cId="594756513" sldId="2147483747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50.133" v="40"/>
          <pc:sldLayoutMkLst>
            <pc:docMk/>
            <pc:sldMasterMk cId="3252066278" sldId="2147483750"/>
            <pc:sldLayoutMk cId="3321326469" sldId="2147483748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50.133" v="40"/>
          <pc:sldLayoutMkLst>
            <pc:docMk/>
            <pc:sldMasterMk cId="3252066278" sldId="2147483750"/>
            <pc:sldLayoutMk cId="1360260685" sldId="2147483749"/>
          </pc:sldLayoutMkLst>
        </pc:sldLayoutChg>
      </pc:sldMasterChg>
      <pc:sldMasterChg chg="add del addSldLayout delSldLayout">
        <pc:chgData name="l227862Haider Abbas Moazzam" userId="S::l227862@lhr.nu.edu.pk::d525c2b8-5ba8-447c-b473-b3766f1456a5" providerId="AD" clId="Web-{50678F49-8EED-0DA3-1564-7E1A23868321}" dt="2022-11-26T06:15:23.554" v="35"/>
        <pc:sldMasterMkLst>
          <pc:docMk/>
          <pc:sldMasterMk cId="134641995" sldId="2147483763"/>
        </pc:sldMasterMkLst>
        <pc:sldLayoutChg chg="add del">
          <pc:chgData name="l227862Haider Abbas Moazzam" userId="S::l227862@lhr.nu.edu.pk::d525c2b8-5ba8-447c-b473-b3766f1456a5" providerId="AD" clId="Web-{50678F49-8EED-0DA3-1564-7E1A23868321}" dt="2022-11-26T06:15:23.554" v="35"/>
          <pc:sldLayoutMkLst>
            <pc:docMk/>
            <pc:sldMasterMk cId="134641995" sldId="2147483763"/>
            <pc:sldLayoutMk cId="1113113119" sldId="2147483752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554" v="35"/>
          <pc:sldLayoutMkLst>
            <pc:docMk/>
            <pc:sldMasterMk cId="134641995" sldId="2147483763"/>
            <pc:sldLayoutMk cId="1367788495" sldId="2147483753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554" v="35"/>
          <pc:sldLayoutMkLst>
            <pc:docMk/>
            <pc:sldMasterMk cId="134641995" sldId="2147483763"/>
            <pc:sldLayoutMk cId="910038804" sldId="2147483754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554" v="35"/>
          <pc:sldLayoutMkLst>
            <pc:docMk/>
            <pc:sldMasterMk cId="134641995" sldId="2147483763"/>
            <pc:sldLayoutMk cId="3452592464" sldId="2147483755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554" v="35"/>
          <pc:sldLayoutMkLst>
            <pc:docMk/>
            <pc:sldMasterMk cId="134641995" sldId="2147483763"/>
            <pc:sldLayoutMk cId="552478263" sldId="2147483756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554" v="35"/>
          <pc:sldLayoutMkLst>
            <pc:docMk/>
            <pc:sldMasterMk cId="134641995" sldId="2147483763"/>
            <pc:sldLayoutMk cId="1019762952" sldId="2147483757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554" v="35"/>
          <pc:sldLayoutMkLst>
            <pc:docMk/>
            <pc:sldMasterMk cId="134641995" sldId="2147483763"/>
            <pc:sldLayoutMk cId="1042098483" sldId="2147483758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554" v="35"/>
          <pc:sldLayoutMkLst>
            <pc:docMk/>
            <pc:sldMasterMk cId="134641995" sldId="2147483763"/>
            <pc:sldLayoutMk cId="3198101958" sldId="2147483759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554" v="35"/>
          <pc:sldLayoutMkLst>
            <pc:docMk/>
            <pc:sldMasterMk cId="134641995" sldId="2147483763"/>
            <pc:sldLayoutMk cId="609821072" sldId="2147483760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554" v="35"/>
          <pc:sldLayoutMkLst>
            <pc:docMk/>
            <pc:sldMasterMk cId="134641995" sldId="2147483763"/>
            <pc:sldLayoutMk cId="1482081280" sldId="2147483761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5:23.554" v="35"/>
          <pc:sldLayoutMkLst>
            <pc:docMk/>
            <pc:sldMasterMk cId="134641995" sldId="2147483763"/>
            <pc:sldLayoutMk cId="464779171" sldId="2147483762"/>
          </pc:sldLayoutMkLst>
        </pc:sldLayoutChg>
      </pc:sldMasterChg>
      <pc:sldMasterChg chg="add del addSldLayout delSldLayout">
        <pc:chgData name="l227862Haider Abbas Moazzam" userId="S::l227862@lhr.nu.edu.pk::d525c2b8-5ba8-447c-b473-b3766f1456a5" providerId="AD" clId="Web-{50678F49-8EED-0DA3-1564-7E1A23868321}" dt="2022-11-26T06:16:26.697" v="43"/>
        <pc:sldMasterMkLst>
          <pc:docMk/>
          <pc:sldMasterMk cId="2833062325" sldId="2147483813"/>
        </pc:sldMasterMkLst>
        <pc:sldLayoutChg chg="add del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33062325" sldId="2147483813"/>
            <pc:sldLayoutMk cId="2102863450" sldId="2147483802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33062325" sldId="2147483813"/>
            <pc:sldLayoutMk cId="364320107" sldId="2147483803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33062325" sldId="2147483813"/>
            <pc:sldLayoutMk cId="1851341486" sldId="2147483804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33062325" sldId="2147483813"/>
            <pc:sldLayoutMk cId="2360308" sldId="2147483805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33062325" sldId="2147483813"/>
            <pc:sldLayoutMk cId="2912169561" sldId="2147483806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33062325" sldId="2147483813"/>
            <pc:sldLayoutMk cId="3022511156" sldId="2147483807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33062325" sldId="2147483813"/>
            <pc:sldLayoutMk cId="2503976305" sldId="2147483808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33062325" sldId="2147483813"/>
            <pc:sldLayoutMk cId="2626716939" sldId="2147483809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33062325" sldId="2147483813"/>
            <pc:sldLayoutMk cId="3354039149" sldId="2147483810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33062325" sldId="2147483813"/>
            <pc:sldLayoutMk cId="814530899" sldId="2147483811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33062325" sldId="2147483813"/>
            <pc:sldLayoutMk cId="2854615424" sldId="2147483812"/>
          </pc:sldLayoutMkLst>
        </pc:sldLayoutChg>
      </pc:sldMasterChg>
      <pc:sldMasterChg chg="add del addSldLayout delSldLayout">
        <pc:chgData name="l227862Haider Abbas Moazzam" userId="S::l227862@lhr.nu.edu.pk::d525c2b8-5ba8-447c-b473-b3766f1456a5" providerId="AD" clId="Web-{50678F49-8EED-0DA3-1564-7E1A23868321}" dt="2022-11-26T06:16:26.635" v="42"/>
        <pc:sldMasterMkLst>
          <pc:docMk/>
          <pc:sldMasterMk cId="2640313047" sldId="2147483814"/>
        </pc:sldMasterMkLst>
        <pc:sldLayoutChg chg="add del">
          <pc:chgData name="l227862Haider Abbas Moazzam" userId="S::l227862@lhr.nu.edu.pk::d525c2b8-5ba8-447c-b473-b3766f1456a5" providerId="AD" clId="Web-{50678F49-8EED-0DA3-1564-7E1A23868321}" dt="2022-11-26T06:16:26.635" v="42"/>
          <pc:sldLayoutMkLst>
            <pc:docMk/>
            <pc:sldMasterMk cId="2640313047" sldId="2147483814"/>
            <pc:sldLayoutMk cId="2403965509" sldId="2147483815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35" v="42"/>
          <pc:sldLayoutMkLst>
            <pc:docMk/>
            <pc:sldMasterMk cId="2640313047" sldId="2147483814"/>
            <pc:sldLayoutMk cId="4235345602" sldId="2147483816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35" v="42"/>
          <pc:sldLayoutMkLst>
            <pc:docMk/>
            <pc:sldMasterMk cId="2640313047" sldId="2147483814"/>
            <pc:sldLayoutMk cId="4279663486" sldId="2147483817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35" v="42"/>
          <pc:sldLayoutMkLst>
            <pc:docMk/>
            <pc:sldMasterMk cId="2640313047" sldId="2147483814"/>
            <pc:sldLayoutMk cId="2120142692" sldId="2147483818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35" v="42"/>
          <pc:sldLayoutMkLst>
            <pc:docMk/>
            <pc:sldMasterMk cId="2640313047" sldId="2147483814"/>
            <pc:sldLayoutMk cId="2579311050" sldId="2147483819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35" v="42"/>
          <pc:sldLayoutMkLst>
            <pc:docMk/>
            <pc:sldMasterMk cId="2640313047" sldId="2147483814"/>
            <pc:sldLayoutMk cId="2484321053" sldId="2147483820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35" v="42"/>
          <pc:sldLayoutMkLst>
            <pc:docMk/>
            <pc:sldMasterMk cId="2640313047" sldId="2147483814"/>
            <pc:sldLayoutMk cId="3877195957" sldId="2147483821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35" v="42"/>
          <pc:sldLayoutMkLst>
            <pc:docMk/>
            <pc:sldMasterMk cId="2640313047" sldId="2147483814"/>
            <pc:sldLayoutMk cId="106752624" sldId="2147483822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35" v="42"/>
          <pc:sldLayoutMkLst>
            <pc:docMk/>
            <pc:sldMasterMk cId="2640313047" sldId="2147483814"/>
            <pc:sldLayoutMk cId="1136972851" sldId="2147483823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35" v="42"/>
          <pc:sldLayoutMkLst>
            <pc:docMk/>
            <pc:sldMasterMk cId="2640313047" sldId="2147483814"/>
            <pc:sldLayoutMk cId="1884023772" sldId="2147483824"/>
          </pc:sldLayoutMkLst>
        </pc:sldLayoutChg>
        <pc:sldLayoutChg chg="add del">
          <pc:chgData name="l227862Haider Abbas Moazzam" userId="S::l227862@lhr.nu.edu.pk::d525c2b8-5ba8-447c-b473-b3766f1456a5" providerId="AD" clId="Web-{50678F49-8EED-0DA3-1564-7E1A23868321}" dt="2022-11-26T06:16:26.635" v="42"/>
          <pc:sldLayoutMkLst>
            <pc:docMk/>
            <pc:sldMasterMk cId="2640313047" sldId="2147483814"/>
            <pc:sldLayoutMk cId="2068287382" sldId="2147483825"/>
          </pc:sldLayoutMkLst>
        </pc:sldLayoutChg>
      </pc:sldMasterChg>
      <pc:sldMasterChg chg="add addSldLayout">
        <pc:chgData name="l227862Haider Abbas Moazzam" userId="S::l227862@lhr.nu.edu.pk::d525c2b8-5ba8-447c-b473-b3766f1456a5" providerId="AD" clId="Web-{50678F49-8EED-0DA3-1564-7E1A23868321}" dt="2022-11-26T06:16:26.697" v="43"/>
        <pc:sldMasterMkLst>
          <pc:docMk/>
          <pc:sldMasterMk cId="2864473135" sldId="2147483837"/>
        </pc:sldMasterMkLst>
        <pc:sldLayoutChg chg="add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64473135" sldId="2147483837"/>
            <pc:sldLayoutMk cId="1108828459" sldId="2147483826"/>
          </pc:sldLayoutMkLst>
        </pc:sldLayoutChg>
        <pc:sldLayoutChg chg="add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64473135" sldId="2147483837"/>
            <pc:sldLayoutMk cId="3360876087" sldId="2147483827"/>
          </pc:sldLayoutMkLst>
        </pc:sldLayoutChg>
        <pc:sldLayoutChg chg="add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64473135" sldId="2147483837"/>
            <pc:sldLayoutMk cId="2643160304" sldId="2147483828"/>
          </pc:sldLayoutMkLst>
        </pc:sldLayoutChg>
        <pc:sldLayoutChg chg="add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64473135" sldId="2147483837"/>
            <pc:sldLayoutMk cId="3017980186" sldId="2147483829"/>
          </pc:sldLayoutMkLst>
        </pc:sldLayoutChg>
        <pc:sldLayoutChg chg="add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64473135" sldId="2147483837"/>
            <pc:sldLayoutMk cId="2716819516" sldId="2147483830"/>
          </pc:sldLayoutMkLst>
        </pc:sldLayoutChg>
        <pc:sldLayoutChg chg="add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64473135" sldId="2147483837"/>
            <pc:sldLayoutMk cId="2153443808" sldId="2147483831"/>
          </pc:sldLayoutMkLst>
        </pc:sldLayoutChg>
        <pc:sldLayoutChg chg="add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64473135" sldId="2147483837"/>
            <pc:sldLayoutMk cId="4024989210" sldId="2147483832"/>
          </pc:sldLayoutMkLst>
        </pc:sldLayoutChg>
        <pc:sldLayoutChg chg="add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64473135" sldId="2147483837"/>
            <pc:sldLayoutMk cId="864278739" sldId="2147483833"/>
          </pc:sldLayoutMkLst>
        </pc:sldLayoutChg>
        <pc:sldLayoutChg chg="add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64473135" sldId="2147483837"/>
            <pc:sldLayoutMk cId="2806064243" sldId="2147483834"/>
          </pc:sldLayoutMkLst>
        </pc:sldLayoutChg>
        <pc:sldLayoutChg chg="add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64473135" sldId="2147483837"/>
            <pc:sldLayoutMk cId="1088844001" sldId="2147483835"/>
          </pc:sldLayoutMkLst>
        </pc:sldLayoutChg>
        <pc:sldLayoutChg chg="add">
          <pc:chgData name="l227862Haider Abbas Moazzam" userId="S::l227862@lhr.nu.edu.pk::d525c2b8-5ba8-447c-b473-b3766f1456a5" providerId="AD" clId="Web-{50678F49-8EED-0DA3-1564-7E1A23868321}" dt="2022-11-26T06:16:26.697" v="43"/>
          <pc:sldLayoutMkLst>
            <pc:docMk/>
            <pc:sldMasterMk cId="2864473135" sldId="2147483837"/>
            <pc:sldLayoutMk cId="1389815401" sldId="2147483836"/>
          </pc:sldLayoutMkLst>
        </pc:sldLayoutChg>
      </pc:sldMasterChg>
    </pc:docChg>
  </pc:docChgLst>
  <pc:docChgLst>
    <pc:chgData name="l227862Haider Abbas Moazzam" userId="S::l227862@lhr.nu.edu.pk::d525c2b8-5ba8-447c-b473-b3766f1456a5" providerId="AD" clId="Web-{820B0101-B92A-B4F6-2D98-DBAC3DB341E9}"/>
    <pc:docChg chg="addSld delSld modSld sldOrd">
      <pc:chgData name="l227862Haider Abbas Moazzam" userId="S::l227862@lhr.nu.edu.pk::d525c2b8-5ba8-447c-b473-b3766f1456a5" providerId="AD" clId="Web-{820B0101-B92A-B4F6-2D98-DBAC3DB341E9}" dt="2022-11-28T03:03:00.226" v="196"/>
      <pc:docMkLst>
        <pc:docMk/>
      </pc:docMkLst>
      <pc:sldChg chg="modSp new ord modTransition">
        <pc:chgData name="l227862Haider Abbas Moazzam" userId="S::l227862@lhr.nu.edu.pk::d525c2b8-5ba8-447c-b473-b3766f1456a5" providerId="AD" clId="Web-{820B0101-B92A-B4F6-2D98-DBAC3DB341E9}" dt="2022-11-28T03:03:00.226" v="196"/>
        <pc:sldMkLst>
          <pc:docMk/>
          <pc:sldMk cId="192072347" sldId="269"/>
        </pc:sldMkLst>
        <pc:spChg chg="mod">
          <ac:chgData name="l227862Haider Abbas Moazzam" userId="S::l227862@lhr.nu.edu.pk::d525c2b8-5ba8-447c-b473-b3766f1456a5" providerId="AD" clId="Web-{820B0101-B92A-B4F6-2D98-DBAC3DB341E9}" dt="2022-11-28T02:57:05.639" v="3" actId="20577"/>
          <ac:spMkLst>
            <pc:docMk/>
            <pc:sldMk cId="192072347" sldId="269"/>
            <ac:spMk id="2" creationId="{5A8ED9B7-C627-1E09-CAD5-73905F0CE676}"/>
          </ac:spMkLst>
        </pc:spChg>
        <pc:spChg chg="mod">
          <ac:chgData name="l227862Haider Abbas Moazzam" userId="S::l227862@lhr.nu.edu.pk::d525c2b8-5ba8-447c-b473-b3766f1456a5" providerId="AD" clId="Web-{820B0101-B92A-B4F6-2D98-DBAC3DB341E9}" dt="2022-11-28T03:02:41.804" v="194" actId="20577"/>
          <ac:spMkLst>
            <pc:docMk/>
            <pc:sldMk cId="192072347" sldId="269"/>
            <ac:spMk id="3" creationId="{D268E277-2001-0599-DCA8-E1DFA4D6FEF7}"/>
          </ac:spMkLst>
        </pc:spChg>
      </pc:sldChg>
      <pc:sldChg chg="new del">
        <pc:chgData name="l227862Haider Abbas Moazzam" userId="S::l227862@lhr.nu.edu.pk::d525c2b8-5ba8-447c-b473-b3766f1456a5" providerId="AD" clId="Web-{820B0101-B92A-B4F6-2D98-DBAC3DB341E9}" dt="2022-11-28T02:53:01.227" v="1"/>
        <pc:sldMkLst>
          <pc:docMk/>
          <pc:sldMk cId="4283966370" sldId="269"/>
        </pc:sldMkLst>
      </pc:sldChg>
    </pc:docChg>
  </pc:docChgLst>
  <pc:docChgLst>
    <pc:chgData name="l227862Haider Abbas Moazzam" userId="S::l227862@lhr.nu.edu.pk::d525c2b8-5ba8-447c-b473-b3766f1456a5" providerId="AD" clId="Web-{942A29FD-F5B9-E22C-DA8E-8F124224886B}"/>
    <pc:docChg chg="addSld modSld">
      <pc:chgData name="l227862Haider Abbas Moazzam" userId="S::l227862@lhr.nu.edu.pk::d525c2b8-5ba8-447c-b473-b3766f1456a5" providerId="AD" clId="Web-{942A29FD-F5B9-E22C-DA8E-8F124224886B}" dt="2022-11-27T08:03:39.505" v="127"/>
      <pc:docMkLst>
        <pc:docMk/>
      </pc:docMkLst>
      <pc:sldChg chg="addAnim modAnim">
        <pc:chgData name="l227862Haider Abbas Moazzam" userId="S::l227862@lhr.nu.edu.pk::d525c2b8-5ba8-447c-b473-b3766f1456a5" providerId="AD" clId="Web-{942A29FD-F5B9-E22C-DA8E-8F124224886B}" dt="2022-11-27T06:09:56.583" v="7"/>
        <pc:sldMkLst>
          <pc:docMk/>
          <pc:sldMk cId="2308294315" sldId="259"/>
        </pc:sldMkLst>
      </pc:sldChg>
      <pc:sldChg chg="modTransition addAnim modAnim">
        <pc:chgData name="l227862Haider Abbas Moazzam" userId="S::l227862@lhr.nu.edu.pk::d525c2b8-5ba8-447c-b473-b3766f1456a5" providerId="AD" clId="Web-{942A29FD-F5B9-E22C-DA8E-8F124224886B}" dt="2022-11-27T06:09:42.363" v="4"/>
        <pc:sldMkLst>
          <pc:docMk/>
          <pc:sldMk cId="2646750349" sldId="260"/>
        </pc:sldMkLst>
      </pc:sldChg>
      <pc:sldChg chg="modTransition addAnim modAnim">
        <pc:chgData name="l227862Haider Abbas Moazzam" userId="S::l227862@lhr.nu.edu.pk::d525c2b8-5ba8-447c-b473-b3766f1456a5" providerId="AD" clId="Web-{942A29FD-F5B9-E22C-DA8E-8F124224886B}" dt="2022-11-27T06:10:13.114" v="8"/>
        <pc:sldMkLst>
          <pc:docMk/>
          <pc:sldMk cId="414268089" sldId="261"/>
        </pc:sldMkLst>
      </pc:sldChg>
      <pc:sldChg chg="addAnim modAnim">
        <pc:chgData name="l227862Haider Abbas Moazzam" userId="S::l227862@lhr.nu.edu.pk::d525c2b8-5ba8-447c-b473-b3766f1456a5" providerId="AD" clId="Web-{942A29FD-F5B9-E22C-DA8E-8F124224886B}" dt="2022-11-27T06:10:39.366" v="12"/>
        <pc:sldMkLst>
          <pc:docMk/>
          <pc:sldMk cId="342245340" sldId="262"/>
        </pc:sldMkLst>
      </pc:sldChg>
      <pc:sldChg chg="modSp modTransition addAnim modAnim">
        <pc:chgData name="l227862Haider Abbas Moazzam" userId="S::l227862@lhr.nu.edu.pk::d525c2b8-5ba8-447c-b473-b3766f1456a5" providerId="AD" clId="Web-{942A29FD-F5B9-E22C-DA8E-8F124224886B}" dt="2022-11-27T06:11:34.305" v="29"/>
        <pc:sldMkLst>
          <pc:docMk/>
          <pc:sldMk cId="2113254451" sldId="263"/>
        </pc:sldMkLst>
        <pc:picChg chg="mod">
          <ac:chgData name="l227862Haider Abbas Moazzam" userId="S::l227862@lhr.nu.edu.pk::d525c2b8-5ba8-447c-b473-b3766f1456a5" providerId="AD" clId="Web-{942A29FD-F5B9-E22C-DA8E-8F124224886B}" dt="2022-11-27T06:11:30.946" v="27" actId="14100"/>
          <ac:picMkLst>
            <pc:docMk/>
            <pc:sldMk cId="2113254451" sldId="263"/>
            <ac:picMk id="8" creationId="{CBD50E4D-51AA-42C7-6DDB-DF4D9D5B6913}"/>
          </ac:picMkLst>
        </pc:picChg>
        <pc:picChg chg="mod">
          <ac:chgData name="l227862Haider Abbas Moazzam" userId="S::l227862@lhr.nu.edu.pk::d525c2b8-5ba8-447c-b473-b3766f1456a5" providerId="AD" clId="Web-{942A29FD-F5B9-E22C-DA8E-8F124224886B}" dt="2022-11-27T06:11:21.836" v="23" actId="14100"/>
          <ac:picMkLst>
            <pc:docMk/>
            <pc:sldMk cId="2113254451" sldId="263"/>
            <ac:picMk id="9" creationId="{8A3DF700-62EA-CC9E-5704-8060CDDCE63D}"/>
          </ac:picMkLst>
        </pc:picChg>
      </pc:sldChg>
      <pc:sldChg chg="addSp modSp modTransition">
        <pc:chgData name="l227862Haider Abbas Moazzam" userId="S::l227862@lhr.nu.edu.pk::d525c2b8-5ba8-447c-b473-b3766f1456a5" providerId="AD" clId="Web-{942A29FD-F5B9-E22C-DA8E-8F124224886B}" dt="2022-11-27T06:17:22.179" v="51" actId="1076"/>
        <pc:sldMkLst>
          <pc:docMk/>
          <pc:sldMk cId="2574599141" sldId="264"/>
        </pc:sldMkLst>
        <pc:picChg chg="mod">
          <ac:chgData name="l227862Haider Abbas Moazzam" userId="S::l227862@lhr.nu.edu.pk::d525c2b8-5ba8-447c-b473-b3766f1456a5" providerId="AD" clId="Web-{942A29FD-F5B9-E22C-DA8E-8F124224886B}" dt="2022-11-27T06:15:29.034" v="35" actId="1076"/>
          <ac:picMkLst>
            <pc:docMk/>
            <pc:sldMk cId="2574599141" sldId="264"/>
            <ac:picMk id="5" creationId="{67D47782-4B59-3EE1-8599-333460EAB715}"/>
          </ac:picMkLst>
        </pc:picChg>
        <pc:picChg chg="add mod">
          <ac:chgData name="l227862Haider Abbas Moazzam" userId="S::l227862@lhr.nu.edu.pk::d525c2b8-5ba8-447c-b473-b3766f1456a5" providerId="AD" clId="Web-{942A29FD-F5B9-E22C-DA8E-8F124224886B}" dt="2022-11-27T06:16:57.303" v="44" actId="1076"/>
          <ac:picMkLst>
            <pc:docMk/>
            <pc:sldMk cId="2574599141" sldId="264"/>
            <ac:picMk id="7" creationId="{FA77E62F-18CB-70BF-C257-581398B12E8D}"/>
          </ac:picMkLst>
        </pc:picChg>
        <pc:picChg chg="add mod">
          <ac:chgData name="l227862Haider Abbas Moazzam" userId="S::l227862@lhr.nu.edu.pk::d525c2b8-5ba8-447c-b473-b3766f1456a5" providerId="AD" clId="Web-{942A29FD-F5B9-E22C-DA8E-8F124224886B}" dt="2022-11-27T06:17:22.179" v="51" actId="1076"/>
          <ac:picMkLst>
            <pc:docMk/>
            <pc:sldMk cId="2574599141" sldId="264"/>
            <ac:picMk id="8" creationId="{8A6140DC-282B-6684-B564-B4CADAE8E5AA}"/>
          </ac:picMkLst>
        </pc:picChg>
      </pc:sldChg>
      <pc:sldChg chg="modTransition">
        <pc:chgData name="l227862Haider Abbas Moazzam" userId="S::l227862@lhr.nu.edu.pk::d525c2b8-5ba8-447c-b473-b3766f1456a5" providerId="AD" clId="Web-{942A29FD-F5B9-E22C-DA8E-8F124224886B}" dt="2022-11-27T06:11:54.040" v="31"/>
        <pc:sldMkLst>
          <pc:docMk/>
          <pc:sldMk cId="3641973438" sldId="265"/>
        </pc:sldMkLst>
      </pc:sldChg>
      <pc:sldChg chg="modSp modTransition">
        <pc:chgData name="l227862Haider Abbas Moazzam" userId="S::l227862@lhr.nu.edu.pk::d525c2b8-5ba8-447c-b473-b3766f1456a5" providerId="AD" clId="Web-{942A29FD-F5B9-E22C-DA8E-8F124224886B}" dt="2022-11-27T07:55:46.878" v="68" actId="20577"/>
        <pc:sldMkLst>
          <pc:docMk/>
          <pc:sldMk cId="2464703664" sldId="266"/>
        </pc:sldMkLst>
        <pc:spChg chg="mod">
          <ac:chgData name="l227862Haider Abbas Moazzam" userId="S::l227862@lhr.nu.edu.pk::d525c2b8-5ba8-447c-b473-b3766f1456a5" providerId="AD" clId="Web-{942A29FD-F5B9-E22C-DA8E-8F124224886B}" dt="2022-11-27T07:55:46.878" v="68" actId="20577"/>
          <ac:spMkLst>
            <pc:docMk/>
            <pc:sldMk cId="2464703664" sldId="266"/>
            <ac:spMk id="3" creationId="{D513A382-AE4A-F7DC-36AC-09CF091F3846}"/>
          </ac:spMkLst>
        </pc:spChg>
        <pc:picChg chg="mod">
          <ac:chgData name="l227862Haider Abbas Moazzam" userId="S::l227862@lhr.nu.edu.pk::d525c2b8-5ba8-447c-b473-b3766f1456a5" providerId="AD" clId="Web-{942A29FD-F5B9-E22C-DA8E-8F124224886B}" dt="2022-11-27T07:55:12.455" v="52" actId="1076"/>
          <ac:picMkLst>
            <pc:docMk/>
            <pc:sldMk cId="2464703664" sldId="266"/>
            <ac:picMk id="5" creationId="{41722234-D452-EB5D-E1BD-67DB2BBDA54B}"/>
          </ac:picMkLst>
        </pc:picChg>
      </pc:sldChg>
      <pc:sldChg chg="addSp delSp modSp new mod modTransition setBg">
        <pc:chgData name="l227862Haider Abbas Moazzam" userId="S::l227862@lhr.nu.edu.pk::d525c2b8-5ba8-447c-b473-b3766f1456a5" providerId="AD" clId="Web-{942A29FD-F5B9-E22C-DA8E-8F124224886B}" dt="2022-11-27T08:03:39.505" v="127"/>
        <pc:sldMkLst>
          <pc:docMk/>
          <pc:sldMk cId="950894647" sldId="267"/>
        </pc:sldMkLst>
        <pc:spChg chg="mod">
          <ac:chgData name="l227862Haider Abbas Moazzam" userId="S::l227862@lhr.nu.edu.pk::d525c2b8-5ba8-447c-b473-b3766f1456a5" providerId="AD" clId="Web-{942A29FD-F5B9-E22C-DA8E-8F124224886B}" dt="2022-11-27T08:01:43.189" v="126"/>
          <ac:spMkLst>
            <pc:docMk/>
            <pc:sldMk cId="950894647" sldId="267"/>
            <ac:spMk id="2" creationId="{8CC2DA3D-6703-C4A8-8382-019F2A9DAA35}"/>
          </ac:spMkLst>
        </pc:spChg>
        <pc:spChg chg="del mod">
          <ac:chgData name="l227862Haider Abbas Moazzam" userId="S::l227862@lhr.nu.edu.pk::d525c2b8-5ba8-447c-b473-b3766f1456a5" providerId="AD" clId="Web-{942A29FD-F5B9-E22C-DA8E-8F124224886B}" dt="2022-11-27T08:01:43.189" v="126"/>
          <ac:spMkLst>
            <pc:docMk/>
            <pc:sldMk cId="950894647" sldId="267"/>
            <ac:spMk id="3" creationId="{EFA74F11-0AD7-6EC6-C68F-5DA2FD39D188}"/>
          </ac:spMkLst>
        </pc:spChg>
        <pc:spChg chg="add">
          <ac:chgData name="l227862Haider Abbas Moazzam" userId="S::l227862@lhr.nu.edu.pk::d525c2b8-5ba8-447c-b473-b3766f1456a5" providerId="AD" clId="Web-{942A29FD-F5B9-E22C-DA8E-8F124224886B}" dt="2022-11-27T08:01:43.189" v="126"/>
          <ac:spMkLst>
            <pc:docMk/>
            <pc:sldMk cId="950894647" sldId="267"/>
            <ac:spMk id="9" creationId="{72526924-84D3-45FB-A5FE-62D8FCBF53B6}"/>
          </ac:spMkLst>
        </pc:spChg>
        <pc:spChg chg="add">
          <ac:chgData name="l227862Haider Abbas Moazzam" userId="S::l227862@lhr.nu.edu.pk::d525c2b8-5ba8-447c-b473-b3766f1456a5" providerId="AD" clId="Web-{942A29FD-F5B9-E22C-DA8E-8F124224886B}" dt="2022-11-27T08:01:43.189" v="126"/>
          <ac:spMkLst>
            <pc:docMk/>
            <pc:sldMk cId="950894647" sldId="267"/>
            <ac:spMk id="11" creationId="{5C2A6256-1DD0-4E4B-A8B3-9A711B4DBE0C}"/>
          </ac:spMkLst>
        </pc:spChg>
        <pc:spChg chg="add">
          <ac:chgData name="l227862Haider Abbas Moazzam" userId="S::l227862@lhr.nu.edu.pk::d525c2b8-5ba8-447c-b473-b3766f1456a5" providerId="AD" clId="Web-{942A29FD-F5B9-E22C-DA8E-8F124224886B}" dt="2022-11-27T08:01:43.189" v="126"/>
          <ac:spMkLst>
            <pc:docMk/>
            <pc:sldMk cId="950894647" sldId="267"/>
            <ac:spMk id="13" creationId="{41760540-185E-4652-BFD2-9B362EF3BC99}"/>
          </ac:spMkLst>
        </pc:spChg>
        <pc:spChg chg="add">
          <ac:chgData name="l227862Haider Abbas Moazzam" userId="S::l227862@lhr.nu.edu.pk::d525c2b8-5ba8-447c-b473-b3766f1456a5" providerId="AD" clId="Web-{942A29FD-F5B9-E22C-DA8E-8F124224886B}" dt="2022-11-27T08:01:43.189" v="126"/>
          <ac:spMkLst>
            <pc:docMk/>
            <pc:sldMk cId="950894647" sldId="267"/>
            <ac:spMk id="15" creationId="{729789F4-85C1-41A0-83EB-992E22210CB9}"/>
          </ac:spMkLst>
        </pc:spChg>
        <pc:spChg chg="add">
          <ac:chgData name="l227862Haider Abbas Moazzam" userId="S::l227862@lhr.nu.edu.pk::d525c2b8-5ba8-447c-b473-b3766f1456a5" providerId="AD" clId="Web-{942A29FD-F5B9-E22C-DA8E-8F124224886B}" dt="2022-11-27T08:01:43.189" v="126"/>
          <ac:spMkLst>
            <pc:docMk/>
            <pc:sldMk cId="950894647" sldId="267"/>
            <ac:spMk id="17" creationId="{9D9D367D-6DD2-4A7C-8918-0DCAC297559A}"/>
          </ac:spMkLst>
        </pc:spChg>
        <pc:graphicFrameChg chg="add">
          <ac:chgData name="l227862Haider Abbas Moazzam" userId="S::l227862@lhr.nu.edu.pk::d525c2b8-5ba8-447c-b473-b3766f1456a5" providerId="AD" clId="Web-{942A29FD-F5B9-E22C-DA8E-8F124224886B}" dt="2022-11-27T08:01:43.189" v="126"/>
          <ac:graphicFrameMkLst>
            <pc:docMk/>
            <pc:sldMk cId="950894647" sldId="267"/>
            <ac:graphicFrameMk id="5" creationId="{F2E3D63E-3A76-60DC-D91A-7DDA3D32B7DF}"/>
          </ac:graphicFrameMkLst>
        </pc:graphicFrameChg>
      </pc:sldChg>
    </pc:docChg>
  </pc:docChgLst>
  <pc:docChgLst>
    <pc:chgData name="l227862Haider Abbas Moazzam" userId="S::l227862@lhr.nu.edu.pk::d525c2b8-5ba8-447c-b473-b3766f1456a5" providerId="AD" clId="Web-{A65C9DB7-1AD3-C7EB-08AE-0EB537CE59F9}"/>
    <pc:docChg chg="addSld delSld modSld">
      <pc:chgData name="l227862Haider Abbas Moazzam" userId="S::l227862@lhr.nu.edu.pk::d525c2b8-5ba8-447c-b473-b3766f1456a5" providerId="AD" clId="Web-{A65C9DB7-1AD3-C7EB-08AE-0EB537CE59F9}" dt="2022-11-26T09:59:14.165" v="140"/>
      <pc:docMkLst>
        <pc:docMk/>
      </pc:docMkLst>
      <pc:sldChg chg="addSp delSp">
        <pc:chgData name="l227862Haider Abbas Moazzam" userId="S::l227862@lhr.nu.edu.pk::d525c2b8-5ba8-447c-b473-b3766f1456a5" providerId="AD" clId="Web-{A65C9DB7-1AD3-C7EB-08AE-0EB537CE59F9}" dt="2022-11-26T09:59:14.165" v="140"/>
        <pc:sldMkLst>
          <pc:docMk/>
          <pc:sldMk cId="2985394533" sldId="258"/>
        </pc:sldMkLst>
        <pc:spChg chg="add del">
          <ac:chgData name="l227862Haider Abbas Moazzam" userId="S::l227862@lhr.nu.edu.pk::d525c2b8-5ba8-447c-b473-b3766f1456a5" providerId="AD" clId="Web-{A65C9DB7-1AD3-C7EB-08AE-0EB537CE59F9}" dt="2022-11-26T09:59:14.165" v="140"/>
          <ac:spMkLst>
            <pc:docMk/>
            <pc:sldMk cId="2985394533" sldId="258"/>
            <ac:spMk id="3" creationId="{45D8B3BB-34F6-C0CC-8E77-ACE7CA36B8C2}"/>
          </ac:spMkLst>
        </pc:spChg>
        <pc:graphicFrameChg chg="add del">
          <ac:chgData name="l227862Haider Abbas Moazzam" userId="S::l227862@lhr.nu.edu.pk::d525c2b8-5ba8-447c-b473-b3766f1456a5" providerId="AD" clId="Web-{A65C9DB7-1AD3-C7EB-08AE-0EB537CE59F9}" dt="2022-11-26T09:59:14.149" v="139"/>
          <ac:graphicFrameMkLst>
            <pc:docMk/>
            <pc:sldMk cId="2985394533" sldId="258"/>
            <ac:graphicFrameMk id="45" creationId="{D7A38E67-895D-49A3-6916-8C151977D190}"/>
          </ac:graphicFrameMkLst>
        </pc:graphicFrameChg>
        <pc:graphicFrameChg chg="add">
          <ac:chgData name="l227862Haider Abbas Moazzam" userId="S::l227862@lhr.nu.edu.pk::d525c2b8-5ba8-447c-b473-b3766f1456a5" providerId="AD" clId="Web-{A65C9DB7-1AD3-C7EB-08AE-0EB537CE59F9}" dt="2022-11-26T09:59:14.165" v="140"/>
          <ac:graphicFrameMkLst>
            <pc:docMk/>
            <pc:sldMk cId="2985394533" sldId="258"/>
            <ac:graphicFrameMk id="47" creationId="{284E9F4C-843D-EA49-27A3-EA51A1D33FCB}"/>
          </ac:graphicFrameMkLst>
        </pc:graphicFrameChg>
      </pc:sldChg>
      <pc:sldChg chg="addSp delSp modSp mod setBg">
        <pc:chgData name="l227862Haider Abbas Moazzam" userId="S::l227862@lhr.nu.edu.pk::d525c2b8-5ba8-447c-b473-b3766f1456a5" providerId="AD" clId="Web-{A65C9DB7-1AD3-C7EB-08AE-0EB537CE59F9}" dt="2022-11-26T09:54:44.749" v="116" actId="1076"/>
        <pc:sldMkLst>
          <pc:docMk/>
          <pc:sldMk cId="2308294315" sldId="259"/>
        </pc:sldMkLst>
        <pc:spChg chg="mod">
          <ac:chgData name="l227862Haider Abbas Moazzam" userId="S::l227862@lhr.nu.edu.pk::d525c2b8-5ba8-447c-b473-b3766f1456a5" providerId="AD" clId="Web-{A65C9DB7-1AD3-C7EB-08AE-0EB537CE59F9}" dt="2022-11-26T09:53:08.292" v="98" actId="1076"/>
          <ac:spMkLst>
            <pc:docMk/>
            <pc:sldMk cId="2308294315" sldId="259"/>
            <ac:spMk id="2" creationId="{A60E043A-49DF-5392-023B-D56CC279944E}"/>
          </ac:spMkLst>
        </pc:spChg>
        <pc:spChg chg="add del mod">
          <ac:chgData name="l227862Haider Abbas Moazzam" userId="S::l227862@lhr.nu.edu.pk::d525c2b8-5ba8-447c-b473-b3766f1456a5" providerId="AD" clId="Web-{A65C9DB7-1AD3-C7EB-08AE-0EB537CE59F9}" dt="2022-11-26T09:53:58.872" v="103" actId="1076"/>
          <ac:spMkLst>
            <pc:docMk/>
            <pc:sldMk cId="2308294315" sldId="259"/>
            <ac:spMk id="3" creationId="{923D20C6-96AD-9799-0BDD-6D5C5A10F32E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9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11" creationId="{DEB1CCE3-FB1D-471C-9AFE-D20E81E64AC0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13" creationId="{60F38E87-6AF8-4488-B608-9FA2F57B40B7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15" creationId="{ECC3B76D-CC6E-42D0-8666-2A2164AB5AF4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17" creationId="{32BA9D6C-8214-4E25-AF8B-48762AD8D530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19" creationId="{DBE9B8BD-472F-4F54-AC9D-101EE3496992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21" creationId="{0871A14F-64B0-4CCE-900E-695C55EFF375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23" creationId="{0FDBC76A-295F-4635-A28D-ADA24F383ABC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5.462" v="34"/>
          <ac:spMkLst>
            <pc:docMk/>
            <pc:sldMk cId="2308294315" sldId="259"/>
            <ac:spMk id="25" creationId="{2ECA4CB2-9071-41EB-AABB-2D8EB939D0F8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5.462" v="34"/>
          <ac:spMkLst>
            <pc:docMk/>
            <pc:sldMk cId="2308294315" sldId="259"/>
            <ac:spMk id="26" creationId="{EB86F6BD-9C49-4F4F-99EA-9C5AA31835C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5.462" v="34"/>
          <ac:spMkLst>
            <pc:docMk/>
            <pc:sldMk cId="2308294315" sldId="259"/>
            <ac:spMk id="27" creationId="{C7DA365B-E064-481A-A62D-18CD31DB3F13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5.462" v="34"/>
          <ac:spMkLst>
            <pc:docMk/>
            <pc:sldMk cId="2308294315" sldId="259"/>
            <ac:spMk id="28" creationId="{96DBE49D-AABD-458B-B2DF-4D5FA7D5C7F1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5.462" v="34"/>
          <ac:spMkLst>
            <pc:docMk/>
            <pc:sldMk cId="2308294315" sldId="259"/>
            <ac:spMk id="29" creationId="{96833CC6-729B-40E8-B891-D93467E34B1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5.462" v="34"/>
          <ac:spMkLst>
            <pc:docMk/>
            <pc:sldMk cId="2308294315" sldId="259"/>
            <ac:spMk id="30" creationId="{A5757897-7307-46AF-923D-FF5BF45DD00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40.713" v="42"/>
          <ac:spMkLst>
            <pc:docMk/>
            <pc:sldMk cId="2308294315" sldId="259"/>
            <ac:spMk id="31" creationId="{C3B59E90-C2E6-4C7B-B62A-9A39E4D132D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8.696" v="36"/>
          <ac:spMkLst>
            <pc:docMk/>
            <pc:sldMk cId="2308294315" sldId="259"/>
            <ac:spMk id="32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8.696" v="36"/>
          <ac:spMkLst>
            <pc:docMk/>
            <pc:sldMk cId="2308294315" sldId="259"/>
            <ac:spMk id="33" creationId="{DEB1CCE3-FB1D-471C-9AFE-D20E81E64AC0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8.696" v="36"/>
          <ac:spMkLst>
            <pc:docMk/>
            <pc:sldMk cId="2308294315" sldId="259"/>
            <ac:spMk id="34" creationId="{60F38E87-6AF8-4488-B608-9FA2F57B40B7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8.696" v="36"/>
          <ac:spMkLst>
            <pc:docMk/>
            <pc:sldMk cId="2308294315" sldId="259"/>
            <ac:spMk id="35" creationId="{ECC3B76D-CC6E-42D0-8666-2A2164AB5AF4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8.696" v="36"/>
          <ac:spMkLst>
            <pc:docMk/>
            <pc:sldMk cId="2308294315" sldId="259"/>
            <ac:spMk id="36" creationId="{32BA9D6C-8214-4E25-AF8B-48762AD8D530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8.696" v="36"/>
          <ac:spMkLst>
            <pc:docMk/>
            <pc:sldMk cId="2308294315" sldId="259"/>
            <ac:spMk id="37" creationId="{DBE9B8BD-472F-4F54-AC9D-101EE3496992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8.696" v="36"/>
          <ac:spMkLst>
            <pc:docMk/>
            <pc:sldMk cId="2308294315" sldId="259"/>
            <ac:spMk id="38" creationId="{0871A14F-64B0-4CCE-900E-695C55EFF375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08.696" v="36"/>
          <ac:spMkLst>
            <pc:docMk/>
            <pc:sldMk cId="2308294315" sldId="259"/>
            <ac:spMk id="39" creationId="{0FDBC76A-295F-4635-A28D-ADA24F383ABC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40.713" v="42"/>
          <ac:spMkLst>
            <pc:docMk/>
            <pc:sldMk cId="2308294315" sldId="259"/>
            <ac:spMk id="40" creationId="{F41B2979-9B0F-4F3C-A912-A0A5339D706C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14.322" v="38"/>
          <ac:spMkLst>
            <pc:docMk/>
            <pc:sldMk cId="2308294315" sldId="259"/>
            <ac:spMk id="41" creationId="{2ECA4CB2-9071-41EB-AABB-2D8EB939D0F8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14.322" v="38"/>
          <ac:spMkLst>
            <pc:docMk/>
            <pc:sldMk cId="2308294315" sldId="259"/>
            <ac:spMk id="42" creationId="{EB86F6BD-9C49-4F4F-99EA-9C5AA31835C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14.322" v="38"/>
          <ac:spMkLst>
            <pc:docMk/>
            <pc:sldMk cId="2308294315" sldId="259"/>
            <ac:spMk id="43" creationId="{C7DA365B-E064-481A-A62D-18CD31DB3F13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14.322" v="38"/>
          <ac:spMkLst>
            <pc:docMk/>
            <pc:sldMk cId="2308294315" sldId="259"/>
            <ac:spMk id="44" creationId="{96DBE49D-AABD-458B-B2DF-4D5FA7D5C7F1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14.322" v="38"/>
          <ac:spMkLst>
            <pc:docMk/>
            <pc:sldMk cId="2308294315" sldId="259"/>
            <ac:spMk id="45" creationId="{96833CC6-729B-40E8-B891-D93467E34B1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14.322" v="38"/>
          <ac:spMkLst>
            <pc:docMk/>
            <pc:sldMk cId="2308294315" sldId="259"/>
            <ac:spMk id="46" creationId="{A5757897-7307-46AF-923D-FF5BF45DD00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40.713" v="42"/>
          <ac:spMkLst>
            <pc:docMk/>
            <pc:sldMk cId="2308294315" sldId="259"/>
            <ac:spMk id="47" creationId="{0D88D065-482C-41CF-99A2-50EFB1B94E5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25.010" v="40"/>
          <ac:spMkLst>
            <pc:docMk/>
            <pc:sldMk cId="2308294315" sldId="259"/>
            <ac:spMk id="48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25.010" v="40"/>
          <ac:spMkLst>
            <pc:docMk/>
            <pc:sldMk cId="2308294315" sldId="259"/>
            <ac:spMk id="49" creationId="{932FF329-3A87-4F66-BA01-91CD63C8119F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25.010" v="40"/>
          <ac:spMkLst>
            <pc:docMk/>
            <pc:sldMk cId="2308294315" sldId="259"/>
            <ac:spMk id="50" creationId="{BCF4857D-F003-4CA1-82AB-00900B1008BA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25.010" v="40"/>
          <ac:spMkLst>
            <pc:docMk/>
            <pc:sldMk cId="2308294315" sldId="259"/>
            <ac:spMk id="51" creationId="{79855050-A75B-4DD0-9B56-8B1C7722D884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25.010" v="40"/>
          <ac:spMkLst>
            <pc:docMk/>
            <pc:sldMk cId="2308294315" sldId="259"/>
            <ac:spMk id="52" creationId="{5E6738EB-6FF0-4AF9-8462-57F4494B88B2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25.010" v="40"/>
          <ac:spMkLst>
            <pc:docMk/>
            <pc:sldMk cId="2308294315" sldId="259"/>
            <ac:spMk id="53" creationId="{DB791336-FCAA-4174-9303-B3F374861110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25.010" v="40"/>
          <ac:spMkLst>
            <pc:docMk/>
            <pc:sldMk cId="2308294315" sldId="259"/>
            <ac:spMk id="54" creationId="{CA212158-300D-44D0-9CCE-472C3F669EE1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25.010" v="40"/>
          <ac:spMkLst>
            <pc:docMk/>
            <pc:sldMk cId="2308294315" sldId="259"/>
            <ac:spMk id="55" creationId="{988521F4-D44A-42C5-9BDB-5CA25554098B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40.713" v="42"/>
          <ac:spMkLst>
            <pc:docMk/>
            <pc:sldMk cId="2308294315" sldId="259"/>
            <ac:spMk id="56" creationId="{E0B15B07-5DFC-49A7-83E7-33AE560DDD32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40.713" v="42"/>
          <ac:spMkLst>
            <pc:docMk/>
            <pc:sldMk cId="2308294315" sldId="259"/>
            <ac:spMk id="57" creationId="{23E1A6E1-A101-407D-9872-0506425C7DD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40.713" v="42"/>
          <ac:spMkLst>
            <pc:docMk/>
            <pc:sldMk cId="2308294315" sldId="259"/>
            <ac:spMk id="58" creationId="{E49E4F89-BD43-4E3D-88E8-6C7E8AA9F70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40.713" v="42"/>
          <ac:spMkLst>
            <pc:docMk/>
            <pc:sldMk cId="2308294315" sldId="259"/>
            <ac:spMk id="59" creationId="{71153701-84AC-48F8-BF95-FD091301A00B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40.713" v="42"/>
          <ac:spMkLst>
            <pc:docMk/>
            <pc:sldMk cId="2308294315" sldId="259"/>
            <ac:spMk id="60" creationId="{025FF1E9-6522-482B-A20C-EA7AF7CAA134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40.713" v="42"/>
          <ac:spMkLst>
            <pc:docMk/>
            <pc:sldMk cId="2308294315" sldId="259"/>
            <ac:spMk id="61" creationId="{760CEDF7-1225-4242-8C30-EA518372A716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54.792" v="44"/>
          <ac:spMkLst>
            <pc:docMk/>
            <pc:sldMk cId="2308294315" sldId="259"/>
            <ac:spMk id="63" creationId="{2ECA4CB2-9071-41EB-AABB-2D8EB939D0F8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54.792" v="44"/>
          <ac:spMkLst>
            <pc:docMk/>
            <pc:sldMk cId="2308294315" sldId="259"/>
            <ac:spMk id="64" creationId="{EB86F6BD-9C49-4F4F-99EA-9C5AA31835C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54.792" v="44"/>
          <ac:spMkLst>
            <pc:docMk/>
            <pc:sldMk cId="2308294315" sldId="259"/>
            <ac:spMk id="65" creationId="{C7DA365B-E064-481A-A62D-18CD31DB3F13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54.792" v="44"/>
          <ac:spMkLst>
            <pc:docMk/>
            <pc:sldMk cId="2308294315" sldId="259"/>
            <ac:spMk id="66" creationId="{96DBE49D-AABD-458B-B2DF-4D5FA7D5C7F1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54.792" v="44"/>
          <ac:spMkLst>
            <pc:docMk/>
            <pc:sldMk cId="2308294315" sldId="259"/>
            <ac:spMk id="67" creationId="{96833CC6-729B-40E8-B891-D93467E34B1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5:54.792" v="44"/>
          <ac:spMkLst>
            <pc:docMk/>
            <pc:sldMk cId="2308294315" sldId="259"/>
            <ac:spMk id="68" creationId="{A5757897-7307-46AF-923D-FF5BF45DD00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70" creationId="{C3B59E90-C2E6-4C7B-B62A-9A39E4D132D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71" creationId="{F41B2979-9B0F-4F3C-A912-A0A5339D706C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72" creationId="{0D88D065-482C-41CF-99A2-50EFB1B94E5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73" creationId="{E0B15B07-5DFC-49A7-83E7-33AE560DDD32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74" creationId="{23E1A6E1-A101-407D-9872-0506425C7DD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75" creationId="{E49E4F89-BD43-4E3D-88E8-6C7E8AA9F70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76" creationId="{71153701-84AC-48F8-BF95-FD091301A00B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77" creationId="{025FF1E9-6522-482B-A20C-EA7AF7CAA134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6:10.136" v="48"/>
          <ac:spMkLst>
            <pc:docMk/>
            <pc:sldMk cId="2308294315" sldId="259"/>
            <ac:spMk id="78" creationId="{760CEDF7-1225-4242-8C30-EA518372A716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83" creationId="{2ECA4CB2-9071-41EB-AABB-2D8EB939D0F8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85" creationId="{EB86F6BD-9C49-4F4F-99EA-9C5AA31835C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87" creationId="{C7DA365B-E064-481A-A62D-18CD31DB3F13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89" creationId="{96DBE49D-AABD-458B-B2DF-4D5FA7D5C7F1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91" creationId="{96833CC6-729B-40E8-B891-D93467E34B1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93" creationId="{A5757897-7307-46AF-923D-FF5BF45DD009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96" creationId="{099405E2-1A96-4DBA-A9DC-4C2A1B421CA9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97" creationId="{932FF329-3A87-4F66-BA01-91CD63C8119F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1:42.148" v="89"/>
          <ac:spMkLst>
            <pc:docMk/>
            <pc:sldMk cId="2308294315" sldId="259"/>
            <ac:spMk id="98" creationId="{099405E2-1A96-4DBA-A9DC-4C2A1B421CA9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99" creationId="{BCF4857D-F003-4CA1-82AB-00900B1008BA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1:42.148" v="89"/>
          <ac:spMkLst>
            <pc:docMk/>
            <pc:sldMk cId="2308294315" sldId="259"/>
            <ac:spMk id="100" creationId="{BCF4857D-F003-4CA1-82AB-00900B1008BA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101" creationId="{79855050-A75B-4DD0-9B56-8B1C7722D884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1:42.148" v="89"/>
          <ac:spMkLst>
            <pc:docMk/>
            <pc:sldMk cId="2308294315" sldId="259"/>
            <ac:spMk id="102" creationId="{79855050-A75B-4DD0-9B56-8B1C7722D884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103" creationId="{5E6738EB-6FF0-4AF9-8462-57F4494B88B2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1:42.148" v="89"/>
          <ac:spMkLst>
            <pc:docMk/>
            <pc:sldMk cId="2308294315" sldId="259"/>
            <ac:spMk id="104" creationId="{5E6738EB-6FF0-4AF9-8462-57F4494B88B2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105" creationId="{DB791336-FCAA-4174-9303-B3F374861110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1:42.148" v="89"/>
          <ac:spMkLst>
            <pc:docMk/>
            <pc:sldMk cId="2308294315" sldId="259"/>
            <ac:spMk id="106" creationId="{DB791336-FCAA-4174-9303-B3F374861110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107" creationId="{CA212158-300D-44D0-9CCE-472C3F669EE1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1:42.148" v="89"/>
          <ac:spMkLst>
            <pc:docMk/>
            <pc:sldMk cId="2308294315" sldId="259"/>
            <ac:spMk id="108" creationId="{CA212158-300D-44D0-9CCE-472C3F669EE1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2:41.776" v="95"/>
          <ac:spMkLst>
            <pc:docMk/>
            <pc:sldMk cId="2308294315" sldId="259"/>
            <ac:spMk id="109" creationId="{988521F4-D44A-42C5-9BDB-5CA25554098B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1:42.148" v="89"/>
          <ac:spMkLst>
            <pc:docMk/>
            <pc:sldMk cId="2308294315" sldId="259"/>
            <ac:spMk id="110" creationId="{988521F4-D44A-42C5-9BDB-5CA25554098B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17.900" v="93"/>
          <ac:spMkLst>
            <pc:docMk/>
            <pc:sldMk cId="2308294315" sldId="259"/>
            <ac:spMk id="112" creationId="{2ECA4CB2-9071-41EB-AABB-2D8EB939D0F8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17.900" v="93"/>
          <ac:spMkLst>
            <pc:docMk/>
            <pc:sldMk cId="2308294315" sldId="259"/>
            <ac:spMk id="113" creationId="{EB86F6BD-9C49-4F4F-99EA-9C5AA31835C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17.900" v="93"/>
          <ac:spMkLst>
            <pc:docMk/>
            <pc:sldMk cId="2308294315" sldId="259"/>
            <ac:spMk id="114" creationId="{C7DA365B-E064-481A-A62D-18CD31DB3F13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17.900" v="93"/>
          <ac:spMkLst>
            <pc:docMk/>
            <pc:sldMk cId="2308294315" sldId="259"/>
            <ac:spMk id="115" creationId="{96DBE49D-AABD-458B-B2DF-4D5FA7D5C7F1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17.900" v="93"/>
          <ac:spMkLst>
            <pc:docMk/>
            <pc:sldMk cId="2308294315" sldId="259"/>
            <ac:spMk id="116" creationId="{96833CC6-729B-40E8-B891-D93467E34B1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52:17.900" v="93"/>
          <ac:spMkLst>
            <pc:docMk/>
            <pc:sldMk cId="2308294315" sldId="259"/>
            <ac:spMk id="117" creationId="{A5757897-7307-46AF-923D-FF5BF45DD009}"/>
          </ac:spMkLst>
        </pc:spChg>
        <pc:graphicFrameChg chg="add del mod">
          <ac:chgData name="l227862Haider Abbas Moazzam" userId="S::l227862@lhr.nu.edu.pk::d525c2b8-5ba8-447c-b473-b3766f1456a5" providerId="AD" clId="Web-{A65C9DB7-1AD3-C7EB-08AE-0EB537CE59F9}" dt="2022-11-26T09:52:17.900" v="93"/>
          <ac:graphicFrameMkLst>
            <pc:docMk/>
            <pc:sldMk cId="2308294315" sldId="259"/>
            <ac:graphicFrameMk id="95" creationId="{E1EEFC7A-3126-46F0-3AB6-CCD9131EDC67}"/>
          </ac:graphicFrameMkLst>
        </pc:graphicFrameChg>
        <pc:picChg chg="add mod ord">
          <ac:chgData name="l227862Haider Abbas Moazzam" userId="S::l227862@lhr.nu.edu.pk::d525c2b8-5ba8-447c-b473-b3766f1456a5" providerId="AD" clId="Web-{A65C9DB7-1AD3-C7EB-08AE-0EB537CE59F9}" dt="2022-11-26T09:54:44.749" v="116" actId="1076"/>
          <ac:picMkLst>
            <pc:docMk/>
            <pc:sldMk cId="2308294315" sldId="259"/>
            <ac:picMk id="4" creationId="{2B8EC713-E6EF-5D8E-CE00-1D8C1139799F}"/>
          </ac:picMkLst>
        </pc:picChg>
      </pc:sldChg>
      <pc:sldChg chg="new del">
        <pc:chgData name="l227862Haider Abbas Moazzam" userId="S::l227862@lhr.nu.edu.pk::d525c2b8-5ba8-447c-b473-b3766f1456a5" providerId="AD" clId="Web-{A65C9DB7-1AD3-C7EB-08AE-0EB537CE59F9}" dt="2022-11-26T09:47:49.093" v="56"/>
        <pc:sldMkLst>
          <pc:docMk/>
          <pc:sldMk cId="462899907" sldId="260"/>
        </pc:sldMkLst>
      </pc:sldChg>
      <pc:sldChg chg="addSp delSp modSp new del mod setBg">
        <pc:chgData name="l227862Haider Abbas Moazzam" userId="S::l227862@lhr.nu.edu.pk::d525c2b8-5ba8-447c-b473-b3766f1456a5" providerId="AD" clId="Web-{A65C9DB7-1AD3-C7EB-08AE-0EB537CE59F9}" dt="2022-11-26T09:49:50.832" v="72"/>
        <pc:sldMkLst>
          <pc:docMk/>
          <pc:sldMk cId="1628747521" sldId="260"/>
        </pc:sldMkLst>
        <pc:spChg chg="mod or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2" creationId="{18F15B59-D672-DAC3-7870-D4BCDE9A5A5E}"/>
          </ac:spMkLst>
        </pc:spChg>
        <pc:spChg chg="del">
          <ac:chgData name="l227862Haider Abbas Moazzam" userId="S::l227862@lhr.nu.edu.pk::d525c2b8-5ba8-447c-b473-b3766f1456a5" providerId="AD" clId="Web-{A65C9DB7-1AD3-C7EB-08AE-0EB537CE59F9}" dt="2022-11-26T09:48:58.908" v="64"/>
          <ac:spMkLst>
            <pc:docMk/>
            <pc:sldMk cId="1628747521" sldId="260"/>
            <ac:spMk id="3" creationId="{C7B788DB-211F-A04D-DF90-18B581449F15}"/>
          </ac:spMkLst>
        </pc:spChg>
        <pc:spChg chg="mo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4" creationId="{D18C16BE-69CF-2432-7FDE-15CC735315CD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26.909" v="67"/>
          <ac:spMkLst>
            <pc:docMk/>
            <pc:sldMk cId="1628747521" sldId="260"/>
            <ac:spMk id="10" creationId="{0786F82F-1B47-46ED-8EAE-53EF71E59E9A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26.909" v="67"/>
          <ac:spMkLst>
            <pc:docMk/>
            <pc:sldMk cId="1628747521" sldId="260"/>
            <ac:spMk id="12" creationId="{EF1BAF6F-6275-4646-9C59-331B29B9550F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26.909" v="67"/>
          <ac:spMkLst>
            <pc:docMk/>
            <pc:sldMk cId="1628747521" sldId="260"/>
            <ac:spMk id="14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26.909" v="67"/>
          <ac:spMkLst>
            <pc:docMk/>
            <pc:sldMk cId="1628747521" sldId="260"/>
            <ac:spMk id="16" creationId="{DEB1CCE3-FB1D-471C-9AFE-D20E81E64AC0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26.909" v="67"/>
          <ac:spMkLst>
            <pc:docMk/>
            <pc:sldMk cId="1628747521" sldId="260"/>
            <ac:spMk id="18" creationId="{60F38E87-6AF8-4488-B608-9FA2F57B40B7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26.909" v="67"/>
          <ac:spMkLst>
            <pc:docMk/>
            <pc:sldMk cId="1628747521" sldId="260"/>
            <ac:spMk id="20" creationId="{ECC3B76D-CC6E-42D0-8666-2A2164AB5AF4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26.909" v="67"/>
          <ac:spMkLst>
            <pc:docMk/>
            <pc:sldMk cId="1628747521" sldId="260"/>
            <ac:spMk id="22" creationId="{32BA9D6C-8214-4E25-AF8B-48762AD8D530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26.909" v="67"/>
          <ac:spMkLst>
            <pc:docMk/>
            <pc:sldMk cId="1628747521" sldId="260"/>
            <ac:spMk id="24" creationId="{DBE9B8BD-472F-4F54-AC9D-101EE3496992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26.909" v="67"/>
          <ac:spMkLst>
            <pc:docMk/>
            <pc:sldMk cId="1628747521" sldId="260"/>
            <ac:spMk id="26" creationId="{0871A14F-64B0-4CCE-900E-695C55EFF375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26.909" v="67"/>
          <ac:spMkLst>
            <pc:docMk/>
            <pc:sldMk cId="1628747521" sldId="260"/>
            <ac:spMk id="28" creationId="{0FDBC76A-295F-4635-A28D-ADA24F383ABC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31.878" v="69"/>
          <ac:spMkLst>
            <pc:docMk/>
            <pc:sldMk cId="1628747521" sldId="260"/>
            <ac:spMk id="30" creationId="{0786F82F-1B47-46ED-8EAE-53EF71E59E9A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31.878" v="69"/>
          <ac:spMkLst>
            <pc:docMk/>
            <pc:sldMk cId="1628747521" sldId="260"/>
            <ac:spMk id="31" creationId="{EF1BAF6F-6275-4646-9C59-331B29B9550F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31.878" v="69"/>
          <ac:spMkLst>
            <pc:docMk/>
            <pc:sldMk cId="1628747521" sldId="260"/>
            <ac:spMk id="32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31.878" v="69"/>
          <ac:spMkLst>
            <pc:docMk/>
            <pc:sldMk cId="1628747521" sldId="260"/>
            <ac:spMk id="33" creationId="{79855050-A75B-4DD0-9B56-8B1C7722D884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31.878" v="69"/>
          <ac:spMkLst>
            <pc:docMk/>
            <pc:sldMk cId="1628747521" sldId="260"/>
            <ac:spMk id="34" creationId="{2060C0F7-61A6-4E64-A77E-AFBD81127352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31.878" v="69"/>
          <ac:spMkLst>
            <pc:docMk/>
            <pc:sldMk cId="1628747521" sldId="260"/>
            <ac:spMk id="35" creationId="{BCF4857D-F003-4CA1-82AB-00900B1008BA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31.878" v="69"/>
          <ac:spMkLst>
            <pc:docMk/>
            <pc:sldMk cId="1628747521" sldId="260"/>
            <ac:spMk id="36" creationId="{DB791336-FCAA-4174-9303-B3F374861110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31.878" v="69"/>
          <ac:spMkLst>
            <pc:docMk/>
            <pc:sldMk cId="1628747521" sldId="260"/>
            <ac:spMk id="37" creationId="{CA212158-300D-44D0-9CCE-472C3F669EE1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31.878" v="69"/>
          <ac:spMkLst>
            <pc:docMk/>
            <pc:sldMk cId="1628747521" sldId="260"/>
            <ac:spMk id="38" creationId="{988521F4-D44A-42C5-9BDB-5CA25554098B}"/>
          </ac:spMkLst>
        </pc:spChg>
        <pc:spChg chg="add del">
          <ac:chgData name="l227862Haider Abbas Moazzam" userId="S::l227862@lhr.nu.edu.pk::d525c2b8-5ba8-447c-b473-b3766f1456a5" providerId="AD" clId="Web-{A65C9DB7-1AD3-C7EB-08AE-0EB537CE59F9}" dt="2022-11-26T09:49:31.878" v="69"/>
          <ac:spMkLst>
            <pc:docMk/>
            <pc:sldMk cId="1628747521" sldId="260"/>
            <ac:spMk id="39" creationId="{5E6738EB-6FF0-4AF9-8462-57F4494B88B2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41" creationId="{0786F82F-1B47-46ED-8EAE-53EF71E59E9A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42" creationId="{EF1BAF6F-6275-4646-9C59-331B29B9550F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43" creationId="{099405E2-1A96-4DBA-A9DC-4C2A1B421CA9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44" creationId="{932FF329-3A87-4F66-BA01-91CD63C8119F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45" creationId="{BCF4857D-F003-4CA1-82AB-00900B1008BA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46" creationId="{79855050-A75B-4DD0-9B56-8B1C7722D884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47" creationId="{5E6738EB-6FF0-4AF9-8462-57F4494B88B2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48" creationId="{DB791336-FCAA-4174-9303-B3F374861110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49" creationId="{CA212158-300D-44D0-9CCE-472C3F669EE1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49:31.894" v="70"/>
          <ac:spMkLst>
            <pc:docMk/>
            <pc:sldMk cId="1628747521" sldId="260"/>
            <ac:spMk id="50" creationId="{988521F4-D44A-42C5-9BDB-5CA25554098B}"/>
          </ac:spMkLst>
        </pc:spChg>
        <pc:picChg chg="add mod ord modCrop">
          <ac:chgData name="l227862Haider Abbas Moazzam" userId="S::l227862@lhr.nu.edu.pk::d525c2b8-5ba8-447c-b473-b3766f1456a5" providerId="AD" clId="Web-{A65C9DB7-1AD3-C7EB-08AE-0EB537CE59F9}" dt="2022-11-26T09:49:40.253" v="71" actId="1076"/>
          <ac:picMkLst>
            <pc:docMk/>
            <pc:sldMk cId="1628747521" sldId="260"/>
            <ac:picMk id="5" creationId="{CB575963-D970-9E10-06FC-AF7BB507D181}"/>
          </ac:picMkLst>
        </pc:picChg>
      </pc:sldChg>
      <pc:sldChg chg="new del">
        <pc:chgData name="l227862Haider Abbas Moazzam" userId="S::l227862@lhr.nu.edu.pk::d525c2b8-5ba8-447c-b473-b3766f1456a5" providerId="AD" clId="Web-{A65C9DB7-1AD3-C7EB-08AE-0EB537CE59F9}" dt="2022-11-26T09:48:30.563" v="61"/>
        <pc:sldMkLst>
          <pc:docMk/>
          <pc:sldMk cId="1715718211" sldId="260"/>
        </pc:sldMkLst>
      </pc:sldChg>
      <pc:sldChg chg="new del">
        <pc:chgData name="l227862Haider Abbas Moazzam" userId="S::l227862@lhr.nu.edu.pk::d525c2b8-5ba8-447c-b473-b3766f1456a5" providerId="AD" clId="Web-{A65C9DB7-1AD3-C7EB-08AE-0EB537CE59F9}" dt="2022-11-26T09:47:58.406" v="58"/>
        <pc:sldMkLst>
          <pc:docMk/>
          <pc:sldMk cId="2278242265" sldId="260"/>
        </pc:sldMkLst>
      </pc:sldChg>
      <pc:sldChg chg="addSp delSp modSp new mod setBg">
        <pc:chgData name="l227862Haider Abbas Moazzam" userId="S::l227862@lhr.nu.edu.pk::d525c2b8-5ba8-447c-b473-b3766f1456a5" providerId="AD" clId="Web-{A65C9DB7-1AD3-C7EB-08AE-0EB537CE59F9}" dt="2022-11-26T09:55:24.656" v="117" actId="1076"/>
        <pc:sldMkLst>
          <pc:docMk/>
          <pc:sldMk cId="2646750349" sldId="260"/>
        </pc:sldMkLst>
        <pc:spChg chg="del mod">
          <ac:chgData name="l227862Haider Abbas Moazzam" userId="S::l227862@lhr.nu.edu.pk::d525c2b8-5ba8-447c-b473-b3766f1456a5" providerId="AD" clId="Web-{A65C9DB7-1AD3-C7EB-08AE-0EB537CE59F9}" dt="2022-11-26T09:51:06.678" v="83"/>
          <ac:spMkLst>
            <pc:docMk/>
            <pc:sldMk cId="2646750349" sldId="260"/>
            <ac:spMk id="2" creationId="{7AD8B266-9CD3-5BC9-F3FE-0CD4FD94DC0C}"/>
          </ac:spMkLst>
        </pc:spChg>
        <pc:spChg chg="del">
          <ac:chgData name="l227862Haider Abbas Moazzam" userId="S::l227862@lhr.nu.edu.pk::d525c2b8-5ba8-447c-b473-b3766f1456a5" providerId="AD" clId="Web-{A65C9DB7-1AD3-C7EB-08AE-0EB537CE59F9}" dt="2022-11-26T09:50:17.692" v="74"/>
          <ac:spMkLst>
            <pc:docMk/>
            <pc:sldMk cId="2646750349" sldId="260"/>
            <ac:spMk id="3" creationId="{78AC8A73-35CD-57F7-5B97-7733D36BFE18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1:06.678" v="83"/>
          <ac:spMkLst>
            <pc:docMk/>
            <pc:sldMk cId="2646750349" sldId="260"/>
            <ac:spMk id="9" creationId="{34EE865D-5A59-4DD1-A94D-A8DBE4A9E013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1:06.678" v="83"/>
          <ac:spMkLst>
            <pc:docMk/>
            <pc:sldMk cId="2646750349" sldId="260"/>
            <ac:spMk id="11" creationId="{829723A0-D41B-4C41-8D49-B56A8746558B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1:06.678" v="83"/>
          <ac:spMkLst>
            <pc:docMk/>
            <pc:sldMk cId="2646750349" sldId="260"/>
            <ac:spMk id="13" creationId="{CB8E2193-D83A-4F93-AA5A-6B128ADC2001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1:06.678" v="83"/>
          <ac:spMkLst>
            <pc:docMk/>
            <pc:sldMk cId="2646750349" sldId="260"/>
            <ac:spMk id="15" creationId="{F465BEC9-9A64-4330-A094-2323D0EE1E83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1:06.678" v="83"/>
          <ac:spMkLst>
            <pc:docMk/>
            <pc:sldMk cId="2646750349" sldId="260"/>
            <ac:spMk id="17" creationId="{4B1DA58A-A755-4FCE-9BED-1E4AD6C95560}"/>
          </ac:spMkLst>
        </pc:spChg>
        <pc:spChg chg="add">
          <ac:chgData name="l227862Haider Abbas Moazzam" userId="S::l227862@lhr.nu.edu.pk::d525c2b8-5ba8-447c-b473-b3766f1456a5" providerId="AD" clId="Web-{A65C9DB7-1AD3-C7EB-08AE-0EB537CE59F9}" dt="2022-11-26T09:51:06.678" v="83"/>
          <ac:spMkLst>
            <pc:docMk/>
            <pc:sldMk cId="2646750349" sldId="260"/>
            <ac:spMk id="19" creationId="{2E23EFB5-5855-497F-AC57-6C1941487012}"/>
          </ac:spMkLst>
        </pc:spChg>
        <pc:picChg chg="add mod ord">
          <ac:chgData name="l227862Haider Abbas Moazzam" userId="S::l227862@lhr.nu.edu.pk::d525c2b8-5ba8-447c-b473-b3766f1456a5" providerId="AD" clId="Web-{A65C9DB7-1AD3-C7EB-08AE-0EB537CE59F9}" dt="2022-11-26T09:55:24.656" v="117" actId="1076"/>
          <ac:picMkLst>
            <pc:docMk/>
            <pc:sldMk cId="2646750349" sldId="260"/>
            <ac:picMk id="4" creationId="{51A804B2-80E6-3627-D17F-CA1807C13A4F}"/>
          </ac:picMkLst>
        </pc:picChg>
      </pc:sldChg>
      <pc:sldChg chg="modSp new">
        <pc:chgData name="l227862Haider Abbas Moazzam" userId="S::l227862@lhr.nu.edu.pk::d525c2b8-5ba8-447c-b473-b3766f1456a5" providerId="AD" clId="Web-{A65C9DB7-1AD3-C7EB-08AE-0EB537CE59F9}" dt="2022-11-26T09:57:03.535" v="137" actId="20577"/>
        <pc:sldMkLst>
          <pc:docMk/>
          <pc:sldMk cId="414268089" sldId="261"/>
        </pc:sldMkLst>
        <pc:spChg chg="mod">
          <ac:chgData name="l227862Haider Abbas Moazzam" userId="S::l227862@lhr.nu.edu.pk::d525c2b8-5ba8-447c-b473-b3766f1456a5" providerId="AD" clId="Web-{A65C9DB7-1AD3-C7EB-08AE-0EB537CE59F9}" dt="2022-11-26T09:57:03.535" v="137" actId="20577"/>
          <ac:spMkLst>
            <pc:docMk/>
            <pc:sldMk cId="414268089" sldId="261"/>
            <ac:spMk id="2" creationId="{2C1C5247-F7E2-B55C-AD41-AD189E076A85}"/>
          </ac:spMkLst>
        </pc:spChg>
      </pc:sldChg>
      <pc:sldChg chg="new del">
        <pc:chgData name="l227862Haider Abbas Moazzam" userId="S::l227862@lhr.nu.edu.pk::d525c2b8-5ba8-447c-b473-b3766f1456a5" providerId="AD" clId="Web-{A65C9DB7-1AD3-C7EB-08AE-0EB537CE59F9}" dt="2022-11-26T09:48:32.860" v="62"/>
        <pc:sldMkLst>
          <pc:docMk/>
          <pc:sldMk cId="3575042207" sldId="261"/>
        </pc:sldMkLst>
      </pc:sldChg>
    </pc:docChg>
  </pc:docChgLst>
  <pc:docChgLst>
    <pc:chgData name="l227862Haider Abbas Moazzam" userId="S::l227862@lhr.nu.edu.pk::d525c2b8-5ba8-447c-b473-b3766f1456a5" providerId="AD" clId="Web-{BDA29E72-69C4-80DD-49EA-8DFEA8E7D2F5}"/>
    <pc:docChg chg="modSld">
      <pc:chgData name="l227862Haider Abbas Moazzam" userId="S::l227862@lhr.nu.edu.pk::d525c2b8-5ba8-447c-b473-b3766f1456a5" providerId="AD" clId="Web-{BDA29E72-69C4-80DD-49EA-8DFEA8E7D2F5}" dt="2022-11-27T05:22:43.754" v="94" actId="14100"/>
      <pc:docMkLst>
        <pc:docMk/>
      </pc:docMkLst>
      <pc:sldChg chg="addSp modSp">
        <pc:chgData name="l227862Haider Abbas Moazzam" userId="S::l227862@lhr.nu.edu.pk::d525c2b8-5ba8-447c-b473-b3766f1456a5" providerId="AD" clId="Web-{BDA29E72-69C4-80DD-49EA-8DFEA8E7D2F5}" dt="2022-11-27T05:22:43.754" v="94" actId="14100"/>
        <pc:sldMkLst>
          <pc:docMk/>
          <pc:sldMk cId="2574599141" sldId="264"/>
        </pc:sldMkLst>
        <pc:picChg chg="mod">
          <ac:chgData name="l227862Haider Abbas Moazzam" userId="S::l227862@lhr.nu.edu.pk::d525c2b8-5ba8-447c-b473-b3766f1456a5" providerId="AD" clId="Web-{BDA29E72-69C4-80DD-49EA-8DFEA8E7D2F5}" dt="2022-11-27T05:08:32.800" v="10" actId="1076"/>
          <ac:picMkLst>
            <pc:docMk/>
            <pc:sldMk cId="2574599141" sldId="264"/>
            <ac:picMk id="4" creationId="{43844E35-4A03-9D93-D32B-823DE96B2F32}"/>
          </ac:picMkLst>
        </pc:picChg>
        <pc:picChg chg="mod">
          <ac:chgData name="l227862Haider Abbas Moazzam" userId="S::l227862@lhr.nu.edu.pk::d525c2b8-5ba8-447c-b473-b3766f1456a5" providerId="AD" clId="Web-{BDA29E72-69C4-80DD-49EA-8DFEA8E7D2F5}" dt="2022-11-27T05:21:58.330" v="88" actId="1076"/>
          <ac:picMkLst>
            <pc:docMk/>
            <pc:sldMk cId="2574599141" sldId="264"/>
            <ac:picMk id="5" creationId="{67D47782-4B59-3EE1-8599-333460EAB715}"/>
          </ac:picMkLst>
        </pc:picChg>
        <pc:picChg chg="add mod">
          <ac:chgData name="l227862Haider Abbas Moazzam" userId="S::l227862@lhr.nu.edu.pk::d525c2b8-5ba8-447c-b473-b3766f1456a5" providerId="AD" clId="Web-{BDA29E72-69C4-80DD-49EA-8DFEA8E7D2F5}" dt="2022-11-27T05:22:43.754" v="94" actId="14100"/>
          <ac:picMkLst>
            <pc:docMk/>
            <pc:sldMk cId="2574599141" sldId="264"/>
            <ac:picMk id="6" creationId="{ABC3C628-D3BB-3309-3535-7D5B1C45B69A}"/>
          </ac:picMkLst>
        </pc:picChg>
      </pc:sldChg>
      <pc:sldChg chg="modSp">
        <pc:chgData name="l227862Haider Abbas Moazzam" userId="S::l227862@lhr.nu.edu.pk::d525c2b8-5ba8-447c-b473-b3766f1456a5" providerId="AD" clId="Web-{BDA29E72-69C4-80DD-49EA-8DFEA8E7D2F5}" dt="2022-11-27T05:21:55.314" v="87" actId="20577"/>
        <pc:sldMkLst>
          <pc:docMk/>
          <pc:sldMk cId="3641973438" sldId="265"/>
        </pc:sldMkLst>
        <pc:spChg chg="mod">
          <ac:chgData name="l227862Haider Abbas Moazzam" userId="S::l227862@lhr.nu.edu.pk::d525c2b8-5ba8-447c-b473-b3766f1456a5" providerId="AD" clId="Web-{BDA29E72-69C4-80DD-49EA-8DFEA8E7D2F5}" dt="2022-11-27T05:17:24.851" v="47" actId="20577"/>
          <ac:spMkLst>
            <pc:docMk/>
            <pc:sldMk cId="3641973438" sldId="265"/>
            <ac:spMk id="2" creationId="{16B266D4-44CF-DEED-8175-1D7D86154E4C}"/>
          </ac:spMkLst>
        </pc:spChg>
        <pc:spChg chg="mod">
          <ac:chgData name="l227862Haider Abbas Moazzam" userId="S::l227862@lhr.nu.edu.pk::d525c2b8-5ba8-447c-b473-b3766f1456a5" providerId="AD" clId="Web-{BDA29E72-69C4-80DD-49EA-8DFEA8E7D2F5}" dt="2022-11-27T05:21:55.314" v="87" actId="20577"/>
          <ac:spMkLst>
            <pc:docMk/>
            <pc:sldMk cId="3641973438" sldId="265"/>
            <ac:spMk id="3" creationId="{282FE284-0E27-5F7D-5CCA-0B5D7EA69A20}"/>
          </ac:spMkLst>
        </pc:spChg>
      </pc:sldChg>
    </pc:docChg>
  </pc:docChgLst>
  <pc:docChgLst>
    <pc:chgData name="l227862Haider Abbas Moazzam" userId="S::l227862@lhr.nu.edu.pk::d525c2b8-5ba8-447c-b473-b3766f1456a5" providerId="AD" clId="Web-{29586875-AC7B-A623-2910-07E9E8D27ADC}"/>
    <pc:docChg chg="modSld">
      <pc:chgData name="l227862Haider Abbas Moazzam" userId="S::l227862@lhr.nu.edu.pk::d525c2b8-5ba8-447c-b473-b3766f1456a5" providerId="AD" clId="Web-{29586875-AC7B-A623-2910-07E9E8D27ADC}" dt="2022-11-27T06:08:20.279" v="1"/>
      <pc:docMkLst>
        <pc:docMk/>
      </pc:docMkLst>
      <pc:sldChg chg="modTransition">
        <pc:chgData name="l227862Haider Abbas Moazzam" userId="S::l227862@lhr.nu.edu.pk::d525c2b8-5ba8-447c-b473-b3766f1456a5" providerId="AD" clId="Web-{29586875-AC7B-A623-2910-07E9E8D27ADC}" dt="2022-11-27T06:08:06.185" v="0"/>
        <pc:sldMkLst>
          <pc:docMk/>
          <pc:sldMk cId="2985394533" sldId="258"/>
        </pc:sldMkLst>
      </pc:sldChg>
      <pc:sldChg chg="modTransition">
        <pc:chgData name="l227862Haider Abbas Moazzam" userId="S::l227862@lhr.nu.edu.pk::d525c2b8-5ba8-447c-b473-b3766f1456a5" providerId="AD" clId="Web-{29586875-AC7B-A623-2910-07E9E8D27ADC}" dt="2022-11-27T06:08:20.279" v="1"/>
        <pc:sldMkLst>
          <pc:docMk/>
          <pc:sldMk cId="2308294315" sldId="259"/>
        </pc:sldMkLst>
      </pc:sldChg>
    </pc:docChg>
  </pc:docChgLst>
  <pc:docChgLst>
    <pc:chgData name="l227862Haider Abbas Moazzam" userId="S::l227862@lhr.nu.edu.pk::d525c2b8-5ba8-447c-b473-b3766f1456a5" providerId="AD" clId="Web-{263C8C09-910E-1207-3FC9-103D308D820B}"/>
    <pc:docChg chg="modSld">
      <pc:chgData name="l227862Haider Abbas Moazzam" userId="S::l227862@lhr.nu.edu.pk::d525c2b8-5ba8-447c-b473-b3766f1456a5" providerId="AD" clId="Web-{263C8C09-910E-1207-3FC9-103D308D820B}" dt="2022-11-26T07:14:44.473" v="154" actId="14100"/>
      <pc:docMkLst>
        <pc:docMk/>
      </pc:docMkLst>
      <pc:sldChg chg="modSp">
        <pc:chgData name="l227862Haider Abbas Moazzam" userId="S::l227862@lhr.nu.edu.pk::d525c2b8-5ba8-447c-b473-b3766f1456a5" providerId="AD" clId="Web-{263C8C09-910E-1207-3FC9-103D308D820B}" dt="2022-11-26T07:14:44.473" v="154" actId="14100"/>
        <pc:sldMkLst>
          <pc:docMk/>
          <pc:sldMk cId="448707329" sldId="257"/>
        </pc:sldMkLst>
        <pc:spChg chg="mod">
          <ac:chgData name="l227862Haider Abbas Moazzam" userId="S::l227862@lhr.nu.edu.pk::d525c2b8-5ba8-447c-b473-b3766f1456a5" providerId="AD" clId="Web-{263C8C09-910E-1207-3FC9-103D308D820B}" dt="2022-11-26T07:14:44.473" v="154" actId="14100"/>
          <ac:spMkLst>
            <pc:docMk/>
            <pc:sldMk cId="448707329" sldId="257"/>
            <ac:spMk id="3" creationId="{AADF385E-7676-D481-4348-6A8C143AC130}"/>
          </ac:spMkLst>
        </pc:spChg>
      </pc:sldChg>
    </pc:docChg>
  </pc:docChgLst>
  <pc:docChgLst>
    <pc:chgData name="l227862Haider Abbas Moazzam" userId="S::l227862@lhr.nu.edu.pk::d525c2b8-5ba8-447c-b473-b3766f1456a5" providerId="AD" clId="Web-{564E43A9-07D1-708B-5259-4433D123AF45}"/>
    <pc:docChg chg="addSld delSld modSld sldOrd">
      <pc:chgData name="l227862Haider Abbas Moazzam" userId="S::l227862@lhr.nu.edu.pk::d525c2b8-5ba8-447c-b473-b3766f1456a5" providerId="AD" clId="Web-{564E43A9-07D1-708B-5259-4433D123AF45}" dt="2022-11-27T09:11:53.875" v="205"/>
      <pc:docMkLst>
        <pc:docMk/>
      </pc:docMkLst>
      <pc:sldChg chg="modSp">
        <pc:chgData name="l227862Haider Abbas Moazzam" userId="S::l227862@lhr.nu.edu.pk::d525c2b8-5ba8-447c-b473-b3766f1456a5" providerId="AD" clId="Web-{564E43A9-07D1-708B-5259-4433D123AF45}" dt="2022-11-27T08:44:17.959" v="14" actId="20577"/>
        <pc:sldMkLst>
          <pc:docMk/>
          <pc:sldMk cId="2113254451" sldId="263"/>
        </pc:sldMkLst>
        <pc:spChg chg="mod">
          <ac:chgData name="l227862Haider Abbas Moazzam" userId="S::l227862@lhr.nu.edu.pk::d525c2b8-5ba8-447c-b473-b3766f1456a5" providerId="AD" clId="Web-{564E43A9-07D1-708B-5259-4433D123AF45}" dt="2022-11-27T08:44:17.959" v="14" actId="20577"/>
          <ac:spMkLst>
            <pc:docMk/>
            <pc:sldMk cId="2113254451" sldId="263"/>
            <ac:spMk id="6" creationId="{C45848DB-6298-94B7-4706-5FDE5BCD7B53}"/>
          </ac:spMkLst>
        </pc:spChg>
        <pc:picChg chg="mod">
          <ac:chgData name="l227862Haider Abbas Moazzam" userId="S::l227862@lhr.nu.edu.pk::d525c2b8-5ba8-447c-b473-b3766f1456a5" providerId="AD" clId="Web-{564E43A9-07D1-708B-5259-4433D123AF45}" dt="2022-11-27T08:44:10.865" v="2" actId="14100"/>
          <ac:picMkLst>
            <pc:docMk/>
            <pc:sldMk cId="2113254451" sldId="263"/>
            <ac:picMk id="7" creationId="{8F481489-CBA9-1C49-B106-81D2720FE4B3}"/>
          </ac:picMkLst>
        </pc:picChg>
      </pc:sldChg>
      <pc:sldChg chg="addSp delSp modSp new mod ord modTransition setBg addAnim modAnim">
        <pc:chgData name="l227862Haider Abbas Moazzam" userId="S::l227862@lhr.nu.edu.pk::d525c2b8-5ba8-447c-b473-b3766f1456a5" providerId="AD" clId="Web-{564E43A9-07D1-708B-5259-4433D123AF45}" dt="2022-11-27T09:11:53.875" v="205"/>
        <pc:sldMkLst>
          <pc:docMk/>
          <pc:sldMk cId="3402368087" sldId="268"/>
        </pc:sldMkLst>
        <pc:spChg chg="mod">
          <ac:chgData name="l227862Haider Abbas Moazzam" userId="S::l227862@lhr.nu.edu.pk::d525c2b8-5ba8-447c-b473-b3766f1456a5" providerId="AD" clId="Web-{564E43A9-07D1-708B-5259-4433D123AF45}" dt="2022-11-27T09:07:43.036" v="94" actId="1076"/>
          <ac:spMkLst>
            <pc:docMk/>
            <pc:sldMk cId="3402368087" sldId="268"/>
            <ac:spMk id="2" creationId="{F41DB606-6F09-9BE6-DC0F-9C02CD57C96D}"/>
          </ac:spMkLst>
        </pc:spChg>
        <pc:spChg chg="mod">
          <ac:chgData name="l227862Haider Abbas Moazzam" userId="S::l227862@lhr.nu.edu.pk::d525c2b8-5ba8-447c-b473-b3766f1456a5" providerId="AD" clId="Web-{564E43A9-07D1-708B-5259-4433D123AF45}" dt="2022-11-27T09:10:57.966" v="199" actId="20577"/>
          <ac:spMkLst>
            <pc:docMk/>
            <pc:sldMk cId="3402368087" sldId="268"/>
            <ac:spMk id="3" creationId="{B24C2CF2-1097-7104-F2FC-48327D5F8F4B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5:15.702" v="78"/>
          <ac:spMkLst>
            <pc:docMk/>
            <pc:sldMk cId="3402368087" sldId="268"/>
            <ac:spMk id="9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5:15.702" v="78"/>
          <ac:spMkLst>
            <pc:docMk/>
            <pc:sldMk cId="3402368087" sldId="268"/>
            <ac:spMk id="11" creationId="{79855050-A75B-4DD0-9B56-8B1C7722D884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5:15.702" v="78"/>
          <ac:spMkLst>
            <pc:docMk/>
            <pc:sldMk cId="3402368087" sldId="268"/>
            <ac:spMk id="13" creationId="{2060C0F7-61A6-4E64-A77E-AFBD81127352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5:15.702" v="78"/>
          <ac:spMkLst>
            <pc:docMk/>
            <pc:sldMk cId="3402368087" sldId="268"/>
            <ac:spMk id="15" creationId="{BCF4857D-F003-4CA1-82AB-00900B1008BA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5:15.702" v="78"/>
          <ac:spMkLst>
            <pc:docMk/>
            <pc:sldMk cId="3402368087" sldId="268"/>
            <ac:spMk id="17" creationId="{DB791336-FCAA-4174-9303-B3F374861110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5:15.702" v="78"/>
          <ac:spMkLst>
            <pc:docMk/>
            <pc:sldMk cId="3402368087" sldId="268"/>
            <ac:spMk id="19" creationId="{CA212158-300D-44D0-9CCE-472C3F669EE1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5:15.702" v="78"/>
          <ac:spMkLst>
            <pc:docMk/>
            <pc:sldMk cId="3402368087" sldId="268"/>
            <ac:spMk id="21" creationId="{988521F4-D44A-42C5-9BDB-5CA25554098B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5:15.702" v="78"/>
          <ac:spMkLst>
            <pc:docMk/>
            <pc:sldMk cId="3402368087" sldId="268"/>
            <ac:spMk id="23" creationId="{5E6738EB-6FF0-4AF9-8462-57F4494B88B2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28" creationId="{2ECA4CB2-9071-41EB-AABB-2D8EB939D0F8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30" creationId="{EB86F6BD-9C49-4F4F-99EA-9C5AA31835CD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32" creationId="{C7DA365B-E064-481A-A62D-18CD31DB3F13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34" creationId="{96DBE49D-AABD-458B-B2DF-4D5FA7D5C7F1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36" creationId="{96833CC6-729B-40E8-B891-D93467E34B1D}"/>
          </ac:spMkLst>
        </pc:spChg>
        <pc:spChg chg="add del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38" creationId="{A5757897-7307-46AF-923D-FF5BF45DD009}"/>
          </ac:spMkLst>
        </pc:spChg>
        <pc:spChg chg="add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43" creationId="{099405E2-1A96-4DBA-A9DC-4C2A1B421CA9}"/>
          </ac:spMkLst>
        </pc:spChg>
        <pc:spChg chg="add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45" creationId="{BCF4857D-F003-4CA1-82AB-00900B1008BA}"/>
          </ac:spMkLst>
        </pc:spChg>
        <pc:spChg chg="add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47" creationId="{79855050-A75B-4DD0-9B56-8B1C7722D884}"/>
          </ac:spMkLst>
        </pc:spChg>
        <pc:spChg chg="add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49" creationId="{5E6738EB-6FF0-4AF9-8462-57F4494B88B2}"/>
          </ac:spMkLst>
        </pc:spChg>
        <pc:spChg chg="add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51" creationId="{DB791336-FCAA-4174-9303-B3F374861110}"/>
          </ac:spMkLst>
        </pc:spChg>
        <pc:spChg chg="add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53" creationId="{CA212158-300D-44D0-9CCE-472C3F669EE1}"/>
          </ac:spMkLst>
        </pc:spChg>
        <pc:spChg chg="add">
          <ac:chgData name="l227862Haider Abbas Moazzam" userId="S::l227862@lhr.nu.edu.pk::d525c2b8-5ba8-447c-b473-b3766f1456a5" providerId="AD" clId="Web-{564E43A9-07D1-708B-5259-4433D123AF45}" dt="2022-11-27T09:07:28.801" v="93"/>
          <ac:spMkLst>
            <pc:docMk/>
            <pc:sldMk cId="3402368087" sldId="268"/>
            <ac:spMk id="55" creationId="{988521F4-D44A-42C5-9BDB-5CA25554098B}"/>
          </ac:spMkLst>
        </pc:spChg>
        <pc:picChg chg="add mod ord">
          <ac:chgData name="l227862Haider Abbas Moazzam" userId="S::l227862@lhr.nu.edu.pk::d525c2b8-5ba8-447c-b473-b3766f1456a5" providerId="AD" clId="Web-{564E43A9-07D1-708B-5259-4433D123AF45}" dt="2022-11-27T09:07:28.801" v="93"/>
          <ac:picMkLst>
            <pc:docMk/>
            <pc:sldMk cId="3402368087" sldId="268"/>
            <ac:picMk id="4" creationId="{DD4461FF-CB5F-0557-8818-2D0BF665B7C8}"/>
          </ac:picMkLst>
        </pc:picChg>
      </pc:sldChg>
      <pc:sldChg chg="new del">
        <pc:chgData name="l227862Haider Abbas Moazzam" userId="S::l227862@lhr.nu.edu.pk::d525c2b8-5ba8-447c-b473-b3766f1456a5" providerId="AD" clId="Web-{564E43A9-07D1-708B-5259-4433D123AF45}" dt="2022-11-27T09:11:06.498" v="200"/>
        <pc:sldMkLst>
          <pc:docMk/>
          <pc:sldMk cId="725511804" sldId="269"/>
        </pc:sldMkLst>
      </pc:sldChg>
    </pc:docChg>
  </pc:docChgLst>
  <pc:docChgLst>
    <pc:chgData name="l227862Haider Abbas Moazzam" userId="S::l227862@lhr.nu.edu.pk::d525c2b8-5ba8-447c-b473-b3766f1456a5" providerId="AD" clId="Web-{59D3A646-419F-4136-B11F-6A73A8AB7381}"/>
    <pc:docChg chg="modSld">
      <pc:chgData name="l227862Haider Abbas Moazzam" userId="S::l227862@lhr.nu.edu.pk::d525c2b8-5ba8-447c-b473-b3766f1456a5" providerId="AD" clId="Web-{59D3A646-419F-4136-B11F-6A73A8AB7381}" dt="2022-11-28T03:46:52.041" v="3" actId="14100"/>
      <pc:docMkLst>
        <pc:docMk/>
      </pc:docMkLst>
      <pc:sldChg chg="modSp">
        <pc:chgData name="l227862Haider Abbas Moazzam" userId="S::l227862@lhr.nu.edu.pk::d525c2b8-5ba8-447c-b473-b3766f1456a5" providerId="AD" clId="Web-{59D3A646-419F-4136-B11F-6A73A8AB7381}" dt="2022-11-28T03:46:52.041" v="3" actId="14100"/>
        <pc:sldMkLst>
          <pc:docMk/>
          <pc:sldMk cId="2574599141" sldId="264"/>
        </pc:sldMkLst>
        <pc:picChg chg="mod">
          <ac:chgData name="l227862Haider Abbas Moazzam" userId="S::l227862@lhr.nu.edu.pk::d525c2b8-5ba8-447c-b473-b3766f1456a5" providerId="AD" clId="Web-{59D3A646-419F-4136-B11F-6A73A8AB7381}" dt="2022-11-28T03:46:52.041" v="3" actId="14100"/>
          <ac:picMkLst>
            <pc:docMk/>
            <pc:sldMk cId="2574599141" sldId="264"/>
            <ac:picMk id="8" creationId="{8A6140DC-282B-6684-B564-B4CADAE8E5AA}"/>
          </ac:picMkLst>
        </pc:picChg>
      </pc:sldChg>
    </pc:docChg>
  </pc:docChgLst>
  <pc:docChgLst>
    <pc:chgData name="l227862Haider Abbas Moazzam" userId="S::l227862@lhr.nu.edu.pk::d525c2b8-5ba8-447c-b473-b3766f1456a5" providerId="AD" clId="Web-{1EA0103C-E7B6-84A6-B921-25E0A1E86FA1}"/>
    <pc:docChg chg="modSld">
      <pc:chgData name="l227862Haider Abbas Moazzam" userId="S::l227862@lhr.nu.edu.pk::d525c2b8-5ba8-447c-b473-b3766f1456a5" providerId="AD" clId="Web-{1EA0103C-E7B6-84A6-B921-25E0A1E86FA1}" dt="2022-11-26T10:44:59.425" v="279" actId="20577"/>
      <pc:docMkLst>
        <pc:docMk/>
      </pc:docMkLst>
      <pc:sldChg chg="addSp delSp modSp mod setBg">
        <pc:chgData name="l227862Haider Abbas Moazzam" userId="S::l227862@lhr.nu.edu.pk::d525c2b8-5ba8-447c-b473-b3766f1456a5" providerId="AD" clId="Web-{1EA0103C-E7B6-84A6-B921-25E0A1E86FA1}" dt="2022-11-26T10:44:59.425" v="279" actId="20577"/>
        <pc:sldMkLst>
          <pc:docMk/>
          <pc:sldMk cId="414268089" sldId="261"/>
        </pc:sldMkLst>
        <pc:spChg chg="mod">
          <ac:chgData name="l227862Haider Abbas Moazzam" userId="S::l227862@lhr.nu.edu.pk::d525c2b8-5ba8-447c-b473-b3766f1456a5" providerId="AD" clId="Web-{1EA0103C-E7B6-84A6-B921-25E0A1E86FA1}" dt="2022-11-26T10:44:28.986" v="256" actId="1076"/>
          <ac:spMkLst>
            <pc:docMk/>
            <pc:sldMk cId="414268089" sldId="261"/>
            <ac:spMk id="2" creationId="{2C1C5247-F7E2-B55C-AD41-AD189E076A85}"/>
          </ac:spMkLst>
        </pc:spChg>
        <pc:spChg chg="mod">
          <ac:chgData name="l227862Haider Abbas Moazzam" userId="S::l227862@lhr.nu.edu.pk::d525c2b8-5ba8-447c-b473-b3766f1456a5" providerId="AD" clId="Web-{1EA0103C-E7B6-84A6-B921-25E0A1E86FA1}" dt="2022-11-26T10:44:59.425" v="279" actId="20577"/>
          <ac:spMkLst>
            <pc:docMk/>
            <pc:sldMk cId="414268089" sldId="261"/>
            <ac:spMk id="3" creationId="{70F027E4-221B-998E-81EA-A961233FAC54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0:44.075" v="223"/>
          <ac:spMkLst>
            <pc:docMk/>
            <pc:sldMk cId="414268089" sldId="261"/>
            <ac:spMk id="9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0:44.075" v="223"/>
          <ac:spMkLst>
            <pc:docMk/>
            <pc:sldMk cId="414268089" sldId="261"/>
            <ac:spMk id="11" creationId="{79855050-A75B-4DD0-9B56-8B1C7722D884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0:44.075" v="223"/>
          <ac:spMkLst>
            <pc:docMk/>
            <pc:sldMk cId="414268089" sldId="261"/>
            <ac:spMk id="13" creationId="{2060C0F7-61A6-4E64-A77E-AFBD81127352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0:44.075" v="223"/>
          <ac:spMkLst>
            <pc:docMk/>
            <pc:sldMk cId="414268089" sldId="261"/>
            <ac:spMk id="15" creationId="{BCF4857D-F003-4CA1-82AB-00900B1008BA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0:44.075" v="223"/>
          <ac:spMkLst>
            <pc:docMk/>
            <pc:sldMk cId="414268089" sldId="261"/>
            <ac:spMk id="17" creationId="{DB791336-FCAA-4174-9303-B3F374861110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0:44.075" v="223"/>
          <ac:spMkLst>
            <pc:docMk/>
            <pc:sldMk cId="414268089" sldId="261"/>
            <ac:spMk id="19" creationId="{CA212158-300D-44D0-9CCE-472C3F669EE1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0:44.075" v="223"/>
          <ac:spMkLst>
            <pc:docMk/>
            <pc:sldMk cId="414268089" sldId="261"/>
            <ac:spMk id="21" creationId="{988521F4-D44A-42C5-9BDB-5CA25554098B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0:44.075" v="223"/>
          <ac:spMkLst>
            <pc:docMk/>
            <pc:sldMk cId="414268089" sldId="261"/>
            <ac:spMk id="23" creationId="{5E6738EB-6FF0-4AF9-8462-57F4494B88B2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25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26" creationId="{BCF4857D-F003-4CA1-82AB-00900B1008BA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27" creationId="{79855050-A75B-4DD0-9B56-8B1C7722D884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28" creationId="{5E6738EB-6FF0-4AF9-8462-57F4494B88B2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29" creationId="{DB791336-FCAA-4174-9303-B3F374861110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30" creationId="{CA212158-300D-44D0-9CCE-472C3F669EE1}"/>
          </ac:spMkLst>
        </pc:spChg>
        <pc:spChg chg="add del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31" creationId="{988521F4-D44A-42C5-9BDB-5CA25554098B}"/>
          </ac:spMkLst>
        </pc:spChg>
        <pc:spChg chg="add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36" creationId="{099405E2-1A96-4DBA-A9DC-4C2A1B421CA9}"/>
          </ac:spMkLst>
        </pc:spChg>
        <pc:spChg chg="add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38" creationId="{BCF4857D-F003-4CA1-82AB-00900B1008BA}"/>
          </ac:spMkLst>
        </pc:spChg>
        <pc:spChg chg="add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40" creationId="{79855050-A75B-4DD0-9B56-8B1C7722D884}"/>
          </ac:spMkLst>
        </pc:spChg>
        <pc:spChg chg="add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42" creationId="{5E6738EB-6FF0-4AF9-8462-57F4494B88B2}"/>
          </ac:spMkLst>
        </pc:spChg>
        <pc:spChg chg="add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44" creationId="{DB791336-FCAA-4174-9303-B3F374861110}"/>
          </ac:spMkLst>
        </pc:spChg>
        <pc:spChg chg="add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46" creationId="{CA212158-300D-44D0-9CCE-472C3F669EE1}"/>
          </ac:spMkLst>
        </pc:spChg>
        <pc:spChg chg="add">
          <ac:chgData name="l227862Haider Abbas Moazzam" userId="S::l227862@lhr.nu.edu.pk::d525c2b8-5ba8-447c-b473-b3766f1456a5" providerId="AD" clId="Web-{1EA0103C-E7B6-84A6-B921-25E0A1E86FA1}" dt="2022-11-26T10:42:40.937" v="240"/>
          <ac:spMkLst>
            <pc:docMk/>
            <pc:sldMk cId="414268089" sldId="261"/>
            <ac:spMk id="48" creationId="{988521F4-D44A-42C5-9BDB-5CA25554098B}"/>
          </ac:spMkLst>
        </pc:spChg>
        <pc:picChg chg="add del mod ord">
          <ac:chgData name="l227862Haider Abbas Moazzam" userId="S::l227862@lhr.nu.edu.pk::d525c2b8-5ba8-447c-b473-b3766f1456a5" providerId="AD" clId="Web-{1EA0103C-E7B6-84A6-B921-25E0A1E86FA1}" dt="2022-11-26T10:42:57.234" v="243"/>
          <ac:picMkLst>
            <pc:docMk/>
            <pc:sldMk cId="414268089" sldId="261"/>
            <ac:picMk id="4" creationId="{52AB473D-092D-77FB-9484-C6526BB5E337}"/>
          </ac:picMkLst>
        </pc:picChg>
        <pc:picChg chg="add mod">
          <ac:chgData name="l227862Haider Abbas Moazzam" userId="S::l227862@lhr.nu.edu.pk::d525c2b8-5ba8-447c-b473-b3766f1456a5" providerId="AD" clId="Web-{1EA0103C-E7B6-84A6-B921-25E0A1E86FA1}" dt="2022-11-26T10:44:05.189" v="253" actId="1076"/>
          <ac:picMkLst>
            <pc:docMk/>
            <pc:sldMk cId="414268089" sldId="261"/>
            <ac:picMk id="5" creationId="{75296DFA-75F6-CA06-1D59-02C8EE92849A}"/>
          </ac:picMkLst>
        </pc:picChg>
      </pc:sldChg>
    </pc:docChg>
  </pc:docChgLst>
  <pc:docChgLst>
    <pc:chgData name="l227862Haider Abbas Moazzam" userId="S::l227862@lhr.nu.edu.pk::d525c2b8-5ba8-447c-b473-b3766f1456a5" providerId="AD" clId="Web-{A1ACBE52-F590-A4DF-5FF5-A8E8CB8DB74D}"/>
    <pc:docChg chg="addSld modSld sldOrd">
      <pc:chgData name="l227862Haider Abbas Moazzam" userId="S::l227862@lhr.nu.edu.pk::d525c2b8-5ba8-447c-b473-b3766f1456a5" providerId="AD" clId="Web-{A1ACBE52-F590-A4DF-5FF5-A8E8CB8DB74D}" dt="2022-11-26T15:48:10.510" v="195"/>
      <pc:docMkLst>
        <pc:docMk/>
      </pc:docMkLst>
      <pc:sldChg chg="addSp delSp modSp new mod ord setBg">
        <pc:chgData name="l227862Haider Abbas Moazzam" userId="S::l227862@lhr.nu.edu.pk::d525c2b8-5ba8-447c-b473-b3766f1456a5" providerId="AD" clId="Web-{A1ACBE52-F590-A4DF-5FF5-A8E8CB8DB74D}" dt="2022-11-26T15:47:57.229" v="194" actId="14100"/>
        <pc:sldMkLst>
          <pc:docMk/>
          <pc:sldMk cId="2574599141" sldId="264"/>
        </pc:sldMkLst>
        <pc:spChg chg="mod">
          <ac:chgData name="l227862Haider Abbas Moazzam" userId="S::l227862@lhr.nu.edu.pk::d525c2b8-5ba8-447c-b473-b3766f1456a5" providerId="AD" clId="Web-{A1ACBE52-F590-A4DF-5FF5-A8E8CB8DB74D}" dt="2022-11-26T15:46:30.274" v="181" actId="1076"/>
          <ac:spMkLst>
            <pc:docMk/>
            <pc:sldMk cId="2574599141" sldId="264"/>
            <ac:spMk id="2" creationId="{665260D8-A108-7B10-5974-30B4623DD23B}"/>
          </ac:spMkLst>
        </pc:spChg>
        <pc:spChg chg="mod">
          <ac:chgData name="l227862Haider Abbas Moazzam" userId="S::l227862@lhr.nu.edu.pk::d525c2b8-5ba8-447c-b473-b3766f1456a5" providerId="AD" clId="Web-{A1ACBE52-F590-A4DF-5FF5-A8E8CB8DB74D}" dt="2022-11-26T15:47:31.087" v="186" actId="1076"/>
          <ac:spMkLst>
            <pc:docMk/>
            <pc:sldMk cId="2574599141" sldId="264"/>
            <ac:spMk id="3" creationId="{515A8593-A8FE-7751-99F4-1F42F9E3E96D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2:50.676" v="162"/>
          <ac:spMkLst>
            <pc:docMk/>
            <pc:sldMk cId="2574599141" sldId="264"/>
            <ac:spMk id="9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2:50.676" v="162"/>
          <ac:spMkLst>
            <pc:docMk/>
            <pc:sldMk cId="2574599141" sldId="264"/>
            <ac:spMk id="11" creationId="{79855050-A75B-4DD0-9B56-8B1C7722D884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2:50.676" v="162"/>
          <ac:spMkLst>
            <pc:docMk/>
            <pc:sldMk cId="2574599141" sldId="264"/>
            <ac:spMk id="13" creationId="{2060C0F7-61A6-4E64-A77E-AFBD81127352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2:50.676" v="162"/>
          <ac:spMkLst>
            <pc:docMk/>
            <pc:sldMk cId="2574599141" sldId="264"/>
            <ac:spMk id="15" creationId="{BCF4857D-F003-4CA1-82AB-00900B1008BA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2:50.676" v="162"/>
          <ac:spMkLst>
            <pc:docMk/>
            <pc:sldMk cId="2574599141" sldId="264"/>
            <ac:spMk id="17" creationId="{DB791336-FCAA-4174-9303-B3F374861110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2:50.676" v="162"/>
          <ac:spMkLst>
            <pc:docMk/>
            <pc:sldMk cId="2574599141" sldId="264"/>
            <ac:spMk id="19" creationId="{CA212158-300D-44D0-9CCE-472C3F669EE1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2:50.676" v="162"/>
          <ac:spMkLst>
            <pc:docMk/>
            <pc:sldMk cId="2574599141" sldId="264"/>
            <ac:spMk id="21" creationId="{988521F4-D44A-42C5-9BDB-5CA25554098B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2:50.676" v="162"/>
          <ac:spMkLst>
            <pc:docMk/>
            <pc:sldMk cId="2574599141" sldId="264"/>
            <ac:spMk id="23" creationId="{5E6738EB-6FF0-4AF9-8462-57F4494B88B2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25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26" creationId="{932FF329-3A87-4F66-BA01-91CD63C8119F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27" creationId="{BCF4857D-F003-4CA1-82AB-00900B1008BA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28" creationId="{79855050-A75B-4DD0-9B56-8B1C7722D884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29" creationId="{5E6738EB-6FF0-4AF9-8462-57F4494B88B2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30" creationId="{DB791336-FCAA-4174-9303-B3F374861110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31" creationId="{CA212158-300D-44D0-9CCE-472C3F669EE1}"/>
          </ac:spMkLst>
        </pc:spChg>
        <pc:spChg chg="add del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32" creationId="{988521F4-D44A-42C5-9BDB-5CA25554098B}"/>
          </ac:spMkLst>
        </pc:spChg>
        <pc:spChg chg="add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37" creationId="{9D000C23-E7C4-47A4-959E-D03967B32E63}"/>
          </ac:spMkLst>
        </pc:spChg>
        <pc:spChg chg="add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39" creationId="{80A17507-890B-423E-9E12-BCDC9049D70E}"/>
          </ac:spMkLst>
        </pc:spChg>
        <pc:spChg chg="add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41" creationId="{5339CA27-1B4E-4005-9597-6F77252D49DC}"/>
          </ac:spMkLst>
        </pc:spChg>
        <pc:spChg chg="add">
          <ac:chgData name="l227862Haider Abbas Moazzam" userId="S::l227862@lhr.nu.edu.pk::d525c2b8-5ba8-447c-b473-b3766f1456a5" providerId="AD" clId="Web-{A1ACBE52-F590-A4DF-5FF5-A8E8CB8DB74D}" dt="2022-11-26T15:46:18.961" v="178"/>
          <ac:spMkLst>
            <pc:docMk/>
            <pc:sldMk cId="2574599141" sldId="264"/>
            <ac:spMk id="43" creationId="{E8B0F70A-99FB-43EE-922F-C3C1DF8CB696}"/>
          </ac:spMkLst>
        </pc:spChg>
        <pc:picChg chg="add mod ord">
          <ac:chgData name="l227862Haider Abbas Moazzam" userId="S::l227862@lhr.nu.edu.pk::d525c2b8-5ba8-447c-b473-b3766f1456a5" providerId="AD" clId="Web-{A1ACBE52-F590-A4DF-5FF5-A8E8CB8DB74D}" dt="2022-11-26T15:47:57.229" v="194" actId="14100"/>
          <ac:picMkLst>
            <pc:docMk/>
            <pc:sldMk cId="2574599141" sldId="264"/>
            <ac:picMk id="4" creationId="{43844E35-4A03-9D93-D32B-823DE96B2F32}"/>
          </ac:picMkLst>
        </pc:picChg>
        <pc:picChg chg="add mod ord">
          <ac:chgData name="l227862Haider Abbas Moazzam" userId="S::l227862@lhr.nu.edu.pk::d525c2b8-5ba8-447c-b473-b3766f1456a5" providerId="AD" clId="Web-{A1ACBE52-F590-A4DF-5FF5-A8E8CB8DB74D}" dt="2022-11-26T15:47:42.353" v="189" actId="14100"/>
          <ac:picMkLst>
            <pc:docMk/>
            <pc:sldMk cId="2574599141" sldId="264"/>
            <ac:picMk id="5" creationId="{67D47782-4B59-3EE1-8599-333460EAB715}"/>
          </ac:picMkLst>
        </pc:picChg>
      </pc:sldChg>
      <pc:sldChg chg="new">
        <pc:chgData name="l227862Haider Abbas Moazzam" userId="S::l227862@lhr.nu.edu.pk::d525c2b8-5ba8-447c-b473-b3766f1456a5" providerId="AD" clId="Web-{A1ACBE52-F590-A4DF-5FF5-A8E8CB8DB74D}" dt="2022-11-26T15:48:10.510" v="195"/>
        <pc:sldMkLst>
          <pc:docMk/>
          <pc:sldMk cId="3641973438" sldId="265"/>
        </pc:sldMkLst>
      </pc:sldChg>
    </pc:docChg>
  </pc:docChgLst>
  <pc:docChgLst>
    <pc:chgData name="l227862Haider Abbas Moazzam" userId="S::l227862@lhr.nu.edu.pk::d525c2b8-5ba8-447c-b473-b3766f1456a5" providerId="AD" clId="Web-{4176AB00-B0AA-03AA-BB11-3CA35747B2D7}"/>
    <pc:docChg chg="addSld modSld">
      <pc:chgData name="l227862Haider Abbas Moazzam" userId="S::l227862@lhr.nu.edu.pk::d525c2b8-5ba8-447c-b473-b3766f1456a5" providerId="AD" clId="Web-{4176AB00-B0AA-03AA-BB11-3CA35747B2D7}" dt="2022-11-26T13:44:38.113" v="25" actId="20577"/>
      <pc:docMkLst>
        <pc:docMk/>
      </pc:docMkLst>
      <pc:sldChg chg="modSp new">
        <pc:chgData name="l227862Haider Abbas Moazzam" userId="S::l227862@lhr.nu.edu.pk::d525c2b8-5ba8-447c-b473-b3766f1456a5" providerId="AD" clId="Web-{4176AB00-B0AA-03AA-BB11-3CA35747B2D7}" dt="2022-11-26T13:44:38.113" v="25" actId="20577"/>
        <pc:sldMkLst>
          <pc:docMk/>
          <pc:sldMk cId="342245340" sldId="262"/>
        </pc:sldMkLst>
        <pc:spChg chg="mod">
          <ac:chgData name="l227862Haider Abbas Moazzam" userId="S::l227862@lhr.nu.edu.pk::d525c2b8-5ba8-447c-b473-b3766f1456a5" providerId="AD" clId="Web-{4176AB00-B0AA-03AA-BB11-3CA35747B2D7}" dt="2022-11-26T13:44:38.113" v="25" actId="20577"/>
          <ac:spMkLst>
            <pc:docMk/>
            <pc:sldMk cId="342245340" sldId="262"/>
            <ac:spMk id="2" creationId="{FFE37970-2150-A7C9-741A-4F8A3F970BB4}"/>
          </ac:spMkLst>
        </pc:spChg>
      </pc:sldChg>
    </pc:docChg>
  </pc:docChgLst>
  <pc:docChgLst>
    <pc:chgData name="l227862Haider Abbas Moazzam" userId="S::l227862@lhr.nu.edu.pk::d525c2b8-5ba8-447c-b473-b3766f1456a5" providerId="AD" clId="Web-{5D24C742-326A-650E-7256-EF65E5EE2B34}"/>
    <pc:docChg chg="modSld">
      <pc:chgData name="l227862Haider Abbas Moazzam" userId="S::l227862@lhr.nu.edu.pk::d525c2b8-5ba8-447c-b473-b3766f1456a5" providerId="AD" clId="Web-{5D24C742-326A-650E-7256-EF65E5EE2B34}" dt="2022-11-26T07:35:12.592" v="81"/>
      <pc:docMkLst>
        <pc:docMk/>
      </pc:docMkLst>
      <pc:sldChg chg="addSp delSp modSp">
        <pc:chgData name="l227862Haider Abbas Moazzam" userId="S::l227862@lhr.nu.edu.pk::d525c2b8-5ba8-447c-b473-b3766f1456a5" providerId="AD" clId="Web-{5D24C742-326A-650E-7256-EF65E5EE2B34}" dt="2022-11-26T07:35:12.592" v="81"/>
        <pc:sldMkLst>
          <pc:docMk/>
          <pc:sldMk cId="448707329" sldId="257"/>
        </pc:sldMkLst>
        <pc:spChg chg="mod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2" creationId="{B10C2C08-3B73-1D32-806F-2D3BBFCDA620}"/>
          </ac:spMkLst>
        </pc:spChg>
        <pc:spChg chg="mod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3" creationId="{AADF385E-7676-D481-4348-6A8C143AC130}"/>
          </ac:spMkLst>
        </pc:spChg>
        <pc:spChg chg="add mod">
          <ac:chgData name="l227862Haider Abbas Moazzam" userId="S::l227862@lhr.nu.edu.pk::d525c2b8-5ba8-447c-b473-b3766f1456a5" providerId="AD" clId="Web-{5D24C742-326A-650E-7256-EF65E5EE2B34}" dt="2022-11-26T07:25:47.444" v="35" actId="20577"/>
          <ac:spMkLst>
            <pc:docMk/>
            <pc:sldMk cId="448707329" sldId="257"/>
            <ac:spMk id="5" creationId="{4EE8DFB9-6F2E-72CF-87BD-7B9F017FC265}"/>
          </ac:spMkLst>
        </pc:spChg>
        <pc:spChg chg="del">
          <ac:chgData name="l227862Haider Abbas Moazzam" userId="S::l227862@lhr.nu.edu.pk::d525c2b8-5ba8-447c-b473-b3766f1456a5" providerId="AD" clId="Web-{5D24C742-326A-650E-7256-EF65E5EE2B34}" dt="2022-11-26T07:25:57.022" v="36"/>
          <ac:spMkLst>
            <pc:docMk/>
            <pc:sldMk cId="448707329" sldId="257"/>
            <ac:spMk id="8" creationId="{72526924-84D3-45FB-A5FE-62D8FCBF53B6}"/>
          </ac:spMkLst>
        </pc:spChg>
        <pc:spChg chg="add mod">
          <ac:chgData name="l227862Haider Abbas Moazzam" userId="S::l227862@lhr.nu.edu.pk::d525c2b8-5ba8-447c-b473-b3766f1456a5" providerId="AD" clId="Web-{5D24C742-326A-650E-7256-EF65E5EE2B34}" dt="2022-11-26T07:34:04.105" v="70" actId="20577"/>
          <ac:spMkLst>
            <pc:docMk/>
            <pc:sldMk cId="448707329" sldId="257"/>
            <ac:spMk id="9" creationId="{0AD8AC10-7203-B622-790D-E97BE8FBBBCF}"/>
          </ac:spMkLst>
        </pc:spChg>
        <pc:spChg chg="del">
          <ac:chgData name="l227862Haider Abbas Moazzam" userId="S::l227862@lhr.nu.edu.pk::d525c2b8-5ba8-447c-b473-b3766f1456a5" providerId="AD" clId="Web-{5D24C742-326A-650E-7256-EF65E5EE2B34}" dt="2022-11-26T07:25:57.022" v="36"/>
          <ac:spMkLst>
            <pc:docMk/>
            <pc:sldMk cId="448707329" sldId="257"/>
            <ac:spMk id="10" creationId="{5C2A6256-1DD0-4E4B-A8B3-9A711B4DBE0C}"/>
          </ac:spMkLst>
        </pc:spChg>
        <pc:spChg chg="del">
          <ac:chgData name="l227862Haider Abbas Moazzam" userId="S::l227862@lhr.nu.edu.pk::d525c2b8-5ba8-447c-b473-b3766f1456a5" providerId="AD" clId="Web-{5D24C742-326A-650E-7256-EF65E5EE2B34}" dt="2022-11-26T07:25:57.022" v="36"/>
          <ac:spMkLst>
            <pc:docMk/>
            <pc:sldMk cId="448707329" sldId="257"/>
            <ac:spMk id="12" creationId="{41760540-185E-4652-BFD2-9B362EF3BC99}"/>
          </ac:spMkLst>
        </pc:spChg>
        <pc:spChg chg="del">
          <ac:chgData name="l227862Haider Abbas Moazzam" userId="S::l227862@lhr.nu.edu.pk::d525c2b8-5ba8-447c-b473-b3766f1456a5" providerId="AD" clId="Web-{5D24C742-326A-650E-7256-EF65E5EE2B34}" dt="2022-11-26T07:25:57.022" v="36"/>
          <ac:spMkLst>
            <pc:docMk/>
            <pc:sldMk cId="448707329" sldId="257"/>
            <ac:spMk id="14" creationId="{729789F4-85C1-41A0-83EB-992E22210CB9}"/>
          </ac:spMkLst>
        </pc:spChg>
        <pc:spChg chg="add del mod">
          <ac:chgData name="l227862Haider Abbas Moazzam" userId="S::l227862@lhr.nu.edu.pk::d525c2b8-5ba8-447c-b473-b3766f1456a5" providerId="AD" clId="Web-{5D24C742-326A-650E-7256-EF65E5EE2B34}" dt="2022-11-26T07:35:12.592" v="80"/>
          <ac:spMkLst>
            <pc:docMk/>
            <pc:sldMk cId="448707329" sldId="257"/>
            <ac:spMk id="15" creationId="{34020604-5E6E-B6AB-1290-7F1EA54C9F3D}"/>
          </ac:spMkLst>
        </pc:spChg>
        <pc:spChg chg="del">
          <ac:chgData name="l227862Haider Abbas Moazzam" userId="S::l227862@lhr.nu.edu.pk::d525c2b8-5ba8-447c-b473-b3766f1456a5" providerId="AD" clId="Web-{5D24C742-326A-650E-7256-EF65E5EE2B34}" dt="2022-11-26T07:25:57.022" v="36"/>
          <ac:spMkLst>
            <pc:docMk/>
            <pc:sldMk cId="448707329" sldId="257"/>
            <ac:spMk id="16" creationId="{9D9D367D-6DD2-4A7C-8918-0DCAC297559A}"/>
          </ac:spMkLst>
        </pc:spChg>
        <pc:spChg chg="add del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21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23" creationId="{DEB1CCE3-FB1D-471C-9AFE-D20E81E64AC0}"/>
          </ac:spMkLst>
        </pc:spChg>
        <pc:spChg chg="add del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25" creationId="{60F38E87-6AF8-4488-B608-9FA2F57B40B7}"/>
          </ac:spMkLst>
        </pc:spChg>
        <pc:spChg chg="add del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27" creationId="{ECC3B76D-CC6E-42D0-8666-2A2164AB5AF4}"/>
          </ac:spMkLst>
        </pc:spChg>
        <pc:spChg chg="add del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29" creationId="{32BA9D6C-8214-4E25-AF8B-48762AD8D530}"/>
          </ac:spMkLst>
        </pc:spChg>
        <pc:spChg chg="add del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31" creationId="{DBE9B8BD-472F-4F54-AC9D-101EE3496992}"/>
          </ac:spMkLst>
        </pc:spChg>
        <pc:spChg chg="add del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33" creationId="{0871A14F-64B0-4CCE-900E-695C55EFF375}"/>
          </ac:spMkLst>
        </pc:spChg>
        <pc:spChg chg="add del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35" creationId="{0FDBC76A-295F-4635-A28D-ADA24F383ABC}"/>
          </ac:spMkLst>
        </pc:spChg>
        <pc:spChg chg="add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40" creationId="{099405E2-1A96-4DBA-A9DC-4C2A1B421CA9}"/>
          </ac:spMkLst>
        </pc:spChg>
        <pc:spChg chg="add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42" creationId="{932FF329-3A87-4F66-BA01-91CD63C8119F}"/>
          </ac:spMkLst>
        </pc:spChg>
        <pc:spChg chg="add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44" creationId="{BCF4857D-F003-4CA1-82AB-00900B1008BA}"/>
          </ac:spMkLst>
        </pc:spChg>
        <pc:spChg chg="add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46" creationId="{79855050-A75B-4DD0-9B56-8B1C7722D884}"/>
          </ac:spMkLst>
        </pc:spChg>
        <pc:spChg chg="add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48" creationId="{5E6738EB-6FF0-4AF9-8462-57F4494B88B2}"/>
          </ac:spMkLst>
        </pc:spChg>
        <pc:spChg chg="add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50" creationId="{DB791336-FCAA-4174-9303-B3F374861110}"/>
          </ac:spMkLst>
        </pc:spChg>
        <pc:spChg chg="add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52" creationId="{CA212158-300D-44D0-9CCE-472C3F669EE1}"/>
          </ac:spMkLst>
        </pc:spChg>
        <pc:spChg chg="add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54" creationId="{988521F4-D44A-42C5-9BDB-5CA25554098B}"/>
          </ac:spMkLst>
        </pc:spChg>
        <pc:spChg chg="add">
          <ac:chgData name="l227862Haider Abbas Moazzam" userId="S::l227862@lhr.nu.edu.pk::d525c2b8-5ba8-447c-b473-b3766f1456a5" providerId="AD" clId="Web-{5D24C742-326A-650E-7256-EF65E5EE2B34}" dt="2022-11-26T07:34:23.715" v="71"/>
          <ac:spMkLst>
            <pc:docMk/>
            <pc:sldMk cId="448707329" sldId="257"/>
            <ac:spMk id="56" creationId="{54E07B90-9F6E-4593-8540-FD238BF52E0F}"/>
          </ac:spMkLst>
        </pc:spChg>
        <pc:picChg chg="add mod ord">
          <ac:chgData name="l227862Haider Abbas Moazzam" userId="S::l227862@lhr.nu.edu.pk::d525c2b8-5ba8-447c-b473-b3766f1456a5" providerId="AD" clId="Web-{5D24C742-326A-650E-7256-EF65E5EE2B34}" dt="2022-11-26T07:34:23.715" v="71"/>
          <ac:picMkLst>
            <pc:docMk/>
            <pc:sldMk cId="448707329" sldId="257"/>
            <ac:picMk id="4" creationId="{8F1EDEE1-E741-A4AC-1EC8-BCED71DE90DA}"/>
          </ac:picMkLst>
        </pc:picChg>
        <pc:picChg chg="add mod ord">
          <ac:chgData name="l227862Haider Abbas Moazzam" userId="S::l227862@lhr.nu.edu.pk::d525c2b8-5ba8-447c-b473-b3766f1456a5" providerId="AD" clId="Web-{5D24C742-326A-650E-7256-EF65E5EE2B34}" dt="2022-11-26T07:34:23.715" v="71"/>
          <ac:picMkLst>
            <pc:docMk/>
            <pc:sldMk cId="448707329" sldId="257"/>
            <ac:picMk id="7" creationId="{F55E049A-FCB4-4A3E-B19F-2DEBC1A7CFBF}"/>
          </ac:picMkLst>
        </pc:picChg>
        <pc:picChg chg="add del mod">
          <ac:chgData name="l227862Haider Abbas Moazzam" userId="S::l227862@lhr.nu.edu.pk::d525c2b8-5ba8-447c-b473-b3766f1456a5" providerId="AD" clId="Web-{5D24C742-326A-650E-7256-EF65E5EE2B34}" dt="2022-11-26T07:35:12.592" v="81"/>
          <ac:picMkLst>
            <pc:docMk/>
            <pc:sldMk cId="448707329" sldId="257"/>
            <ac:picMk id="13" creationId="{6DC245E1-0734-1294-1B24-D95767706CB4}"/>
          </ac:picMkLst>
        </pc:picChg>
      </pc:sldChg>
    </pc:docChg>
  </pc:docChgLst>
  <pc:docChgLst>
    <pc:chgData name="l227862Haider Abbas Moazzam" userId="S::l227862@lhr.nu.edu.pk::d525c2b8-5ba8-447c-b473-b3766f1456a5" providerId="AD" clId="Web-{2DE22E4C-C7A4-506C-348E-166F7BCA728D}"/>
    <pc:docChg chg="addSld delSld modSld">
      <pc:chgData name="l227862Haider Abbas Moazzam" userId="S::l227862@lhr.nu.edu.pk::d525c2b8-5ba8-447c-b473-b3766f1456a5" providerId="AD" clId="Web-{2DE22E4C-C7A4-506C-348E-166F7BCA728D}" dt="2022-11-26T06:44:57.974" v="60" actId="14100"/>
      <pc:docMkLst>
        <pc:docMk/>
      </pc:docMkLst>
      <pc:sldChg chg="addSp modSp new mod setBg">
        <pc:chgData name="l227862Haider Abbas Moazzam" userId="S::l227862@lhr.nu.edu.pk::d525c2b8-5ba8-447c-b473-b3766f1456a5" providerId="AD" clId="Web-{2DE22E4C-C7A4-506C-348E-166F7BCA728D}" dt="2022-11-26T06:44:57.974" v="60" actId="14100"/>
        <pc:sldMkLst>
          <pc:docMk/>
          <pc:sldMk cId="448707329" sldId="257"/>
        </pc:sldMkLst>
        <pc:spChg chg="mod">
          <ac:chgData name="l227862Haider Abbas Moazzam" userId="S::l227862@lhr.nu.edu.pk::d525c2b8-5ba8-447c-b473-b3766f1456a5" providerId="AD" clId="Web-{2DE22E4C-C7A4-506C-348E-166F7BCA728D}" dt="2022-11-26T06:44:34.083" v="57" actId="20577"/>
          <ac:spMkLst>
            <pc:docMk/>
            <pc:sldMk cId="448707329" sldId="257"/>
            <ac:spMk id="2" creationId="{B10C2C08-3B73-1D32-806F-2D3BBFCDA620}"/>
          </ac:spMkLst>
        </pc:spChg>
        <pc:spChg chg="mod">
          <ac:chgData name="l227862Haider Abbas Moazzam" userId="S::l227862@lhr.nu.edu.pk::d525c2b8-5ba8-447c-b473-b3766f1456a5" providerId="AD" clId="Web-{2DE22E4C-C7A4-506C-348E-166F7BCA728D}" dt="2022-11-26T06:44:57.974" v="60" actId="14100"/>
          <ac:spMkLst>
            <pc:docMk/>
            <pc:sldMk cId="448707329" sldId="257"/>
            <ac:spMk id="3" creationId="{AADF385E-7676-D481-4348-6A8C143AC130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4:23.442" v="38"/>
          <ac:spMkLst>
            <pc:docMk/>
            <pc:sldMk cId="448707329" sldId="257"/>
            <ac:spMk id="8" creationId="{72526924-84D3-45FB-A5FE-62D8FCBF53B6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4:23.442" v="38"/>
          <ac:spMkLst>
            <pc:docMk/>
            <pc:sldMk cId="448707329" sldId="257"/>
            <ac:spMk id="10" creationId="{5C2A6256-1DD0-4E4B-A8B3-9A711B4DBE0C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4:23.442" v="38"/>
          <ac:spMkLst>
            <pc:docMk/>
            <pc:sldMk cId="448707329" sldId="257"/>
            <ac:spMk id="12" creationId="{41760540-185E-4652-BFD2-9B362EF3BC99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4:23.442" v="38"/>
          <ac:spMkLst>
            <pc:docMk/>
            <pc:sldMk cId="448707329" sldId="257"/>
            <ac:spMk id="14" creationId="{729789F4-85C1-41A0-83EB-992E22210CB9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4:23.442" v="38"/>
          <ac:spMkLst>
            <pc:docMk/>
            <pc:sldMk cId="448707329" sldId="257"/>
            <ac:spMk id="16" creationId="{9D9D367D-6DD2-4A7C-8918-0DCAC297559A}"/>
          </ac:spMkLst>
        </pc:spChg>
      </pc:sldChg>
      <pc:sldChg chg="addSp delSp modSp new del mod setBg addAnim delAnim">
        <pc:chgData name="l227862Haider Abbas Moazzam" userId="S::l227862@lhr.nu.edu.pk::d525c2b8-5ba8-447c-b473-b3766f1456a5" providerId="AD" clId="Web-{2DE22E4C-C7A4-506C-348E-166F7BCA728D}" dt="2022-11-26T06:44:08.847" v="36"/>
        <pc:sldMkLst>
          <pc:docMk/>
          <pc:sldMk cId="1183605595" sldId="257"/>
        </pc:sldMkLst>
        <pc:spChg chg="mod">
          <ac:chgData name="l227862Haider Abbas Moazzam" userId="S::l227862@lhr.nu.edu.pk::d525c2b8-5ba8-447c-b473-b3766f1456a5" providerId="AD" clId="Web-{2DE22E4C-C7A4-506C-348E-166F7BCA728D}" dt="2022-11-26T06:43:40.847" v="25" actId="14100"/>
          <ac:spMkLst>
            <pc:docMk/>
            <pc:sldMk cId="1183605595" sldId="257"/>
            <ac:spMk id="2" creationId="{42989664-86FF-08BD-D85B-67C8A96014AA}"/>
          </ac:spMkLst>
        </pc:spChg>
        <pc:spChg chg="mod">
          <ac:chgData name="l227862Haider Abbas Moazzam" userId="S::l227862@lhr.nu.edu.pk::d525c2b8-5ba8-447c-b473-b3766f1456a5" providerId="AD" clId="Web-{2DE22E4C-C7A4-506C-348E-166F7BCA728D}" dt="2022-11-26T06:44:05.363" v="35" actId="20577"/>
          <ac:spMkLst>
            <pc:docMk/>
            <pc:sldMk cId="1183605595" sldId="257"/>
            <ac:spMk id="3" creationId="{AD2D0B89-E433-5A39-EF42-7D4CF761F614}"/>
          </ac:spMkLst>
        </pc:spChg>
        <pc:spChg chg="add del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8" creationId="{72526924-84D3-45FB-A5FE-62D8FCBF53B6}"/>
          </ac:spMkLst>
        </pc:spChg>
        <pc:spChg chg="add del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10" creationId="{5C2A6256-1DD0-4E4B-A8B3-9A711B4DBE0C}"/>
          </ac:spMkLst>
        </pc:spChg>
        <pc:spChg chg="add del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12" creationId="{41760540-185E-4652-BFD2-9B362EF3BC99}"/>
          </ac:spMkLst>
        </pc:spChg>
        <pc:spChg chg="add del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14" creationId="{729789F4-85C1-41A0-83EB-992E22210CB9}"/>
          </ac:spMkLst>
        </pc:spChg>
        <pc:spChg chg="add del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16" creationId="{9D9D367D-6DD2-4A7C-8918-0DCAC297559A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21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2DE22E4C-C7A4-506C-348E-166F7BCA728D}" dt="2022-11-26T06:43:09.487" v="15"/>
          <ac:spMkLst>
            <pc:docMk/>
            <pc:sldMk cId="1183605595" sldId="257"/>
            <ac:spMk id="22" creationId="{1ED69555-EE48-4B19-812B-4E1068DBF976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23" creationId="{3DB426D6-FD66-4A48-A6EB-235CF40812EE}"/>
          </ac:spMkLst>
        </pc:spChg>
        <pc:spChg chg="add del">
          <ac:chgData name="l227862Haider Abbas Moazzam" userId="S::l227862@lhr.nu.edu.pk::d525c2b8-5ba8-447c-b473-b3766f1456a5" providerId="AD" clId="Web-{2DE22E4C-C7A4-506C-348E-166F7BCA728D}" dt="2022-11-26T06:43:09.487" v="15"/>
          <ac:spMkLst>
            <pc:docMk/>
            <pc:sldMk cId="1183605595" sldId="257"/>
            <ac:spMk id="24" creationId="{57AEB73D-F521-4B19-820F-12DB6BCC8406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25" creationId="{79855050-A75B-4DD0-9B56-8B1C7722D884}"/>
          </ac:spMkLst>
        </pc:spChg>
        <pc:spChg chg="add del">
          <ac:chgData name="l227862Haider Abbas Moazzam" userId="S::l227862@lhr.nu.edu.pk::d525c2b8-5ba8-447c-b473-b3766f1456a5" providerId="AD" clId="Web-{2DE22E4C-C7A4-506C-348E-166F7BCA728D}" dt="2022-11-26T06:43:09.487" v="15"/>
          <ac:spMkLst>
            <pc:docMk/>
            <pc:sldMk cId="1183605595" sldId="257"/>
            <ac:spMk id="26" creationId="{6B72EEBA-3A5D-41CE-8465-A45A0F65674E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27" creationId="{C509E6C1-B33E-49E8-8D77-7D2A9B49E878}"/>
          </ac:spMkLst>
        </pc:spChg>
        <pc:spChg chg="add del">
          <ac:chgData name="l227862Haider Abbas Moazzam" userId="S::l227862@lhr.nu.edu.pk::d525c2b8-5ba8-447c-b473-b3766f1456a5" providerId="AD" clId="Web-{2DE22E4C-C7A4-506C-348E-166F7BCA728D}" dt="2022-11-26T06:43:09.487" v="15"/>
          <ac:spMkLst>
            <pc:docMk/>
            <pc:sldMk cId="1183605595" sldId="257"/>
            <ac:spMk id="28" creationId="{CA22F210-7186-4074-94C5-FAD2C2EB15B2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29" creationId="{5E6738EB-6FF0-4AF9-8462-57F4494B88B2}"/>
          </ac:spMkLst>
        </pc:spChg>
        <pc:spChg chg="add del">
          <ac:chgData name="l227862Haider Abbas Moazzam" userId="S::l227862@lhr.nu.edu.pk::d525c2b8-5ba8-447c-b473-b3766f1456a5" providerId="AD" clId="Web-{2DE22E4C-C7A4-506C-348E-166F7BCA728D}" dt="2022-11-26T06:43:09.487" v="15"/>
          <ac:spMkLst>
            <pc:docMk/>
            <pc:sldMk cId="1183605595" sldId="257"/>
            <ac:spMk id="30" creationId="{11C4FED8-D85F-4B52-875F-AB6873B50373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31" creationId="{DB791336-FCAA-4174-9303-B3F374861110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33" creationId="{988521F4-D44A-42C5-9BDB-5CA25554098B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35" creationId="{AD0687CC-D1D8-44B2-9573-CC65510ECBF0}"/>
          </ac:spMkLst>
        </pc:spChg>
        <pc:spChg chg="add">
          <ac:chgData name="l227862Haider Abbas Moazzam" userId="S::l227862@lhr.nu.edu.pk::d525c2b8-5ba8-447c-b473-b3766f1456a5" providerId="AD" clId="Web-{2DE22E4C-C7A4-506C-348E-166F7BCA728D}" dt="2022-11-26T06:43:09.487" v="16"/>
          <ac:spMkLst>
            <pc:docMk/>
            <pc:sldMk cId="1183605595" sldId="257"/>
            <ac:spMk id="37" creationId="{CA212158-300D-44D0-9CCE-472C3F669EE1}"/>
          </ac:spMkLst>
        </pc:spChg>
        <pc:picChg chg="add del">
          <ac:chgData name="l227862Haider Abbas Moazzam" userId="S::l227862@lhr.nu.edu.pk::d525c2b8-5ba8-447c-b473-b3766f1456a5" providerId="AD" clId="Web-{2DE22E4C-C7A4-506C-348E-166F7BCA728D}" dt="2022-11-26T06:43:09.487" v="15"/>
          <ac:picMkLst>
            <pc:docMk/>
            <pc:sldMk cId="1183605595" sldId="257"/>
            <ac:picMk id="18" creationId="{2BF24396-5332-D9F3-35A0-23DFF6F27071}"/>
          </ac:picMkLst>
        </pc:picChg>
      </pc:sldChg>
      <pc:sldChg chg="del">
        <pc:chgData name="l227862Haider Abbas Moazzam" userId="S::l227862@lhr.nu.edu.pk::d525c2b8-5ba8-447c-b473-b3766f1456a5" providerId="AD" clId="Web-{2DE22E4C-C7A4-506C-348E-166F7BCA728D}" dt="2022-11-26T06:37:55.369" v="0"/>
        <pc:sldMkLst>
          <pc:docMk/>
          <pc:sldMk cId="2074471220" sldId="257"/>
        </pc:sldMkLst>
      </pc:sldChg>
    </pc:docChg>
  </pc:docChgLst>
  <pc:docChgLst>
    <pc:chgData name="l227862Haider Abbas Moazzam" userId="S::l227862@lhr.nu.edu.pk::d525c2b8-5ba8-447c-b473-b3766f1456a5" providerId="AD" clId="Web-{16A9360F-E9B8-358A-01B6-B9664D79BC67}"/>
    <pc:docChg chg="modSld">
      <pc:chgData name="l227862Haider Abbas Moazzam" userId="S::l227862@lhr.nu.edu.pk::d525c2b8-5ba8-447c-b473-b3766f1456a5" providerId="AD" clId="Web-{16A9360F-E9B8-358A-01B6-B9664D79BC67}" dt="2022-11-27T06:09:03.508" v="2"/>
      <pc:docMkLst>
        <pc:docMk/>
      </pc:docMkLst>
      <pc:sldChg chg="modTransition">
        <pc:chgData name="l227862Haider Abbas Moazzam" userId="S::l227862@lhr.nu.edu.pk::d525c2b8-5ba8-447c-b473-b3766f1456a5" providerId="AD" clId="Web-{16A9360F-E9B8-358A-01B6-B9664D79BC67}" dt="2022-11-27T06:09:03.508" v="2"/>
        <pc:sldMkLst>
          <pc:docMk/>
          <pc:sldMk cId="2646750349" sldId="260"/>
        </pc:sldMkLst>
      </pc:sldChg>
    </pc:docChg>
  </pc:docChgLst>
  <pc:docChgLst>
    <pc:chgData name="l227862Haider Abbas Moazzam" userId="S::l227862@lhr.nu.edu.pk::d525c2b8-5ba8-447c-b473-b3766f1456a5" providerId="AD" clId="Web-{09FFD11E-7F46-E682-86AA-89123D8C532E}"/>
    <pc:docChg chg="addSld modSld sldOrd">
      <pc:chgData name="l227862Haider Abbas Moazzam" userId="S::l227862@lhr.nu.edu.pk::d525c2b8-5ba8-447c-b473-b3766f1456a5" providerId="AD" clId="Web-{09FFD11E-7F46-E682-86AA-89123D8C532E}" dt="2022-11-26T08:49:00.086" v="222" actId="20577"/>
      <pc:docMkLst>
        <pc:docMk/>
      </pc:docMkLst>
      <pc:sldChg chg="addSp delSp modSp new mod ord setBg">
        <pc:chgData name="l227862Haider Abbas Moazzam" userId="S::l227862@lhr.nu.edu.pk::d525c2b8-5ba8-447c-b473-b3766f1456a5" providerId="AD" clId="Web-{09FFD11E-7F46-E682-86AA-89123D8C532E}" dt="2022-11-26T08:48:30.304" v="211" actId="14100"/>
        <pc:sldMkLst>
          <pc:docMk/>
          <pc:sldMk cId="2985394533" sldId="258"/>
        </pc:sldMkLst>
        <pc:spChg chg="mod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2" creationId="{BA7BDB7A-E7C3-51DA-899C-2B0ACD006846}"/>
          </ac:spMkLst>
        </pc:spChg>
        <pc:spChg chg="mod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3" creationId="{45D8B3BB-34F6-C0CC-8E77-ACE7CA36B8C2}"/>
          </ac:spMkLst>
        </pc:spChg>
        <pc:spChg chg="add del mod">
          <ac:chgData name="l227862Haider Abbas Moazzam" userId="S::l227862@lhr.nu.edu.pk::d525c2b8-5ba8-447c-b473-b3766f1456a5" providerId="AD" clId="Web-{09FFD11E-7F46-E682-86AA-89123D8C532E}" dt="2022-11-26T08:40:57.714" v="209"/>
          <ac:spMkLst>
            <pc:docMk/>
            <pc:sldMk cId="2985394533" sldId="258"/>
            <ac:spMk id="5" creationId="{47E4B2B1-7FC3-7405-4E65-DE071594D89A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8" creationId="{72526924-84D3-45FB-A5FE-62D8FCBF53B6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10" creationId="{5C2A6256-1DD0-4E4B-A8B3-9A711B4DBE0C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12" creationId="{41760540-185E-4652-BFD2-9B362EF3BC99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14" creationId="{729789F4-85C1-41A0-83EB-992E22210CB9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16" creationId="{9D9D367D-6DD2-4A7C-8918-0DCAC297559A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73" v="189"/>
          <ac:spMkLst>
            <pc:docMk/>
            <pc:sldMk cId="2985394533" sldId="258"/>
            <ac:spMk id="21" creationId="{099405E2-1A96-4DBA-A9DC-4C2A1B421CA9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73" v="189"/>
          <ac:spMkLst>
            <pc:docMk/>
            <pc:sldMk cId="2985394533" sldId="258"/>
            <ac:spMk id="23" creationId="{79855050-A75B-4DD0-9B56-8B1C7722D884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73" v="189"/>
          <ac:spMkLst>
            <pc:docMk/>
            <pc:sldMk cId="2985394533" sldId="258"/>
            <ac:spMk id="25" creationId="{2060C0F7-61A6-4E64-A77E-AFBD81127352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73" v="189"/>
          <ac:spMkLst>
            <pc:docMk/>
            <pc:sldMk cId="2985394533" sldId="258"/>
            <ac:spMk id="27" creationId="{BCF4857D-F003-4CA1-82AB-00900B1008BA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73" v="189"/>
          <ac:spMkLst>
            <pc:docMk/>
            <pc:sldMk cId="2985394533" sldId="258"/>
            <ac:spMk id="29" creationId="{DB791336-FCAA-4174-9303-B3F374861110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73" v="189"/>
          <ac:spMkLst>
            <pc:docMk/>
            <pc:sldMk cId="2985394533" sldId="258"/>
            <ac:spMk id="31" creationId="{CA212158-300D-44D0-9CCE-472C3F669EE1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73" v="189"/>
          <ac:spMkLst>
            <pc:docMk/>
            <pc:sldMk cId="2985394533" sldId="258"/>
            <ac:spMk id="33" creationId="{988521F4-D44A-42C5-9BDB-5CA25554098B}"/>
          </ac:spMkLst>
        </pc:spChg>
        <pc:spChg chg="add del">
          <ac:chgData name="l227862Haider Abbas Moazzam" userId="S::l227862@lhr.nu.edu.pk::d525c2b8-5ba8-447c-b473-b3766f1456a5" providerId="AD" clId="Web-{09FFD11E-7F46-E682-86AA-89123D8C532E}" dt="2022-11-26T08:40:33.573" v="189"/>
          <ac:spMkLst>
            <pc:docMk/>
            <pc:sldMk cId="2985394533" sldId="258"/>
            <ac:spMk id="35" creationId="{5E6738EB-6FF0-4AF9-8462-57F4494B88B2}"/>
          </ac:spMkLst>
        </pc:spChg>
        <pc:spChg chg="add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37" creationId="{099405E2-1A96-4DBA-A9DC-4C2A1B421CA9}"/>
          </ac:spMkLst>
        </pc:spChg>
        <pc:spChg chg="add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38" creationId="{BCF4857D-F003-4CA1-82AB-00900B1008BA}"/>
          </ac:spMkLst>
        </pc:spChg>
        <pc:spChg chg="add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39" creationId="{79855050-A75B-4DD0-9B56-8B1C7722D884}"/>
          </ac:spMkLst>
        </pc:spChg>
        <pc:spChg chg="add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40" creationId="{5E6738EB-6FF0-4AF9-8462-57F4494B88B2}"/>
          </ac:spMkLst>
        </pc:spChg>
        <pc:spChg chg="add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41" creationId="{DB791336-FCAA-4174-9303-B3F374861110}"/>
          </ac:spMkLst>
        </pc:spChg>
        <pc:spChg chg="add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42" creationId="{CA212158-300D-44D0-9CCE-472C3F669EE1}"/>
          </ac:spMkLst>
        </pc:spChg>
        <pc:spChg chg="add">
          <ac:chgData name="l227862Haider Abbas Moazzam" userId="S::l227862@lhr.nu.edu.pk::d525c2b8-5ba8-447c-b473-b3766f1456a5" providerId="AD" clId="Web-{09FFD11E-7F46-E682-86AA-89123D8C532E}" dt="2022-11-26T08:40:33.588" v="190"/>
          <ac:spMkLst>
            <pc:docMk/>
            <pc:sldMk cId="2985394533" sldId="258"/>
            <ac:spMk id="43" creationId="{988521F4-D44A-42C5-9BDB-5CA25554098B}"/>
          </ac:spMkLst>
        </pc:spChg>
        <pc:picChg chg="add mod ord">
          <ac:chgData name="l227862Haider Abbas Moazzam" userId="S::l227862@lhr.nu.edu.pk::d525c2b8-5ba8-447c-b473-b3766f1456a5" providerId="AD" clId="Web-{09FFD11E-7F46-E682-86AA-89123D8C532E}" dt="2022-11-26T08:48:30.304" v="211" actId="14100"/>
          <ac:picMkLst>
            <pc:docMk/>
            <pc:sldMk cId="2985394533" sldId="258"/>
            <ac:picMk id="4" creationId="{1517BD5C-EE8A-2D7A-D12B-478285BB5F4E}"/>
          </ac:picMkLst>
        </pc:picChg>
      </pc:sldChg>
      <pc:sldChg chg="modSp new">
        <pc:chgData name="l227862Haider Abbas Moazzam" userId="S::l227862@lhr.nu.edu.pk::d525c2b8-5ba8-447c-b473-b3766f1456a5" providerId="AD" clId="Web-{09FFD11E-7F46-E682-86AA-89123D8C532E}" dt="2022-11-26T08:49:00.086" v="222" actId="20577"/>
        <pc:sldMkLst>
          <pc:docMk/>
          <pc:sldMk cId="2308294315" sldId="259"/>
        </pc:sldMkLst>
        <pc:spChg chg="mod">
          <ac:chgData name="l227862Haider Abbas Moazzam" userId="S::l227862@lhr.nu.edu.pk::d525c2b8-5ba8-447c-b473-b3766f1456a5" providerId="AD" clId="Web-{09FFD11E-7F46-E682-86AA-89123D8C532E}" dt="2022-11-26T08:49:00.086" v="222" actId="20577"/>
          <ac:spMkLst>
            <pc:docMk/>
            <pc:sldMk cId="2308294315" sldId="259"/>
            <ac:spMk id="2" creationId="{A60E043A-49DF-5392-023B-D56CC279944E}"/>
          </ac:spMkLst>
        </pc:spChg>
      </pc:sldChg>
    </pc:docChg>
  </pc:docChgLst>
  <pc:docChgLst>
    <pc:chgData name="l227862Haider Abbas Moazzam" userId="S::l227862@lhr.nu.edu.pk::d525c2b8-5ba8-447c-b473-b3766f1456a5" providerId="AD" clId="Web-{33E696EB-FB1A-22EF-86FC-7913ED4A8768}"/>
    <pc:docChg chg="modSld">
      <pc:chgData name="l227862Haider Abbas Moazzam" userId="S::l227862@lhr.nu.edu.pk::d525c2b8-5ba8-447c-b473-b3766f1456a5" providerId="AD" clId="Web-{33E696EB-FB1A-22EF-86FC-7913ED4A8768}" dt="2022-11-27T05:40:24.512" v="18" actId="20577"/>
      <pc:docMkLst>
        <pc:docMk/>
      </pc:docMkLst>
      <pc:sldChg chg="modSp">
        <pc:chgData name="l227862Haider Abbas Moazzam" userId="S::l227862@lhr.nu.edu.pk::d525c2b8-5ba8-447c-b473-b3766f1456a5" providerId="AD" clId="Web-{33E696EB-FB1A-22EF-86FC-7913ED4A8768}" dt="2022-11-27T05:40:24.512" v="18" actId="20577"/>
        <pc:sldMkLst>
          <pc:docMk/>
          <pc:sldMk cId="3641973438" sldId="265"/>
        </pc:sldMkLst>
        <pc:spChg chg="mod">
          <ac:chgData name="l227862Haider Abbas Moazzam" userId="S::l227862@lhr.nu.edu.pk::d525c2b8-5ba8-447c-b473-b3766f1456a5" providerId="AD" clId="Web-{33E696EB-FB1A-22EF-86FC-7913ED4A8768}" dt="2022-11-27T05:40:24.512" v="18" actId="20577"/>
          <ac:spMkLst>
            <pc:docMk/>
            <pc:sldMk cId="3641973438" sldId="265"/>
            <ac:spMk id="3" creationId="{282FE284-0E27-5F7D-5CCA-0B5D7EA69A20}"/>
          </ac:spMkLst>
        </pc:spChg>
      </pc:sldChg>
    </pc:docChg>
  </pc:docChgLst>
  <pc:docChgLst>
    <pc:chgData name="l227862Haider Abbas Moazzam" userId="S::l227862@lhr.nu.edu.pk::d525c2b8-5ba8-447c-b473-b3766f1456a5" providerId="AD" clId="Web-{D1C5B8EA-FEB5-F170-7977-5AA4E8F23FE7}"/>
    <pc:docChg chg="modSld">
      <pc:chgData name="l227862Haider Abbas Moazzam" userId="S::l227862@lhr.nu.edu.pk::d525c2b8-5ba8-447c-b473-b3766f1456a5" providerId="AD" clId="Web-{D1C5B8EA-FEB5-F170-7977-5AA4E8F23FE7}" dt="2022-11-28T03:33:30.598" v="7" actId="20577"/>
      <pc:docMkLst>
        <pc:docMk/>
      </pc:docMkLst>
      <pc:sldChg chg="modSp">
        <pc:chgData name="l227862Haider Abbas Moazzam" userId="S::l227862@lhr.nu.edu.pk::d525c2b8-5ba8-447c-b473-b3766f1456a5" providerId="AD" clId="Web-{D1C5B8EA-FEB5-F170-7977-5AA4E8F23FE7}" dt="2022-11-28T03:33:30.598" v="7" actId="20577"/>
        <pc:sldMkLst>
          <pc:docMk/>
          <pc:sldMk cId="192072347" sldId="269"/>
        </pc:sldMkLst>
        <pc:spChg chg="mod">
          <ac:chgData name="l227862Haider Abbas Moazzam" userId="S::l227862@lhr.nu.edu.pk::d525c2b8-5ba8-447c-b473-b3766f1456a5" providerId="AD" clId="Web-{D1C5B8EA-FEB5-F170-7977-5AA4E8F23FE7}" dt="2022-11-28T03:33:30.598" v="7" actId="20577"/>
          <ac:spMkLst>
            <pc:docMk/>
            <pc:sldMk cId="192072347" sldId="269"/>
            <ac:spMk id="3" creationId="{D268E277-2001-0599-DCA8-E1DFA4D6FEF7}"/>
          </ac:spMkLst>
        </pc:spChg>
      </pc:sldChg>
    </pc:docChg>
  </pc:docChgLst>
  <pc:docChgLst>
    <pc:chgData name="l227862Haider Abbas Moazzam" userId="S::l227862@lhr.nu.edu.pk::d525c2b8-5ba8-447c-b473-b3766f1456a5" providerId="AD" clId="Web-{179E93D0-A6E6-707C-245B-CB761431DA0C}"/>
    <pc:docChg chg="addSld delSld modSld">
      <pc:chgData name="l227862Haider Abbas Moazzam" userId="S::l227862@lhr.nu.edu.pk::d525c2b8-5ba8-447c-b473-b3766f1456a5" providerId="AD" clId="Web-{179E93D0-A6E6-707C-245B-CB761431DA0C}" dt="2022-11-27T06:07:33.757" v="469"/>
      <pc:docMkLst>
        <pc:docMk/>
      </pc:docMkLst>
      <pc:sldChg chg="modTransition">
        <pc:chgData name="l227862Haider Abbas Moazzam" userId="S::l227862@lhr.nu.edu.pk::d525c2b8-5ba8-447c-b473-b3766f1456a5" providerId="AD" clId="Web-{179E93D0-A6E6-707C-245B-CB761431DA0C}" dt="2022-11-27T06:06:48.865" v="465"/>
        <pc:sldMkLst>
          <pc:docMk/>
          <pc:sldMk cId="109857222" sldId="256"/>
        </pc:sldMkLst>
      </pc:sldChg>
      <pc:sldChg chg="modTransition">
        <pc:chgData name="l227862Haider Abbas Moazzam" userId="S::l227862@lhr.nu.edu.pk::d525c2b8-5ba8-447c-b473-b3766f1456a5" providerId="AD" clId="Web-{179E93D0-A6E6-707C-245B-CB761431DA0C}" dt="2022-11-27T06:06:57.865" v="468"/>
        <pc:sldMkLst>
          <pc:docMk/>
          <pc:sldMk cId="448707329" sldId="257"/>
        </pc:sldMkLst>
      </pc:sldChg>
      <pc:sldChg chg="modTransition">
        <pc:chgData name="l227862Haider Abbas Moazzam" userId="S::l227862@lhr.nu.edu.pk::d525c2b8-5ba8-447c-b473-b3766f1456a5" providerId="AD" clId="Web-{179E93D0-A6E6-707C-245B-CB761431DA0C}" dt="2022-11-27T06:07:33.757" v="469"/>
        <pc:sldMkLst>
          <pc:docMk/>
          <pc:sldMk cId="2985394533" sldId="258"/>
        </pc:sldMkLst>
      </pc:sldChg>
      <pc:sldChg chg="addSp modSp mod setBg">
        <pc:chgData name="l227862Haider Abbas Moazzam" userId="S::l227862@lhr.nu.edu.pk::d525c2b8-5ba8-447c-b473-b3766f1456a5" providerId="AD" clId="Web-{179E93D0-A6E6-707C-245B-CB761431DA0C}" dt="2022-11-27T05:56:08.544" v="240" actId="1076"/>
        <pc:sldMkLst>
          <pc:docMk/>
          <pc:sldMk cId="3641973438" sldId="265"/>
        </pc:sldMkLst>
        <pc:spChg chg="mod ord">
          <ac:chgData name="l227862Haider Abbas Moazzam" userId="S::l227862@lhr.nu.edu.pk::d525c2b8-5ba8-447c-b473-b3766f1456a5" providerId="AD" clId="Web-{179E93D0-A6E6-707C-245B-CB761431DA0C}" dt="2022-11-27T05:53:42.461" v="100"/>
          <ac:spMkLst>
            <pc:docMk/>
            <pc:sldMk cId="3641973438" sldId="265"/>
            <ac:spMk id="2" creationId="{16B266D4-44CF-DEED-8175-1D7D86154E4C}"/>
          </ac:spMkLst>
        </pc:spChg>
        <pc:spChg chg="mod ord">
          <ac:chgData name="l227862Haider Abbas Moazzam" userId="S::l227862@lhr.nu.edu.pk::d525c2b8-5ba8-447c-b473-b3766f1456a5" providerId="AD" clId="Web-{179E93D0-A6E6-707C-245B-CB761431DA0C}" dt="2022-11-27T05:56:08.544" v="240" actId="1076"/>
          <ac:spMkLst>
            <pc:docMk/>
            <pc:sldMk cId="3641973438" sldId="265"/>
            <ac:spMk id="3" creationId="{282FE284-0E27-5F7D-5CCA-0B5D7EA69A20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5:53:42.461" v="100"/>
          <ac:spMkLst>
            <pc:docMk/>
            <pc:sldMk cId="3641973438" sldId="265"/>
            <ac:spMk id="10" creationId="{2ECA4CB2-9071-41EB-AABB-2D8EB939D0F8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5:53:42.461" v="100"/>
          <ac:spMkLst>
            <pc:docMk/>
            <pc:sldMk cId="3641973438" sldId="265"/>
            <ac:spMk id="12" creationId="{EB86F6BD-9C49-4F4F-99EA-9C5AA31835CD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5:53:42.461" v="100"/>
          <ac:spMkLst>
            <pc:docMk/>
            <pc:sldMk cId="3641973438" sldId="265"/>
            <ac:spMk id="14" creationId="{96DBE49D-AABD-458B-B2DF-4D5FA7D5C7F1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5:53:42.461" v="100"/>
          <ac:spMkLst>
            <pc:docMk/>
            <pc:sldMk cId="3641973438" sldId="265"/>
            <ac:spMk id="16" creationId="{C7DA365B-E064-481A-A62D-18CD31DB3F13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5:53:42.461" v="100"/>
          <ac:spMkLst>
            <pc:docMk/>
            <pc:sldMk cId="3641973438" sldId="265"/>
            <ac:spMk id="18" creationId="{96833CC6-729B-40E8-B891-D93467E34B1D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5:53:42.461" v="100"/>
          <ac:spMkLst>
            <pc:docMk/>
            <pc:sldMk cId="3641973438" sldId="265"/>
            <ac:spMk id="20" creationId="{DE4747ED-0989-4317-8B7B-7189AF3D4B24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5:53:42.461" v="100"/>
          <ac:spMkLst>
            <pc:docMk/>
            <pc:sldMk cId="3641973438" sldId="265"/>
            <ac:spMk id="22" creationId="{A5757897-7307-46AF-923D-FF5BF45DD009}"/>
          </ac:spMkLst>
        </pc:spChg>
        <pc:picChg chg="add mod">
          <ac:chgData name="l227862Haider Abbas Moazzam" userId="S::l227862@lhr.nu.edu.pk::d525c2b8-5ba8-447c-b473-b3766f1456a5" providerId="AD" clId="Web-{179E93D0-A6E6-707C-245B-CB761431DA0C}" dt="2022-11-27T05:53:42.461" v="100"/>
          <ac:picMkLst>
            <pc:docMk/>
            <pc:sldMk cId="3641973438" sldId="265"/>
            <ac:picMk id="4" creationId="{678EEA26-7053-9B79-A63D-76692BA39350}"/>
          </ac:picMkLst>
        </pc:picChg>
        <pc:picChg chg="add mod">
          <ac:chgData name="l227862Haider Abbas Moazzam" userId="S::l227862@lhr.nu.edu.pk::d525c2b8-5ba8-447c-b473-b3766f1456a5" providerId="AD" clId="Web-{179E93D0-A6E6-707C-245B-CB761431DA0C}" dt="2022-11-27T05:53:42.461" v="100"/>
          <ac:picMkLst>
            <pc:docMk/>
            <pc:sldMk cId="3641973438" sldId="265"/>
            <ac:picMk id="5" creationId="{0448CE55-C28A-AD2C-2C83-1F78F5F711DE}"/>
          </ac:picMkLst>
        </pc:picChg>
      </pc:sldChg>
      <pc:sldChg chg="addSp modSp new mod setBg">
        <pc:chgData name="l227862Haider Abbas Moazzam" userId="S::l227862@lhr.nu.edu.pk::d525c2b8-5ba8-447c-b473-b3766f1456a5" providerId="AD" clId="Web-{179E93D0-A6E6-707C-245B-CB761431DA0C}" dt="2022-11-27T06:03:44.437" v="455" actId="20577"/>
        <pc:sldMkLst>
          <pc:docMk/>
          <pc:sldMk cId="2464703664" sldId="266"/>
        </pc:sldMkLst>
        <pc:spChg chg="mod">
          <ac:chgData name="l227862Haider Abbas Moazzam" userId="S::l227862@lhr.nu.edu.pk::d525c2b8-5ba8-447c-b473-b3766f1456a5" providerId="AD" clId="Web-{179E93D0-A6E6-707C-245B-CB761431DA0C}" dt="2022-11-27T06:03:20.233" v="431" actId="1076"/>
          <ac:spMkLst>
            <pc:docMk/>
            <pc:sldMk cId="2464703664" sldId="266"/>
            <ac:spMk id="2" creationId="{549744EF-2BE6-15AD-9C29-4425BCF5DFFD}"/>
          </ac:spMkLst>
        </pc:spChg>
        <pc:spChg chg="mod">
          <ac:chgData name="l227862Haider Abbas Moazzam" userId="S::l227862@lhr.nu.edu.pk::d525c2b8-5ba8-447c-b473-b3766f1456a5" providerId="AD" clId="Web-{179E93D0-A6E6-707C-245B-CB761431DA0C}" dt="2022-11-27T06:03:22.499" v="432" actId="1076"/>
          <ac:spMkLst>
            <pc:docMk/>
            <pc:sldMk cId="2464703664" sldId="266"/>
            <ac:spMk id="3" creationId="{D513A382-AE4A-F7DC-36AC-09CF091F3846}"/>
          </ac:spMkLst>
        </pc:spChg>
        <pc:spChg chg="add mod">
          <ac:chgData name="l227862Haider Abbas Moazzam" userId="S::l227862@lhr.nu.edu.pk::d525c2b8-5ba8-447c-b473-b3766f1456a5" providerId="AD" clId="Web-{179E93D0-A6E6-707C-245B-CB761431DA0C}" dt="2022-11-27T06:03:44.437" v="455" actId="20577"/>
          <ac:spMkLst>
            <pc:docMk/>
            <pc:sldMk cId="2464703664" sldId="266"/>
            <ac:spMk id="6" creationId="{C9C3C750-7689-65BF-D61F-2F8BE15AE74C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6:00:39.399" v="389"/>
          <ac:spMkLst>
            <pc:docMk/>
            <pc:sldMk cId="2464703664" sldId="266"/>
            <ac:spMk id="9" creationId="{099405E2-1A96-4DBA-A9DC-4C2A1B421CA9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6:00:39.399" v="389"/>
          <ac:spMkLst>
            <pc:docMk/>
            <pc:sldMk cId="2464703664" sldId="266"/>
            <ac:spMk id="11" creationId="{BCF4857D-F003-4CA1-82AB-00900B1008BA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6:00:39.399" v="389"/>
          <ac:spMkLst>
            <pc:docMk/>
            <pc:sldMk cId="2464703664" sldId="266"/>
            <ac:spMk id="13" creationId="{79855050-A75B-4DD0-9B56-8B1C7722D884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6:00:39.399" v="389"/>
          <ac:spMkLst>
            <pc:docMk/>
            <pc:sldMk cId="2464703664" sldId="266"/>
            <ac:spMk id="15" creationId="{5E6738EB-6FF0-4AF9-8462-57F4494B88B2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6:00:39.399" v="389"/>
          <ac:spMkLst>
            <pc:docMk/>
            <pc:sldMk cId="2464703664" sldId="266"/>
            <ac:spMk id="17" creationId="{DB791336-FCAA-4174-9303-B3F374861110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6:00:39.399" v="389"/>
          <ac:spMkLst>
            <pc:docMk/>
            <pc:sldMk cId="2464703664" sldId="266"/>
            <ac:spMk id="19" creationId="{CA212158-300D-44D0-9CCE-472C3F669EE1}"/>
          </ac:spMkLst>
        </pc:spChg>
        <pc:spChg chg="add">
          <ac:chgData name="l227862Haider Abbas Moazzam" userId="S::l227862@lhr.nu.edu.pk::d525c2b8-5ba8-447c-b473-b3766f1456a5" providerId="AD" clId="Web-{179E93D0-A6E6-707C-245B-CB761431DA0C}" dt="2022-11-27T06:00:39.399" v="389"/>
          <ac:spMkLst>
            <pc:docMk/>
            <pc:sldMk cId="2464703664" sldId="266"/>
            <ac:spMk id="21" creationId="{988521F4-D44A-42C5-9BDB-5CA25554098B}"/>
          </ac:spMkLst>
        </pc:spChg>
        <pc:picChg chg="add mod ord">
          <ac:chgData name="l227862Haider Abbas Moazzam" userId="S::l227862@lhr.nu.edu.pk::d525c2b8-5ba8-447c-b473-b3766f1456a5" providerId="AD" clId="Web-{179E93D0-A6E6-707C-245B-CB761431DA0C}" dt="2022-11-27T06:02:30.403" v="421" actId="14100"/>
          <ac:picMkLst>
            <pc:docMk/>
            <pc:sldMk cId="2464703664" sldId="266"/>
            <ac:picMk id="4" creationId="{D6DCC7F8-EE57-F6C2-C715-6C65F13AA0B9}"/>
          </ac:picMkLst>
        </pc:picChg>
        <pc:picChg chg="add mod">
          <ac:chgData name="l227862Haider Abbas Moazzam" userId="S::l227862@lhr.nu.edu.pk::d525c2b8-5ba8-447c-b473-b3766f1456a5" providerId="AD" clId="Web-{179E93D0-A6E6-707C-245B-CB761431DA0C}" dt="2022-11-27T06:03:39.108" v="439" actId="14100"/>
          <ac:picMkLst>
            <pc:docMk/>
            <pc:sldMk cId="2464703664" sldId="266"/>
            <ac:picMk id="5" creationId="{41722234-D452-EB5D-E1BD-67DB2BBDA54B}"/>
          </ac:picMkLst>
        </pc:picChg>
      </pc:sldChg>
      <pc:sldChg chg="new del">
        <pc:chgData name="l227862Haider Abbas Moazzam" userId="S::l227862@lhr.nu.edu.pk::d525c2b8-5ba8-447c-b473-b3766f1456a5" providerId="AD" clId="Web-{179E93D0-A6E6-707C-245B-CB761431DA0C}" dt="2022-11-27T05:56:29.639" v="243"/>
        <pc:sldMkLst>
          <pc:docMk/>
          <pc:sldMk cId="472601932" sldId="267"/>
        </pc:sldMkLst>
      </pc:sldChg>
    </pc:docChg>
  </pc:docChgLst>
  <pc:docChgLst>
    <pc:chgData name="l227862Haider Abbas Moazzam" userId="S::l227862@lhr.nu.edu.pk::d525c2b8-5ba8-447c-b473-b3766f1456a5" providerId="AD" clId="Web-{6A521151-73F7-6476-0468-102E7DE4AAEE}"/>
    <pc:docChg chg="addSld modSld">
      <pc:chgData name="l227862Haider Abbas Moazzam" userId="S::l227862@lhr.nu.edu.pk::d525c2b8-5ba8-447c-b473-b3766f1456a5" providerId="AD" clId="Web-{6A521151-73F7-6476-0468-102E7DE4AAEE}" dt="2022-11-26T14:40:09.162" v="439" actId="1076"/>
      <pc:docMkLst>
        <pc:docMk/>
      </pc:docMkLst>
      <pc:sldChg chg="modSp">
        <pc:chgData name="l227862Haider Abbas Moazzam" userId="S::l227862@lhr.nu.edu.pk::d525c2b8-5ba8-447c-b473-b3766f1456a5" providerId="AD" clId="Web-{6A521151-73F7-6476-0468-102E7DE4AAEE}" dt="2022-11-26T14:26:28.605" v="274" actId="14100"/>
        <pc:sldMkLst>
          <pc:docMk/>
          <pc:sldMk cId="414268089" sldId="261"/>
        </pc:sldMkLst>
        <pc:picChg chg="mod">
          <ac:chgData name="l227862Haider Abbas Moazzam" userId="S::l227862@lhr.nu.edu.pk::d525c2b8-5ba8-447c-b473-b3766f1456a5" providerId="AD" clId="Web-{6A521151-73F7-6476-0468-102E7DE4AAEE}" dt="2022-11-26T14:26:28.605" v="274" actId="14100"/>
          <ac:picMkLst>
            <pc:docMk/>
            <pc:sldMk cId="414268089" sldId="261"/>
            <ac:picMk id="5" creationId="{75296DFA-75F6-CA06-1D59-02C8EE92849A}"/>
          </ac:picMkLst>
        </pc:picChg>
      </pc:sldChg>
      <pc:sldChg chg="addSp modSp">
        <pc:chgData name="l227862Haider Abbas Moazzam" userId="S::l227862@lhr.nu.edu.pk::d525c2b8-5ba8-447c-b473-b3766f1456a5" providerId="AD" clId="Web-{6A521151-73F7-6476-0468-102E7DE4AAEE}" dt="2022-11-26T14:11:55.934" v="166" actId="14100"/>
        <pc:sldMkLst>
          <pc:docMk/>
          <pc:sldMk cId="342245340" sldId="262"/>
        </pc:sldMkLst>
        <pc:spChg chg="mod">
          <ac:chgData name="l227862Haider Abbas Moazzam" userId="S::l227862@lhr.nu.edu.pk::d525c2b8-5ba8-447c-b473-b3766f1456a5" providerId="AD" clId="Web-{6A521151-73F7-6476-0468-102E7DE4AAEE}" dt="2022-11-26T14:09:55.431" v="158" actId="1076"/>
          <ac:spMkLst>
            <pc:docMk/>
            <pc:sldMk cId="342245340" sldId="262"/>
            <ac:spMk id="3" creationId="{9E89BB09-428C-141D-3230-CE02216073B7}"/>
          </ac:spMkLst>
        </pc:spChg>
        <pc:picChg chg="add mod">
          <ac:chgData name="l227862Haider Abbas Moazzam" userId="S::l227862@lhr.nu.edu.pk::d525c2b8-5ba8-447c-b473-b3766f1456a5" providerId="AD" clId="Web-{6A521151-73F7-6476-0468-102E7DE4AAEE}" dt="2022-11-26T14:11:55.934" v="166" actId="14100"/>
          <ac:picMkLst>
            <pc:docMk/>
            <pc:sldMk cId="342245340" sldId="262"/>
            <ac:picMk id="4" creationId="{506DCC74-B2A2-DE86-835E-9036979354C9}"/>
          </ac:picMkLst>
        </pc:picChg>
      </pc:sldChg>
      <pc:sldChg chg="addSp delSp modSp new mod setBg">
        <pc:chgData name="l227862Haider Abbas Moazzam" userId="S::l227862@lhr.nu.edu.pk::d525c2b8-5ba8-447c-b473-b3766f1456a5" providerId="AD" clId="Web-{6A521151-73F7-6476-0468-102E7DE4AAEE}" dt="2022-11-26T14:40:09.162" v="439" actId="1076"/>
        <pc:sldMkLst>
          <pc:docMk/>
          <pc:sldMk cId="2113254451" sldId="263"/>
        </pc:sldMkLst>
        <pc:spChg chg="mod">
          <ac:chgData name="l227862Haider Abbas Moazzam" userId="S::l227862@lhr.nu.edu.pk::d525c2b8-5ba8-447c-b473-b3766f1456a5" providerId="AD" clId="Web-{6A521151-73F7-6476-0468-102E7DE4AAEE}" dt="2022-11-26T14:40:09.162" v="439" actId="1076"/>
          <ac:spMkLst>
            <pc:docMk/>
            <pc:sldMk cId="2113254451" sldId="263"/>
            <ac:spMk id="2" creationId="{356CA3FF-E398-375F-D99C-16879D328C52}"/>
          </ac:spMkLst>
        </pc:spChg>
        <pc:spChg chg="del">
          <ac:chgData name="l227862Haider Abbas Moazzam" userId="S::l227862@lhr.nu.edu.pk::d525c2b8-5ba8-447c-b473-b3766f1456a5" providerId="AD" clId="Web-{6A521151-73F7-6476-0468-102E7DE4AAEE}" dt="2022-11-26T14:19:50.170" v="186"/>
          <ac:spMkLst>
            <pc:docMk/>
            <pc:sldMk cId="2113254451" sldId="263"/>
            <ac:spMk id="3" creationId="{3114B113-746D-4AF8-10D7-DDC6EB992B75}"/>
          </ac:spMkLst>
        </pc:spChg>
        <pc:spChg chg="add del mod">
          <ac:chgData name="l227862Haider Abbas Moazzam" userId="S::l227862@lhr.nu.edu.pk::d525c2b8-5ba8-447c-b473-b3766f1456a5" providerId="AD" clId="Web-{6A521151-73F7-6476-0468-102E7DE4AAEE}" dt="2022-11-26T14:39:59.803" v="438" actId="20577"/>
          <ac:spMkLst>
            <pc:docMk/>
            <pc:sldMk cId="2113254451" sldId="263"/>
            <ac:spMk id="6" creationId="{C45848DB-6298-94B7-4706-5FDE5BCD7B53}"/>
          </ac:spMkLst>
        </pc:spChg>
        <pc:spChg chg="add">
          <ac:chgData name="l227862Haider Abbas Moazzam" userId="S::l227862@lhr.nu.edu.pk::d525c2b8-5ba8-447c-b473-b3766f1456a5" providerId="AD" clId="Web-{6A521151-73F7-6476-0468-102E7DE4AAEE}" dt="2022-11-26T14:35:26.093" v="329"/>
          <ac:spMkLst>
            <pc:docMk/>
            <pc:sldMk cId="2113254451" sldId="263"/>
            <ac:spMk id="15" creationId="{099405E2-1A96-4DBA-A9DC-4C2A1B421CA9}"/>
          </ac:spMkLst>
        </pc:spChg>
        <pc:spChg chg="add">
          <ac:chgData name="l227862Haider Abbas Moazzam" userId="S::l227862@lhr.nu.edu.pk::d525c2b8-5ba8-447c-b473-b3766f1456a5" providerId="AD" clId="Web-{6A521151-73F7-6476-0468-102E7DE4AAEE}" dt="2022-11-26T14:35:26.093" v="329"/>
          <ac:spMkLst>
            <pc:docMk/>
            <pc:sldMk cId="2113254451" sldId="263"/>
            <ac:spMk id="17" creationId="{DB791336-FCAA-4174-9303-B3F374861110}"/>
          </ac:spMkLst>
        </pc:spChg>
        <pc:spChg chg="add">
          <ac:chgData name="l227862Haider Abbas Moazzam" userId="S::l227862@lhr.nu.edu.pk::d525c2b8-5ba8-447c-b473-b3766f1456a5" providerId="AD" clId="Web-{6A521151-73F7-6476-0468-102E7DE4AAEE}" dt="2022-11-26T14:35:26.093" v="329"/>
          <ac:spMkLst>
            <pc:docMk/>
            <pc:sldMk cId="2113254451" sldId="263"/>
            <ac:spMk id="19" creationId="{988521F4-D44A-42C5-9BDB-5CA25554098B}"/>
          </ac:spMkLst>
        </pc:spChg>
        <pc:spChg chg="add">
          <ac:chgData name="l227862Haider Abbas Moazzam" userId="S::l227862@lhr.nu.edu.pk::d525c2b8-5ba8-447c-b473-b3766f1456a5" providerId="AD" clId="Web-{6A521151-73F7-6476-0468-102E7DE4AAEE}" dt="2022-11-26T14:35:26.093" v="329"/>
          <ac:spMkLst>
            <pc:docMk/>
            <pc:sldMk cId="2113254451" sldId="263"/>
            <ac:spMk id="21" creationId="{1649735B-7A94-4CFA-B31A-CFBAD459BD24}"/>
          </ac:spMkLst>
        </pc:spChg>
        <pc:spChg chg="add">
          <ac:chgData name="l227862Haider Abbas Moazzam" userId="S::l227862@lhr.nu.edu.pk::d525c2b8-5ba8-447c-b473-b3766f1456a5" providerId="AD" clId="Web-{6A521151-73F7-6476-0468-102E7DE4AAEE}" dt="2022-11-26T14:35:26.093" v="329"/>
          <ac:spMkLst>
            <pc:docMk/>
            <pc:sldMk cId="2113254451" sldId="263"/>
            <ac:spMk id="23" creationId="{24E81BD4-F8B8-44C0-A93B-A825E70EF8CC}"/>
          </ac:spMkLst>
        </pc:spChg>
        <pc:graphicFrameChg chg="add del">
          <ac:chgData name="l227862Haider Abbas Moazzam" userId="S::l227862@lhr.nu.edu.pk::d525c2b8-5ba8-447c-b473-b3766f1456a5" providerId="AD" clId="Web-{6A521151-73F7-6476-0468-102E7DE4AAEE}" dt="2022-11-26T14:35:18.280" v="328"/>
          <ac:graphicFrameMkLst>
            <pc:docMk/>
            <pc:sldMk cId="2113254451" sldId="263"/>
            <ac:graphicFrameMk id="12" creationId="{CC22E4CD-7D5A-9856-1777-21E6B78DE3D1}"/>
          </ac:graphicFrameMkLst>
        </pc:graphicFrameChg>
        <pc:picChg chg="add del mod ord">
          <ac:chgData name="l227862Haider Abbas Moazzam" userId="S::l227862@lhr.nu.edu.pk::d525c2b8-5ba8-447c-b473-b3766f1456a5" providerId="AD" clId="Web-{6A521151-73F7-6476-0468-102E7DE4AAEE}" dt="2022-11-26T14:20:27.280" v="189"/>
          <ac:picMkLst>
            <pc:docMk/>
            <pc:sldMk cId="2113254451" sldId="263"/>
            <ac:picMk id="4" creationId="{A3D900F8-5A13-8BF1-FB1C-698BBC2EBFE8}"/>
          </ac:picMkLst>
        </pc:picChg>
        <pc:picChg chg="add mod">
          <ac:chgData name="l227862Haider Abbas Moazzam" userId="S::l227862@lhr.nu.edu.pk::d525c2b8-5ba8-447c-b473-b3766f1456a5" providerId="AD" clId="Web-{6A521151-73F7-6476-0468-102E7DE4AAEE}" dt="2022-11-26T14:35:26.093" v="329"/>
          <ac:picMkLst>
            <pc:docMk/>
            <pc:sldMk cId="2113254451" sldId="263"/>
            <ac:picMk id="7" creationId="{8F481489-CBA9-1C49-B106-81D2720FE4B3}"/>
          </ac:picMkLst>
        </pc:picChg>
        <pc:picChg chg="add mod ord">
          <ac:chgData name="l227862Haider Abbas Moazzam" userId="S::l227862@lhr.nu.edu.pk::d525c2b8-5ba8-447c-b473-b3766f1456a5" providerId="AD" clId="Web-{6A521151-73F7-6476-0468-102E7DE4AAEE}" dt="2022-11-26T14:35:26.093" v="329"/>
          <ac:picMkLst>
            <pc:docMk/>
            <pc:sldMk cId="2113254451" sldId="263"/>
            <ac:picMk id="8" creationId="{CBD50E4D-51AA-42C7-6DDB-DF4D9D5B6913}"/>
          </ac:picMkLst>
        </pc:picChg>
        <pc:picChg chg="add mod ord">
          <ac:chgData name="l227862Haider Abbas Moazzam" userId="S::l227862@lhr.nu.edu.pk::d525c2b8-5ba8-447c-b473-b3766f1456a5" providerId="AD" clId="Web-{6A521151-73F7-6476-0468-102E7DE4AAEE}" dt="2022-11-26T14:35:26.093" v="329"/>
          <ac:picMkLst>
            <pc:docMk/>
            <pc:sldMk cId="2113254451" sldId="263"/>
            <ac:picMk id="9" creationId="{8A3DF700-62EA-CC9E-5704-8060CDDCE63D}"/>
          </ac:picMkLst>
        </pc:picChg>
        <pc:picChg chg="add mod">
          <ac:chgData name="l227862Haider Abbas Moazzam" userId="S::l227862@lhr.nu.edu.pk::d525c2b8-5ba8-447c-b473-b3766f1456a5" providerId="AD" clId="Web-{6A521151-73F7-6476-0468-102E7DE4AAEE}" dt="2022-11-26T14:35:26.093" v="329"/>
          <ac:picMkLst>
            <pc:docMk/>
            <pc:sldMk cId="2113254451" sldId="263"/>
            <ac:picMk id="10" creationId="{4A695933-E28E-F5D1-265C-301D449CE8C2}"/>
          </ac:picMkLst>
        </pc:picChg>
      </pc:sldChg>
    </pc:docChg>
  </pc:docChgLst>
  <pc:docChgLst>
    <pc:chgData name="l227862Haider Abbas Moazzam" userId="S::l227862@lhr.nu.edu.pk::d525c2b8-5ba8-447c-b473-b3766f1456a5" providerId="AD" clId="Web-{91B75D29-E907-5998-CF68-3F0B2913EC60}"/>
    <pc:docChg chg="addSld delSld">
      <pc:chgData name="l227862Haider Abbas Moazzam" userId="S::l227862@lhr.nu.edu.pk::d525c2b8-5ba8-447c-b473-b3766f1456a5" providerId="AD" clId="Web-{91B75D29-E907-5998-CF68-3F0B2913EC60}" dt="2022-11-26T13:53:53.293" v="1"/>
      <pc:docMkLst>
        <pc:docMk/>
      </pc:docMkLst>
      <pc:sldChg chg="add del">
        <pc:chgData name="l227862Haider Abbas Moazzam" userId="S::l227862@lhr.nu.edu.pk::d525c2b8-5ba8-447c-b473-b3766f1456a5" providerId="AD" clId="Web-{91B75D29-E907-5998-CF68-3F0B2913EC60}" dt="2022-11-26T13:53:53.293" v="1"/>
        <pc:sldMkLst>
          <pc:docMk/>
          <pc:sldMk cId="342245340" sldId="262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F826B-7E5B-49AE-9CC9-F382E08286E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B8E1F9-FEFC-4653-A947-16D99B344283}">
      <dgm:prSet/>
      <dgm:spPr/>
      <dgm:t>
        <a:bodyPr/>
        <a:lstStyle/>
        <a:p>
          <a:r>
            <a:rPr lang="en-US"/>
            <a:t>• Austrian Air Balloons in 1849</a:t>
          </a:r>
        </a:p>
      </dgm:t>
    </dgm:pt>
    <dgm:pt modelId="{3155451B-BD0B-4CD4-85A2-831191C62AE7}" type="parTrans" cxnId="{D71FDDB0-BDCD-46AD-8FEF-9EAF560E94EA}">
      <dgm:prSet/>
      <dgm:spPr/>
      <dgm:t>
        <a:bodyPr/>
        <a:lstStyle/>
        <a:p>
          <a:endParaRPr lang="en-US"/>
        </a:p>
      </dgm:t>
    </dgm:pt>
    <dgm:pt modelId="{3B32DABA-E294-4D5A-BD7F-71F67F126000}" type="sibTrans" cxnId="{D71FDDB0-BDCD-46AD-8FEF-9EAF560E94EA}">
      <dgm:prSet/>
      <dgm:spPr/>
      <dgm:t>
        <a:bodyPr/>
        <a:lstStyle/>
        <a:p>
          <a:endParaRPr lang="en-US"/>
        </a:p>
      </dgm:t>
    </dgm:pt>
    <dgm:pt modelId="{1F5F95AE-C116-4B40-9AB4-B71428833658}">
      <dgm:prSet/>
      <dgm:spPr/>
      <dgm:t>
        <a:bodyPr/>
        <a:lstStyle/>
        <a:p>
          <a:r>
            <a:rPr lang="en-US"/>
            <a:t>• A.M.Low's pilotless aircraft against the zeppelins (WW1)</a:t>
          </a:r>
        </a:p>
      </dgm:t>
    </dgm:pt>
    <dgm:pt modelId="{35904840-4528-4DAB-BE06-0697BE4DA57F}" type="parTrans" cxnId="{88F1883D-2815-4DDC-B290-81A5A55C90D8}">
      <dgm:prSet/>
      <dgm:spPr/>
      <dgm:t>
        <a:bodyPr/>
        <a:lstStyle/>
        <a:p>
          <a:endParaRPr lang="en-US"/>
        </a:p>
      </dgm:t>
    </dgm:pt>
    <dgm:pt modelId="{9F5D6CC9-281D-47DD-80A3-27DF31FD4778}" type="sibTrans" cxnId="{88F1883D-2815-4DDC-B290-81A5A55C90D8}">
      <dgm:prSet/>
      <dgm:spPr/>
      <dgm:t>
        <a:bodyPr/>
        <a:lstStyle/>
        <a:p>
          <a:endParaRPr lang="en-US"/>
        </a:p>
      </dgm:t>
    </dgm:pt>
    <dgm:pt modelId="{8FCFF706-5B8C-46A7-AB1C-D5D027687E4D}">
      <dgm:prSet/>
      <dgm:spPr/>
      <dgm:t>
        <a:bodyPr/>
        <a:lstStyle/>
        <a:p>
          <a:r>
            <a:rPr lang="en-US"/>
            <a:t>• Hewitt Sperry Automatic Airplane (aerial torpedo)</a:t>
          </a:r>
        </a:p>
      </dgm:t>
    </dgm:pt>
    <dgm:pt modelId="{CA9B4261-8ECE-43C0-A644-EFE66097ACFB}" type="parTrans" cxnId="{FDCAB2DC-5D1C-40D1-A91E-0606EEAD6536}">
      <dgm:prSet/>
      <dgm:spPr/>
      <dgm:t>
        <a:bodyPr/>
        <a:lstStyle/>
        <a:p>
          <a:endParaRPr lang="en-US"/>
        </a:p>
      </dgm:t>
    </dgm:pt>
    <dgm:pt modelId="{BF8C7FEF-A859-4858-B835-0B59E0DCE588}" type="sibTrans" cxnId="{FDCAB2DC-5D1C-40D1-A91E-0606EEAD6536}">
      <dgm:prSet/>
      <dgm:spPr/>
      <dgm:t>
        <a:bodyPr/>
        <a:lstStyle/>
        <a:p>
          <a:endParaRPr lang="en-US"/>
        </a:p>
      </dgm:t>
    </dgm:pt>
    <dgm:pt modelId="{D66B218B-0FF5-4F61-824C-57CDADFE6054}">
      <dgm:prSet/>
      <dgm:spPr/>
      <dgm:t>
        <a:bodyPr/>
        <a:lstStyle/>
        <a:p>
          <a:r>
            <a:rPr lang="en-US"/>
            <a:t>• Kettering Bug in 1918</a:t>
          </a:r>
        </a:p>
      </dgm:t>
    </dgm:pt>
    <dgm:pt modelId="{95BE05EF-C60E-4281-AE24-8F744BF38C58}" type="parTrans" cxnId="{8F27711E-2366-42F4-9329-3C7DEF2EE334}">
      <dgm:prSet/>
      <dgm:spPr/>
      <dgm:t>
        <a:bodyPr/>
        <a:lstStyle/>
        <a:p>
          <a:endParaRPr lang="en-US"/>
        </a:p>
      </dgm:t>
    </dgm:pt>
    <dgm:pt modelId="{6C47620B-E2ED-407C-A994-159A966E0363}" type="sibTrans" cxnId="{8F27711E-2366-42F4-9329-3C7DEF2EE334}">
      <dgm:prSet/>
      <dgm:spPr/>
      <dgm:t>
        <a:bodyPr/>
        <a:lstStyle/>
        <a:p>
          <a:endParaRPr lang="en-US"/>
        </a:p>
      </dgm:t>
    </dgm:pt>
    <dgm:pt modelId="{57785ECF-4CB1-4151-AC93-61A98F11098A}" type="pres">
      <dgm:prSet presAssocID="{478F826B-7E5B-49AE-9CC9-F382E08286EC}" presName="diagram" presStyleCnt="0">
        <dgm:presLayoutVars>
          <dgm:dir/>
          <dgm:resizeHandles val="exact"/>
        </dgm:presLayoutVars>
      </dgm:prSet>
      <dgm:spPr/>
    </dgm:pt>
    <dgm:pt modelId="{8014DFB3-B257-4A4D-BC1E-6420AB8D3282}" type="pres">
      <dgm:prSet presAssocID="{01B8E1F9-FEFC-4653-A947-16D99B344283}" presName="node" presStyleLbl="node1" presStyleIdx="0" presStyleCnt="4">
        <dgm:presLayoutVars>
          <dgm:bulletEnabled val="1"/>
        </dgm:presLayoutVars>
      </dgm:prSet>
      <dgm:spPr/>
    </dgm:pt>
    <dgm:pt modelId="{7C07612A-57F4-4306-94F4-80C007320FF0}" type="pres">
      <dgm:prSet presAssocID="{3B32DABA-E294-4D5A-BD7F-71F67F126000}" presName="sibTrans" presStyleLbl="sibTrans2D1" presStyleIdx="0" presStyleCnt="3"/>
      <dgm:spPr/>
    </dgm:pt>
    <dgm:pt modelId="{DDF5DE96-056C-4FDF-98E0-9CF8A6107218}" type="pres">
      <dgm:prSet presAssocID="{3B32DABA-E294-4D5A-BD7F-71F67F126000}" presName="connectorText" presStyleLbl="sibTrans2D1" presStyleIdx="0" presStyleCnt="3"/>
      <dgm:spPr/>
    </dgm:pt>
    <dgm:pt modelId="{2E47C409-F0C4-4624-AB5B-C914C4F15EC9}" type="pres">
      <dgm:prSet presAssocID="{1F5F95AE-C116-4B40-9AB4-B71428833658}" presName="node" presStyleLbl="node1" presStyleIdx="1" presStyleCnt="4">
        <dgm:presLayoutVars>
          <dgm:bulletEnabled val="1"/>
        </dgm:presLayoutVars>
      </dgm:prSet>
      <dgm:spPr/>
    </dgm:pt>
    <dgm:pt modelId="{FA181DCA-7434-4684-AB97-8512D2E9732C}" type="pres">
      <dgm:prSet presAssocID="{9F5D6CC9-281D-47DD-80A3-27DF31FD4778}" presName="sibTrans" presStyleLbl="sibTrans2D1" presStyleIdx="1" presStyleCnt="3"/>
      <dgm:spPr/>
    </dgm:pt>
    <dgm:pt modelId="{AE91D77F-D97D-4E6D-9FAD-2262EBED37CB}" type="pres">
      <dgm:prSet presAssocID="{9F5D6CC9-281D-47DD-80A3-27DF31FD4778}" presName="connectorText" presStyleLbl="sibTrans2D1" presStyleIdx="1" presStyleCnt="3"/>
      <dgm:spPr/>
    </dgm:pt>
    <dgm:pt modelId="{2BBD2B3A-874D-4558-AADB-567CB65FE68D}" type="pres">
      <dgm:prSet presAssocID="{8FCFF706-5B8C-46A7-AB1C-D5D027687E4D}" presName="node" presStyleLbl="node1" presStyleIdx="2" presStyleCnt="4">
        <dgm:presLayoutVars>
          <dgm:bulletEnabled val="1"/>
        </dgm:presLayoutVars>
      </dgm:prSet>
      <dgm:spPr/>
    </dgm:pt>
    <dgm:pt modelId="{E17B579B-F34C-4DC1-821E-848502C2249D}" type="pres">
      <dgm:prSet presAssocID="{BF8C7FEF-A859-4858-B835-0B59E0DCE588}" presName="sibTrans" presStyleLbl="sibTrans2D1" presStyleIdx="2" presStyleCnt="3"/>
      <dgm:spPr/>
    </dgm:pt>
    <dgm:pt modelId="{CAFAA188-416A-410A-B27E-D153C5C8307C}" type="pres">
      <dgm:prSet presAssocID="{BF8C7FEF-A859-4858-B835-0B59E0DCE588}" presName="connectorText" presStyleLbl="sibTrans2D1" presStyleIdx="2" presStyleCnt="3"/>
      <dgm:spPr/>
    </dgm:pt>
    <dgm:pt modelId="{5B520CBD-D594-47EB-A3E2-B76161AD37B9}" type="pres">
      <dgm:prSet presAssocID="{D66B218B-0FF5-4F61-824C-57CDADFE6054}" presName="node" presStyleLbl="node1" presStyleIdx="3" presStyleCnt="4">
        <dgm:presLayoutVars>
          <dgm:bulletEnabled val="1"/>
        </dgm:presLayoutVars>
      </dgm:prSet>
      <dgm:spPr/>
    </dgm:pt>
  </dgm:ptLst>
  <dgm:cxnLst>
    <dgm:cxn modelId="{D136A303-669A-45AA-9396-68BF41C3E53E}" type="presOf" srcId="{3B32DABA-E294-4D5A-BD7F-71F67F126000}" destId="{7C07612A-57F4-4306-94F4-80C007320FF0}" srcOrd="0" destOrd="0" presId="urn:microsoft.com/office/officeart/2005/8/layout/process5"/>
    <dgm:cxn modelId="{B1D23410-7B60-44D2-A9E1-E2730C568A55}" type="presOf" srcId="{478F826B-7E5B-49AE-9CC9-F382E08286EC}" destId="{57785ECF-4CB1-4151-AC93-61A98F11098A}" srcOrd="0" destOrd="0" presId="urn:microsoft.com/office/officeart/2005/8/layout/process5"/>
    <dgm:cxn modelId="{8F27711E-2366-42F4-9329-3C7DEF2EE334}" srcId="{478F826B-7E5B-49AE-9CC9-F382E08286EC}" destId="{D66B218B-0FF5-4F61-824C-57CDADFE6054}" srcOrd="3" destOrd="0" parTransId="{95BE05EF-C60E-4281-AE24-8F744BF38C58}" sibTransId="{6C47620B-E2ED-407C-A994-159A966E0363}"/>
    <dgm:cxn modelId="{E4B3A11F-65A8-4E99-8DB7-8FD0DFC5C1E8}" type="presOf" srcId="{1F5F95AE-C116-4B40-9AB4-B71428833658}" destId="{2E47C409-F0C4-4624-AB5B-C914C4F15EC9}" srcOrd="0" destOrd="0" presId="urn:microsoft.com/office/officeart/2005/8/layout/process5"/>
    <dgm:cxn modelId="{1E706935-CD9C-4AB0-AAC4-7A978827F938}" type="presOf" srcId="{BF8C7FEF-A859-4858-B835-0B59E0DCE588}" destId="{CAFAA188-416A-410A-B27E-D153C5C8307C}" srcOrd="1" destOrd="0" presId="urn:microsoft.com/office/officeart/2005/8/layout/process5"/>
    <dgm:cxn modelId="{88F1883D-2815-4DDC-B290-81A5A55C90D8}" srcId="{478F826B-7E5B-49AE-9CC9-F382E08286EC}" destId="{1F5F95AE-C116-4B40-9AB4-B71428833658}" srcOrd="1" destOrd="0" parTransId="{35904840-4528-4DAB-BE06-0697BE4DA57F}" sibTransId="{9F5D6CC9-281D-47DD-80A3-27DF31FD4778}"/>
    <dgm:cxn modelId="{88F60947-D4B6-409C-BE59-7F510D8F44DD}" type="presOf" srcId="{D66B218B-0FF5-4F61-824C-57CDADFE6054}" destId="{5B520CBD-D594-47EB-A3E2-B76161AD37B9}" srcOrd="0" destOrd="0" presId="urn:microsoft.com/office/officeart/2005/8/layout/process5"/>
    <dgm:cxn modelId="{6BBCA44E-468A-4ACA-9022-B410B499CBE5}" type="presOf" srcId="{8FCFF706-5B8C-46A7-AB1C-D5D027687E4D}" destId="{2BBD2B3A-874D-4558-AADB-567CB65FE68D}" srcOrd="0" destOrd="0" presId="urn:microsoft.com/office/officeart/2005/8/layout/process5"/>
    <dgm:cxn modelId="{6CE20299-D8A8-4458-8B82-AC7D38953868}" type="presOf" srcId="{01B8E1F9-FEFC-4653-A947-16D99B344283}" destId="{8014DFB3-B257-4A4D-BC1E-6420AB8D3282}" srcOrd="0" destOrd="0" presId="urn:microsoft.com/office/officeart/2005/8/layout/process5"/>
    <dgm:cxn modelId="{ECD920AE-EFC4-47DE-9B20-D2A224F28F6F}" type="presOf" srcId="{9F5D6CC9-281D-47DD-80A3-27DF31FD4778}" destId="{FA181DCA-7434-4684-AB97-8512D2E9732C}" srcOrd="0" destOrd="0" presId="urn:microsoft.com/office/officeart/2005/8/layout/process5"/>
    <dgm:cxn modelId="{D71FDDB0-BDCD-46AD-8FEF-9EAF560E94EA}" srcId="{478F826B-7E5B-49AE-9CC9-F382E08286EC}" destId="{01B8E1F9-FEFC-4653-A947-16D99B344283}" srcOrd="0" destOrd="0" parTransId="{3155451B-BD0B-4CD4-85A2-831191C62AE7}" sibTransId="{3B32DABA-E294-4D5A-BD7F-71F67F126000}"/>
    <dgm:cxn modelId="{ED74E4B7-B168-4C19-AB79-2864EC5B817B}" type="presOf" srcId="{BF8C7FEF-A859-4858-B835-0B59E0DCE588}" destId="{E17B579B-F34C-4DC1-821E-848502C2249D}" srcOrd="0" destOrd="0" presId="urn:microsoft.com/office/officeart/2005/8/layout/process5"/>
    <dgm:cxn modelId="{3E1D46D4-2A16-48A6-B894-2880FCAC025D}" type="presOf" srcId="{9F5D6CC9-281D-47DD-80A3-27DF31FD4778}" destId="{AE91D77F-D97D-4E6D-9FAD-2262EBED37CB}" srcOrd="1" destOrd="0" presId="urn:microsoft.com/office/officeart/2005/8/layout/process5"/>
    <dgm:cxn modelId="{710536DA-7127-48EF-9A34-E316DF975BBD}" type="presOf" srcId="{3B32DABA-E294-4D5A-BD7F-71F67F126000}" destId="{DDF5DE96-056C-4FDF-98E0-9CF8A6107218}" srcOrd="1" destOrd="0" presId="urn:microsoft.com/office/officeart/2005/8/layout/process5"/>
    <dgm:cxn modelId="{FDCAB2DC-5D1C-40D1-A91E-0606EEAD6536}" srcId="{478F826B-7E5B-49AE-9CC9-F382E08286EC}" destId="{8FCFF706-5B8C-46A7-AB1C-D5D027687E4D}" srcOrd="2" destOrd="0" parTransId="{CA9B4261-8ECE-43C0-A644-EFE66097ACFB}" sibTransId="{BF8C7FEF-A859-4858-B835-0B59E0DCE588}"/>
    <dgm:cxn modelId="{B7882DD4-9F82-4099-ABE8-EF82AEB7C81F}" type="presParOf" srcId="{57785ECF-4CB1-4151-AC93-61A98F11098A}" destId="{8014DFB3-B257-4A4D-BC1E-6420AB8D3282}" srcOrd="0" destOrd="0" presId="urn:microsoft.com/office/officeart/2005/8/layout/process5"/>
    <dgm:cxn modelId="{CF88004F-C86E-4FAF-A03A-038834176E00}" type="presParOf" srcId="{57785ECF-4CB1-4151-AC93-61A98F11098A}" destId="{7C07612A-57F4-4306-94F4-80C007320FF0}" srcOrd="1" destOrd="0" presId="urn:microsoft.com/office/officeart/2005/8/layout/process5"/>
    <dgm:cxn modelId="{80E48046-5D3C-44A6-9315-19CA1E6F833E}" type="presParOf" srcId="{7C07612A-57F4-4306-94F4-80C007320FF0}" destId="{DDF5DE96-056C-4FDF-98E0-9CF8A6107218}" srcOrd="0" destOrd="0" presId="urn:microsoft.com/office/officeart/2005/8/layout/process5"/>
    <dgm:cxn modelId="{CEDCD0F0-FFB2-4529-BF41-A778679BA5AA}" type="presParOf" srcId="{57785ECF-4CB1-4151-AC93-61A98F11098A}" destId="{2E47C409-F0C4-4624-AB5B-C914C4F15EC9}" srcOrd="2" destOrd="0" presId="urn:microsoft.com/office/officeart/2005/8/layout/process5"/>
    <dgm:cxn modelId="{2499CAC1-240D-4AAE-86BA-0177B151C723}" type="presParOf" srcId="{57785ECF-4CB1-4151-AC93-61A98F11098A}" destId="{FA181DCA-7434-4684-AB97-8512D2E9732C}" srcOrd="3" destOrd="0" presId="urn:microsoft.com/office/officeart/2005/8/layout/process5"/>
    <dgm:cxn modelId="{19C1D0FE-0143-45FA-AC81-4136C3F347EE}" type="presParOf" srcId="{FA181DCA-7434-4684-AB97-8512D2E9732C}" destId="{AE91D77F-D97D-4E6D-9FAD-2262EBED37CB}" srcOrd="0" destOrd="0" presId="urn:microsoft.com/office/officeart/2005/8/layout/process5"/>
    <dgm:cxn modelId="{EA7AD765-B5C1-41AE-9CAC-56FFFCFC903A}" type="presParOf" srcId="{57785ECF-4CB1-4151-AC93-61A98F11098A}" destId="{2BBD2B3A-874D-4558-AADB-567CB65FE68D}" srcOrd="4" destOrd="0" presId="urn:microsoft.com/office/officeart/2005/8/layout/process5"/>
    <dgm:cxn modelId="{50FCB0F6-32D1-4584-9F7D-306D9249D57F}" type="presParOf" srcId="{57785ECF-4CB1-4151-AC93-61A98F11098A}" destId="{E17B579B-F34C-4DC1-821E-848502C2249D}" srcOrd="5" destOrd="0" presId="urn:microsoft.com/office/officeart/2005/8/layout/process5"/>
    <dgm:cxn modelId="{BDAB8CE8-E271-4F3B-AF45-8DC429BA8C72}" type="presParOf" srcId="{E17B579B-F34C-4DC1-821E-848502C2249D}" destId="{CAFAA188-416A-410A-B27E-D153C5C8307C}" srcOrd="0" destOrd="0" presId="urn:microsoft.com/office/officeart/2005/8/layout/process5"/>
    <dgm:cxn modelId="{7D182768-713D-4B2C-A8B0-65F7EFE55125}" type="presParOf" srcId="{57785ECF-4CB1-4151-AC93-61A98F11098A}" destId="{5B520CBD-D594-47EB-A3E2-B76161AD37B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E8D61-E296-439D-B0D7-88AA50AFFE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EDA13E-3F4C-4532-AE96-4301A0FC376E}">
      <dgm:prSet/>
      <dgm:spPr/>
      <dgm:t>
        <a:bodyPr/>
        <a:lstStyle/>
        <a:p>
          <a:r>
            <a:rPr lang="en-US"/>
            <a:t>Thanks for Listening.</a:t>
          </a:r>
        </a:p>
      </dgm:t>
    </dgm:pt>
    <dgm:pt modelId="{FB5350F6-E16C-46A0-B6AB-BA4DF0C85FE2}" type="parTrans" cxnId="{122BF6A0-E699-4CBB-813C-1D27859ACF79}">
      <dgm:prSet/>
      <dgm:spPr/>
      <dgm:t>
        <a:bodyPr/>
        <a:lstStyle/>
        <a:p>
          <a:endParaRPr lang="en-US"/>
        </a:p>
      </dgm:t>
    </dgm:pt>
    <dgm:pt modelId="{A2837B19-37C9-4F85-B598-FCD71A56BB46}" type="sibTrans" cxnId="{122BF6A0-E699-4CBB-813C-1D27859ACF79}">
      <dgm:prSet/>
      <dgm:spPr/>
      <dgm:t>
        <a:bodyPr/>
        <a:lstStyle/>
        <a:p>
          <a:endParaRPr lang="en-US"/>
        </a:p>
      </dgm:t>
    </dgm:pt>
    <dgm:pt modelId="{0D1CECE5-A9AA-4D94-B879-4A023BA707F4}">
      <dgm:prSet/>
      <dgm:spPr/>
      <dgm:t>
        <a:bodyPr/>
        <a:lstStyle/>
        <a:p>
          <a:r>
            <a:rPr lang="en-US"/>
            <a:t>Any Questions?</a:t>
          </a:r>
        </a:p>
      </dgm:t>
    </dgm:pt>
    <dgm:pt modelId="{603E9C7A-3896-4DCD-9F83-0593B3B8E355}" type="parTrans" cxnId="{4394738C-6A5A-46B7-8082-93110ABEF18D}">
      <dgm:prSet/>
      <dgm:spPr/>
      <dgm:t>
        <a:bodyPr/>
        <a:lstStyle/>
        <a:p>
          <a:endParaRPr lang="en-US"/>
        </a:p>
      </dgm:t>
    </dgm:pt>
    <dgm:pt modelId="{D9641358-6A74-4542-8997-E2571F4C3F0F}" type="sibTrans" cxnId="{4394738C-6A5A-46B7-8082-93110ABEF18D}">
      <dgm:prSet/>
      <dgm:spPr/>
      <dgm:t>
        <a:bodyPr/>
        <a:lstStyle/>
        <a:p>
          <a:endParaRPr lang="en-US"/>
        </a:p>
      </dgm:t>
    </dgm:pt>
    <dgm:pt modelId="{31D80752-CAFA-4685-982D-F9565E28E550}" type="pres">
      <dgm:prSet presAssocID="{0F6E8D61-E296-439D-B0D7-88AA50AFFE5D}" presName="root" presStyleCnt="0">
        <dgm:presLayoutVars>
          <dgm:dir/>
          <dgm:resizeHandles val="exact"/>
        </dgm:presLayoutVars>
      </dgm:prSet>
      <dgm:spPr/>
    </dgm:pt>
    <dgm:pt modelId="{E870E778-EB00-44FE-915B-79C1CEBFC1BC}" type="pres">
      <dgm:prSet presAssocID="{00EDA13E-3F4C-4532-AE96-4301A0FC376E}" presName="compNode" presStyleCnt="0"/>
      <dgm:spPr/>
    </dgm:pt>
    <dgm:pt modelId="{759A0FA2-8395-4B4B-BD88-A5234460E960}" type="pres">
      <dgm:prSet presAssocID="{00EDA13E-3F4C-4532-AE96-4301A0FC37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7BA51A61-90B9-4F96-8080-0A2A454422A5}" type="pres">
      <dgm:prSet presAssocID="{00EDA13E-3F4C-4532-AE96-4301A0FC376E}" presName="spaceRect" presStyleCnt="0"/>
      <dgm:spPr/>
    </dgm:pt>
    <dgm:pt modelId="{9EB6B724-E6EF-405F-87B4-B869377D2875}" type="pres">
      <dgm:prSet presAssocID="{00EDA13E-3F4C-4532-AE96-4301A0FC376E}" presName="textRect" presStyleLbl="revTx" presStyleIdx="0" presStyleCnt="2">
        <dgm:presLayoutVars>
          <dgm:chMax val="1"/>
          <dgm:chPref val="1"/>
        </dgm:presLayoutVars>
      </dgm:prSet>
      <dgm:spPr/>
    </dgm:pt>
    <dgm:pt modelId="{F6C230F0-7CF4-4913-99BF-3C3C3C4C6194}" type="pres">
      <dgm:prSet presAssocID="{A2837B19-37C9-4F85-B598-FCD71A56BB46}" presName="sibTrans" presStyleCnt="0"/>
      <dgm:spPr/>
    </dgm:pt>
    <dgm:pt modelId="{183AEAE2-CB89-4616-B146-A3D7AA724625}" type="pres">
      <dgm:prSet presAssocID="{0D1CECE5-A9AA-4D94-B879-4A023BA707F4}" presName="compNode" presStyleCnt="0"/>
      <dgm:spPr/>
    </dgm:pt>
    <dgm:pt modelId="{02D3AD3D-2298-44F2-8772-5717133579D8}" type="pres">
      <dgm:prSet presAssocID="{0D1CECE5-A9AA-4D94-B879-4A023BA707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E79C330-0E42-4AC6-818C-0FDFF8163165}" type="pres">
      <dgm:prSet presAssocID="{0D1CECE5-A9AA-4D94-B879-4A023BA707F4}" presName="spaceRect" presStyleCnt="0"/>
      <dgm:spPr/>
    </dgm:pt>
    <dgm:pt modelId="{4A9616C5-55F8-4CF2-8F92-172349ECCB60}" type="pres">
      <dgm:prSet presAssocID="{0D1CECE5-A9AA-4D94-B879-4A023BA707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D67CA86-0CDA-44DB-8132-4346612E1C9A}" type="presOf" srcId="{0F6E8D61-E296-439D-B0D7-88AA50AFFE5D}" destId="{31D80752-CAFA-4685-982D-F9565E28E550}" srcOrd="0" destOrd="0" presId="urn:microsoft.com/office/officeart/2018/2/layout/IconLabelList"/>
    <dgm:cxn modelId="{4394738C-6A5A-46B7-8082-93110ABEF18D}" srcId="{0F6E8D61-E296-439D-B0D7-88AA50AFFE5D}" destId="{0D1CECE5-A9AA-4D94-B879-4A023BA707F4}" srcOrd="1" destOrd="0" parTransId="{603E9C7A-3896-4DCD-9F83-0593B3B8E355}" sibTransId="{D9641358-6A74-4542-8997-E2571F4C3F0F}"/>
    <dgm:cxn modelId="{122BF6A0-E699-4CBB-813C-1D27859ACF79}" srcId="{0F6E8D61-E296-439D-B0D7-88AA50AFFE5D}" destId="{00EDA13E-3F4C-4532-AE96-4301A0FC376E}" srcOrd="0" destOrd="0" parTransId="{FB5350F6-E16C-46A0-B6AB-BA4DF0C85FE2}" sibTransId="{A2837B19-37C9-4F85-B598-FCD71A56BB46}"/>
    <dgm:cxn modelId="{A9A029C3-F4D7-49E1-A4AB-BF6F164E5E01}" type="presOf" srcId="{0D1CECE5-A9AA-4D94-B879-4A023BA707F4}" destId="{4A9616C5-55F8-4CF2-8F92-172349ECCB60}" srcOrd="0" destOrd="0" presId="urn:microsoft.com/office/officeart/2018/2/layout/IconLabelList"/>
    <dgm:cxn modelId="{DE7FF5E8-BE72-4AB5-BC46-4D977E173E2A}" type="presOf" srcId="{00EDA13E-3F4C-4532-AE96-4301A0FC376E}" destId="{9EB6B724-E6EF-405F-87B4-B869377D2875}" srcOrd="0" destOrd="0" presId="urn:microsoft.com/office/officeart/2018/2/layout/IconLabelList"/>
    <dgm:cxn modelId="{89959C9D-A6B2-4587-82A7-D1E3F161D3DA}" type="presParOf" srcId="{31D80752-CAFA-4685-982D-F9565E28E550}" destId="{E870E778-EB00-44FE-915B-79C1CEBFC1BC}" srcOrd="0" destOrd="0" presId="urn:microsoft.com/office/officeart/2018/2/layout/IconLabelList"/>
    <dgm:cxn modelId="{371FF9E6-FE08-4141-9E0A-3CA7943D6A28}" type="presParOf" srcId="{E870E778-EB00-44FE-915B-79C1CEBFC1BC}" destId="{759A0FA2-8395-4B4B-BD88-A5234460E960}" srcOrd="0" destOrd="0" presId="urn:microsoft.com/office/officeart/2018/2/layout/IconLabelList"/>
    <dgm:cxn modelId="{75315785-FF1A-4281-AD34-CABA49B8BA20}" type="presParOf" srcId="{E870E778-EB00-44FE-915B-79C1CEBFC1BC}" destId="{7BA51A61-90B9-4F96-8080-0A2A454422A5}" srcOrd="1" destOrd="0" presId="urn:microsoft.com/office/officeart/2018/2/layout/IconLabelList"/>
    <dgm:cxn modelId="{1BC59942-842E-476B-BE44-B097BD745922}" type="presParOf" srcId="{E870E778-EB00-44FE-915B-79C1CEBFC1BC}" destId="{9EB6B724-E6EF-405F-87B4-B869377D2875}" srcOrd="2" destOrd="0" presId="urn:microsoft.com/office/officeart/2018/2/layout/IconLabelList"/>
    <dgm:cxn modelId="{EE59A66F-5EE0-4FE0-A61F-D564DED1ABDB}" type="presParOf" srcId="{31D80752-CAFA-4685-982D-F9565E28E550}" destId="{F6C230F0-7CF4-4913-99BF-3C3C3C4C6194}" srcOrd="1" destOrd="0" presId="urn:microsoft.com/office/officeart/2018/2/layout/IconLabelList"/>
    <dgm:cxn modelId="{1DDA56E7-8A5C-46CC-8726-474D5FEC71E0}" type="presParOf" srcId="{31D80752-CAFA-4685-982D-F9565E28E550}" destId="{183AEAE2-CB89-4616-B146-A3D7AA724625}" srcOrd="2" destOrd="0" presId="urn:microsoft.com/office/officeart/2018/2/layout/IconLabelList"/>
    <dgm:cxn modelId="{5036A7F8-3A08-4D45-B784-AE36FDB23711}" type="presParOf" srcId="{183AEAE2-CB89-4616-B146-A3D7AA724625}" destId="{02D3AD3D-2298-44F2-8772-5717133579D8}" srcOrd="0" destOrd="0" presId="urn:microsoft.com/office/officeart/2018/2/layout/IconLabelList"/>
    <dgm:cxn modelId="{ADADA799-7D95-4887-8D77-D4B71E0BDA07}" type="presParOf" srcId="{183AEAE2-CB89-4616-B146-A3D7AA724625}" destId="{6E79C330-0E42-4AC6-818C-0FDFF8163165}" srcOrd="1" destOrd="0" presId="urn:microsoft.com/office/officeart/2018/2/layout/IconLabelList"/>
    <dgm:cxn modelId="{2993A589-9E0F-468D-9741-F52FB719D514}" type="presParOf" srcId="{183AEAE2-CB89-4616-B146-A3D7AA724625}" destId="{4A9616C5-55F8-4CF2-8F92-172349ECCB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4DFB3-B257-4A4D-BC1E-6420AB8D3282}">
      <dsp:nvSpPr>
        <dsp:cNvPr id="0" name=""/>
        <dsp:cNvSpPr/>
      </dsp:nvSpPr>
      <dsp:spPr>
        <a:xfrm>
          <a:off x="503944" y="1778"/>
          <a:ext cx="2394398" cy="1436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Austrian Air Balloons in 1849</a:t>
          </a:r>
        </a:p>
      </dsp:txBody>
      <dsp:txXfrm>
        <a:off x="546022" y="43856"/>
        <a:ext cx="2310242" cy="1352483"/>
      </dsp:txXfrm>
    </dsp:sp>
    <dsp:sp modelId="{7C07612A-57F4-4306-94F4-80C007320FF0}">
      <dsp:nvSpPr>
        <dsp:cNvPr id="0" name=""/>
        <dsp:cNvSpPr/>
      </dsp:nvSpPr>
      <dsp:spPr>
        <a:xfrm>
          <a:off x="3109050" y="423192"/>
          <a:ext cx="507612" cy="593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109050" y="541954"/>
        <a:ext cx="355328" cy="356286"/>
      </dsp:txXfrm>
    </dsp:sp>
    <dsp:sp modelId="{2E47C409-F0C4-4624-AB5B-C914C4F15EC9}">
      <dsp:nvSpPr>
        <dsp:cNvPr id="0" name=""/>
        <dsp:cNvSpPr/>
      </dsp:nvSpPr>
      <dsp:spPr>
        <a:xfrm>
          <a:off x="3856102" y="1778"/>
          <a:ext cx="2394398" cy="1436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A.M.Low's pilotless aircraft against the zeppelins (WW1)</a:t>
          </a:r>
        </a:p>
      </dsp:txBody>
      <dsp:txXfrm>
        <a:off x="3898180" y="43856"/>
        <a:ext cx="2310242" cy="1352483"/>
      </dsp:txXfrm>
    </dsp:sp>
    <dsp:sp modelId="{FA181DCA-7434-4684-AB97-8512D2E9732C}">
      <dsp:nvSpPr>
        <dsp:cNvPr id="0" name=""/>
        <dsp:cNvSpPr/>
      </dsp:nvSpPr>
      <dsp:spPr>
        <a:xfrm rot="5400000">
          <a:off x="4799495" y="1606025"/>
          <a:ext cx="507612" cy="593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4875158" y="1649124"/>
        <a:ext cx="356286" cy="355328"/>
      </dsp:txXfrm>
    </dsp:sp>
    <dsp:sp modelId="{2BBD2B3A-874D-4558-AADB-567CB65FE68D}">
      <dsp:nvSpPr>
        <dsp:cNvPr id="0" name=""/>
        <dsp:cNvSpPr/>
      </dsp:nvSpPr>
      <dsp:spPr>
        <a:xfrm>
          <a:off x="3856102" y="2396176"/>
          <a:ext cx="2394398" cy="1436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Hewitt Sperry Automatic Airplane (aerial torpedo)</a:t>
          </a:r>
        </a:p>
      </dsp:txBody>
      <dsp:txXfrm>
        <a:off x="3898180" y="2438254"/>
        <a:ext cx="2310242" cy="1352483"/>
      </dsp:txXfrm>
    </dsp:sp>
    <dsp:sp modelId="{E17B579B-F34C-4DC1-821E-848502C2249D}">
      <dsp:nvSpPr>
        <dsp:cNvPr id="0" name=""/>
        <dsp:cNvSpPr/>
      </dsp:nvSpPr>
      <dsp:spPr>
        <a:xfrm rot="10800000">
          <a:off x="3137783" y="2817590"/>
          <a:ext cx="507612" cy="593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290067" y="2936352"/>
        <a:ext cx="355328" cy="356286"/>
      </dsp:txXfrm>
    </dsp:sp>
    <dsp:sp modelId="{5B520CBD-D594-47EB-A3E2-B76161AD37B9}">
      <dsp:nvSpPr>
        <dsp:cNvPr id="0" name=""/>
        <dsp:cNvSpPr/>
      </dsp:nvSpPr>
      <dsp:spPr>
        <a:xfrm>
          <a:off x="503944" y="2396176"/>
          <a:ext cx="2394398" cy="1436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Kettering Bug in 1918</a:t>
          </a:r>
        </a:p>
      </dsp:txBody>
      <dsp:txXfrm>
        <a:off x="546022" y="2438254"/>
        <a:ext cx="2310242" cy="1352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A0FA2-8395-4B4B-BD88-A5234460E960}">
      <dsp:nvSpPr>
        <dsp:cNvPr id="0" name=""/>
        <dsp:cNvSpPr/>
      </dsp:nvSpPr>
      <dsp:spPr>
        <a:xfrm>
          <a:off x="1407543" y="11169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6B724-E6EF-405F-87B4-B869377D2875}">
      <dsp:nvSpPr>
        <dsp:cNvPr id="0" name=""/>
        <dsp:cNvSpPr/>
      </dsp:nvSpPr>
      <dsp:spPr>
        <a:xfrm>
          <a:off x="219543" y="252589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Thanks for Listening.</a:t>
          </a:r>
        </a:p>
      </dsp:txBody>
      <dsp:txXfrm>
        <a:off x="219543" y="2525890"/>
        <a:ext cx="4320000" cy="720000"/>
      </dsp:txXfrm>
    </dsp:sp>
    <dsp:sp modelId="{02D3AD3D-2298-44F2-8772-5717133579D8}">
      <dsp:nvSpPr>
        <dsp:cNvPr id="0" name=""/>
        <dsp:cNvSpPr/>
      </dsp:nvSpPr>
      <dsp:spPr>
        <a:xfrm>
          <a:off x="6483543" y="11169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616C5-55F8-4CF2-8F92-172349ECCB60}">
      <dsp:nvSpPr>
        <dsp:cNvPr id="0" name=""/>
        <dsp:cNvSpPr/>
      </dsp:nvSpPr>
      <dsp:spPr>
        <a:xfrm>
          <a:off x="5295543" y="252589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Any Questions?</a:t>
          </a:r>
        </a:p>
      </dsp:txBody>
      <dsp:txXfrm>
        <a:off x="5295543" y="252589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11/27/2022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8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4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6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11/27/2022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11/27/2022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6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sj2kSuS7BM?feature=oembed" TargetMode="External"/><Relationship Id="rId5" Type="http://schemas.openxmlformats.org/officeDocument/2006/relationships/hyperlink" Target="https://www.quadricottero.com/2018/10/ufficiale-ecco-il-nuovo-drone-dji-mavic.html" TargetMode="Externa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loonstodrones.com/2018/10/31/bookreview-reaper-force-inside-britains-drone-war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sarrollodefensaytecnologiabelica.blogspot.com/2016/10/argentina-suscribe-un-acuerdo.htm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flickr.com/photos/37467370@N08/7497738772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fdflowengineering.com/essentials-of-fluid-mechanics-for-cfd-engineer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5PdlooQgKo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video" Target="https://www.youtube.com/embed/NcBjx_eyvxc?feature=oembed" TargetMode="External"/><Relationship Id="rId7" Type="http://schemas.openxmlformats.org/officeDocument/2006/relationships/image" Target="../media/image15.jpeg"/><Relationship Id="rId2" Type="http://schemas.openxmlformats.org/officeDocument/2006/relationships/video" Target="https://www.youtube.com/embed/bQy1PUSw77M?feature=oembed" TargetMode="External"/><Relationship Id="rId1" Type="http://schemas.openxmlformats.org/officeDocument/2006/relationships/video" Target="https://www.youtube.com/embed/Isj2kSuS7BM?feature=oembed" TargetMode="External"/><Relationship Id="rId6" Type="http://schemas.openxmlformats.org/officeDocument/2006/relationships/image" Target="../media/image14.jpeg"/><Relationship Id="rId5" Type="http://schemas.openxmlformats.org/officeDocument/2006/relationships/slideLayout" Target="../slideLayouts/slideLayout2.xml"/><Relationship Id="rId4" Type="http://schemas.openxmlformats.org/officeDocument/2006/relationships/video" Target="https://www.youtube.com/embed/44KvHwRHb3A?feature=oembed" TargetMode="External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6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400">
                <a:solidFill>
                  <a:schemeClr val="bg1"/>
                </a:solidFill>
                <a:ea typeface="Meiryo"/>
              </a:rPr>
              <a:t>UAV's (Unmanned Aerial Vehicles)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793" y="3751119"/>
            <a:ext cx="4303118" cy="1606163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Presented By :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Haider Abbas Moazzam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Momin Shahzad Butt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(22L-7862,22L-7959)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1E5DE2-A148-4DE9-B743-4A00C8F2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568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8" descr="Reaper | Free Stock Photo | An MQ-9 Reaper drone on a runway | # 14725">
            <a:extLst>
              <a:ext uri="{FF2B5EF4-FFF2-40B4-BE49-F238E27FC236}">
                <a16:creationId xmlns:a16="http://schemas.microsoft.com/office/drawing/2014/main" id="{F7E66D35-3899-3B4F-A4D6-B74B15575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1" b="-2"/>
          <a:stretch/>
        </p:blipFill>
        <p:spPr>
          <a:xfrm>
            <a:off x="1070774" y="3419271"/>
            <a:ext cx="5723218" cy="3438729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" descr="An abstract genetic concept">
            <a:extLst>
              <a:ext uri="{FF2B5EF4-FFF2-40B4-BE49-F238E27FC236}">
                <a16:creationId xmlns:a16="http://schemas.microsoft.com/office/drawing/2014/main" id="{F929DC49-78C1-6A06-812E-4BF8E45E2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58" r="-1" b="16904"/>
          <a:stretch/>
        </p:blipFill>
        <p:spPr>
          <a:xfrm>
            <a:off x="6859936" y="-2"/>
            <a:ext cx="5332064" cy="335589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DA88B9B-AB70-4E8F-8499-E6548244D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5263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DD4461FF-CB5F-0557-8818-2D0BF665B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74" r="15388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DB606-6F09-9BE6-DC0F-9C02CD57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-193067"/>
            <a:ext cx="6754447" cy="1471622"/>
          </a:xfrm>
        </p:spPr>
        <p:txBody>
          <a:bodyPr anchor="b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>
                <a:ea typeface="Meiryo"/>
              </a:rPr>
              <a:t>Case Study: Drones in Construction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2CF2-1097-7104-F2FC-48327D5F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189" y="1007209"/>
            <a:ext cx="7726653" cy="5095834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>
                <a:ea typeface="Meiryo"/>
              </a:rPr>
              <a:t>•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0">
                <a:ea typeface="+mn-lt"/>
                <a:cs typeface="+mn-lt"/>
              </a:rPr>
              <a:t>Cougar Companies, headquartered in southwest Florida, uses the Microdrones mdLiDAR1000 to deliver detailed topographic surveys.</a:t>
            </a:r>
          </a:p>
          <a:p>
            <a:pPr>
              <a:lnSpc>
                <a:spcPct val="130000"/>
              </a:lnSpc>
            </a:pPr>
            <a:r>
              <a:rPr lang="en-US" b="0">
                <a:ea typeface="Meiryo"/>
              </a:rPr>
              <a:t>• </a:t>
            </a:r>
            <a:r>
              <a:rPr lang="en-US" b="0">
                <a:ea typeface="+mn-lt"/>
                <a:cs typeface="+mn-lt"/>
              </a:rPr>
              <a:t>One of the aims of the project is to allow comparison of pre and post-construction conditions on the site.</a:t>
            </a:r>
            <a:endParaRPr lang="en-US" b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b="0">
                <a:ea typeface="Meiryo"/>
              </a:rPr>
              <a:t>• </a:t>
            </a:r>
            <a:r>
              <a:rPr lang="en-US" b="0">
                <a:ea typeface="+mn-lt"/>
                <a:cs typeface="+mn-lt"/>
              </a:rPr>
              <a:t> The client wants to know, for example, how much earth has been moved from one spot to another, and how much work remains to be done.</a:t>
            </a:r>
            <a:endParaRPr lang="en-US" b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b="0">
                <a:ea typeface="Meiryo"/>
              </a:rPr>
              <a:t>• After data collection through drones the footage is transferred onto a software which identifies the machinery and landmarks.</a:t>
            </a:r>
          </a:p>
          <a:p>
            <a:pPr>
              <a:lnSpc>
                <a:spcPct val="130000"/>
              </a:lnSpc>
            </a:pPr>
            <a:endParaRPr lang="en-US" b="0">
              <a:ea typeface="Meiryo"/>
            </a:endParaRPr>
          </a:p>
          <a:p>
            <a:pPr>
              <a:lnSpc>
                <a:spcPct val="130000"/>
              </a:lnSpc>
            </a:pPr>
            <a:endParaRPr lang="en-US" b="0">
              <a:ea typeface="Meiryo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80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8EEA26-7053-9B79-A63D-76692BA39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5" r="10919"/>
          <a:stretch/>
        </p:blipFill>
        <p:spPr>
          <a:xfrm>
            <a:off x="20" y="3"/>
            <a:ext cx="4694738" cy="29709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66D4-44CF-DEED-8175-1D7D8615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3100">
                <a:solidFill>
                  <a:schemeClr val="bg1"/>
                </a:solidFill>
                <a:ea typeface="Meiryo"/>
              </a:rPr>
              <a:t>Future of UAVs in Pakistan</a:t>
            </a:r>
            <a:endParaRPr lang="en-US" sz="3100">
              <a:solidFill>
                <a:schemeClr val="bg1"/>
              </a:solidFill>
            </a:endParaRPr>
          </a:p>
        </p:txBody>
      </p:sp>
      <p:pic>
        <p:nvPicPr>
          <p:cNvPr id="5" name="Picture 5" descr="A picture containing tree, outdoor, ground, aircraft&#10;&#10;Description automatically generated">
            <a:extLst>
              <a:ext uri="{FF2B5EF4-FFF2-40B4-BE49-F238E27FC236}">
                <a16:creationId xmlns:a16="http://schemas.microsoft.com/office/drawing/2014/main" id="{0448CE55-C28A-AD2C-2C83-1F78F5F71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0" r="2" b="2"/>
          <a:stretch/>
        </p:blipFill>
        <p:spPr>
          <a:xfrm>
            <a:off x="1" y="2970952"/>
            <a:ext cx="4654296" cy="30349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41912"/>
            <a:ext cx="4651248" cy="916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0"/>
            <a:ext cx="7517205" cy="434744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747ED-0989-4317-8B7B-7189AF3D4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970955"/>
            <a:ext cx="46542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E284-0E27-5F7D-5CCA-0B5D7EA6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149" y="2251357"/>
            <a:ext cx="6172413" cy="3698353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• </a:t>
            </a:r>
            <a:r>
              <a:rPr lang="en-US" b="0">
                <a:ea typeface="Meiryo"/>
              </a:rPr>
              <a:t>Pakistan's Air Force </a:t>
            </a:r>
            <a:r>
              <a:rPr lang="en-US" b="0" err="1">
                <a:ea typeface="Meiryo"/>
              </a:rPr>
              <a:t>Burraq</a:t>
            </a:r>
            <a:r>
              <a:rPr lang="en-US" b="0">
                <a:ea typeface="Meiryo"/>
              </a:rPr>
              <a:t> (UCAV) developed by NESCOM back in 2009 used primarily in reconnaissance.</a:t>
            </a:r>
          </a:p>
          <a:p>
            <a:r>
              <a:rPr lang="en-US" b="0">
                <a:ea typeface="Meiryo"/>
              </a:rPr>
              <a:t>• Shahpar-2 (GIDS) developed in 2020, capable of flying over 25000 ft, and used in air to air and air to ground strikes.</a:t>
            </a:r>
          </a:p>
          <a:p>
            <a:endParaRPr lang="en-US" b="0">
              <a:ea typeface="Meiryo"/>
            </a:endParaRPr>
          </a:p>
          <a:p>
            <a:endParaRPr lang="en-US" b="0">
              <a:ea typeface="Meiryo"/>
            </a:endParaRPr>
          </a:p>
          <a:p>
            <a:endParaRPr lang="en-US">
              <a:ea typeface="Meiry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941912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73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Inflics - PSL Final Gaddafi Drone View">
            <a:hlinkClick r:id="" action="ppaction://media"/>
            <a:extLst>
              <a:ext uri="{FF2B5EF4-FFF2-40B4-BE49-F238E27FC236}">
                <a16:creationId xmlns:a16="http://schemas.microsoft.com/office/drawing/2014/main" id="{D6DCC7F8-EE57-F6C2-C715-6C65F13AA0B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5" y="2498950"/>
            <a:ext cx="4347404" cy="34537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744EF-2BE6-15AD-9C29-4425BCF5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13" y="3156"/>
            <a:ext cx="6754447" cy="827932"/>
          </a:xfrm>
        </p:spPr>
        <p:txBody>
          <a:bodyPr anchor="b">
            <a:normAutofit fontScale="90000"/>
          </a:bodyPr>
          <a:lstStyle/>
          <a:p>
            <a:endParaRPr lang="en-US">
              <a:ea typeface="Meiry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A382-AE4A-F7DC-36AC-09CF091F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778" y="1916425"/>
            <a:ext cx="6754446" cy="2490705"/>
          </a:xfrm>
        </p:spPr>
        <p:txBody>
          <a:bodyPr anchor="t">
            <a:normAutofit/>
          </a:bodyPr>
          <a:lstStyle/>
          <a:p>
            <a:r>
              <a:rPr lang="en-US">
                <a:ea typeface="Meiryo"/>
              </a:rPr>
              <a:t>• Youtubers like Irfan Junejo, </a:t>
            </a:r>
            <a:r>
              <a:rPr lang="en-US" err="1">
                <a:ea typeface="Meiryo"/>
              </a:rPr>
              <a:t>WildLens</a:t>
            </a:r>
            <a:r>
              <a:rPr lang="en-US">
                <a:ea typeface="Meiryo"/>
              </a:rPr>
              <a:t> by Abrar and UKHANO use drone footages for cinematography.</a:t>
            </a:r>
          </a:p>
          <a:p>
            <a:r>
              <a:rPr lang="en-US">
                <a:ea typeface="Meiryo"/>
              </a:rPr>
              <a:t>• Inclusion of drones in PSL for videography.</a:t>
            </a:r>
          </a:p>
          <a:p>
            <a:r>
              <a:rPr lang="en-US">
                <a:ea typeface="Meiryo"/>
              </a:rPr>
              <a:t>• DJI's online store.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close&#10;&#10;Description automatically generated">
            <a:extLst>
              <a:ext uri="{FF2B5EF4-FFF2-40B4-BE49-F238E27FC236}">
                <a16:creationId xmlns:a16="http://schemas.microsoft.com/office/drawing/2014/main" id="{41722234-D452-EB5D-E1BD-67DB2BBDA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56945" y="3730197"/>
            <a:ext cx="3880831" cy="227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3C750-7689-65BF-D61F-2F8BE15AE74C}"/>
              </a:ext>
            </a:extLst>
          </p:cNvPr>
          <p:cNvSpPr txBox="1"/>
          <p:nvPr/>
        </p:nvSpPr>
        <p:spPr>
          <a:xfrm>
            <a:off x="8029977" y="601734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46470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D9B7-C627-1E09-CAD5-73905F0C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E277-2001-0599-DCA8-E1DFA4D6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•  The UAV industry is buzzing throughout the world.</a:t>
            </a:r>
          </a:p>
          <a:p>
            <a:r>
              <a:rPr lang="en-US">
                <a:ea typeface="Meiryo"/>
              </a:rPr>
              <a:t>• Drones are being used for different purposes in various commercial sectors.</a:t>
            </a:r>
          </a:p>
          <a:p>
            <a:r>
              <a:rPr lang="en-US">
                <a:ea typeface="Meiryo"/>
              </a:rPr>
              <a:t>• The supply of drones is directly related to its demand.</a:t>
            </a:r>
          </a:p>
        </p:txBody>
      </p:sp>
    </p:spTree>
    <p:extLst>
      <p:ext uri="{BB962C8B-B14F-4D97-AF65-F5344CB8AC3E}">
        <p14:creationId xmlns:p14="http://schemas.microsoft.com/office/powerpoint/2010/main" val="192072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DA3D-6703-C4A8-8382-019F2A9D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E3D63E-3A76-60DC-D91A-7DDA3D32B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879420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894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icture containing plane, road, outdoor, runway&#10;&#10;Description automatically generated">
            <a:extLst>
              <a:ext uri="{FF2B5EF4-FFF2-40B4-BE49-F238E27FC236}">
                <a16:creationId xmlns:a16="http://schemas.microsoft.com/office/drawing/2014/main" id="{F55E049A-FCB4-4A3E-B19F-2DEBC1A7C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660" r="3" b="3881"/>
          <a:stretch/>
        </p:blipFill>
        <p:spPr>
          <a:xfrm>
            <a:off x="20" y="683815"/>
            <a:ext cx="4417854" cy="2723920"/>
          </a:xfrm>
          <a:prstGeom prst="rect">
            <a:avLst/>
          </a:prstGeom>
        </p:spPr>
      </p:pic>
      <p:pic>
        <p:nvPicPr>
          <p:cNvPr id="4" name="Picture 4" descr="A picture containing plane, ground, outdoor, aircraft&#10;&#10;Description automatically generated">
            <a:extLst>
              <a:ext uri="{FF2B5EF4-FFF2-40B4-BE49-F238E27FC236}">
                <a16:creationId xmlns:a16="http://schemas.microsoft.com/office/drawing/2014/main" id="{8F1EDEE1-E741-A4AC-1EC8-BCED71DE90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738" r="-1" b="5360"/>
          <a:stretch/>
        </p:blipFill>
        <p:spPr>
          <a:xfrm>
            <a:off x="20" y="3414583"/>
            <a:ext cx="4458058" cy="269483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C2C08-3B73-1D32-806F-2D3BBFCD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Introduction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385E-7676-D481-4348-6A8C143A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r>
              <a:rPr lang="en-US">
                <a:ea typeface="Meiryo"/>
              </a:rPr>
              <a:t>• </a:t>
            </a:r>
            <a:r>
              <a:rPr lang="en-US" b="0">
                <a:ea typeface="+mn-lt"/>
                <a:cs typeface="+mn-lt"/>
              </a:rPr>
              <a:t>An unmanned aerial vehicle (UAV) is an aircraft without a human pilot on board.</a:t>
            </a:r>
            <a:endParaRPr lang="en-US">
              <a:ea typeface="Meiryo"/>
            </a:endParaRPr>
          </a:p>
          <a:p>
            <a:r>
              <a:rPr lang="en-US">
                <a:ea typeface="Meiryo"/>
              </a:rPr>
              <a:t>• </a:t>
            </a:r>
            <a:r>
              <a:rPr lang="en-US" b="0">
                <a:ea typeface="Meiryo"/>
              </a:rPr>
              <a:t>Controlled either by an in-built computer or remote.</a:t>
            </a:r>
          </a:p>
          <a:p>
            <a:r>
              <a:rPr lang="en-US" b="0">
                <a:ea typeface="Meiryo"/>
              </a:rPr>
              <a:t>• Commonly Known as a drone.</a:t>
            </a:r>
          </a:p>
          <a:p>
            <a:r>
              <a:rPr lang="en-US" b="0">
                <a:ea typeface="Meiryo"/>
              </a:rPr>
              <a:t>• Has other names like RPV, RCV, ACV.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E07B90-9F6E-4593-8540-FD238BF5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82580"/>
            <a:ext cx="4443984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8DFB9-6F2E-72CF-87BD-7B9F017FC265}"/>
              </a:ext>
            </a:extLst>
          </p:cNvPr>
          <p:cNvSpPr txBox="1"/>
          <p:nvPr/>
        </p:nvSpPr>
        <p:spPr>
          <a:xfrm>
            <a:off x="7096260" y="6359504"/>
            <a:ext cx="4138411" cy="47848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>
              <a:ea typeface="Meiry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8AC10-7203-B622-790D-E97BE8FBBBCF}"/>
              </a:ext>
            </a:extLst>
          </p:cNvPr>
          <p:cNvSpPr txBox="1"/>
          <p:nvPr/>
        </p:nvSpPr>
        <p:spPr>
          <a:xfrm>
            <a:off x="7117724" y="6384010"/>
            <a:ext cx="5179453" cy="48921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48707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lane, airplane, transport, aircraft&#10;&#10;Description automatically generated">
            <a:extLst>
              <a:ext uri="{FF2B5EF4-FFF2-40B4-BE49-F238E27FC236}">
                <a16:creationId xmlns:a16="http://schemas.microsoft.com/office/drawing/2014/main" id="{1517BD5C-EE8A-2D7A-D12B-478285BB5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287" r="9568" b="3"/>
          <a:stretch/>
        </p:blipFill>
        <p:spPr>
          <a:xfrm>
            <a:off x="20" y="1804072"/>
            <a:ext cx="4346000" cy="4338596"/>
          </a:xfrm>
          <a:prstGeom prst="rect">
            <a:avLst/>
          </a:prstGeom>
        </p:spPr>
      </p:pic>
      <p:sp>
        <p:nvSpPr>
          <p:cNvPr id="39" name="Rectangle 2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BDB7A-E7C3-51DA-899C-2B0ACD00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History</a:t>
            </a:r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84E9F4C-843D-EA49-27A3-EA51A1D33F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4637" y="1940001"/>
          <a:ext cx="6754446" cy="3834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1" name="Rectangle 2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4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9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C713-E6EF-5D8E-CE00-1D8C1139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1" y="1891124"/>
            <a:ext cx="4158022" cy="3315860"/>
          </a:xfrm>
          <a:prstGeom prst="rect">
            <a:avLst/>
          </a:prstGeom>
        </p:spPr>
      </p:pic>
      <p:sp>
        <p:nvSpPr>
          <p:cNvPr id="99" name="Rectangle 10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E043A-49DF-5392-023B-D56CC279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484862"/>
            <a:ext cx="6627226" cy="1154102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Working</a:t>
            </a:r>
          </a:p>
        </p:txBody>
      </p:sp>
      <p:sp>
        <p:nvSpPr>
          <p:cNvPr id="103" name="Rectangle 10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20C6-96AD-9799-0BDD-6D5C5A10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151" y="1506656"/>
            <a:ext cx="6627226" cy="2732732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0">
                <a:ea typeface="+mn-lt"/>
                <a:cs typeface="+mn-lt"/>
              </a:rPr>
              <a:t>The subject of </a:t>
            </a:r>
            <a:r>
              <a:rPr lang="en-US" sz="2200" b="0">
                <a:ea typeface="+mn-lt"/>
                <a:cs typeface="+mn-lt"/>
                <a:hlinkClick r:id="rId3"/>
              </a:rPr>
              <a:t>Fluid dynamics </a:t>
            </a:r>
            <a:r>
              <a:rPr lang="en-US" sz="2200" b="0">
                <a:ea typeface="+mn-lt"/>
                <a:cs typeface="+mn-lt"/>
              </a:rPr>
              <a:t>plays a significant role in the design and development of aircraft and drones. </a:t>
            </a:r>
            <a:endParaRPr lang="en-US" sz="2200" b="0"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0">
                <a:ea typeface="+mn-lt"/>
                <a:cs typeface="+mn-lt"/>
              </a:rPr>
              <a:t>A sufficient amount of upward force is required to lift the vehicle against gravity which is named Lift.</a:t>
            </a:r>
            <a:endParaRPr lang="en-US" sz="2200"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0">
                <a:ea typeface="+mn-lt"/>
                <a:cs typeface="+mn-lt"/>
              </a:rPr>
              <a:t>A force created to move the vehicle or body in motion is called thrust.</a:t>
            </a:r>
            <a:r>
              <a:rPr lang="en-US" sz="2400" b="0">
                <a:ea typeface="+mn-lt"/>
                <a:cs typeface="+mn-lt"/>
              </a:rPr>
              <a:t> </a:t>
            </a:r>
            <a:endParaRPr lang="en-US" sz="2400" b="0">
              <a:ea typeface="Meiryo"/>
            </a:endParaRPr>
          </a:p>
          <a:p>
            <a:endParaRPr lang="en-US">
              <a:ea typeface="Meiryo"/>
            </a:endParaRPr>
          </a:p>
        </p:txBody>
      </p:sp>
      <p:sp>
        <p:nvSpPr>
          <p:cNvPr id="105" name="Rectangle 10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1A804B2-80E6-3627-D17F-CA1807C1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380" y="825409"/>
            <a:ext cx="10516479" cy="52917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503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C5247-F7E2-B55C-AD41-AD189E07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69" y="-48550"/>
            <a:ext cx="6754447" cy="1471622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Technological Features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27E4-221B-998E-81EA-A961233F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848" y="683996"/>
            <a:ext cx="6754446" cy="3834594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30000"/>
              </a:lnSpc>
            </a:pPr>
            <a:endParaRPr lang="en-US" sz="1500" b="0"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200" b="0">
                <a:ea typeface="+mn-lt"/>
                <a:cs typeface="+mn-lt"/>
              </a:rPr>
              <a:t> GPS modules</a:t>
            </a:r>
            <a:endParaRPr lang="en-US" sz="2200">
              <a:ea typeface="+mn-lt"/>
              <a:cs typeface="+mn-lt"/>
            </a:endParaRP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2200" b="0">
                <a:ea typeface="+mn-lt"/>
                <a:cs typeface="+mn-lt"/>
              </a:rPr>
              <a:t>   Ultrasonic sensors and collision avoidance sensors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2200" b="0">
                <a:ea typeface="+mn-lt"/>
                <a:cs typeface="+mn-lt"/>
              </a:rPr>
              <a:t>   Accelerometer (for measuring speed)</a:t>
            </a:r>
            <a:endParaRPr lang="en-US" sz="2200" b="0">
              <a:ea typeface="Meiryo"/>
            </a:endParaRP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2200" b="0">
                <a:ea typeface="+mn-lt"/>
                <a:cs typeface="+mn-lt"/>
              </a:rPr>
              <a:t>   Altimeter, which measures altitude</a:t>
            </a:r>
            <a:endParaRPr lang="en-US" sz="22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200" b="0">
                <a:ea typeface="+mn-lt"/>
                <a:cs typeface="+mn-lt"/>
              </a:rPr>
              <a:t> High performance Cameras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200" b="0">
                <a:ea typeface="Meiryo"/>
              </a:rPr>
              <a:t> Artificial Intelligence (AI) that follows objects.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200" b="0">
                <a:ea typeface="Meiryo"/>
              </a:rPr>
              <a:t> Obstacle Sensory Range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sz="1500" b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sz="1500" b="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500">
              <a:ea typeface="Meiryo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, black, white, store&#10;&#10;Description automatically generated">
            <a:extLst>
              <a:ext uri="{FF2B5EF4-FFF2-40B4-BE49-F238E27FC236}">
                <a16:creationId xmlns:a16="http://schemas.microsoft.com/office/drawing/2014/main" id="{75296DFA-75F6-CA06-1D59-02C8EE92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3" y="1858268"/>
            <a:ext cx="4267199" cy="41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8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7970-2150-A7C9-741A-4F8A3F97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Use In Military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BB09-428C-141D-3230-CE022160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061" y="-558692"/>
            <a:ext cx="6172412" cy="5197497"/>
          </a:xfrm>
        </p:spPr>
        <p:txBody>
          <a:bodyPr/>
          <a:lstStyle/>
          <a:p>
            <a:r>
              <a:rPr lang="en-US">
                <a:ea typeface="Meiryo"/>
              </a:rPr>
              <a:t>• </a:t>
            </a:r>
            <a:r>
              <a:rPr lang="en-US" b="0">
                <a:ea typeface="Meiryo"/>
              </a:rPr>
              <a:t>Used in Reconnaissance</a:t>
            </a:r>
          </a:p>
          <a:p>
            <a:r>
              <a:rPr lang="en-US" b="0">
                <a:ea typeface="Meiryo"/>
              </a:rPr>
              <a:t>• Used in combat and combat support</a:t>
            </a:r>
          </a:p>
          <a:p>
            <a:r>
              <a:rPr lang="en-US" b="0">
                <a:ea typeface="Meiryo"/>
              </a:rPr>
              <a:t>• Used in military logistics</a:t>
            </a:r>
          </a:p>
          <a:p>
            <a:r>
              <a:rPr lang="en-US" b="0">
                <a:ea typeface="Meiryo"/>
              </a:rPr>
              <a:t>• Used for Command and Control</a:t>
            </a:r>
          </a:p>
          <a:p>
            <a:endParaRPr lang="en-US" b="0">
              <a:ea typeface="Meiryo"/>
            </a:endParaRPr>
          </a:p>
          <a:p>
            <a:endParaRPr lang="en-US" b="0">
              <a:ea typeface="Meiryo"/>
            </a:endParaRPr>
          </a:p>
          <a:p>
            <a:endParaRPr lang="en-US" b="0">
              <a:ea typeface="Meiryo"/>
            </a:endParaRPr>
          </a:p>
        </p:txBody>
      </p:sp>
      <p:pic>
        <p:nvPicPr>
          <p:cNvPr id="4" name="Online Media 3" title="WARNING: GRAPHIC CONTENT - Video of botched U.S. drone strike in Kabul made public">
            <a:hlinkClick r:id="" action="ppaction://media"/>
            <a:extLst>
              <a:ext uri="{FF2B5EF4-FFF2-40B4-BE49-F238E27FC236}">
                <a16:creationId xmlns:a16="http://schemas.microsoft.com/office/drawing/2014/main" id="{506DCC74-B2A2-DE86-835E-9036979354C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355684" y="2609231"/>
            <a:ext cx="5578707" cy="31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A3FF-E398-375F-D99C-16879D32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14" y="739406"/>
            <a:ext cx="3611029" cy="186234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500">
                <a:ea typeface="Meiryo"/>
              </a:rPr>
              <a:t>Top Military Drones in the world</a:t>
            </a:r>
            <a:endParaRPr lang="en-US" sz="25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848DB-6298-94B7-4706-5FDE5BCD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5" y="2934455"/>
            <a:ext cx="4485396" cy="3129914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sz="2000">
                <a:ea typeface="Meiryo"/>
              </a:rPr>
              <a:t>Predator C Avenger              </a:t>
            </a:r>
            <a:r>
              <a:rPr lang="en-US" sz="2000">
                <a:ea typeface="+mn-lt"/>
                <a:cs typeface="+mn-lt"/>
              </a:rPr>
              <a:t>CH-5</a:t>
            </a:r>
            <a:endParaRPr lang="en-US" sz="200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00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00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00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00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00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000">
                <a:ea typeface="Meiryo"/>
              </a:rPr>
              <a:t>    </a:t>
            </a:r>
            <a:r>
              <a:rPr lang="en-US" sz="2000">
                <a:ea typeface="Meiryo"/>
              </a:rPr>
              <a:t>     </a:t>
            </a:r>
          </a:p>
          <a:p>
            <a:pPr>
              <a:lnSpc>
                <a:spcPct val="130000"/>
              </a:lnSpc>
            </a:pPr>
            <a:r>
              <a:rPr lang="en-US" sz="2000">
                <a:ea typeface="+mn-lt"/>
                <a:cs typeface="+mn-lt"/>
              </a:rPr>
              <a:t>MQ-1C Gray Eagle    Heron </a:t>
            </a:r>
            <a:r>
              <a:rPr lang="en-US">
                <a:ea typeface="+mn-lt"/>
                <a:cs typeface="+mn-lt"/>
              </a:rPr>
              <a:t>TP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1"/>
            <a:ext cx="747382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outdoor, airplane, plane, aircraft&#10;&#10;Description automatically generated">
            <a:extLst>
              <a:ext uri="{FF2B5EF4-FFF2-40B4-BE49-F238E27FC236}">
                <a16:creationId xmlns:a16="http://schemas.microsoft.com/office/drawing/2014/main" id="{8F481489-CBA9-1C49-B106-81D2720F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29" y="742044"/>
            <a:ext cx="2943565" cy="2337165"/>
          </a:xfrm>
          <a:prstGeom prst="rect">
            <a:avLst/>
          </a:prstGeom>
        </p:spPr>
      </p:pic>
      <p:pic>
        <p:nvPicPr>
          <p:cNvPr id="10" name="Picture 10" descr="A picture containing sky, plane, outdoor, ground&#10;&#10;Description automatically generated">
            <a:extLst>
              <a:ext uri="{FF2B5EF4-FFF2-40B4-BE49-F238E27FC236}">
                <a16:creationId xmlns:a16="http://schemas.microsoft.com/office/drawing/2014/main" id="{4A695933-E28E-F5D1-265C-301D449C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505" y="679499"/>
            <a:ext cx="2752344" cy="20600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plane, sky, airplane, outdoor&#10;&#10;Description automatically generated">
            <a:extLst>
              <a:ext uri="{FF2B5EF4-FFF2-40B4-BE49-F238E27FC236}">
                <a16:creationId xmlns:a16="http://schemas.microsoft.com/office/drawing/2014/main" id="{8A3DF700-62EA-CC9E-5704-8060CDDCE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204" y="3564097"/>
            <a:ext cx="3124050" cy="3038002"/>
          </a:xfrm>
          <a:prstGeom prst="rect">
            <a:avLst/>
          </a:prstGeom>
        </p:spPr>
      </p:pic>
      <p:pic>
        <p:nvPicPr>
          <p:cNvPr id="8" name="Picture 8" descr="A picture containing outdoor, sky, grass, plane&#10;&#10;Description automatically generated">
            <a:extLst>
              <a:ext uri="{FF2B5EF4-FFF2-40B4-BE49-F238E27FC236}">
                <a16:creationId xmlns:a16="http://schemas.microsoft.com/office/drawing/2014/main" id="{CBD50E4D-51AA-42C7-6DDB-DF4D9D5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003" y="3741686"/>
            <a:ext cx="3216977" cy="265494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49735B-7A94-4CFA-B31A-CFBAD459B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87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81BD4-F8B8-44C0-A93B-A825E70EF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3920" y="3396996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544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D000C23-E7C4-47A4-959E-D03967B32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Inflics - PSL Final Gaddafi Drone View">
            <a:hlinkClick r:id="" action="ppaction://media"/>
            <a:extLst>
              <a:ext uri="{FF2B5EF4-FFF2-40B4-BE49-F238E27FC236}">
                <a16:creationId xmlns:a16="http://schemas.microsoft.com/office/drawing/2014/main" id="{43844E35-4A03-9D93-D32B-823DE96B2F3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 flipV="1">
            <a:off x="12118225" y="6870358"/>
            <a:ext cx="100886" cy="5125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0A17507-890B-423E-9E12-BCDC9049D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39CA27-1B4E-4005-9597-6F77252D4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The Drones of the Olympic Games #Tokyo2020">
            <a:hlinkClick r:id="" action="ppaction://media"/>
            <a:extLst>
              <a:ext uri="{FF2B5EF4-FFF2-40B4-BE49-F238E27FC236}">
                <a16:creationId xmlns:a16="http://schemas.microsoft.com/office/drawing/2014/main" id="{67D47782-4B59-3EE1-8599-333460EAB71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 flipH="1" flipV="1">
            <a:off x="12150845" y="6856064"/>
            <a:ext cx="57860" cy="6891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8B0F70A-99FB-43EE-922F-C3C1DF8C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260D8-A108-7B10-5974-30B4623D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753" y="233280"/>
            <a:ext cx="6172412" cy="1580890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Commercial uses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8593-A8FE-7751-99F4-1F42F9E3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756" y="1849163"/>
            <a:ext cx="6172412" cy="3767496"/>
          </a:xfrm>
        </p:spPr>
        <p:txBody>
          <a:bodyPr anchor="t">
            <a:normAutofit lnSpcReduction="10000"/>
          </a:bodyPr>
          <a:lstStyle/>
          <a:p>
            <a:r>
              <a:rPr lang="en-US" sz="2000">
                <a:ea typeface="Meiryo"/>
              </a:rPr>
              <a:t>• Traffic monitoring</a:t>
            </a:r>
          </a:p>
          <a:p>
            <a:r>
              <a:rPr lang="en-US" sz="2000">
                <a:ea typeface="Meiryo"/>
              </a:rPr>
              <a:t>• Weather monitoring</a:t>
            </a:r>
          </a:p>
          <a:p>
            <a:r>
              <a:rPr lang="en-US" sz="2000">
                <a:ea typeface="Meiryo"/>
              </a:rPr>
              <a:t>• Drone based photography</a:t>
            </a:r>
          </a:p>
          <a:p>
            <a:r>
              <a:rPr lang="en-US" sz="2000">
                <a:ea typeface="Meiryo"/>
              </a:rPr>
              <a:t>• Videography</a:t>
            </a:r>
          </a:p>
          <a:p>
            <a:r>
              <a:rPr lang="en-US" sz="2000">
                <a:ea typeface="Meiryo"/>
              </a:rPr>
              <a:t>• Agriculture</a:t>
            </a:r>
          </a:p>
          <a:p>
            <a:r>
              <a:rPr lang="en-US" sz="2000">
                <a:ea typeface="Meiryo"/>
              </a:rPr>
              <a:t>• Civil Engineering Projects</a:t>
            </a:r>
          </a:p>
          <a:p>
            <a:r>
              <a:rPr lang="en-US" sz="2000">
                <a:ea typeface="Meiryo"/>
              </a:rPr>
              <a:t>• Delivery services</a:t>
            </a:r>
          </a:p>
          <a:p>
            <a:endParaRPr lang="en-US">
              <a:ea typeface="Meiryo"/>
            </a:endParaRPr>
          </a:p>
        </p:txBody>
      </p:sp>
      <p:pic>
        <p:nvPicPr>
          <p:cNvPr id="6" name="Online Media 5" title="Madeira | Cinematic FPV">
            <a:hlinkClick r:id="" action="ppaction://media"/>
            <a:extLst>
              <a:ext uri="{FF2B5EF4-FFF2-40B4-BE49-F238E27FC236}">
                <a16:creationId xmlns:a16="http://schemas.microsoft.com/office/drawing/2014/main" id="{ABC3C628-D3BB-3309-3535-7D5B1C45B69A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8"/>
          <a:stretch>
            <a:fillRect/>
          </a:stretch>
        </p:blipFill>
        <p:spPr>
          <a:xfrm>
            <a:off x="30976" y="35158"/>
            <a:ext cx="4547219" cy="3349392"/>
          </a:xfrm>
          <a:prstGeom prst="rect">
            <a:avLst/>
          </a:prstGeom>
        </p:spPr>
      </p:pic>
      <p:pic>
        <p:nvPicPr>
          <p:cNvPr id="7" name="Online Media 6" title="The Drones of the Olympic Games #Tokyo2020">
            <a:hlinkClick r:id="" action="ppaction://media"/>
            <a:extLst>
              <a:ext uri="{FF2B5EF4-FFF2-40B4-BE49-F238E27FC236}">
                <a16:creationId xmlns:a16="http://schemas.microsoft.com/office/drawing/2014/main" id="{FA77E62F-18CB-70BF-C257-581398B12E8D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 flipH="1" flipV="1">
            <a:off x="12077390" y="6925062"/>
            <a:ext cx="61951" cy="51730"/>
          </a:xfrm>
          <a:prstGeom prst="rect">
            <a:avLst/>
          </a:prstGeom>
        </p:spPr>
      </p:pic>
      <p:pic>
        <p:nvPicPr>
          <p:cNvPr id="8" name="Online Media 7" title="Biggest drone display ever! - Guinness World Records">
            <a:hlinkClick r:id="" action="ppaction://media"/>
            <a:extLst>
              <a:ext uri="{FF2B5EF4-FFF2-40B4-BE49-F238E27FC236}">
                <a16:creationId xmlns:a16="http://schemas.microsoft.com/office/drawing/2014/main" id="{8A6140DC-282B-6684-B564-B4CADAE8E5AA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9"/>
          <a:stretch>
            <a:fillRect/>
          </a:stretch>
        </p:blipFill>
        <p:spPr>
          <a:xfrm>
            <a:off x="33725" y="3486279"/>
            <a:ext cx="4540935" cy="33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9914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ShojiVTI</vt:lpstr>
      <vt:lpstr>UAV's (Unmanned Aerial Vehicles)</vt:lpstr>
      <vt:lpstr>Introduction</vt:lpstr>
      <vt:lpstr>History</vt:lpstr>
      <vt:lpstr>Working</vt:lpstr>
      <vt:lpstr>PowerPoint Presentation</vt:lpstr>
      <vt:lpstr>Technological Features</vt:lpstr>
      <vt:lpstr>Use In Military</vt:lpstr>
      <vt:lpstr>Top Military Drones in the world</vt:lpstr>
      <vt:lpstr>Commercial uses</vt:lpstr>
      <vt:lpstr>Case Study: Drones in Construction</vt:lpstr>
      <vt:lpstr>Future of UAVs in Pakistan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2022-11-26T06:10:24Z</dcterms:created>
  <dcterms:modified xsi:type="dcterms:W3CDTF">2022-11-28T03:46:52Z</dcterms:modified>
</cp:coreProperties>
</file>