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98" r:id="rId3"/>
    <p:sldId id="258" r:id="rId4"/>
    <p:sldId id="259" r:id="rId5"/>
    <p:sldId id="257" r:id="rId6"/>
    <p:sldId id="261" r:id="rId7"/>
    <p:sldId id="296" r:id="rId8"/>
    <p:sldId id="297" r:id="rId9"/>
    <p:sldId id="314" r:id="rId10"/>
    <p:sldId id="315" r:id="rId11"/>
    <p:sldId id="316" r:id="rId12"/>
    <p:sldId id="317" r:id="rId13"/>
    <p:sldId id="310" r:id="rId14"/>
    <p:sldId id="318" r:id="rId15"/>
    <p:sldId id="311" r:id="rId16"/>
    <p:sldId id="312" r:id="rId17"/>
    <p:sldId id="313" r:id="rId18"/>
    <p:sldId id="305" r:id="rId19"/>
    <p:sldId id="306" r:id="rId20"/>
    <p:sldId id="307" r:id="rId21"/>
    <p:sldId id="308" r:id="rId22"/>
    <p:sldId id="309" r:id="rId23"/>
    <p:sldId id="319" r:id="rId24"/>
  </p:sldIdLst>
  <p:sldSz cx="9144000" cy="5143500" type="screen16x9"/>
  <p:notesSz cx="6858000" cy="9144000"/>
  <p:embeddedFontLst>
    <p:embeddedFont>
      <p:font typeface="Comfortaa" panose="020B0604020202020204" charset="0"/>
      <p:regular r:id="rId26"/>
      <p:bold r:id="rId27"/>
    </p:embeddedFont>
    <p:embeddedFont>
      <p:font typeface="Days One" panose="020B0604020202020204" charset="0"/>
      <p:regular r:id="rId28"/>
    </p:embeddedFon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Libre Franklin Black" pitchFamily="2" charset="0"/>
      <p:bold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Nunito Light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8843D-1409-4790-81CC-9AEE4A454681}">
  <a:tblStyle styleId="{0F48843D-1409-4790-81CC-9AEE4A454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6247" autoAdjust="0"/>
  </p:normalViewPr>
  <p:slideViewPr>
    <p:cSldViewPr snapToGrid="0">
      <p:cViewPr varScale="1">
        <p:scale>
          <a:sx n="84" d="100"/>
          <a:sy n="84" d="100"/>
        </p:scale>
        <p:origin x="7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5fca9abb05_0_37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5fca9abb05_0_37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7b7e54cc3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7b7e54cc3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9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885961c62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885961c62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60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885961c62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885961c62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377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885961c62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885961c62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920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5fca9abb05_0_37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5fca9abb05_0_37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748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20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7b7e54cc3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7b7e54cc3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29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885961c6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885961c62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636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885961c6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885961c62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885961c6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885961c62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5fca9abb05_0_37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5fca9abb05_0_37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92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885961c6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885961c62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73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885961c6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885961c62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447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885961c6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885961c62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448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5fca9abb05_0_37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5fca9abb05_0_37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47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7b7e54cc3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7b7e54cc3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885961c62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885961c62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885961c62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885961c62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99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885961c62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885961c62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55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4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59900" y="1377900"/>
            <a:ext cx="6424200" cy="23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07153" y="148195"/>
            <a:ext cx="8569895" cy="4816163"/>
            <a:chOff x="207153" y="148195"/>
            <a:chExt cx="8569895" cy="4816163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180236" y="176774"/>
              <a:ext cx="229398" cy="358429"/>
              <a:chOff x="1797250" y="785725"/>
              <a:chExt cx="60500" cy="945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797250" y="785725"/>
                <a:ext cx="605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781" extrusionOk="0">
                    <a:moveTo>
                      <a:pt x="1785" y="565"/>
                    </a:moveTo>
                    <a:lnTo>
                      <a:pt x="1785" y="565"/>
                    </a:lnTo>
                    <a:cubicBezTo>
                      <a:pt x="1742" y="646"/>
                      <a:pt x="1688" y="727"/>
                      <a:pt x="1634" y="807"/>
                    </a:cubicBezTo>
                    <a:lnTo>
                      <a:pt x="1629" y="823"/>
                    </a:lnTo>
                    <a:cubicBezTo>
                      <a:pt x="1559" y="926"/>
                      <a:pt x="1500" y="1033"/>
                      <a:pt x="1430" y="1130"/>
                    </a:cubicBezTo>
                    <a:lnTo>
                      <a:pt x="1382" y="1211"/>
                    </a:lnTo>
                    <a:cubicBezTo>
                      <a:pt x="1366" y="1237"/>
                      <a:pt x="1349" y="1275"/>
                      <a:pt x="1339" y="1302"/>
                    </a:cubicBezTo>
                    <a:lnTo>
                      <a:pt x="1339" y="1307"/>
                    </a:lnTo>
                    <a:cubicBezTo>
                      <a:pt x="1258" y="1463"/>
                      <a:pt x="1269" y="1517"/>
                      <a:pt x="1425" y="1608"/>
                    </a:cubicBezTo>
                    <a:cubicBezTo>
                      <a:pt x="1478" y="1641"/>
                      <a:pt x="1532" y="1668"/>
                      <a:pt x="1581" y="1705"/>
                    </a:cubicBezTo>
                    <a:cubicBezTo>
                      <a:pt x="1634" y="1732"/>
                      <a:pt x="1688" y="1764"/>
                      <a:pt x="1731" y="1797"/>
                    </a:cubicBezTo>
                    <a:cubicBezTo>
                      <a:pt x="1860" y="1877"/>
                      <a:pt x="1973" y="1958"/>
                      <a:pt x="2091" y="2038"/>
                    </a:cubicBezTo>
                    <a:cubicBezTo>
                      <a:pt x="2124" y="2065"/>
                      <a:pt x="2151" y="2098"/>
                      <a:pt x="2183" y="2151"/>
                    </a:cubicBezTo>
                    <a:cubicBezTo>
                      <a:pt x="2215" y="2205"/>
                      <a:pt x="2210" y="2232"/>
                      <a:pt x="2172" y="2286"/>
                    </a:cubicBezTo>
                    <a:cubicBezTo>
                      <a:pt x="2156" y="2302"/>
                      <a:pt x="2134" y="2323"/>
                      <a:pt x="2124" y="2329"/>
                    </a:cubicBezTo>
                    <a:cubicBezTo>
                      <a:pt x="2102" y="2340"/>
                      <a:pt x="2081" y="2361"/>
                      <a:pt x="2065" y="2377"/>
                    </a:cubicBezTo>
                    <a:lnTo>
                      <a:pt x="1747" y="2598"/>
                    </a:lnTo>
                    <a:cubicBezTo>
                      <a:pt x="1430" y="2818"/>
                      <a:pt x="1113" y="3049"/>
                      <a:pt x="801" y="3270"/>
                    </a:cubicBezTo>
                    <a:cubicBezTo>
                      <a:pt x="645" y="3377"/>
                      <a:pt x="484" y="3469"/>
                      <a:pt x="317" y="3549"/>
                    </a:cubicBezTo>
                    <a:cubicBezTo>
                      <a:pt x="317" y="3549"/>
                      <a:pt x="316" y="3549"/>
                      <a:pt x="314" y="3550"/>
                    </a:cubicBezTo>
                    <a:lnTo>
                      <a:pt x="314" y="3550"/>
                    </a:lnTo>
                    <a:cubicBezTo>
                      <a:pt x="510" y="3290"/>
                      <a:pt x="702" y="3030"/>
                      <a:pt x="919" y="2780"/>
                    </a:cubicBezTo>
                    <a:cubicBezTo>
                      <a:pt x="989" y="2689"/>
                      <a:pt x="1070" y="2598"/>
                      <a:pt x="1151" y="2501"/>
                    </a:cubicBezTo>
                    <a:lnTo>
                      <a:pt x="1258" y="2377"/>
                    </a:lnTo>
                    <a:cubicBezTo>
                      <a:pt x="1269" y="2361"/>
                      <a:pt x="1280" y="2350"/>
                      <a:pt x="1290" y="2334"/>
                    </a:cubicBezTo>
                    <a:cubicBezTo>
                      <a:pt x="1333" y="2286"/>
                      <a:pt x="1366" y="2232"/>
                      <a:pt x="1349" y="2178"/>
                    </a:cubicBezTo>
                    <a:cubicBezTo>
                      <a:pt x="1344" y="2135"/>
                      <a:pt x="1312" y="2098"/>
                      <a:pt x="1237" y="2055"/>
                    </a:cubicBezTo>
                    <a:cubicBezTo>
                      <a:pt x="1210" y="2033"/>
                      <a:pt x="1183" y="2028"/>
                      <a:pt x="1156" y="2012"/>
                    </a:cubicBezTo>
                    <a:lnTo>
                      <a:pt x="919" y="1920"/>
                    </a:lnTo>
                    <a:cubicBezTo>
                      <a:pt x="823" y="1877"/>
                      <a:pt x="726" y="1840"/>
                      <a:pt x="624" y="1797"/>
                    </a:cubicBezTo>
                    <a:cubicBezTo>
                      <a:pt x="597" y="1791"/>
                      <a:pt x="575" y="1775"/>
                      <a:pt x="554" y="1764"/>
                    </a:cubicBezTo>
                    <a:lnTo>
                      <a:pt x="538" y="1759"/>
                    </a:lnTo>
                    <a:cubicBezTo>
                      <a:pt x="538" y="1721"/>
                      <a:pt x="559" y="1705"/>
                      <a:pt x="586" y="1678"/>
                    </a:cubicBezTo>
                    <a:lnTo>
                      <a:pt x="613" y="1641"/>
                    </a:lnTo>
                    <a:cubicBezTo>
                      <a:pt x="672" y="1581"/>
                      <a:pt x="731" y="1517"/>
                      <a:pt x="801" y="1452"/>
                    </a:cubicBezTo>
                    <a:cubicBezTo>
                      <a:pt x="925" y="1334"/>
                      <a:pt x="1059" y="1221"/>
                      <a:pt x="1188" y="1103"/>
                    </a:cubicBezTo>
                    <a:lnTo>
                      <a:pt x="1355" y="958"/>
                    </a:lnTo>
                    <a:cubicBezTo>
                      <a:pt x="1403" y="909"/>
                      <a:pt x="1457" y="872"/>
                      <a:pt x="1505" y="823"/>
                    </a:cubicBezTo>
                    <a:cubicBezTo>
                      <a:pt x="1597" y="743"/>
                      <a:pt x="1694" y="657"/>
                      <a:pt x="1785" y="565"/>
                    </a:cubicBezTo>
                    <a:close/>
                    <a:moveTo>
                      <a:pt x="2102" y="1"/>
                    </a:moveTo>
                    <a:lnTo>
                      <a:pt x="2086" y="17"/>
                    </a:lnTo>
                    <a:cubicBezTo>
                      <a:pt x="1989" y="76"/>
                      <a:pt x="1909" y="130"/>
                      <a:pt x="1833" y="194"/>
                    </a:cubicBezTo>
                    <a:cubicBezTo>
                      <a:pt x="1790" y="237"/>
                      <a:pt x="1747" y="275"/>
                      <a:pt x="1699" y="323"/>
                    </a:cubicBezTo>
                    <a:cubicBezTo>
                      <a:pt x="1661" y="356"/>
                      <a:pt x="1618" y="399"/>
                      <a:pt x="1581" y="436"/>
                    </a:cubicBezTo>
                    <a:cubicBezTo>
                      <a:pt x="1484" y="528"/>
                      <a:pt x="1403" y="608"/>
                      <a:pt x="1323" y="678"/>
                    </a:cubicBezTo>
                    <a:lnTo>
                      <a:pt x="1258" y="748"/>
                    </a:lnTo>
                    <a:cubicBezTo>
                      <a:pt x="1231" y="775"/>
                      <a:pt x="1204" y="807"/>
                      <a:pt x="1177" y="829"/>
                    </a:cubicBezTo>
                    <a:cubicBezTo>
                      <a:pt x="1065" y="936"/>
                      <a:pt x="957" y="1038"/>
                      <a:pt x="839" y="1135"/>
                    </a:cubicBezTo>
                    <a:cubicBezTo>
                      <a:pt x="731" y="1232"/>
                      <a:pt x="634" y="1334"/>
                      <a:pt x="527" y="1426"/>
                    </a:cubicBezTo>
                    <a:cubicBezTo>
                      <a:pt x="473" y="1474"/>
                      <a:pt x="419" y="1528"/>
                      <a:pt x="371" y="1587"/>
                    </a:cubicBezTo>
                    <a:cubicBezTo>
                      <a:pt x="328" y="1641"/>
                      <a:pt x="312" y="1700"/>
                      <a:pt x="317" y="1764"/>
                    </a:cubicBezTo>
                    <a:cubicBezTo>
                      <a:pt x="323" y="1823"/>
                      <a:pt x="366" y="1877"/>
                      <a:pt x="419" y="1920"/>
                    </a:cubicBezTo>
                    <a:cubicBezTo>
                      <a:pt x="452" y="1942"/>
                      <a:pt x="489" y="1963"/>
                      <a:pt x="527" y="1979"/>
                    </a:cubicBezTo>
                    <a:cubicBezTo>
                      <a:pt x="608" y="2012"/>
                      <a:pt x="699" y="2055"/>
                      <a:pt x="785" y="2087"/>
                    </a:cubicBezTo>
                    <a:cubicBezTo>
                      <a:pt x="828" y="2098"/>
                      <a:pt x="860" y="2114"/>
                      <a:pt x="903" y="2124"/>
                    </a:cubicBezTo>
                    <a:cubicBezTo>
                      <a:pt x="941" y="2141"/>
                      <a:pt x="989" y="2151"/>
                      <a:pt x="1027" y="2173"/>
                    </a:cubicBezTo>
                    <a:cubicBezTo>
                      <a:pt x="1038" y="2173"/>
                      <a:pt x="1038" y="2178"/>
                      <a:pt x="1043" y="2178"/>
                    </a:cubicBezTo>
                    <a:cubicBezTo>
                      <a:pt x="1054" y="2189"/>
                      <a:pt x="1065" y="2189"/>
                      <a:pt x="1065" y="2194"/>
                    </a:cubicBezTo>
                    <a:cubicBezTo>
                      <a:pt x="1038" y="2227"/>
                      <a:pt x="1011" y="2270"/>
                      <a:pt x="973" y="2302"/>
                    </a:cubicBezTo>
                    <a:cubicBezTo>
                      <a:pt x="903" y="2393"/>
                      <a:pt x="833" y="2490"/>
                      <a:pt x="753" y="2581"/>
                    </a:cubicBezTo>
                    <a:cubicBezTo>
                      <a:pt x="554" y="2823"/>
                      <a:pt x="371" y="3087"/>
                      <a:pt x="194" y="3345"/>
                    </a:cubicBezTo>
                    <a:cubicBezTo>
                      <a:pt x="156" y="3404"/>
                      <a:pt x="108" y="3463"/>
                      <a:pt x="70" y="3533"/>
                    </a:cubicBezTo>
                    <a:lnTo>
                      <a:pt x="59" y="3538"/>
                    </a:lnTo>
                    <a:cubicBezTo>
                      <a:pt x="32" y="3576"/>
                      <a:pt x="0" y="3624"/>
                      <a:pt x="0" y="3678"/>
                    </a:cubicBezTo>
                    <a:lnTo>
                      <a:pt x="0" y="3694"/>
                    </a:lnTo>
                    <a:lnTo>
                      <a:pt x="5" y="3700"/>
                    </a:lnTo>
                    <a:cubicBezTo>
                      <a:pt x="48" y="3754"/>
                      <a:pt x="97" y="3780"/>
                      <a:pt x="156" y="3780"/>
                    </a:cubicBezTo>
                    <a:cubicBezTo>
                      <a:pt x="183" y="3780"/>
                      <a:pt x="210" y="3775"/>
                      <a:pt x="237" y="3764"/>
                    </a:cubicBezTo>
                    <a:cubicBezTo>
                      <a:pt x="301" y="3737"/>
                      <a:pt x="349" y="3721"/>
                      <a:pt x="398" y="3694"/>
                    </a:cubicBezTo>
                    <a:cubicBezTo>
                      <a:pt x="672" y="3549"/>
                      <a:pt x="892" y="3426"/>
                      <a:pt x="1097" y="3280"/>
                    </a:cubicBezTo>
                    <a:cubicBezTo>
                      <a:pt x="1398" y="3065"/>
                      <a:pt x="1710" y="2845"/>
                      <a:pt x="2005" y="2630"/>
                    </a:cubicBezTo>
                    <a:lnTo>
                      <a:pt x="2113" y="2549"/>
                    </a:lnTo>
                    <a:cubicBezTo>
                      <a:pt x="2172" y="2512"/>
                      <a:pt x="2226" y="2463"/>
                      <a:pt x="2274" y="2420"/>
                    </a:cubicBezTo>
                    <a:cubicBezTo>
                      <a:pt x="2301" y="2404"/>
                      <a:pt x="2328" y="2361"/>
                      <a:pt x="2339" y="2323"/>
                    </a:cubicBezTo>
                    <a:lnTo>
                      <a:pt x="2344" y="2302"/>
                    </a:lnTo>
                    <a:cubicBezTo>
                      <a:pt x="2414" y="2162"/>
                      <a:pt x="2419" y="2098"/>
                      <a:pt x="2274" y="1979"/>
                    </a:cubicBezTo>
                    <a:lnTo>
                      <a:pt x="2237" y="1952"/>
                    </a:lnTo>
                    <a:cubicBezTo>
                      <a:pt x="2021" y="1775"/>
                      <a:pt x="1817" y="1630"/>
                      <a:pt x="1602" y="1501"/>
                    </a:cubicBezTo>
                    <a:cubicBezTo>
                      <a:pt x="1581" y="1490"/>
                      <a:pt x="1559" y="1474"/>
                      <a:pt x="1548" y="1463"/>
                    </a:cubicBezTo>
                    <a:lnTo>
                      <a:pt x="1538" y="1452"/>
                    </a:lnTo>
                    <a:cubicBezTo>
                      <a:pt x="1548" y="1442"/>
                      <a:pt x="1548" y="1426"/>
                      <a:pt x="1554" y="1415"/>
                    </a:cubicBezTo>
                    <a:lnTo>
                      <a:pt x="1602" y="1329"/>
                    </a:lnTo>
                    <a:cubicBezTo>
                      <a:pt x="1656" y="1216"/>
                      <a:pt x="1715" y="1108"/>
                      <a:pt x="1774" y="1001"/>
                    </a:cubicBezTo>
                    <a:cubicBezTo>
                      <a:pt x="1833" y="888"/>
                      <a:pt x="1903" y="780"/>
                      <a:pt x="1962" y="673"/>
                    </a:cubicBezTo>
                    <a:lnTo>
                      <a:pt x="2145" y="350"/>
                    </a:lnTo>
                    <a:cubicBezTo>
                      <a:pt x="2172" y="313"/>
                      <a:pt x="2183" y="264"/>
                      <a:pt x="2204" y="216"/>
                    </a:cubicBezTo>
                    <a:cubicBezTo>
                      <a:pt x="2210" y="194"/>
                      <a:pt x="2226" y="178"/>
                      <a:pt x="2231" y="151"/>
                    </a:cubicBezTo>
                    <a:lnTo>
                      <a:pt x="2237" y="13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836625" y="838075"/>
                <a:ext cx="103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00" extrusionOk="0">
                    <a:moveTo>
                      <a:pt x="331" y="1"/>
                    </a:moveTo>
                    <a:cubicBezTo>
                      <a:pt x="308" y="1"/>
                      <a:pt x="283" y="7"/>
                      <a:pt x="258" y="20"/>
                    </a:cubicBezTo>
                    <a:cubicBezTo>
                      <a:pt x="178" y="68"/>
                      <a:pt x="92" y="111"/>
                      <a:pt x="33" y="192"/>
                    </a:cubicBezTo>
                    <a:cubicBezTo>
                      <a:pt x="27" y="208"/>
                      <a:pt x="16" y="219"/>
                      <a:pt x="16" y="229"/>
                    </a:cubicBezTo>
                    <a:lnTo>
                      <a:pt x="16" y="240"/>
                    </a:lnTo>
                    <a:lnTo>
                      <a:pt x="0" y="299"/>
                    </a:lnTo>
                    <a:lnTo>
                      <a:pt x="59" y="289"/>
                    </a:lnTo>
                    <a:cubicBezTo>
                      <a:pt x="151" y="262"/>
                      <a:pt x="301" y="186"/>
                      <a:pt x="403" y="106"/>
                    </a:cubicBezTo>
                    <a:cubicBezTo>
                      <a:pt x="414" y="95"/>
                      <a:pt x="414" y="74"/>
                      <a:pt x="414" y="57"/>
                    </a:cubicBezTo>
                    <a:lnTo>
                      <a:pt x="414" y="47"/>
                    </a:lnTo>
                    <a:lnTo>
                      <a:pt x="403" y="30"/>
                    </a:lnTo>
                    <a:cubicBezTo>
                      <a:pt x="383" y="10"/>
                      <a:pt x="358" y="1"/>
                      <a:pt x="3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38775" y="840825"/>
                <a:ext cx="114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3" extrusionOk="0">
                    <a:moveTo>
                      <a:pt x="385" y="1"/>
                    </a:moveTo>
                    <a:cubicBezTo>
                      <a:pt x="360" y="1"/>
                      <a:pt x="340" y="13"/>
                      <a:pt x="323" y="23"/>
                    </a:cubicBezTo>
                    <a:lnTo>
                      <a:pt x="301" y="23"/>
                    </a:lnTo>
                    <a:cubicBezTo>
                      <a:pt x="172" y="82"/>
                      <a:pt x="135" y="119"/>
                      <a:pt x="76" y="205"/>
                    </a:cubicBezTo>
                    <a:lnTo>
                      <a:pt x="0" y="313"/>
                    </a:lnTo>
                    <a:lnTo>
                      <a:pt x="113" y="259"/>
                    </a:lnTo>
                    <a:cubicBezTo>
                      <a:pt x="145" y="243"/>
                      <a:pt x="172" y="232"/>
                      <a:pt x="210" y="216"/>
                    </a:cubicBezTo>
                    <a:cubicBezTo>
                      <a:pt x="291" y="184"/>
                      <a:pt x="360" y="152"/>
                      <a:pt x="436" y="98"/>
                    </a:cubicBezTo>
                    <a:cubicBezTo>
                      <a:pt x="457" y="82"/>
                      <a:pt x="452" y="66"/>
                      <a:pt x="452" y="50"/>
                    </a:cubicBezTo>
                    <a:lnTo>
                      <a:pt x="452" y="23"/>
                    </a:lnTo>
                    <a:lnTo>
                      <a:pt x="436" y="17"/>
                    </a:lnTo>
                    <a:cubicBezTo>
                      <a:pt x="417" y="5"/>
                      <a:pt x="401" y="1"/>
                      <a:pt x="38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832850" y="836075"/>
                <a:ext cx="91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9" extrusionOk="0">
                    <a:moveTo>
                      <a:pt x="252" y="1"/>
                    </a:moveTo>
                    <a:cubicBezTo>
                      <a:pt x="241" y="1"/>
                      <a:pt x="230" y="5"/>
                      <a:pt x="216" y="14"/>
                    </a:cubicBezTo>
                    <a:cubicBezTo>
                      <a:pt x="167" y="46"/>
                      <a:pt x="124" y="84"/>
                      <a:pt x="76" y="121"/>
                    </a:cubicBezTo>
                    <a:cubicBezTo>
                      <a:pt x="60" y="132"/>
                      <a:pt x="54" y="137"/>
                      <a:pt x="49" y="154"/>
                    </a:cubicBezTo>
                    <a:cubicBezTo>
                      <a:pt x="49" y="159"/>
                      <a:pt x="44" y="164"/>
                      <a:pt x="44" y="164"/>
                    </a:cubicBezTo>
                    <a:lnTo>
                      <a:pt x="1" y="229"/>
                    </a:lnTo>
                    <a:lnTo>
                      <a:pt x="76" y="213"/>
                    </a:lnTo>
                    <a:cubicBezTo>
                      <a:pt x="210" y="207"/>
                      <a:pt x="237" y="186"/>
                      <a:pt x="339" y="100"/>
                    </a:cubicBezTo>
                    <a:lnTo>
                      <a:pt x="366" y="73"/>
                    </a:lnTo>
                    <a:lnTo>
                      <a:pt x="329" y="46"/>
                    </a:lnTo>
                    <a:cubicBezTo>
                      <a:pt x="293" y="17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8006361" y="311586"/>
              <a:ext cx="664401" cy="959414"/>
              <a:chOff x="1357850" y="2819700"/>
              <a:chExt cx="332300" cy="47987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1667400" y="3233275"/>
                <a:ext cx="117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260" extrusionOk="0">
                    <a:moveTo>
                      <a:pt x="398" y="0"/>
                    </a:moveTo>
                    <a:cubicBezTo>
                      <a:pt x="364" y="0"/>
                      <a:pt x="333" y="21"/>
                      <a:pt x="323" y="55"/>
                    </a:cubicBezTo>
                    <a:cubicBezTo>
                      <a:pt x="226" y="463"/>
                      <a:pt x="130" y="840"/>
                      <a:pt x="11" y="1162"/>
                    </a:cubicBezTo>
                    <a:cubicBezTo>
                      <a:pt x="1" y="1200"/>
                      <a:pt x="22" y="1238"/>
                      <a:pt x="54" y="1254"/>
                    </a:cubicBezTo>
                    <a:cubicBezTo>
                      <a:pt x="60" y="1254"/>
                      <a:pt x="65" y="1259"/>
                      <a:pt x="81" y="1259"/>
                    </a:cubicBezTo>
                    <a:cubicBezTo>
                      <a:pt x="108" y="1259"/>
                      <a:pt x="140" y="1238"/>
                      <a:pt x="146" y="1211"/>
                    </a:cubicBezTo>
                    <a:cubicBezTo>
                      <a:pt x="264" y="883"/>
                      <a:pt x="371" y="506"/>
                      <a:pt x="463" y="87"/>
                    </a:cubicBezTo>
                    <a:cubicBezTo>
                      <a:pt x="468" y="49"/>
                      <a:pt x="452" y="17"/>
                      <a:pt x="409" y="1"/>
                    </a:cubicBezTo>
                    <a:cubicBezTo>
                      <a:pt x="405" y="1"/>
                      <a:pt x="401" y="0"/>
                      <a:pt x="39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09075" y="3254575"/>
                <a:ext cx="1560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209" extrusionOk="0">
                    <a:moveTo>
                      <a:pt x="83" y="1"/>
                    </a:moveTo>
                    <a:cubicBezTo>
                      <a:pt x="75" y="1"/>
                      <a:pt x="67" y="2"/>
                      <a:pt x="59" y="4"/>
                    </a:cubicBezTo>
                    <a:cubicBezTo>
                      <a:pt x="22" y="20"/>
                      <a:pt x="0" y="58"/>
                      <a:pt x="16" y="90"/>
                    </a:cubicBezTo>
                    <a:cubicBezTo>
                      <a:pt x="156" y="536"/>
                      <a:pt x="307" y="896"/>
                      <a:pt x="479" y="1176"/>
                    </a:cubicBezTo>
                    <a:cubicBezTo>
                      <a:pt x="489" y="1192"/>
                      <a:pt x="516" y="1208"/>
                      <a:pt x="538" y="1208"/>
                    </a:cubicBezTo>
                    <a:cubicBezTo>
                      <a:pt x="554" y="1208"/>
                      <a:pt x="565" y="1203"/>
                      <a:pt x="575" y="1192"/>
                    </a:cubicBezTo>
                    <a:cubicBezTo>
                      <a:pt x="613" y="1176"/>
                      <a:pt x="624" y="1128"/>
                      <a:pt x="602" y="1095"/>
                    </a:cubicBezTo>
                    <a:cubicBezTo>
                      <a:pt x="441" y="827"/>
                      <a:pt x="296" y="477"/>
                      <a:pt x="161" y="47"/>
                    </a:cubicBezTo>
                    <a:cubicBezTo>
                      <a:pt x="144" y="17"/>
                      <a:pt x="114" y="1"/>
                      <a:pt x="8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1357850" y="2819700"/>
                <a:ext cx="332300" cy="479875"/>
                <a:chOff x="1357850" y="2819700"/>
                <a:chExt cx="332300" cy="479875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1357850" y="2942025"/>
                  <a:ext cx="305950" cy="35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8" h="14302" extrusionOk="0">
                      <a:moveTo>
                        <a:pt x="1899" y="140"/>
                      </a:moveTo>
                      <a:cubicBezTo>
                        <a:pt x="1909" y="162"/>
                        <a:pt x="1931" y="183"/>
                        <a:pt x="1958" y="183"/>
                      </a:cubicBezTo>
                      <a:lnTo>
                        <a:pt x="2162" y="183"/>
                      </a:lnTo>
                      <a:cubicBezTo>
                        <a:pt x="2383" y="280"/>
                        <a:pt x="2592" y="538"/>
                        <a:pt x="2780" y="925"/>
                      </a:cubicBezTo>
                      <a:lnTo>
                        <a:pt x="1748" y="189"/>
                      </a:lnTo>
                      <a:cubicBezTo>
                        <a:pt x="1797" y="162"/>
                        <a:pt x="1845" y="146"/>
                        <a:pt x="1899" y="140"/>
                      </a:cubicBezTo>
                      <a:close/>
                      <a:moveTo>
                        <a:pt x="1614" y="270"/>
                      </a:moveTo>
                      <a:lnTo>
                        <a:pt x="2899" y="1189"/>
                      </a:lnTo>
                      <a:cubicBezTo>
                        <a:pt x="2985" y="1409"/>
                        <a:pt x="3076" y="1662"/>
                        <a:pt x="3157" y="1931"/>
                      </a:cubicBezTo>
                      <a:lnTo>
                        <a:pt x="1366" y="544"/>
                      </a:lnTo>
                      <a:cubicBezTo>
                        <a:pt x="1442" y="425"/>
                        <a:pt x="1528" y="334"/>
                        <a:pt x="1614" y="270"/>
                      </a:cubicBezTo>
                      <a:close/>
                      <a:moveTo>
                        <a:pt x="1280" y="657"/>
                      </a:moveTo>
                      <a:lnTo>
                        <a:pt x="3216" y="2157"/>
                      </a:lnTo>
                      <a:cubicBezTo>
                        <a:pt x="3280" y="2420"/>
                        <a:pt x="3350" y="2694"/>
                        <a:pt x="3404" y="2995"/>
                      </a:cubicBezTo>
                      <a:lnTo>
                        <a:pt x="1108" y="974"/>
                      </a:lnTo>
                      <a:cubicBezTo>
                        <a:pt x="1168" y="861"/>
                        <a:pt x="1227" y="753"/>
                        <a:pt x="1280" y="657"/>
                      </a:cubicBezTo>
                      <a:close/>
                      <a:moveTo>
                        <a:pt x="1049" y="1114"/>
                      </a:moveTo>
                      <a:lnTo>
                        <a:pt x="3329" y="3124"/>
                      </a:lnTo>
                      <a:cubicBezTo>
                        <a:pt x="3345" y="3140"/>
                        <a:pt x="3361" y="3146"/>
                        <a:pt x="3377" y="3146"/>
                      </a:cubicBezTo>
                      <a:cubicBezTo>
                        <a:pt x="3399" y="3146"/>
                        <a:pt x="3409" y="3140"/>
                        <a:pt x="3426" y="3124"/>
                      </a:cubicBezTo>
                      <a:cubicBezTo>
                        <a:pt x="3458" y="3329"/>
                        <a:pt x="3495" y="3533"/>
                        <a:pt x="3522" y="3743"/>
                      </a:cubicBezTo>
                      <a:lnTo>
                        <a:pt x="942" y="1377"/>
                      </a:lnTo>
                      <a:cubicBezTo>
                        <a:pt x="979" y="1275"/>
                        <a:pt x="1017" y="1194"/>
                        <a:pt x="1049" y="1114"/>
                      </a:cubicBezTo>
                      <a:close/>
                      <a:moveTo>
                        <a:pt x="899" y="1517"/>
                      </a:moveTo>
                      <a:lnTo>
                        <a:pt x="3565" y="3963"/>
                      </a:lnTo>
                      <a:cubicBezTo>
                        <a:pt x="3641" y="4511"/>
                        <a:pt x="3694" y="5103"/>
                        <a:pt x="3727" y="5710"/>
                      </a:cubicBezTo>
                      <a:lnTo>
                        <a:pt x="641" y="2646"/>
                      </a:lnTo>
                      <a:cubicBezTo>
                        <a:pt x="630" y="2635"/>
                        <a:pt x="608" y="2630"/>
                        <a:pt x="592" y="2630"/>
                      </a:cubicBezTo>
                      <a:cubicBezTo>
                        <a:pt x="630" y="2442"/>
                        <a:pt x="668" y="2269"/>
                        <a:pt x="716" y="2103"/>
                      </a:cubicBezTo>
                      <a:cubicBezTo>
                        <a:pt x="716" y="2103"/>
                        <a:pt x="716" y="2108"/>
                        <a:pt x="721" y="2108"/>
                      </a:cubicBezTo>
                      <a:lnTo>
                        <a:pt x="3479" y="4780"/>
                      </a:lnTo>
                      <a:cubicBezTo>
                        <a:pt x="3490" y="4791"/>
                        <a:pt x="3512" y="4796"/>
                        <a:pt x="3522" y="4796"/>
                      </a:cubicBezTo>
                      <a:cubicBezTo>
                        <a:pt x="3544" y="4796"/>
                        <a:pt x="3565" y="4791"/>
                        <a:pt x="3576" y="4780"/>
                      </a:cubicBezTo>
                      <a:cubicBezTo>
                        <a:pt x="3603" y="4748"/>
                        <a:pt x="3603" y="4705"/>
                        <a:pt x="3576" y="4678"/>
                      </a:cubicBezTo>
                      <a:lnTo>
                        <a:pt x="823" y="2006"/>
                      </a:lnTo>
                      <a:cubicBezTo>
                        <a:pt x="809" y="1996"/>
                        <a:pt x="791" y="1987"/>
                        <a:pt x="774" y="1987"/>
                      </a:cubicBezTo>
                      <a:cubicBezTo>
                        <a:pt x="765" y="1987"/>
                        <a:pt x="756" y="1990"/>
                        <a:pt x="748" y="1995"/>
                      </a:cubicBezTo>
                      <a:cubicBezTo>
                        <a:pt x="797" y="1829"/>
                        <a:pt x="850" y="1667"/>
                        <a:pt x="899" y="1517"/>
                      </a:cubicBezTo>
                      <a:close/>
                      <a:moveTo>
                        <a:pt x="560" y="2769"/>
                      </a:moveTo>
                      <a:lnTo>
                        <a:pt x="3657" y="5845"/>
                      </a:lnTo>
                      <a:cubicBezTo>
                        <a:pt x="3673" y="5861"/>
                        <a:pt x="3694" y="5866"/>
                        <a:pt x="3711" y="5866"/>
                      </a:cubicBezTo>
                      <a:cubicBezTo>
                        <a:pt x="3721" y="5866"/>
                        <a:pt x="3732" y="5866"/>
                        <a:pt x="3737" y="5861"/>
                      </a:cubicBezTo>
                      <a:cubicBezTo>
                        <a:pt x="3754" y="6135"/>
                        <a:pt x="3759" y="6420"/>
                        <a:pt x="3764" y="6705"/>
                      </a:cubicBezTo>
                      <a:lnTo>
                        <a:pt x="474" y="3237"/>
                      </a:lnTo>
                      <a:cubicBezTo>
                        <a:pt x="496" y="3076"/>
                        <a:pt x="528" y="2915"/>
                        <a:pt x="560" y="2769"/>
                      </a:cubicBezTo>
                      <a:close/>
                      <a:moveTo>
                        <a:pt x="431" y="3420"/>
                      </a:moveTo>
                      <a:lnTo>
                        <a:pt x="3754" y="6915"/>
                      </a:lnTo>
                      <a:lnTo>
                        <a:pt x="3754" y="7097"/>
                      </a:lnTo>
                      <a:lnTo>
                        <a:pt x="3754" y="7210"/>
                      </a:lnTo>
                      <a:cubicBezTo>
                        <a:pt x="3227" y="6619"/>
                        <a:pt x="1232" y="4377"/>
                        <a:pt x="802" y="4119"/>
                      </a:cubicBezTo>
                      <a:cubicBezTo>
                        <a:pt x="792" y="4112"/>
                        <a:pt x="780" y="4109"/>
                        <a:pt x="768" y="4109"/>
                      </a:cubicBezTo>
                      <a:cubicBezTo>
                        <a:pt x="742" y="4109"/>
                        <a:pt x="715" y="4124"/>
                        <a:pt x="700" y="4146"/>
                      </a:cubicBezTo>
                      <a:cubicBezTo>
                        <a:pt x="684" y="4178"/>
                        <a:pt x="694" y="4226"/>
                        <a:pt x="727" y="4248"/>
                      </a:cubicBezTo>
                      <a:cubicBezTo>
                        <a:pt x="1178" y="4517"/>
                        <a:pt x="3533" y="7178"/>
                        <a:pt x="3754" y="7431"/>
                      </a:cubicBezTo>
                      <a:cubicBezTo>
                        <a:pt x="3754" y="7630"/>
                        <a:pt x="3748" y="7823"/>
                        <a:pt x="3737" y="8011"/>
                      </a:cubicBezTo>
                      <a:lnTo>
                        <a:pt x="302" y="4307"/>
                      </a:lnTo>
                      <a:cubicBezTo>
                        <a:pt x="345" y="4001"/>
                        <a:pt x="388" y="3705"/>
                        <a:pt x="431" y="3420"/>
                      </a:cubicBezTo>
                      <a:close/>
                      <a:moveTo>
                        <a:pt x="291" y="4501"/>
                      </a:moveTo>
                      <a:lnTo>
                        <a:pt x="3737" y="8221"/>
                      </a:lnTo>
                      <a:cubicBezTo>
                        <a:pt x="3721" y="8737"/>
                        <a:pt x="3678" y="9243"/>
                        <a:pt x="3625" y="9716"/>
                      </a:cubicBezTo>
                      <a:lnTo>
                        <a:pt x="189" y="5748"/>
                      </a:lnTo>
                      <a:cubicBezTo>
                        <a:pt x="200" y="5544"/>
                        <a:pt x="211" y="5345"/>
                        <a:pt x="232" y="5157"/>
                      </a:cubicBezTo>
                      <a:lnTo>
                        <a:pt x="3479" y="8802"/>
                      </a:lnTo>
                      <a:cubicBezTo>
                        <a:pt x="3490" y="8818"/>
                        <a:pt x="3512" y="8829"/>
                        <a:pt x="3528" y="8829"/>
                      </a:cubicBezTo>
                      <a:cubicBezTo>
                        <a:pt x="3549" y="8829"/>
                        <a:pt x="3565" y="8823"/>
                        <a:pt x="3576" y="8812"/>
                      </a:cubicBezTo>
                      <a:cubicBezTo>
                        <a:pt x="3603" y="8786"/>
                        <a:pt x="3614" y="8737"/>
                        <a:pt x="3587" y="8710"/>
                      </a:cubicBezTo>
                      <a:lnTo>
                        <a:pt x="243" y="4958"/>
                      </a:lnTo>
                      <a:cubicBezTo>
                        <a:pt x="259" y="4807"/>
                        <a:pt x="270" y="4651"/>
                        <a:pt x="291" y="4501"/>
                      </a:cubicBezTo>
                      <a:close/>
                      <a:moveTo>
                        <a:pt x="178" y="5947"/>
                      </a:moveTo>
                      <a:lnTo>
                        <a:pt x="3560" y="9850"/>
                      </a:lnTo>
                      <a:cubicBezTo>
                        <a:pt x="3571" y="9866"/>
                        <a:pt x="3587" y="9872"/>
                        <a:pt x="3603" y="9872"/>
                      </a:cubicBezTo>
                      <a:cubicBezTo>
                        <a:pt x="3576" y="10087"/>
                        <a:pt x="3549" y="10291"/>
                        <a:pt x="3522" y="10490"/>
                      </a:cubicBezTo>
                      <a:cubicBezTo>
                        <a:pt x="3135" y="10081"/>
                        <a:pt x="1194" y="7721"/>
                        <a:pt x="162" y="6458"/>
                      </a:cubicBezTo>
                      <a:cubicBezTo>
                        <a:pt x="162" y="6291"/>
                        <a:pt x="173" y="6114"/>
                        <a:pt x="178" y="5947"/>
                      </a:cubicBezTo>
                      <a:close/>
                      <a:moveTo>
                        <a:pt x="162" y="6678"/>
                      </a:moveTo>
                      <a:cubicBezTo>
                        <a:pt x="737" y="7393"/>
                        <a:pt x="3237" y="10441"/>
                        <a:pt x="3485" y="10656"/>
                      </a:cubicBezTo>
                      <a:cubicBezTo>
                        <a:pt x="3490" y="10667"/>
                        <a:pt x="3495" y="10667"/>
                        <a:pt x="3495" y="10667"/>
                      </a:cubicBezTo>
                      <a:cubicBezTo>
                        <a:pt x="3442" y="11022"/>
                        <a:pt x="3377" y="11350"/>
                        <a:pt x="3307" y="11662"/>
                      </a:cubicBezTo>
                      <a:cubicBezTo>
                        <a:pt x="2732" y="11022"/>
                        <a:pt x="743" y="8522"/>
                        <a:pt x="162" y="7549"/>
                      </a:cubicBezTo>
                      <a:cubicBezTo>
                        <a:pt x="162" y="7398"/>
                        <a:pt x="157" y="7243"/>
                        <a:pt x="157" y="7097"/>
                      </a:cubicBezTo>
                      <a:cubicBezTo>
                        <a:pt x="157" y="6958"/>
                        <a:pt x="157" y="6823"/>
                        <a:pt x="162" y="6678"/>
                      </a:cubicBezTo>
                      <a:close/>
                      <a:moveTo>
                        <a:pt x="173" y="7829"/>
                      </a:moveTo>
                      <a:lnTo>
                        <a:pt x="173" y="7829"/>
                      </a:lnTo>
                      <a:cubicBezTo>
                        <a:pt x="904" y="8958"/>
                        <a:pt x="2818" y="11345"/>
                        <a:pt x="3275" y="11834"/>
                      </a:cubicBezTo>
                      <a:cubicBezTo>
                        <a:pt x="3216" y="12038"/>
                        <a:pt x="3168" y="12226"/>
                        <a:pt x="3114" y="12404"/>
                      </a:cubicBezTo>
                      <a:cubicBezTo>
                        <a:pt x="2173" y="11156"/>
                        <a:pt x="377" y="8866"/>
                        <a:pt x="205" y="8630"/>
                      </a:cubicBezTo>
                      <a:cubicBezTo>
                        <a:pt x="189" y="8366"/>
                        <a:pt x="178" y="8103"/>
                        <a:pt x="173" y="7829"/>
                      </a:cubicBezTo>
                      <a:close/>
                      <a:moveTo>
                        <a:pt x="216" y="8882"/>
                      </a:moveTo>
                      <a:lnTo>
                        <a:pt x="216" y="8882"/>
                      </a:lnTo>
                      <a:cubicBezTo>
                        <a:pt x="694" y="9501"/>
                        <a:pt x="2248" y="11490"/>
                        <a:pt x="3060" y="12576"/>
                      </a:cubicBezTo>
                      <a:cubicBezTo>
                        <a:pt x="2985" y="12791"/>
                        <a:pt x="2915" y="12990"/>
                        <a:pt x="2834" y="13167"/>
                      </a:cubicBezTo>
                      <a:cubicBezTo>
                        <a:pt x="2200" y="12259"/>
                        <a:pt x="1383" y="11178"/>
                        <a:pt x="388" y="9952"/>
                      </a:cubicBezTo>
                      <a:cubicBezTo>
                        <a:pt x="366" y="9931"/>
                        <a:pt x="345" y="9925"/>
                        <a:pt x="318" y="9925"/>
                      </a:cubicBezTo>
                      <a:cubicBezTo>
                        <a:pt x="280" y="9592"/>
                        <a:pt x="243" y="9248"/>
                        <a:pt x="216" y="8882"/>
                      </a:cubicBezTo>
                      <a:close/>
                      <a:moveTo>
                        <a:pt x="340" y="10119"/>
                      </a:moveTo>
                      <a:lnTo>
                        <a:pt x="340" y="10119"/>
                      </a:lnTo>
                      <a:cubicBezTo>
                        <a:pt x="1329" y="11345"/>
                        <a:pt x="2141" y="12415"/>
                        <a:pt x="2759" y="13312"/>
                      </a:cubicBezTo>
                      <a:cubicBezTo>
                        <a:pt x="2651" y="13533"/>
                        <a:pt x="2528" y="13710"/>
                        <a:pt x="2409" y="13839"/>
                      </a:cubicBezTo>
                      <a:cubicBezTo>
                        <a:pt x="1909" y="13291"/>
                        <a:pt x="1442" y="12538"/>
                        <a:pt x="1022" y="11877"/>
                      </a:cubicBezTo>
                      <a:cubicBezTo>
                        <a:pt x="899" y="11667"/>
                        <a:pt x="770" y="11463"/>
                        <a:pt x="646" y="11275"/>
                      </a:cubicBezTo>
                      <a:cubicBezTo>
                        <a:pt x="636" y="11255"/>
                        <a:pt x="615" y="11246"/>
                        <a:pt x="591" y="11246"/>
                      </a:cubicBezTo>
                      <a:cubicBezTo>
                        <a:pt x="576" y="11246"/>
                        <a:pt x="559" y="11250"/>
                        <a:pt x="544" y="11259"/>
                      </a:cubicBezTo>
                      <a:cubicBezTo>
                        <a:pt x="539" y="11264"/>
                        <a:pt x="528" y="11269"/>
                        <a:pt x="528" y="11286"/>
                      </a:cubicBezTo>
                      <a:cubicBezTo>
                        <a:pt x="453" y="10920"/>
                        <a:pt x="393" y="10533"/>
                        <a:pt x="340" y="10119"/>
                      </a:cubicBezTo>
                      <a:close/>
                      <a:moveTo>
                        <a:pt x="549" y="11393"/>
                      </a:moveTo>
                      <a:lnTo>
                        <a:pt x="549" y="11393"/>
                      </a:lnTo>
                      <a:cubicBezTo>
                        <a:pt x="662" y="11570"/>
                        <a:pt x="780" y="11759"/>
                        <a:pt x="904" y="11958"/>
                      </a:cubicBezTo>
                      <a:cubicBezTo>
                        <a:pt x="1318" y="12630"/>
                        <a:pt x="1797" y="13382"/>
                        <a:pt x="2302" y="13936"/>
                      </a:cubicBezTo>
                      <a:cubicBezTo>
                        <a:pt x="2194" y="14027"/>
                        <a:pt x="2071" y="14070"/>
                        <a:pt x="1958" y="14070"/>
                      </a:cubicBezTo>
                      <a:cubicBezTo>
                        <a:pt x="1393" y="14070"/>
                        <a:pt x="883" y="13011"/>
                        <a:pt x="549" y="11393"/>
                      </a:cubicBezTo>
                      <a:close/>
                      <a:moveTo>
                        <a:pt x="1952" y="1"/>
                      </a:moveTo>
                      <a:cubicBezTo>
                        <a:pt x="1689" y="1"/>
                        <a:pt x="1431" y="189"/>
                        <a:pt x="1205" y="517"/>
                      </a:cubicBezTo>
                      <a:cubicBezTo>
                        <a:pt x="1205" y="517"/>
                        <a:pt x="1200" y="517"/>
                        <a:pt x="1200" y="522"/>
                      </a:cubicBezTo>
                      <a:cubicBezTo>
                        <a:pt x="1200" y="522"/>
                        <a:pt x="1200" y="528"/>
                        <a:pt x="1189" y="528"/>
                      </a:cubicBezTo>
                      <a:cubicBezTo>
                        <a:pt x="1103" y="657"/>
                        <a:pt x="1022" y="807"/>
                        <a:pt x="942" y="974"/>
                      </a:cubicBezTo>
                      <a:lnTo>
                        <a:pt x="942" y="979"/>
                      </a:lnTo>
                      <a:cubicBezTo>
                        <a:pt x="694" y="1511"/>
                        <a:pt x="485" y="2243"/>
                        <a:pt x="323" y="3108"/>
                      </a:cubicBezTo>
                      <a:lnTo>
                        <a:pt x="243" y="3022"/>
                      </a:lnTo>
                      <a:cubicBezTo>
                        <a:pt x="229" y="3009"/>
                        <a:pt x="211" y="3002"/>
                        <a:pt x="192" y="3002"/>
                      </a:cubicBezTo>
                      <a:cubicBezTo>
                        <a:pt x="173" y="3002"/>
                        <a:pt x="154" y="3009"/>
                        <a:pt x="141" y="3022"/>
                      </a:cubicBezTo>
                      <a:cubicBezTo>
                        <a:pt x="114" y="3049"/>
                        <a:pt x="114" y="3097"/>
                        <a:pt x="141" y="3124"/>
                      </a:cubicBezTo>
                      <a:lnTo>
                        <a:pt x="297" y="3286"/>
                      </a:lnTo>
                      <a:cubicBezTo>
                        <a:pt x="108" y="4382"/>
                        <a:pt x="1" y="5689"/>
                        <a:pt x="1" y="7103"/>
                      </a:cubicBezTo>
                      <a:cubicBezTo>
                        <a:pt x="12" y="11087"/>
                        <a:pt x="861" y="14216"/>
                        <a:pt x="1958" y="14216"/>
                      </a:cubicBezTo>
                      <a:lnTo>
                        <a:pt x="11340" y="14302"/>
                      </a:lnTo>
                      <a:cubicBezTo>
                        <a:pt x="11635" y="14302"/>
                        <a:pt x="11909" y="14087"/>
                        <a:pt x="12167" y="13662"/>
                      </a:cubicBezTo>
                      <a:cubicBezTo>
                        <a:pt x="12189" y="13630"/>
                        <a:pt x="12173" y="13581"/>
                        <a:pt x="12141" y="13560"/>
                      </a:cubicBezTo>
                      <a:cubicBezTo>
                        <a:pt x="12131" y="13555"/>
                        <a:pt x="12119" y="13552"/>
                        <a:pt x="12107" y="13552"/>
                      </a:cubicBezTo>
                      <a:cubicBezTo>
                        <a:pt x="12081" y="13552"/>
                        <a:pt x="12053" y="13564"/>
                        <a:pt x="12038" y="13587"/>
                      </a:cubicBezTo>
                      <a:cubicBezTo>
                        <a:pt x="11813" y="13969"/>
                        <a:pt x="11579" y="14162"/>
                        <a:pt x="11341" y="14162"/>
                      </a:cubicBezTo>
                      <a:cubicBezTo>
                        <a:pt x="11301" y="14162"/>
                        <a:pt x="11261" y="14156"/>
                        <a:pt x="11221" y="14146"/>
                      </a:cubicBezTo>
                      <a:cubicBezTo>
                        <a:pt x="11216" y="14144"/>
                        <a:pt x="11210" y="14144"/>
                        <a:pt x="11204" y="14144"/>
                      </a:cubicBezTo>
                      <a:cubicBezTo>
                        <a:pt x="11187" y="14144"/>
                        <a:pt x="11169" y="14150"/>
                        <a:pt x="11157" y="14162"/>
                      </a:cubicBezTo>
                      <a:lnTo>
                        <a:pt x="2350" y="14081"/>
                      </a:lnTo>
                      <a:cubicBezTo>
                        <a:pt x="2764" y="13775"/>
                        <a:pt x="3130" y="13006"/>
                        <a:pt x="3404" y="11915"/>
                      </a:cubicBezTo>
                      <a:cubicBezTo>
                        <a:pt x="3409" y="11909"/>
                        <a:pt x="3426" y="11909"/>
                        <a:pt x="3431" y="11904"/>
                      </a:cubicBezTo>
                      <a:cubicBezTo>
                        <a:pt x="3458" y="11872"/>
                        <a:pt x="3458" y="11834"/>
                        <a:pt x="3431" y="11807"/>
                      </a:cubicBezTo>
                      <a:cubicBezTo>
                        <a:pt x="3711" y="10630"/>
                        <a:pt x="3883" y="9114"/>
                        <a:pt x="3899" y="7420"/>
                      </a:cubicBezTo>
                      <a:lnTo>
                        <a:pt x="3899" y="7114"/>
                      </a:lnTo>
                      <a:cubicBezTo>
                        <a:pt x="3899" y="4571"/>
                        <a:pt x="3549" y="2372"/>
                        <a:pt x="3012" y="1119"/>
                      </a:cubicBezTo>
                      <a:lnTo>
                        <a:pt x="3012" y="1114"/>
                      </a:lnTo>
                      <a:cubicBezTo>
                        <a:pt x="2829" y="694"/>
                        <a:pt x="2630" y="377"/>
                        <a:pt x="2409" y="194"/>
                      </a:cubicBezTo>
                      <a:lnTo>
                        <a:pt x="2409" y="194"/>
                      </a:lnTo>
                      <a:lnTo>
                        <a:pt x="11334" y="275"/>
                      </a:lnTo>
                      <a:cubicBezTo>
                        <a:pt x="11361" y="275"/>
                        <a:pt x="11388" y="259"/>
                        <a:pt x="11393" y="237"/>
                      </a:cubicBezTo>
                      <a:cubicBezTo>
                        <a:pt x="11635" y="270"/>
                        <a:pt x="11877" y="506"/>
                        <a:pt x="12098" y="920"/>
                      </a:cubicBezTo>
                      <a:cubicBezTo>
                        <a:pt x="12114" y="947"/>
                        <a:pt x="12141" y="963"/>
                        <a:pt x="12157" y="963"/>
                      </a:cubicBezTo>
                      <a:cubicBezTo>
                        <a:pt x="12173" y="963"/>
                        <a:pt x="12178" y="963"/>
                        <a:pt x="12194" y="952"/>
                      </a:cubicBezTo>
                      <a:cubicBezTo>
                        <a:pt x="12227" y="936"/>
                        <a:pt x="12237" y="893"/>
                        <a:pt x="12221" y="861"/>
                      </a:cubicBezTo>
                      <a:cubicBezTo>
                        <a:pt x="11942" y="356"/>
                        <a:pt x="11646" y="92"/>
                        <a:pt x="11323" y="92"/>
                      </a:cubicBezTo>
                      <a:lnTo>
                        <a:pt x="11313" y="92"/>
                      </a:lnTo>
                      <a:cubicBezTo>
                        <a:pt x="11286" y="92"/>
                        <a:pt x="11259" y="114"/>
                        <a:pt x="11253" y="135"/>
                      </a:cubicBezTo>
                      <a:lnTo>
                        <a:pt x="2173" y="44"/>
                      </a:lnTo>
                      <a:cubicBezTo>
                        <a:pt x="2098" y="17"/>
                        <a:pt x="2022" y="1"/>
                        <a:pt x="195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680025" y="3031400"/>
                  <a:ext cx="7425" cy="3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297" extrusionOk="0">
                      <a:moveTo>
                        <a:pt x="74" y="0"/>
                      </a:moveTo>
                      <a:cubicBezTo>
                        <a:pt x="71" y="0"/>
                        <a:pt x="68" y="0"/>
                        <a:pt x="65" y="1"/>
                      </a:cubicBezTo>
                      <a:cubicBezTo>
                        <a:pt x="28" y="6"/>
                        <a:pt x="1" y="39"/>
                        <a:pt x="6" y="82"/>
                      </a:cubicBezTo>
                      <a:cubicBezTo>
                        <a:pt x="60" y="442"/>
                        <a:pt x="114" y="834"/>
                        <a:pt x="146" y="1232"/>
                      </a:cubicBezTo>
                      <a:cubicBezTo>
                        <a:pt x="151" y="1270"/>
                        <a:pt x="178" y="1297"/>
                        <a:pt x="221" y="1297"/>
                      </a:cubicBezTo>
                      <a:lnTo>
                        <a:pt x="227" y="1297"/>
                      </a:lnTo>
                      <a:cubicBezTo>
                        <a:pt x="270" y="1291"/>
                        <a:pt x="297" y="1259"/>
                        <a:pt x="297" y="1216"/>
                      </a:cubicBezTo>
                      <a:cubicBezTo>
                        <a:pt x="254" y="818"/>
                        <a:pt x="205" y="431"/>
                        <a:pt x="151" y="60"/>
                      </a:cubicBezTo>
                      <a:cubicBezTo>
                        <a:pt x="142" y="26"/>
                        <a:pt x="105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685150" y="3132475"/>
                  <a:ext cx="5000" cy="3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302" extrusionOk="0">
                      <a:moveTo>
                        <a:pt x="124" y="1"/>
                      </a:moveTo>
                      <a:cubicBezTo>
                        <a:pt x="81" y="1"/>
                        <a:pt x="49" y="39"/>
                        <a:pt x="49" y="71"/>
                      </a:cubicBezTo>
                      <a:cubicBezTo>
                        <a:pt x="43" y="458"/>
                        <a:pt x="27" y="850"/>
                        <a:pt x="0" y="1227"/>
                      </a:cubicBezTo>
                      <a:cubicBezTo>
                        <a:pt x="0" y="1264"/>
                        <a:pt x="27" y="1302"/>
                        <a:pt x="70" y="1302"/>
                      </a:cubicBezTo>
                      <a:lnTo>
                        <a:pt x="75" y="1302"/>
                      </a:lnTo>
                      <a:cubicBezTo>
                        <a:pt x="118" y="1302"/>
                        <a:pt x="145" y="1275"/>
                        <a:pt x="151" y="1232"/>
                      </a:cubicBezTo>
                      <a:cubicBezTo>
                        <a:pt x="178" y="856"/>
                        <a:pt x="188" y="458"/>
                        <a:pt x="199" y="71"/>
                      </a:cubicBezTo>
                      <a:cubicBezTo>
                        <a:pt x="188" y="39"/>
                        <a:pt x="156" y="1"/>
                        <a:pt x="12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593600" y="3053400"/>
                  <a:ext cx="6225" cy="3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1299" extrusionOk="0">
                      <a:moveTo>
                        <a:pt x="169" y="1"/>
                      </a:moveTo>
                      <a:cubicBezTo>
                        <a:pt x="133" y="1"/>
                        <a:pt x="108" y="33"/>
                        <a:pt x="103" y="62"/>
                      </a:cubicBezTo>
                      <a:cubicBezTo>
                        <a:pt x="60" y="438"/>
                        <a:pt x="28" y="825"/>
                        <a:pt x="6" y="1218"/>
                      </a:cubicBezTo>
                      <a:cubicBezTo>
                        <a:pt x="1" y="1255"/>
                        <a:pt x="33" y="1293"/>
                        <a:pt x="76" y="1298"/>
                      </a:cubicBezTo>
                      <a:cubicBezTo>
                        <a:pt x="114" y="1298"/>
                        <a:pt x="141" y="1271"/>
                        <a:pt x="151" y="1228"/>
                      </a:cubicBezTo>
                      <a:cubicBezTo>
                        <a:pt x="168" y="841"/>
                        <a:pt x="205" y="449"/>
                        <a:pt x="243" y="83"/>
                      </a:cubicBezTo>
                      <a:cubicBezTo>
                        <a:pt x="248" y="40"/>
                        <a:pt x="216" y="8"/>
                        <a:pt x="184" y="3"/>
                      </a:cubicBezTo>
                      <a:cubicBezTo>
                        <a:pt x="179" y="1"/>
                        <a:pt x="174" y="1"/>
                        <a:pt x="1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593750" y="3154650"/>
                  <a:ext cx="5800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03" extrusionOk="0">
                      <a:moveTo>
                        <a:pt x="70" y="1"/>
                      </a:moveTo>
                      <a:cubicBezTo>
                        <a:pt x="27" y="1"/>
                        <a:pt x="0" y="39"/>
                        <a:pt x="0" y="76"/>
                      </a:cubicBezTo>
                      <a:cubicBezTo>
                        <a:pt x="22" y="474"/>
                        <a:pt x="54" y="861"/>
                        <a:pt x="92" y="1232"/>
                      </a:cubicBezTo>
                      <a:cubicBezTo>
                        <a:pt x="92" y="1264"/>
                        <a:pt x="119" y="1302"/>
                        <a:pt x="156" y="1302"/>
                      </a:cubicBezTo>
                      <a:lnTo>
                        <a:pt x="162" y="1302"/>
                      </a:lnTo>
                      <a:cubicBezTo>
                        <a:pt x="205" y="1291"/>
                        <a:pt x="231" y="1259"/>
                        <a:pt x="231" y="1221"/>
                      </a:cubicBezTo>
                      <a:cubicBezTo>
                        <a:pt x="188" y="850"/>
                        <a:pt x="162" y="458"/>
                        <a:pt x="145" y="71"/>
                      </a:cubicBezTo>
                      <a:cubicBezTo>
                        <a:pt x="145" y="28"/>
                        <a:pt x="108" y="1"/>
                        <a:pt x="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592675" y="3103850"/>
                  <a:ext cx="3775" cy="3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302" extrusionOk="0">
                      <a:moveTo>
                        <a:pt x="81" y="1"/>
                      </a:moveTo>
                      <a:cubicBezTo>
                        <a:pt x="38" y="1"/>
                        <a:pt x="11" y="33"/>
                        <a:pt x="6" y="71"/>
                      </a:cubicBezTo>
                      <a:cubicBezTo>
                        <a:pt x="0" y="286"/>
                        <a:pt x="0" y="501"/>
                        <a:pt x="0" y="716"/>
                      </a:cubicBezTo>
                      <a:cubicBezTo>
                        <a:pt x="0" y="893"/>
                        <a:pt x="0" y="1065"/>
                        <a:pt x="6" y="1237"/>
                      </a:cubicBezTo>
                      <a:cubicBezTo>
                        <a:pt x="6" y="1275"/>
                        <a:pt x="38" y="1302"/>
                        <a:pt x="81" y="1302"/>
                      </a:cubicBezTo>
                      <a:cubicBezTo>
                        <a:pt x="119" y="1302"/>
                        <a:pt x="151" y="1270"/>
                        <a:pt x="145" y="1227"/>
                      </a:cubicBezTo>
                      <a:cubicBezTo>
                        <a:pt x="145" y="1060"/>
                        <a:pt x="140" y="888"/>
                        <a:pt x="140" y="710"/>
                      </a:cubicBezTo>
                      <a:cubicBezTo>
                        <a:pt x="140" y="495"/>
                        <a:pt x="140" y="280"/>
                        <a:pt x="145" y="71"/>
                      </a:cubicBezTo>
                      <a:cubicBezTo>
                        <a:pt x="145" y="33"/>
                        <a:pt x="113" y="1"/>
                        <a:pt x="8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598725" y="3003300"/>
                  <a:ext cx="9550" cy="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1281" extrusionOk="0">
                      <a:moveTo>
                        <a:pt x="301" y="0"/>
                      </a:moveTo>
                      <a:cubicBezTo>
                        <a:pt x="268" y="0"/>
                        <a:pt x="241" y="21"/>
                        <a:pt x="226" y="55"/>
                      </a:cubicBezTo>
                      <a:cubicBezTo>
                        <a:pt x="145" y="405"/>
                        <a:pt x="70" y="797"/>
                        <a:pt x="6" y="1200"/>
                      </a:cubicBezTo>
                      <a:cubicBezTo>
                        <a:pt x="0" y="1238"/>
                        <a:pt x="27" y="1270"/>
                        <a:pt x="65" y="1281"/>
                      </a:cubicBezTo>
                      <a:lnTo>
                        <a:pt x="81" y="1281"/>
                      </a:lnTo>
                      <a:cubicBezTo>
                        <a:pt x="113" y="1281"/>
                        <a:pt x="145" y="1254"/>
                        <a:pt x="151" y="1216"/>
                      </a:cubicBezTo>
                      <a:cubicBezTo>
                        <a:pt x="215" y="813"/>
                        <a:pt x="285" y="431"/>
                        <a:pt x="366" y="82"/>
                      </a:cubicBezTo>
                      <a:cubicBezTo>
                        <a:pt x="382" y="50"/>
                        <a:pt x="355" y="7"/>
                        <a:pt x="312" y="1"/>
                      </a:cubicBezTo>
                      <a:cubicBezTo>
                        <a:pt x="308" y="1"/>
                        <a:pt x="304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610150" y="2956200"/>
                  <a:ext cx="16150" cy="3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1203" extrusionOk="0">
                      <a:moveTo>
                        <a:pt x="563" y="0"/>
                      </a:moveTo>
                      <a:cubicBezTo>
                        <a:pt x="539" y="0"/>
                        <a:pt x="514" y="10"/>
                        <a:pt x="500" y="30"/>
                      </a:cubicBezTo>
                      <a:cubicBezTo>
                        <a:pt x="328" y="294"/>
                        <a:pt x="161" y="654"/>
                        <a:pt x="11" y="1100"/>
                      </a:cubicBezTo>
                      <a:cubicBezTo>
                        <a:pt x="0" y="1138"/>
                        <a:pt x="16" y="1181"/>
                        <a:pt x="59" y="1192"/>
                      </a:cubicBezTo>
                      <a:cubicBezTo>
                        <a:pt x="65" y="1192"/>
                        <a:pt x="70" y="1202"/>
                        <a:pt x="81" y="1202"/>
                      </a:cubicBezTo>
                      <a:cubicBezTo>
                        <a:pt x="108" y="1202"/>
                        <a:pt x="140" y="1181"/>
                        <a:pt x="145" y="1154"/>
                      </a:cubicBezTo>
                      <a:cubicBezTo>
                        <a:pt x="285" y="724"/>
                        <a:pt x="446" y="375"/>
                        <a:pt x="618" y="116"/>
                      </a:cubicBezTo>
                      <a:cubicBezTo>
                        <a:pt x="645" y="79"/>
                        <a:pt x="629" y="30"/>
                        <a:pt x="602" y="9"/>
                      </a:cubicBezTo>
                      <a:cubicBezTo>
                        <a:pt x="591" y="3"/>
                        <a:pt x="577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598325" y="3204925"/>
                  <a:ext cx="9150" cy="3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286" extrusionOk="0">
                      <a:moveTo>
                        <a:pt x="75" y="0"/>
                      </a:moveTo>
                      <a:cubicBezTo>
                        <a:pt x="72" y="0"/>
                        <a:pt x="68" y="0"/>
                        <a:pt x="65" y="1"/>
                      </a:cubicBezTo>
                      <a:cubicBezTo>
                        <a:pt x="27" y="6"/>
                        <a:pt x="0" y="44"/>
                        <a:pt x="5" y="81"/>
                      </a:cubicBezTo>
                      <a:cubicBezTo>
                        <a:pt x="65" y="485"/>
                        <a:pt x="134" y="866"/>
                        <a:pt x="215" y="1227"/>
                      </a:cubicBezTo>
                      <a:cubicBezTo>
                        <a:pt x="221" y="1264"/>
                        <a:pt x="258" y="1286"/>
                        <a:pt x="290" y="1286"/>
                      </a:cubicBezTo>
                      <a:lnTo>
                        <a:pt x="301" y="1286"/>
                      </a:lnTo>
                      <a:cubicBezTo>
                        <a:pt x="344" y="1280"/>
                        <a:pt x="366" y="1237"/>
                        <a:pt x="355" y="1200"/>
                      </a:cubicBezTo>
                      <a:cubicBezTo>
                        <a:pt x="274" y="850"/>
                        <a:pt x="210" y="463"/>
                        <a:pt x="151" y="60"/>
                      </a:cubicBezTo>
                      <a:cubicBezTo>
                        <a:pt x="141" y="25"/>
                        <a:pt x="113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668350" y="2982075"/>
                  <a:ext cx="11300" cy="3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259" extrusionOk="0">
                      <a:moveTo>
                        <a:pt x="91" y="1"/>
                      </a:moveTo>
                      <a:cubicBezTo>
                        <a:pt x="82" y="1"/>
                        <a:pt x="73" y="3"/>
                        <a:pt x="65" y="6"/>
                      </a:cubicBezTo>
                      <a:cubicBezTo>
                        <a:pt x="22" y="17"/>
                        <a:pt x="0" y="60"/>
                        <a:pt x="16" y="98"/>
                      </a:cubicBezTo>
                      <a:cubicBezTo>
                        <a:pt x="124" y="426"/>
                        <a:pt x="226" y="797"/>
                        <a:pt x="312" y="1205"/>
                      </a:cubicBezTo>
                      <a:cubicBezTo>
                        <a:pt x="317" y="1243"/>
                        <a:pt x="350" y="1259"/>
                        <a:pt x="376" y="1259"/>
                      </a:cubicBezTo>
                      <a:lnTo>
                        <a:pt x="393" y="1259"/>
                      </a:lnTo>
                      <a:cubicBezTo>
                        <a:pt x="430" y="1254"/>
                        <a:pt x="452" y="1216"/>
                        <a:pt x="446" y="1173"/>
                      </a:cubicBezTo>
                      <a:cubicBezTo>
                        <a:pt x="366" y="759"/>
                        <a:pt x="264" y="383"/>
                        <a:pt x="156" y="49"/>
                      </a:cubicBezTo>
                      <a:cubicBezTo>
                        <a:pt x="148" y="20"/>
                        <a:pt x="120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685400" y="3081825"/>
                  <a:ext cx="4750" cy="3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302" extrusionOk="0">
                      <a:moveTo>
                        <a:pt x="65" y="0"/>
                      </a:moveTo>
                      <a:cubicBezTo>
                        <a:pt x="28" y="0"/>
                        <a:pt x="1" y="32"/>
                        <a:pt x="1" y="75"/>
                      </a:cubicBezTo>
                      <a:cubicBezTo>
                        <a:pt x="17" y="446"/>
                        <a:pt x="33" y="839"/>
                        <a:pt x="39" y="1231"/>
                      </a:cubicBezTo>
                      <a:cubicBezTo>
                        <a:pt x="39" y="1269"/>
                        <a:pt x="71" y="1301"/>
                        <a:pt x="114" y="1301"/>
                      </a:cubicBezTo>
                      <a:cubicBezTo>
                        <a:pt x="151" y="1301"/>
                        <a:pt x="189" y="1269"/>
                        <a:pt x="189" y="1231"/>
                      </a:cubicBezTo>
                      <a:cubicBezTo>
                        <a:pt x="178" y="839"/>
                        <a:pt x="162" y="452"/>
                        <a:pt x="141" y="65"/>
                      </a:cubicBezTo>
                      <a:cubicBezTo>
                        <a:pt x="141" y="27"/>
                        <a:pt x="98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679350" y="3182875"/>
                  <a:ext cx="7825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1303" extrusionOk="0">
                      <a:moveTo>
                        <a:pt x="234" y="0"/>
                      </a:moveTo>
                      <a:cubicBezTo>
                        <a:pt x="195" y="0"/>
                        <a:pt x="167" y="31"/>
                        <a:pt x="162" y="71"/>
                      </a:cubicBezTo>
                      <a:cubicBezTo>
                        <a:pt x="119" y="469"/>
                        <a:pt x="66" y="850"/>
                        <a:pt x="12" y="1211"/>
                      </a:cubicBezTo>
                      <a:cubicBezTo>
                        <a:pt x="1" y="1259"/>
                        <a:pt x="28" y="1291"/>
                        <a:pt x="66" y="1302"/>
                      </a:cubicBezTo>
                      <a:lnTo>
                        <a:pt x="82" y="1302"/>
                      </a:lnTo>
                      <a:cubicBezTo>
                        <a:pt x="114" y="1302"/>
                        <a:pt x="146" y="1275"/>
                        <a:pt x="152" y="1238"/>
                      </a:cubicBezTo>
                      <a:cubicBezTo>
                        <a:pt x="216" y="877"/>
                        <a:pt x="259" y="485"/>
                        <a:pt x="307" y="82"/>
                      </a:cubicBezTo>
                      <a:cubicBezTo>
                        <a:pt x="313" y="44"/>
                        <a:pt x="281" y="12"/>
                        <a:pt x="243" y="1"/>
                      </a:cubicBezTo>
                      <a:cubicBezTo>
                        <a:pt x="240" y="1"/>
                        <a:pt x="237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509475" y="2819700"/>
                  <a:ext cx="43300" cy="6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" h="2636" extrusionOk="0">
                      <a:moveTo>
                        <a:pt x="801" y="335"/>
                      </a:moveTo>
                      <a:lnTo>
                        <a:pt x="1189" y="1528"/>
                      </a:lnTo>
                      <a:lnTo>
                        <a:pt x="522" y="1582"/>
                      </a:lnTo>
                      <a:lnTo>
                        <a:pt x="801" y="335"/>
                      </a:lnTo>
                      <a:close/>
                      <a:moveTo>
                        <a:pt x="798" y="0"/>
                      </a:moveTo>
                      <a:cubicBezTo>
                        <a:pt x="793" y="0"/>
                        <a:pt x="789" y="1"/>
                        <a:pt x="785" y="1"/>
                      </a:cubicBezTo>
                      <a:cubicBezTo>
                        <a:pt x="753" y="1"/>
                        <a:pt x="726" y="28"/>
                        <a:pt x="721" y="55"/>
                      </a:cubicBezTo>
                      <a:lnTo>
                        <a:pt x="377" y="1598"/>
                      </a:lnTo>
                      <a:lnTo>
                        <a:pt x="65" y="1614"/>
                      </a:lnTo>
                      <a:cubicBezTo>
                        <a:pt x="27" y="1614"/>
                        <a:pt x="0" y="1652"/>
                        <a:pt x="0" y="1689"/>
                      </a:cubicBezTo>
                      <a:cubicBezTo>
                        <a:pt x="0" y="1727"/>
                        <a:pt x="33" y="1754"/>
                        <a:pt x="76" y="1754"/>
                      </a:cubicBezTo>
                      <a:lnTo>
                        <a:pt x="81" y="1754"/>
                      </a:lnTo>
                      <a:lnTo>
                        <a:pt x="334" y="1732"/>
                      </a:lnTo>
                      <a:lnTo>
                        <a:pt x="172" y="2469"/>
                      </a:lnTo>
                      <a:cubicBezTo>
                        <a:pt x="167" y="2507"/>
                        <a:pt x="189" y="2539"/>
                        <a:pt x="226" y="2555"/>
                      </a:cubicBezTo>
                      <a:cubicBezTo>
                        <a:pt x="231" y="2556"/>
                        <a:pt x="235" y="2556"/>
                        <a:pt x="239" y="2556"/>
                      </a:cubicBezTo>
                      <a:cubicBezTo>
                        <a:pt x="276" y="2556"/>
                        <a:pt x="303" y="2535"/>
                        <a:pt x="318" y="2501"/>
                      </a:cubicBezTo>
                      <a:lnTo>
                        <a:pt x="490" y="1727"/>
                      </a:lnTo>
                      <a:lnTo>
                        <a:pt x="1237" y="1668"/>
                      </a:lnTo>
                      <a:lnTo>
                        <a:pt x="1533" y="2587"/>
                      </a:lnTo>
                      <a:cubicBezTo>
                        <a:pt x="1538" y="2620"/>
                        <a:pt x="1570" y="2636"/>
                        <a:pt x="1597" y="2636"/>
                      </a:cubicBezTo>
                      <a:cubicBezTo>
                        <a:pt x="1608" y="2636"/>
                        <a:pt x="1613" y="2636"/>
                        <a:pt x="1619" y="2630"/>
                      </a:cubicBezTo>
                      <a:cubicBezTo>
                        <a:pt x="1662" y="2614"/>
                        <a:pt x="1678" y="2577"/>
                        <a:pt x="1667" y="2539"/>
                      </a:cubicBezTo>
                      <a:lnTo>
                        <a:pt x="1377" y="1652"/>
                      </a:lnTo>
                      <a:lnTo>
                        <a:pt x="1667" y="1636"/>
                      </a:lnTo>
                      <a:cubicBezTo>
                        <a:pt x="1705" y="1636"/>
                        <a:pt x="1732" y="1593"/>
                        <a:pt x="1732" y="1560"/>
                      </a:cubicBezTo>
                      <a:cubicBezTo>
                        <a:pt x="1732" y="1517"/>
                        <a:pt x="1694" y="1490"/>
                        <a:pt x="1662" y="1490"/>
                      </a:cubicBezTo>
                      <a:lnTo>
                        <a:pt x="1339" y="1517"/>
                      </a:lnTo>
                      <a:lnTo>
                        <a:pt x="861" y="50"/>
                      </a:lnTo>
                      <a:cubicBezTo>
                        <a:pt x="856" y="17"/>
                        <a:pt x="826" y="0"/>
                        <a:pt x="79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398850" y="2882225"/>
                  <a:ext cx="2384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9" h="1167" extrusionOk="0">
                      <a:moveTo>
                        <a:pt x="76" y="0"/>
                      </a:moveTo>
                      <a:cubicBezTo>
                        <a:pt x="38" y="0"/>
                        <a:pt x="1" y="32"/>
                        <a:pt x="1" y="76"/>
                      </a:cubicBezTo>
                      <a:lnTo>
                        <a:pt x="1" y="1022"/>
                      </a:lnTo>
                      <a:cubicBezTo>
                        <a:pt x="1" y="1054"/>
                        <a:pt x="38" y="1086"/>
                        <a:pt x="76" y="1086"/>
                      </a:cubicBezTo>
                      <a:cubicBezTo>
                        <a:pt x="119" y="1086"/>
                        <a:pt x="151" y="1054"/>
                        <a:pt x="151" y="1016"/>
                      </a:cubicBezTo>
                      <a:lnTo>
                        <a:pt x="151" y="602"/>
                      </a:lnTo>
                      <a:lnTo>
                        <a:pt x="9393" y="694"/>
                      </a:lnTo>
                      <a:lnTo>
                        <a:pt x="9393" y="1097"/>
                      </a:lnTo>
                      <a:cubicBezTo>
                        <a:pt x="9393" y="1135"/>
                        <a:pt x="9425" y="1167"/>
                        <a:pt x="9463" y="1167"/>
                      </a:cubicBezTo>
                      <a:cubicBezTo>
                        <a:pt x="9506" y="1167"/>
                        <a:pt x="9538" y="1135"/>
                        <a:pt x="9538" y="1097"/>
                      </a:cubicBezTo>
                      <a:lnTo>
                        <a:pt x="9538" y="145"/>
                      </a:lnTo>
                      <a:cubicBezTo>
                        <a:pt x="9538" y="108"/>
                        <a:pt x="9506" y="76"/>
                        <a:pt x="9463" y="76"/>
                      </a:cubicBezTo>
                      <a:cubicBezTo>
                        <a:pt x="9425" y="76"/>
                        <a:pt x="9393" y="108"/>
                        <a:pt x="9393" y="145"/>
                      </a:cubicBezTo>
                      <a:lnTo>
                        <a:pt x="9393" y="549"/>
                      </a:lnTo>
                      <a:lnTo>
                        <a:pt x="151" y="463"/>
                      </a:lnTo>
                      <a:lnTo>
                        <a:pt x="151" y="76"/>
                      </a:lnTo>
                      <a:cubicBezTo>
                        <a:pt x="151" y="32"/>
                        <a:pt x="119" y="0"/>
                        <a:pt x="7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" name="Google Shape;34;p2"/>
            <p:cNvGrpSpPr/>
            <p:nvPr/>
          </p:nvGrpSpPr>
          <p:grpSpPr>
            <a:xfrm>
              <a:off x="207153" y="3287022"/>
              <a:ext cx="627228" cy="614662"/>
              <a:chOff x="2669400" y="1610725"/>
              <a:chExt cx="167225" cy="16387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669400" y="1610725"/>
                <a:ext cx="1672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555" extrusionOk="0">
                    <a:moveTo>
                      <a:pt x="6452" y="242"/>
                    </a:moveTo>
                    <a:cubicBezTo>
                      <a:pt x="6409" y="377"/>
                      <a:pt x="6372" y="506"/>
                      <a:pt x="6339" y="630"/>
                    </a:cubicBezTo>
                    <a:lnTo>
                      <a:pt x="6313" y="678"/>
                    </a:lnTo>
                    <a:lnTo>
                      <a:pt x="6339" y="699"/>
                    </a:lnTo>
                    <a:lnTo>
                      <a:pt x="6313" y="705"/>
                    </a:lnTo>
                    <a:cubicBezTo>
                      <a:pt x="6313" y="705"/>
                      <a:pt x="6313" y="710"/>
                      <a:pt x="6318" y="721"/>
                    </a:cubicBezTo>
                    <a:cubicBezTo>
                      <a:pt x="6313" y="737"/>
                      <a:pt x="6302" y="753"/>
                      <a:pt x="6302" y="775"/>
                    </a:cubicBezTo>
                    <a:cubicBezTo>
                      <a:pt x="6286" y="764"/>
                      <a:pt x="6270" y="759"/>
                      <a:pt x="6248" y="753"/>
                    </a:cubicBezTo>
                    <a:cubicBezTo>
                      <a:pt x="6189" y="730"/>
                      <a:pt x="6122" y="708"/>
                      <a:pt x="6045" y="708"/>
                    </a:cubicBezTo>
                    <a:cubicBezTo>
                      <a:pt x="6030" y="708"/>
                      <a:pt x="6016" y="709"/>
                      <a:pt x="6001" y="710"/>
                    </a:cubicBezTo>
                    <a:lnTo>
                      <a:pt x="5963" y="721"/>
                    </a:lnTo>
                    <a:lnTo>
                      <a:pt x="5979" y="759"/>
                    </a:lnTo>
                    <a:cubicBezTo>
                      <a:pt x="5979" y="764"/>
                      <a:pt x="5985" y="775"/>
                      <a:pt x="5985" y="780"/>
                    </a:cubicBezTo>
                    <a:cubicBezTo>
                      <a:pt x="5995" y="802"/>
                      <a:pt x="6001" y="818"/>
                      <a:pt x="6022" y="834"/>
                    </a:cubicBezTo>
                    <a:cubicBezTo>
                      <a:pt x="6054" y="861"/>
                      <a:pt x="6092" y="882"/>
                      <a:pt x="6130" y="893"/>
                    </a:cubicBezTo>
                    <a:cubicBezTo>
                      <a:pt x="6162" y="909"/>
                      <a:pt x="6189" y="920"/>
                      <a:pt x="6221" y="936"/>
                    </a:cubicBezTo>
                    <a:lnTo>
                      <a:pt x="6243" y="941"/>
                    </a:lnTo>
                    <a:cubicBezTo>
                      <a:pt x="6227" y="995"/>
                      <a:pt x="6210" y="1049"/>
                      <a:pt x="6189" y="1097"/>
                    </a:cubicBezTo>
                    <a:cubicBezTo>
                      <a:pt x="6184" y="1113"/>
                      <a:pt x="6167" y="1140"/>
                      <a:pt x="6162" y="1162"/>
                    </a:cubicBezTo>
                    <a:cubicBezTo>
                      <a:pt x="6135" y="1162"/>
                      <a:pt x="6114" y="1156"/>
                      <a:pt x="6081" y="1146"/>
                    </a:cubicBezTo>
                    <a:cubicBezTo>
                      <a:pt x="6054" y="1139"/>
                      <a:pt x="6022" y="1130"/>
                      <a:pt x="5988" y="1130"/>
                    </a:cubicBezTo>
                    <a:cubicBezTo>
                      <a:pt x="5969" y="1130"/>
                      <a:pt x="5950" y="1133"/>
                      <a:pt x="5931" y="1140"/>
                    </a:cubicBezTo>
                    <a:lnTo>
                      <a:pt x="5850" y="1167"/>
                    </a:lnTo>
                    <a:lnTo>
                      <a:pt x="6108" y="1280"/>
                    </a:lnTo>
                    <a:cubicBezTo>
                      <a:pt x="6103" y="1334"/>
                      <a:pt x="6081" y="1382"/>
                      <a:pt x="6060" y="1431"/>
                    </a:cubicBezTo>
                    <a:cubicBezTo>
                      <a:pt x="6054" y="1452"/>
                      <a:pt x="6049" y="1463"/>
                      <a:pt x="6038" y="1484"/>
                    </a:cubicBezTo>
                    <a:lnTo>
                      <a:pt x="5759" y="1436"/>
                    </a:lnTo>
                    <a:lnTo>
                      <a:pt x="5807" y="1506"/>
                    </a:lnTo>
                    <a:cubicBezTo>
                      <a:pt x="5813" y="1517"/>
                      <a:pt x="5818" y="1522"/>
                      <a:pt x="5823" y="1533"/>
                    </a:cubicBezTo>
                    <a:cubicBezTo>
                      <a:pt x="5839" y="1549"/>
                      <a:pt x="5845" y="1565"/>
                      <a:pt x="5861" y="1576"/>
                    </a:cubicBezTo>
                    <a:lnTo>
                      <a:pt x="5958" y="1640"/>
                    </a:lnTo>
                    <a:lnTo>
                      <a:pt x="5979" y="1651"/>
                    </a:lnTo>
                    <a:cubicBezTo>
                      <a:pt x="5968" y="1705"/>
                      <a:pt x="5952" y="1753"/>
                      <a:pt x="5925" y="1807"/>
                    </a:cubicBezTo>
                    <a:cubicBezTo>
                      <a:pt x="5888" y="1807"/>
                      <a:pt x="5850" y="1802"/>
                      <a:pt x="5813" y="1785"/>
                    </a:cubicBezTo>
                    <a:cubicBezTo>
                      <a:pt x="5770" y="1775"/>
                      <a:pt x="5727" y="1769"/>
                      <a:pt x="5678" y="1769"/>
                    </a:cubicBezTo>
                    <a:lnTo>
                      <a:pt x="5603" y="1769"/>
                    </a:lnTo>
                    <a:lnTo>
                      <a:pt x="5651" y="1818"/>
                    </a:lnTo>
                    <a:cubicBezTo>
                      <a:pt x="5700" y="1871"/>
                      <a:pt x="5759" y="1893"/>
                      <a:pt x="5813" y="1914"/>
                    </a:cubicBezTo>
                    <a:cubicBezTo>
                      <a:pt x="5839" y="1920"/>
                      <a:pt x="5861" y="1925"/>
                      <a:pt x="5877" y="1941"/>
                    </a:cubicBezTo>
                    <a:cubicBezTo>
                      <a:pt x="5861" y="2027"/>
                      <a:pt x="5834" y="2103"/>
                      <a:pt x="5796" y="2178"/>
                    </a:cubicBezTo>
                    <a:cubicBezTo>
                      <a:pt x="5780" y="2178"/>
                      <a:pt x="5759" y="2162"/>
                      <a:pt x="5732" y="2156"/>
                    </a:cubicBezTo>
                    <a:cubicBezTo>
                      <a:pt x="5700" y="2141"/>
                      <a:pt x="5669" y="2131"/>
                      <a:pt x="5629" y="2131"/>
                    </a:cubicBezTo>
                    <a:cubicBezTo>
                      <a:pt x="5614" y="2131"/>
                      <a:pt x="5599" y="2132"/>
                      <a:pt x="5581" y="2135"/>
                    </a:cubicBezTo>
                    <a:lnTo>
                      <a:pt x="5544" y="2151"/>
                    </a:lnTo>
                    <a:lnTo>
                      <a:pt x="5565" y="2189"/>
                    </a:lnTo>
                    <a:cubicBezTo>
                      <a:pt x="5597" y="2242"/>
                      <a:pt x="5646" y="2269"/>
                      <a:pt x="5700" y="2296"/>
                    </a:cubicBezTo>
                    <a:cubicBezTo>
                      <a:pt x="5716" y="2307"/>
                      <a:pt x="5732" y="2318"/>
                      <a:pt x="5753" y="2323"/>
                    </a:cubicBezTo>
                    <a:cubicBezTo>
                      <a:pt x="5727" y="2404"/>
                      <a:pt x="5705" y="2479"/>
                      <a:pt x="5662" y="2554"/>
                    </a:cubicBezTo>
                    <a:cubicBezTo>
                      <a:pt x="5651" y="2549"/>
                      <a:pt x="5630" y="2533"/>
                      <a:pt x="5619" y="2527"/>
                    </a:cubicBezTo>
                    <a:cubicBezTo>
                      <a:pt x="5565" y="2495"/>
                      <a:pt x="5501" y="2457"/>
                      <a:pt x="5420" y="2457"/>
                    </a:cubicBezTo>
                    <a:lnTo>
                      <a:pt x="5377" y="2457"/>
                    </a:lnTo>
                    <a:lnTo>
                      <a:pt x="5393" y="2506"/>
                    </a:lnTo>
                    <a:cubicBezTo>
                      <a:pt x="5415" y="2560"/>
                      <a:pt x="5447" y="2587"/>
                      <a:pt x="5485" y="2608"/>
                    </a:cubicBezTo>
                    <a:lnTo>
                      <a:pt x="5501" y="2630"/>
                    </a:lnTo>
                    <a:cubicBezTo>
                      <a:pt x="5528" y="2646"/>
                      <a:pt x="5554" y="2667"/>
                      <a:pt x="5581" y="2694"/>
                    </a:cubicBezTo>
                    <a:lnTo>
                      <a:pt x="5603" y="2710"/>
                    </a:lnTo>
                    <a:cubicBezTo>
                      <a:pt x="5597" y="2775"/>
                      <a:pt x="5571" y="2828"/>
                      <a:pt x="5538" y="2898"/>
                    </a:cubicBezTo>
                    <a:cubicBezTo>
                      <a:pt x="5501" y="2888"/>
                      <a:pt x="5474" y="2877"/>
                      <a:pt x="5442" y="2871"/>
                    </a:cubicBezTo>
                    <a:cubicBezTo>
                      <a:pt x="5404" y="2855"/>
                      <a:pt x="5356" y="2834"/>
                      <a:pt x="5307" y="2834"/>
                    </a:cubicBezTo>
                    <a:lnTo>
                      <a:pt x="5286" y="2834"/>
                    </a:lnTo>
                    <a:lnTo>
                      <a:pt x="5275" y="2855"/>
                    </a:lnTo>
                    <a:cubicBezTo>
                      <a:pt x="5253" y="2898"/>
                      <a:pt x="5259" y="2931"/>
                      <a:pt x="5307" y="2957"/>
                    </a:cubicBezTo>
                    <a:cubicBezTo>
                      <a:pt x="5356" y="2984"/>
                      <a:pt x="5393" y="3011"/>
                      <a:pt x="5442" y="3038"/>
                    </a:cubicBezTo>
                    <a:lnTo>
                      <a:pt x="5474" y="3060"/>
                    </a:lnTo>
                    <a:cubicBezTo>
                      <a:pt x="5463" y="3113"/>
                      <a:pt x="5436" y="3156"/>
                      <a:pt x="5415" y="3210"/>
                    </a:cubicBezTo>
                    <a:cubicBezTo>
                      <a:pt x="5409" y="3226"/>
                      <a:pt x="5404" y="3237"/>
                      <a:pt x="5404" y="3248"/>
                    </a:cubicBezTo>
                    <a:cubicBezTo>
                      <a:pt x="5377" y="3237"/>
                      <a:pt x="5356" y="3232"/>
                      <a:pt x="5329" y="3226"/>
                    </a:cubicBezTo>
                    <a:cubicBezTo>
                      <a:pt x="5287" y="3212"/>
                      <a:pt x="5253" y="3198"/>
                      <a:pt x="5203" y="3198"/>
                    </a:cubicBezTo>
                    <a:cubicBezTo>
                      <a:pt x="5195" y="3198"/>
                      <a:pt x="5187" y="3199"/>
                      <a:pt x="5178" y="3199"/>
                    </a:cubicBezTo>
                    <a:lnTo>
                      <a:pt x="5135" y="3205"/>
                    </a:lnTo>
                    <a:lnTo>
                      <a:pt x="5151" y="3248"/>
                    </a:lnTo>
                    <a:cubicBezTo>
                      <a:pt x="5178" y="3312"/>
                      <a:pt x="5232" y="3339"/>
                      <a:pt x="5280" y="3361"/>
                    </a:cubicBezTo>
                    <a:cubicBezTo>
                      <a:pt x="5302" y="3366"/>
                      <a:pt x="5323" y="3382"/>
                      <a:pt x="5334" y="3393"/>
                    </a:cubicBezTo>
                    <a:cubicBezTo>
                      <a:pt x="5307" y="3490"/>
                      <a:pt x="5270" y="3581"/>
                      <a:pt x="5227" y="3667"/>
                    </a:cubicBezTo>
                    <a:lnTo>
                      <a:pt x="5017" y="3533"/>
                    </a:lnTo>
                    <a:lnTo>
                      <a:pt x="5033" y="3608"/>
                    </a:lnTo>
                    <a:cubicBezTo>
                      <a:pt x="5044" y="3683"/>
                      <a:pt x="5054" y="3689"/>
                      <a:pt x="5167" y="3812"/>
                    </a:cubicBezTo>
                    <a:cubicBezTo>
                      <a:pt x="5162" y="3850"/>
                      <a:pt x="5141" y="3882"/>
                      <a:pt x="5124" y="3925"/>
                    </a:cubicBezTo>
                    <a:cubicBezTo>
                      <a:pt x="5119" y="3931"/>
                      <a:pt x="5119" y="3947"/>
                      <a:pt x="5114" y="3952"/>
                    </a:cubicBezTo>
                    <a:cubicBezTo>
                      <a:pt x="5098" y="3952"/>
                      <a:pt x="5087" y="3947"/>
                      <a:pt x="5071" y="3931"/>
                    </a:cubicBezTo>
                    <a:cubicBezTo>
                      <a:pt x="5060" y="3925"/>
                      <a:pt x="5054" y="3920"/>
                      <a:pt x="5038" y="3909"/>
                    </a:cubicBezTo>
                    <a:cubicBezTo>
                      <a:pt x="5033" y="3904"/>
                      <a:pt x="5028" y="3904"/>
                      <a:pt x="5017" y="3898"/>
                    </a:cubicBezTo>
                    <a:cubicBezTo>
                      <a:pt x="4990" y="3882"/>
                      <a:pt x="4958" y="3866"/>
                      <a:pt x="4909" y="3866"/>
                    </a:cubicBezTo>
                    <a:lnTo>
                      <a:pt x="4866" y="3871"/>
                    </a:lnTo>
                    <a:lnTo>
                      <a:pt x="4882" y="3909"/>
                    </a:lnTo>
                    <a:cubicBezTo>
                      <a:pt x="4909" y="3974"/>
                      <a:pt x="4958" y="4011"/>
                      <a:pt x="5001" y="4038"/>
                    </a:cubicBezTo>
                    <a:cubicBezTo>
                      <a:pt x="5017" y="4060"/>
                      <a:pt x="5044" y="4070"/>
                      <a:pt x="5060" y="4092"/>
                    </a:cubicBezTo>
                    <a:cubicBezTo>
                      <a:pt x="5038" y="4167"/>
                      <a:pt x="5006" y="4242"/>
                      <a:pt x="4974" y="4312"/>
                    </a:cubicBezTo>
                    <a:lnTo>
                      <a:pt x="4694" y="4178"/>
                    </a:lnTo>
                    <a:lnTo>
                      <a:pt x="4737" y="4269"/>
                    </a:lnTo>
                    <a:cubicBezTo>
                      <a:pt x="4770" y="4334"/>
                      <a:pt x="4818" y="4377"/>
                      <a:pt x="4866" y="4409"/>
                    </a:cubicBezTo>
                    <a:cubicBezTo>
                      <a:pt x="4882" y="4420"/>
                      <a:pt x="4904" y="4441"/>
                      <a:pt x="4920" y="4457"/>
                    </a:cubicBezTo>
                    <a:lnTo>
                      <a:pt x="4850" y="4619"/>
                    </a:lnTo>
                    <a:lnTo>
                      <a:pt x="4587" y="4484"/>
                    </a:lnTo>
                    <a:lnTo>
                      <a:pt x="4608" y="4554"/>
                    </a:lnTo>
                    <a:cubicBezTo>
                      <a:pt x="4630" y="4619"/>
                      <a:pt x="4662" y="4651"/>
                      <a:pt x="4689" y="4678"/>
                    </a:cubicBezTo>
                    <a:lnTo>
                      <a:pt x="4705" y="4689"/>
                    </a:lnTo>
                    <a:cubicBezTo>
                      <a:pt x="4721" y="4710"/>
                      <a:pt x="4743" y="4726"/>
                      <a:pt x="4770" y="4742"/>
                    </a:cubicBezTo>
                    <a:lnTo>
                      <a:pt x="4791" y="4759"/>
                    </a:lnTo>
                    <a:cubicBezTo>
                      <a:pt x="4775" y="4823"/>
                      <a:pt x="4748" y="4893"/>
                      <a:pt x="4716" y="4957"/>
                    </a:cubicBezTo>
                    <a:cubicBezTo>
                      <a:pt x="4710" y="4974"/>
                      <a:pt x="4710" y="4979"/>
                      <a:pt x="4705" y="4995"/>
                    </a:cubicBezTo>
                    <a:cubicBezTo>
                      <a:pt x="4689" y="4984"/>
                      <a:pt x="4667" y="4979"/>
                      <a:pt x="4657" y="4968"/>
                    </a:cubicBezTo>
                    <a:cubicBezTo>
                      <a:pt x="4624" y="4947"/>
                      <a:pt x="4581" y="4925"/>
                      <a:pt x="4533" y="4920"/>
                    </a:cubicBezTo>
                    <a:lnTo>
                      <a:pt x="4479" y="4914"/>
                    </a:lnTo>
                    <a:lnTo>
                      <a:pt x="4479" y="4914"/>
                    </a:lnTo>
                    <a:lnTo>
                      <a:pt x="4501" y="4957"/>
                    </a:lnTo>
                    <a:cubicBezTo>
                      <a:pt x="4528" y="5022"/>
                      <a:pt x="4571" y="5054"/>
                      <a:pt x="4608" y="5087"/>
                    </a:cubicBezTo>
                    <a:cubicBezTo>
                      <a:pt x="4630" y="5103"/>
                      <a:pt x="4641" y="5113"/>
                      <a:pt x="4657" y="5130"/>
                    </a:cubicBezTo>
                    <a:lnTo>
                      <a:pt x="4608" y="5264"/>
                    </a:lnTo>
                    <a:cubicBezTo>
                      <a:pt x="4598" y="5253"/>
                      <a:pt x="4581" y="5253"/>
                      <a:pt x="4571" y="5248"/>
                    </a:cubicBezTo>
                    <a:cubicBezTo>
                      <a:pt x="4528" y="5226"/>
                      <a:pt x="4495" y="5216"/>
                      <a:pt x="4447" y="5189"/>
                    </a:cubicBezTo>
                    <a:lnTo>
                      <a:pt x="4302" y="5113"/>
                    </a:lnTo>
                    <a:lnTo>
                      <a:pt x="4334" y="5194"/>
                    </a:lnTo>
                    <a:cubicBezTo>
                      <a:pt x="4361" y="5264"/>
                      <a:pt x="4399" y="5291"/>
                      <a:pt x="4425" y="5318"/>
                    </a:cubicBezTo>
                    <a:cubicBezTo>
                      <a:pt x="4436" y="5323"/>
                      <a:pt x="4442" y="5323"/>
                      <a:pt x="4447" y="5328"/>
                    </a:cubicBezTo>
                    <a:cubicBezTo>
                      <a:pt x="4474" y="5350"/>
                      <a:pt x="4501" y="5377"/>
                      <a:pt x="4528" y="5398"/>
                    </a:cubicBezTo>
                    <a:lnTo>
                      <a:pt x="4549" y="5409"/>
                    </a:lnTo>
                    <a:lnTo>
                      <a:pt x="4544" y="5425"/>
                    </a:lnTo>
                    <a:cubicBezTo>
                      <a:pt x="4538" y="5452"/>
                      <a:pt x="4528" y="5468"/>
                      <a:pt x="4522" y="5490"/>
                    </a:cubicBezTo>
                    <a:cubicBezTo>
                      <a:pt x="4517" y="5511"/>
                      <a:pt x="4501" y="5533"/>
                      <a:pt x="4495" y="5549"/>
                    </a:cubicBezTo>
                    <a:lnTo>
                      <a:pt x="4495" y="5560"/>
                    </a:lnTo>
                    <a:cubicBezTo>
                      <a:pt x="4479" y="5549"/>
                      <a:pt x="4463" y="5543"/>
                      <a:pt x="4447" y="5538"/>
                    </a:cubicBezTo>
                    <a:cubicBezTo>
                      <a:pt x="4403" y="5518"/>
                      <a:pt x="4354" y="5494"/>
                      <a:pt x="4297" y="5494"/>
                    </a:cubicBezTo>
                    <a:cubicBezTo>
                      <a:pt x="4292" y="5494"/>
                      <a:pt x="4286" y="5495"/>
                      <a:pt x="4280" y="5495"/>
                    </a:cubicBezTo>
                    <a:lnTo>
                      <a:pt x="4227" y="5506"/>
                    </a:lnTo>
                    <a:lnTo>
                      <a:pt x="4259" y="5549"/>
                    </a:lnTo>
                    <a:cubicBezTo>
                      <a:pt x="4291" y="5597"/>
                      <a:pt x="4339" y="5630"/>
                      <a:pt x="4382" y="5656"/>
                    </a:cubicBezTo>
                    <a:cubicBezTo>
                      <a:pt x="4409" y="5678"/>
                      <a:pt x="4425" y="5694"/>
                      <a:pt x="4447" y="5710"/>
                    </a:cubicBezTo>
                    <a:lnTo>
                      <a:pt x="4253" y="6318"/>
                    </a:lnTo>
                    <a:cubicBezTo>
                      <a:pt x="4227" y="6302"/>
                      <a:pt x="4200" y="6285"/>
                      <a:pt x="4167" y="6264"/>
                    </a:cubicBezTo>
                    <a:cubicBezTo>
                      <a:pt x="4141" y="6242"/>
                      <a:pt x="4114" y="6221"/>
                      <a:pt x="4087" y="6210"/>
                    </a:cubicBezTo>
                    <a:cubicBezTo>
                      <a:pt x="4038" y="6183"/>
                      <a:pt x="3990" y="6156"/>
                      <a:pt x="3952" y="6130"/>
                    </a:cubicBezTo>
                    <a:cubicBezTo>
                      <a:pt x="3936" y="6124"/>
                      <a:pt x="3925" y="6108"/>
                      <a:pt x="3904" y="6103"/>
                    </a:cubicBezTo>
                    <a:cubicBezTo>
                      <a:pt x="3904" y="6097"/>
                      <a:pt x="3904" y="6086"/>
                      <a:pt x="3915" y="6076"/>
                    </a:cubicBezTo>
                    <a:cubicBezTo>
                      <a:pt x="3931" y="6054"/>
                      <a:pt x="3942" y="6033"/>
                      <a:pt x="3936" y="6000"/>
                    </a:cubicBezTo>
                    <a:lnTo>
                      <a:pt x="3931" y="5974"/>
                    </a:lnTo>
                    <a:lnTo>
                      <a:pt x="3904" y="5974"/>
                    </a:lnTo>
                    <a:cubicBezTo>
                      <a:pt x="3899" y="5974"/>
                      <a:pt x="3877" y="5974"/>
                      <a:pt x="3861" y="5979"/>
                    </a:cubicBezTo>
                    <a:cubicBezTo>
                      <a:pt x="3845" y="5995"/>
                      <a:pt x="3823" y="6017"/>
                      <a:pt x="3796" y="6033"/>
                    </a:cubicBezTo>
                    <a:lnTo>
                      <a:pt x="3791" y="6043"/>
                    </a:lnTo>
                    <a:lnTo>
                      <a:pt x="3587" y="5920"/>
                    </a:lnTo>
                    <a:cubicBezTo>
                      <a:pt x="3592" y="5898"/>
                      <a:pt x="3608" y="5888"/>
                      <a:pt x="3619" y="5871"/>
                    </a:cubicBezTo>
                    <a:cubicBezTo>
                      <a:pt x="3641" y="5845"/>
                      <a:pt x="3662" y="5818"/>
                      <a:pt x="3667" y="5785"/>
                    </a:cubicBezTo>
                    <a:lnTo>
                      <a:pt x="3684" y="5737"/>
                    </a:lnTo>
                    <a:lnTo>
                      <a:pt x="3630" y="5748"/>
                    </a:lnTo>
                    <a:cubicBezTo>
                      <a:pt x="3576" y="5759"/>
                      <a:pt x="3549" y="5785"/>
                      <a:pt x="3522" y="5818"/>
                    </a:cubicBezTo>
                    <a:lnTo>
                      <a:pt x="3479" y="5861"/>
                    </a:lnTo>
                    <a:cubicBezTo>
                      <a:pt x="3447" y="5845"/>
                      <a:pt x="3415" y="5828"/>
                      <a:pt x="3382" y="5802"/>
                    </a:cubicBezTo>
                    <a:cubicBezTo>
                      <a:pt x="3372" y="5791"/>
                      <a:pt x="3361" y="5785"/>
                      <a:pt x="3356" y="5780"/>
                    </a:cubicBezTo>
                    <a:cubicBezTo>
                      <a:pt x="3356" y="5775"/>
                      <a:pt x="3356" y="5764"/>
                      <a:pt x="3366" y="5753"/>
                    </a:cubicBezTo>
                    <a:cubicBezTo>
                      <a:pt x="3382" y="5732"/>
                      <a:pt x="3393" y="5705"/>
                      <a:pt x="3382" y="5667"/>
                    </a:cubicBezTo>
                    <a:lnTo>
                      <a:pt x="3372" y="5640"/>
                    </a:lnTo>
                    <a:lnTo>
                      <a:pt x="3345" y="5640"/>
                    </a:lnTo>
                    <a:cubicBezTo>
                      <a:pt x="3313" y="5646"/>
                      <a:pt x="3291" y="5667"/>
                      <a:pt x="3275" y="5678"/>
                    </a:cubicBezTo>
                    <a:cubicBezTo>
                      <a:pt x="3264" y="5683"/>
                      <a:pt x="3253" y="5699"/>
                      <a:pt x="3248" y="5699"/>
                    </a:cubicBezTo>
                    <a:cubicBezTo>
                      <a:pt x="3184" y="5678"/>
                      <a:pt x="3130" y="5646"/>
                      <a:pt x="3065" y="5597"/>
                    </a:cubicBezTo>
                    <a:lnTo>
                      <a:pt x="3124" y="5479"/>
                    </a:lnTo>
                    <a:lnTo>
                      <a:pt x="3114" y="5457"/>
                    </a:lnTo>
                    <a:cubicBezTo>
                      <a:pt x="3098" y="5436"/>
                      <a:pt x="3076" y="5436"/>
                      <a:pt x="3065" y="5436"/>
                    </a:cubicBezTo>
                    <a:cubicBezTo>
                      <a:pt x="3038" y="5436"/>
                      <a:pt x="3022" y="5457"/>
                      <a:pt x="3012" y="5463"/>
                    </a:cubicBezTo>
                    <a:cubicBezTo>
                      <a:pt x="2990" y="5484"/>
                      <a:pt x="2979" y="5506"/>
                      <a:pt x="2958" y="5522"/>
                    </a:cubicBezTo>
                    <a:lnTo>
                      <a:pt x="2952" y="5533"/>
                    </a:lnTo>
                    <a:lnTo>
                      <a:pt x="2931" y="5522"/>
                    </a:lnTo>
                    <a:cubicBezTo>
                      <a:pt x="2904" y="5511"/>
                      <a:pt x="2882" y="5495"/>
                      <a:pt x="2856" y="5490"/>
                    </a:cubicBezTo>
                    <a:lnTo>
                      <a:pt x="2796" y="5452"/>
                    </a:lnTo>
                    <a:lnTo>
                      <a:pt x="2791" y="5441"/>
                    </a:lnTo>
                    <a:lnTo>
                      <a:pt x="2872" y="5275"/>
                    </a:lnTo>
                    <a:lnTo>
                      <a:pt x="2872" y="5275"/>
                    </a:lnTo>
                    <a:lnTo>
                      <a:pt x="2807" y="5291"/>
                    </a:lnTo>
                    <a:cubicBezTo>
                      <a:pt x="2764" y="5296"/>
                      <a:pt x="2727" y="5328"/>
                      <a:pt x="2710" y="5350"/>
                    </a:cubicBezTo>
                    <a:cubicBezTo>
                      <a:pt x="2694" y="5361"/>
                      <a:pt x="2689" y="5371"/>
                      <a:pt x="2673" y="5377"/>
                    </a:cubicBezTo>
                    <a:cubicBezTo>
                      <a:pt x="2614" y="5355"/>
                      <a:pt x="2560" y="5323"/>
                      <a:pt x="2506" y="5291"/>
                    </a:cubicBezTo>
                    <a:cubicBezTo>
                      <a:pt x="2495" y="5275"/>
                      <a:pt x="2474" y="5269"/>
                      <a:pt x="2458" y="5253"/>
                    </a:cubicBezTo>
                    <a:cubicBezTo>
                      <a:pt x="2474" y="5242"/>
                      <a:pt x="2479" y="5221"/>
                      <a:pt x="2495" y="5210"/>
                    </a:cubicBezTo>
                    <a:cubicBezTo>
                      <a:pt x="2528" y="5162"/>
                      <a:pt x="2560" y="5113"/>
                      <a:pt x="2576" y="5060"/>
                    </a:cubicBezTo>
                    <a:lnTo>
                      <a:pt x="2592" y="5000"/>
                    </a:lnTo>
                    <a:lnTo>
                      <a:pt x="2533" y="5022"/>
                    </a:lnTo>
                    <a:cubicBezTo>
                      <a:pt x="2458" y="5049"/>
                      <a:pt x="2458" y="5049"/>
                      <a:pt x="2404" y="5103"/>
                    </a:cubicBezTo>
                    <a:cubicBezTo>
                      <a:pt x="2388" y="5119"/>
                      <a:pt x="2366" y="5140"/>
                      <a:pt x="2345" y="5167"/>
                    </a:cubicBezTo>
                    <a:lnTo>
                      <a:pt x="2334" y="5189"/>
                    </a:lnTo>
                    <a:lnTo>
                      <a:pt x="2291" y="5167"/>
                    </a:lnTo>
                    <a:cubicBezTo>
                      <a:pt x="2253" y="5146"/>
                      <a:pt x="2210" y="5119"/>
                      <a:pt x="2173" y="5103"/>
                    </a:cubicBezTo>
                    <a:lnTo>
                      <a:pt x="2135" y="5081"/>
                    </a:lnTo>
                    <a:cubicBezTo>
                      <a:pt x="2146" y="5054"/>
                      <a:pt x="2162" y="5027"/>
                      <a:pt x="2178" y="5000"/>
                    </a:cubicBezTo>
                    <a:cubicBezTo>
                      <a:pt x="2205" y="4957"/>
                      <a:pt x="2232" y="4914"/>
                      <a:pt x="2237" y="4850"/>
                    </a:cubicBezTo>
                    <a:lnTo>
                      <a:pt x="2253" y="4780"/>
                    </a:lnTo>
                    <a:lnTo>
                      <a:pt x="2189" y="4818"/>
                    </a:lnTo>
                    <a:cubicBezTo>
                      <a:pt x="2135" y="4850"/>
                      <a:pt x="2098" y="4898"/>
                      <a:pt x="2065" y="4947"/>
                    </a:cubicBezTo>
                    <a:cubicBezTo>
                      <a:pt x="2049" y="4968"/>
                      <a:pt x="2028" y="4984"/>
                      <a:pt x="2017" y="5006"/>
                    </a:cubicBezTo>
                    <a:cubicBezTo>
                      <a:pt x="1931" y="4968"/>
                      <a:pt x="1839" y="4920"/>
                      <a:pt x="1759" y="4866"/>
                    </a:cubicBezTo>
                    <a:cubicBezTo>
                      <a:pt x="1770" y="4845"/>
                      <a:pt x="1780" y="4834"/>
                      <a:pt x="1796" y="4812"/>
                    </a:cubicBezTo>
                    <a:cubicBezTo>
                      <a:pt x="1823" y="4769"/>
                      <a:pt x="1850" y="4732"/>
                      <a:pt x="1861" y="4673"/>
                    </a:cubicBezTo>
                    <a:lnTo>
                      <a:pt x="1877" y="4608"/>
                    </a:lnTo>
                    <a:lnTo>
                      <a:pt x="1813" y="4630"/>
                    </a:lnTo>
                    <a:cubicBezTo>
                      <a:pt x="1743" y="4656"/>
                      <a:pt x="1700" y="4705"/>
                      <a:pt x="1651" y="4753"/>
                    </a:cubicBezTo>
                    <a:lnTo>
                      <a:pt x="1619" y="4785"/>
                    </a:lnTo>
                    <a:cubicBezTo>
                      <a:pt x="1571" y="4769"/>
                      <a:pt x="1533" y="4742"/>
                      <a:pt x="1485" y="4716"/>
                    </a:cubicBezTo>
                    <a:cubicBezTo>
                      <a:pt x="1479" y="4710"/>
                      <a:pt x="1463" y="4705"/>
                      <a:pt x="1458" y="4705"/>
                    </a:cubicBezTo>
                    <a:cubicBezTo>
                      <a:pt x="1469" y="4678"/>
                      <a:pt x="1485" y="4651"/>
                      <a:pt x="1512" y="4624"/>
                    </a:cubicBezTo>
                    <a:cubicBezTo>
                      <a:pt x="1533" y="4597"/>
                      <a:pt x="1560" y="4565"/>
                      <a:pt x="1571" y="4522"/>
                    </a:cubicBezTo>
                    <a:lnTo>
                      <a:pt x="1592" y="4463"/>
                    </a:lnTo>
                    <a:lnTo>
                      <a:pt x="1533" y="4484"/>
                    </a:lnTo>
                    <a:cubicBezTo>
                      <a:pt x="1463" y="4500"/>
                      <a:pt x="1458" y="4500"/>
                      <a:pt x="1409" y="4549"/>
                    </a:cubicBezTo>
                    <a:cubicBezTo>
                      <a:pt x="1388" y="4570"/>
                      <a:pt x="1361" y="4592"/>
                      <a:pt x="1345" y="4619"/>
                    </a:cubicBezTo>
                    <a:lnTo>
                      <a:pt x="1323" y="4635"/>
                    </a:lnTo>
                    <a:cubicBezTo>
                      <a:pt x="1270" y="4619"/>
                      <a:pt x="1221" y="4592"/>
                      <a:pt x="1167" y="4565"/>
                    </a:cubicBezTo>
                    <a:cubicBezTo>
                      <a:pt x="1141" y="4549"/>
                      <a:pt x="1114" y="4538"/>
                      <a:pt x="1087" y="4517"/>
                    </a:cubicBezTo>
                    <a:cubicBezTo>
                      <a:pt x="1092" y="4500"/>
                      <a:pt x="1108" y="4495"/>
                      <a:pt x="1114" y="4484"/>
                    </a:cubicBezTo>
                    <a:cubicBezTo>
                      <a:pt x="1167" y="4420"/>
                      <a:pt x="1221" y="4366"/>
                      <a:pt x="1248" y="4302"/>
                    </a:cubicBezTo>
                    <a:lnTo>
                      <a:pt x="1253" y="4280"/>
                    </a:lnTo>
                    <a:lnTo>
                      <a:pt x="1243" y="4269"/>
                    </a:lnTo>
                    <a:cubicBezTo>
                      <a:pt x="1227" y="4248"/>
                      <a:pt x="1216" y="4242"/>
                      <a:pt x="1194" y="4242"/>
                    </a:cubicBezTo>
                    <a:cubicBezTo>
                      <a:pt x="1167" y="4242"/>
                      <a:pt x="1157" y="4253"/>
                      <a:pt x="1141" y="4259"/>
                    </a:cubicBezTo>
                    <a:lnTo>
                      <a:pt x="979" y="4404"/>
                    </a:lnTo>
                    <a:lnTo>
                      <a:pt x="942" y="4441"/>
                    </a:lnTo>
                    <a:cubicBezTo>
                      <a:pt x="915" y="4436"/>
                      <a:pt x="888" y="4414"/>
                      <a:pt x="850" y="4404"/>
                    </a:cubicBezTo>
                    <a:cubicBezTo>
                      <a:pt x="839" y="4393"/>
                      <a:pt x="818" y="4382"/>
                      <a:pt x="796" y="4377"/>
                    </a:cubicBezTo>
                    <a:cubicBezTo>
                      <a:pt x="807" y="4361"/>
                      <a:pt x="813" y="4350"/>
                      <a:pt x="829" y="4339"/>
                    </a:cubicBezTo>
                    <a:cubicBezTo>
                      <a:pt x="866" y="4285"/>
                      <a:pt x="909" y="4242"/>
                      <a:pt x="947" y="4189"/>
                    </a:cubicBezTo>
                    <a:lnTo>
                      <a:pt x="1001" y="4113"/>
                    </a:lnTo>
                    <a:lnTo>
                      <a:pt x="985" y="4092"/>
                    </a:lnTo>
                    <a:cubicBezTo>
                      <a:pt x="974" y="4070"/>
                      <a:pt x="958" y="4060"/>
                      <a:pt x="942" y="4060"/>
                    </a:cubicBezTo>
                    <a:cubicBezTo>
                      <a:pt x="938" y="4059"/>
                      <a:pt x="934" y="4059"/>
                      <a:pt x="931" y="4059"/>
                    </a:cubicBezTo>
                    <a:cubicBezTo>
                      <a:pt x="909" y="4059"/>
                      <a:pt x="893" y="4072"/>
                      <a:pt x="888" y="4081"/>
                    </a:cubicBezTo>
                    <a:cubicBezTo>
                      <a:pt x="839" y="4119"/>
                      <a:pt x="791" y="4167"/>
                      <a:pt x="743" y="4205"/>
                    </a:cubicBezTo>
                    <a:cubicBezTo>
                      <a:pt x="727" y="4226"/>
                      <a:pt x="705" y="4253"/>
                      <a:pt x="678" y="4275"/>
                    </a:cubicBezTo>
                    <a:lnTo>
                      <a:pt x="657" y="4296"/>
                    </a:lnTo>
                    <a:cubicBezTo>
                      <a:pt x="619" y="4285"/>
                      <a:pt x="587" y="4269"/>
                      <a:pt x="544" y="4242"/>
                    </a:cubicBezTo>
                    <a:cubicBezTo>
                      <a:pt x="522" y="4226"/>
                      <a:pt x="495" y="4216"/>
                      <a:pt x="474" y="4205"/>
                    </a:cubicBezTo>
                    <a:cubicBezTo>
                      <a:pt x="431" y="4189"/>
                      <a:pt x="382" y="4162"/>
                      <a:pt x="334" y="4140"/>
                    </a:cubicBezTo>
                    <a:cubicBezTo>
                      <a:pt x="329" y="4135"/>
                      <a:pt x="323" y="4135"/>
                      <a:pt x="307" y="4124"/>
                    </a:cubicBezTo>
                    <a:lnTo>
                      <a:pt x="377" y="4087"/>
                    </a:lnTo>
                    <a:lnTo>
                      <a:pt x="1565" y="3318"/>
                    </a:lnTo>
                    <a:cubicBezTo>
                      <a:pt x="1748" y="3199"/>
                      <a:pt x="1936" y="3087"/>
                      <a:pt x="2119" y="2963"/>
                    </a:cubicBezTo>
                    <a:cubicBezTo>
                      <a:pt x="2619" y="2635"/>
                      <a:pt x="3151" y="2296"/>
                      <a:pt x="3667" y="1974"/>
                    </a:cubicBezTo>
                    <a:cubicBezTo>
                      <a:pt x="3925" y="1812"/>
                      <a:pt x="4194" y="1651"/>
                      <a:pt x="4447" y="1501"/>
                    </a:cubicBezTo>
                    <a:cubicBezTo>
                      <a:pt x="4624" y="1393"/>
                      <a:pt x="4802" y="1291"/>
                      <a:pt x="4979" y="1183"/>
                    </a:cubicBezTo>
                    <a:cubicBezTo>
                      <a:pt x="5377" y="941"/>
                      <a:pt x="5780" y="683"/>
                      <a:pt x="6119" y="468"/>
                    </a:cubicBezTo>
                    <a:cubicBezTo>
                      <a:pt x="6194" y="425"/>
                      <a:pt x="6264" y="377"/>
                      <a:pt x="6329" y="328"/>
                    </a:cubicBezTo>
                    <a:cubicBezTo>
                      <a:pt x="6361" y="302"/>
                      <a:pt x="6399" y="280"/>
                      <a:pt x="6431" y="253"/>
                    </a:cubicBezTo>
                    <a:cubicBezTo>
                      <a:pt x="6436" y="248"/>
                      <a:pt x="6442" y="248"/>
                      <a:pt x="6452" y="242"/>
                    </a:cubicBezTo>
                    <a:close/>
                    <a:moveTo>
                      <a:pt x="6592" y="1"/>
                    </a:moveTo>
                    <a:cubicBezTo>
                      <a:pt x="6538" y="1"/>
                      <a:pt x="6501" y="22"/>
                      <a:pt x="6458" y="38"/>
                    </a:cubicBezTo>
                    <a:lnTo>
                      <a:pt x="6399" y="76"/>
                    </a:lnTo>
                    <a:cubicBezTo>
                      <a:pt x="6286" y="135"/>
                      <a:pt x="6162" y="194"/>
                      <a:pt x="6049" y="264"/>
                    </a:cubicBezTo>
                    <a:cubicBezTo>
                      <a:pt x="5270" y="710"/>
                      <a:pt x="4495" y="1194"/>
                      <a:pt x="3743" y="1656"/>
                    </a:cubicBezTo>
                    <a:lnTo>
                      <a:pt x="3468" y="1834"/>
                    </a:lnTo>
                    <a:cubicBezTo>
                      <a:pt x="3200" y="2001"/>
                      <a:pt x="2925" y="2178"/>
                      <a:pt x="2657" y="2345"/>
                    </a:cubicBezTo>
                    <a:cubicBezTo>
                      <a:pt x="2452" y="2474"/>
                      <a:pt x="2259" y="2597"/>
                      <a:pt x="2055" y="2721"/>
                    </a:cubicBezTo>
                    <a:cubicBezTo>
                      <a:pt x="1447" y="3113"/>
                      <a:pt x="786" y="3533"/>
                      <a:pt x="167" y="4011"/>
                    </a:cubicBezTo>
                    <a:lnTo>
                      <a:pt x="162" y="4017"/>
                    </a:lnTo>
                    <a:cubicBezTo>
                      <a:pt x="134" y="4040"/>
                      <a:pt x="114" y="4055"/>
                      <a:pt x="88" y="4055"/>
                    </a:cubicBezTo>
                    <a:cubicBezTo>
                      <a:pt x="84" y="4055"/>
                      <a:pt x="80" y="4055"/>
                      <a:pt x="76" y="4054"/>
                    </a:cubicBezTo>
                    <a:cubicBezTo>
                      <a:pt x="70" y="4052"/>
                      <a:pt x="65" y="4051"/>
                      <a:pt x="60" y="4051"/>
                    </a:cubicBezTo>
                    <a:cubicBezTo>
                      <a:pt x="40" y="4051"/>
                      <a:pt x="24" y="4065"/>
                      <a:pt x="12" y="4087"/>
                    </a:cubicBezTo>
                    <a:cubicBezTo>
                      <a:pt x="1" y="4113"/>
                      <a:pt x="6" y="4146"/>
                      <a:pt x="28" y="4167"/>
                    </a:cubicBezTo>
                    <a:cubicBezTo>
                      <a:pt x="49" y="4189"/>
                      <a:pt x="81" y="4216"/>
                      <a:pt x="114" y="4232"/>
                    </a:cubicBezTo>
                    <a:cubicBezTo>
                      <a:pt x="200" y="4285"/>
                      <a:pt x="291" y="4334"/>
                      <a:pt x="377" y="4388"/>
                    </a:cubicBezTo>
                    <a:cubicBezTo>
                      <a:pt x="598" y="4522"/>
                      <a:pt x="834" y="4662"/>
                      <a:pt x="1060" y="4791"/>
                    </a:cubicBezTo>
                    <a:cubicBezTo>
                      <a:pt x="1420" y="4995"/>
                      <a:pt x="1786" y="5189"/>
                      <a:pt x="2146" y="5382"/>
                    </a:cubicBezTo>
                    <a:cubicBezTo>
                      <a:pt x="2334" y="5484"/>
                      <a:pt x="2522" y="5586"/>
                      <a:pt x="2700" y="5683"/>
                    </a:cubicBezTo>
                    <a:lnTo>
                      <a:pt x="2780" y="5732"/>
                    </a:lnTo>
                    <a:cubicBezTo>
                      <a:pt x="2915" y="5807"/>
                      <a:pt x="3060" y="5882"/>
                      <a:pt x="3184" y="5963"/>
                    </a:cubicBezTo>
                    <a:cubicBezTo>
                      <a:pt x="3237" y="5995"/>
                      <a:pt x="3302" y="6027"/>
                      <a:pt x="3361" y="6054"/>
                    </a:cubicBezTo>
                    <a:cubicBezTo>
                      <a:pt x="3468" y="6113"/>
                      <a:pt x="3581" y="6167"/>
                      <a:pt x="3678" y="6259"/>
                    </a:cubicBezTo>
                    <a:lnTo>
                      <a:pt x="3689" y="6264"/>
                    </a:lnTo>
                    <a:cubicBezTo>
                      <a:pt x="3775" y="6291"/>
                      <a:pt x="3850" y="6339"/>
                      <a:pt x="3931" y="6393"/>
                    </a:cubicBezTo>
                    <a:cubicBezTo>
                      <a:pt x="3979" y="6420"/>
                      <a:pt x="4017" y="6447"/>
                      <a:pt x="4065" y="6474"/>
                    </a:cubicBezTo>
                    <a:cubicBezTo>
                      <a:pt x="4081" y="6479"/>
                      <a:pt x="4087" y="6484"/>
                      <a:pt x="4098" y="6490"/>
                    </a:cubicBezTo>
                    <a:cubicBezTo>
                      <a:pt x="4146" y="6517"/>
                      <a:pt x="4194" y="6543"/>
                      <a:pt x="4253" y="6554"/>
                    </a:cubicBezTo>
                    <a:lnTo>
                      <a:pt x="4275" y="6554"/>
                    </a:lnTo>
                    <a:lnTo>
                      <a:pt x="4286" y="6533"/>
                    </a:lnTo>
                    <a:cubicBezTo>
                      <a:pt x="4382" y="6382"/>
                      <a:pt x="4463" y="6221"/>
                      <a:pt x="4528" y="6033"/>
                    </a:cubicBezTo>
                    <a:cubicBezTo>
                      <a:pt x="4646" y="5737"/>
                      <a:pt x="4759" y="5441"/>
                      <a:pt x="4877" y="5146"/>
                    </a:cubicBezTo>
                    <a:cubicBezTo>
                      <a:pt x="5141" y="4484"/>
                      <a:pt x="5409" y="3791"/>
                      <a:pt x="5673" y="3103"/>
                    </a:cubicBezTo>
                    <a:cubicBezTo>
                      <a:pt x="5888" y="2538"/>
                      <a:pt x="6097" y="1968"/>
                      <a:pt x="6302" y="1409"/>
                    </a:cubicBezTo>
                    <a:cubicBezTo>
                      <a:pt x="6372" y="1232"/>
                      <a:pt x="6436" y="1044"/>
                      <a:pt x="6506" y="861"/>
                    </a:cubicBezTo>
                    <a:cubicBezTo>
                      <a:pt x="6571" y="678"/>
                      <a:pt x="6619" y="495"/>
                      <a:pt x="6662" y="307"/>
                    </a:cubicBezTo>
                    <a:cubicBezTo>
                      <a:pt x="6678" y="216"/>
                      <a:pt x="6689" y="108"/>
                      <a:pt x="66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97900" y="1634775"/>
                <a:ext cx="11602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4786" extrusionOk="0">
                    <a:moveTo>
                      <a:pt x="4355" y="404"/>
                    </a:moveTo>
                    <a:lnTo>
                      <a:pt x="4355" y="404"/>
                    </a:lnTo>
                    <a:cubicBezTo>
                      <a:pt x="4183" y="807"/>
                      <a:pt x="4027" y="1221"/>
                      <a:pt x="3882" y="1625"/>
                    </a:cubicBezTo>
                    <a:cubicBezTo>
                      <a:pt x="3845" y="1721"/>
                      <a:pt x="3812" y="1813"/>
                      <a:pt x="3780" y="1899"/>
                    </a:cubicBezTo>
                    <a:cubicBezTo>
                      <a:pt x="3710" y="2087"/>
                      <a:pt x="3646" y="2275"/>
                      <a:pt x="3587" y="2458"/>
                    </a:cubicBezTo>
                    <a:cubicBezTo>
                      <a:pt x="3533" y="2614"/>
                      <a:pt x="3479" y="2770"/>
                      <a:pt x="3425" y="2931"/>
                    </a:cubicBezTo>
                    <a:cubicBezTo>
                      <a:pt x="3302" y="3264"/>
                      <a:pt x="3173" y="3603"/>
                      <a:pt x="3054" y="3931"/>
                    </a:cubicBezTo>
                    <a:cubicBezTo>
                      <a:pt x="3001" y="4087"/>
                      <a:pt x="2941" y="4232"/>
                      <a:pt x="2888" y="4388"/>
                    </a:cubicBezTo>
                    <a:cubicBezTo>
                      <a:pt x="2866" y="4436"/>
                      <a:pt x="2850" y="4479"/>
                      <a:pt x="2834" y="4528"/>
                    </a:cubicBezTo>
                    <a:lnTo>
                      <a:pt x="2818" y="4571"/>
                    </a:lnTo>
                    <a:lnTo>
                      <a:pt x="2812" y="4560"/>
                    </a:lnTo>
                    <a:cubicBezTo>
                      <a:pt x="2307" y="4221"/>
                      <a:pt x="1769" y="3899"/>
                      <a:pt x="1302" y="3614"/>
                    </a:cubicBezTo>
                    <a:cubicBezTo>
                      <a:pt x="1049" y="3469"/>
                      <a:pt x="807" y="3334"/>
                      <a:pt x="549" y="3184"/>
                    </a:cubicBezTo>
                    <a:cubicBezTo>
                      <a:pt x="447" y="3130"/>
                      <a:pt x="345" y="3071"/>
                      <a:pt x="242" y="3017"/>
                    </a:cubicBezTo>
                    <a:cubicBezTo>
                      <a:pt x="1140" y="2409"/>
                      <a:pt x="2060" y="1840"/>
                      <a:pt x="2958" y="1280"/>
                    </a:cubicBezTo>
                    <a:cubicBezTo>
                      <a:pt x="3409" y="1001"/>
                      <a:pt x="3888" y="705"/>
                      <a:pt x="4355" y="404"/>
                    </a:cubicBezTo>
                    <a:close/>
                    <a:moveTo>
                      <a:pt x="4640" y="1"/>
                    </a:moveTo>
                    <a:lnTo>
                      <a:pt x="4484" y="98"/>
                    </a:lnTo>
                    <a:cubicBezTo>
                      <a:pt x="4431" y="162"/>
                      <a:pt x="4366" y="200"/>
                      <a:pt x="4302" y="243"/>
                    </a:cubicBezTo>
                    <a:cubicBezTo>
                      <a:pt x="4259" y="275"/>
                      <a:pt x="4210" y="302"/>
                      <a:pt x="4167" y="334"/>
                    </a:cubicBezTo>
                    <a:cubicBezTo>
                      <a:pt x="4087" y="388"/>
                      <a:pt x="4017" y="442"/>
                      <a:pt x="3936" y="496"/>
                    </a:cubicBezTo>
                    <a:cubicBezTo>
                      <a:pt x="3656" y="673"/>
                      <a:pt x="3382" y="845"/>
                      <a:pt x="3108" y="1012"/>
                    </a:cubicBezTo>
                    <a:lnTo>
                      <a:pt x="2522" y="1377"/>
                    </a:lnTo>
                    <a:lnTo>
                      <a:pt x="2285" y="1522"/>
                    </a:lnTo>
                    <a:cubicBezTo>
                      <a:pt x="1791" y="1834"/>
                      <a:pt x="1275" y="2157"/>
                      <a:pt x="769" y="2479"/>
                    </a:cubicBezTo>
                    <a:cubicBezTo>
                      <a:pt x="608" y="2582"/>
                      <a:pt x="452" y="2689"/>
                      <a:pt x="307" y="2797"/>
                    </a:cubicBezTo>
                    <a:lnTo>
                      <a:pt x="156" y="2893"/>
                    </a:lnTo>
                    <a:cubicBezTo>
                      <a:pt x="108" y="2931"/>
                      <a:pt x="54" y="2963"/>
                      <a:pt x="22" y="3017"/>
                    </a:cubicBezTo>
                    <a:lnTo>
                      <a:pt x="1" y="3038"/>
                    </a:lnTo>
                    <a:lnTo>
                      <a:pt x="22" y="3055"/>
                    </a:lnTo>
                    <a:cubicBezTo>
                      <a:pt x="124" y="3157"/>
                      <a:pt x="242" y="3227"/>
                      <a:pt x="361" y="3297"/>
                    </a:cubicBezTo>
                    <a:cubicBezTo>
                      <a:pt x="565" y="3420"/>
                      <a:pt x="775" y="3549"/>
                      <a:pt x="984" y="3668"/>
                    </a:cubicBezTo>
                    <a:cubicBezTo>
                      <a:pt x="1345" y="3883"/>
                      <a:pt x="1716" y="4098"/>
                      <a:pt x="2076" y="4313"/>
                    </a:cubicBezTo>
                    <a:cubicBezTo>
                      <a:pt x="2221" y="4393"/>
                      <a:pt x="2361" y="4490"/>
                      <a:pt x="2495" y="4576"/>
                    </a:cubicBezTo>
                    <a:cubicBezTo>
                      <a:pt x="2544" y="4608"/>
                      <a:pt x="2597" y="4635"/>
                      <a:pt x="2646" y="4668"/>
                    </a:cubicBezTo>
                    <a:cubicBezTo>
                      <a:pt x="2673" y="4684"/>
                      <a:pt x="2689" y="4705"/>
                      <a:pt x="2716" y="4716"/>
                    </a:cubicBezTo>
                    <a:cubicBezTo>
                      <a:pt x="2742" y="4737"/>
                      <a:pt x="2769" y="4759"/>
                      <a:pt x="2796" y="4770"/>
                    </a:cubicBezTo>
                    <a:cubicBezTo>
                      <a:pt x="2812" y="4775"/>
                      <a:pt x="2823" y="4786"/>
                      <a:pt x="2839" y="4786"/>
                    </a:cubicBezTo>
                    <a:cubicBezTo>
                      <a:pt x="2866" y="4786"/>
                      <a:pt x="2882" y="4770"/>
                      <a:pt x="2904" y="4748"/>
                    </a:cubicBezTo>
                    <a:cubicBezTo>
                      <a:pt x="2909" y="4737"/>
                      <a:pt x="2920" y="4721"/>
                      <a:pt x="2920" y="4716"/>
                    </a:cubicBezTo>
                    <a:lnTo>
                      <a:pt x="2920" y="4711"/>
                    </a:lnTo>
                    <a:cubicBezTo>
                      <a:pt x="3119" y="4211"/>
                      <a:pt x="3328" y="3662"/>
                      <a:pt x="3565" y="2969"/>
                    </a:cubicBezTo>
                    <a:lnTo>
                      <a:pt x="3608" y="2840"/>
                    </a:lnTo>
                    <a:cubicBezTo>
                      <a:pt x="3742" y="2447"/>
                      <a:pt x="3888" y="2044"/>
                      <a:pt x="4049" y="1646"/>
                    </a:cubicBezTo>
                    <a:cubicBezTo>
                      <a:pt x="4216" y="1243"/>
                      <a:pt x="4382" y="818"/>
                      <a:pt x="4533" y="447"/>
                    </a:cubicBezTo>
                    <a:cubicBezTo>
                      <a:pt x="4565" y="366"/>
                      <a:pt x="4592" y="286"/>
                      <a:pt x="4624" y="178"/>
                    </a:cubicBezTo>
                    <a:cubicBezTo>
                      <a:pt x="4630" y="162"/>
                      <a:pt x="4630" y="135"/>
                      <a:pt x="4630" y="108"/>
                    </a:cubicBezTo>
                    <a:lnTo>
                      <a:pt x="4630" y="65"/>
                    </a:lnTo>
                    <a:lnTo>
                      <a:pt x="464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276547" y="273138"/>
              <a:ext cx="608005" cy="528488"/>
              <a:chOff x="2323450" y="1574700"/>
              <a:chExt cx="162100" cy="1409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2323450" y="1574700"/>
                <a:ext cx="162100" cy="140900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5636" extrusionOk="0">
                    <a:moveTo>
                      <a:pt x="5882" y="221"/>
                    </a:moveTo>
                    <a:cubicBezTo>
                      <a:pt x="6000" y="372"/>
                      <a:pt x="6231" y="850"/>
                      <a:pt x="6274" y="1054"/>
                    </a:cubicBezTo>
                    <a:lnTo>
                      <a:pt x="6269" y="1054"/>
                    </a:lnTo>
                    <a:cubicBezTo>
                      <a:pt x="6258" y="1071"/>
                      <a:pt x="6237" y="1081"/>
                      <a:pt x="6221" y="1097"/>
                    </a:cubicBezTo>
                    <a:cubicBezTo>
                      <a:pt x="6210" y="1108"/>
                      <a:pt x="6188" y="1119"/>
                      <a:pt x="6178" y="1130"/>
                    </a:cubicBezTo>
                    <a:cubicBezTo>
                      <a:pt x="6081" y="968"/>
                      <a:pt x="5973" y="839"/>
                      <a:pt x="5871" y="775"/>
                    </a:cubicBezTo>
                    <a:lnTo>
                      <a:pt x="5812" y="732"/>
                    </a:lnTo>
                    <a:lnTo>
                      <a:pt x="5817" y="802"/>
                    </a:lnTo>
                    <a:lnTo>
                      <a:pt x="5817" y="823"/>
                    </a:lnTo>
                    <a:cubicBezTo>
                      <a:pt x="5817" y="839"/>
                      <a:pt x="5817" y="856"/>
                      <a:pt x="5828" y="877"/>
                    </a:cubicBezTo>
                    <a:cubicBezTo>
                      <a:pt x="5866" y="963"/>
                      <a:pt x="5914" y="1049"/>
                      <a:pt x="5963" y="1135"/>
                    </a:cubicBezTo>
                    <a:cubicBezTo>
                      <a:pt x="5973" y="1162"/>
                      <a:pt x="5995" y="1189"/>
                      <a:pt x="6006" y="1216"/>
                    </a:cubicBezTo>
                    <a:cubicBezTo>
                      <a:pt x="6016" y="1226"/>
                      <a:pt x="6016" y="1232"/>
                      <a:pt x="6022" y="1232"/>
                    </a:cubicBezTo>
                    <a:lnTo>
                      <a:pt x="5909" y="1323"/>
                    </a:lnTo>
                    <a:cubicBezTo>
                      <a:pt x="5882" y="1291"/>
                      <a:pt x="5844" y="1259"/>
                      <a:pt x="5817" y="1226"/>
                    </a:cubicBezTo>
                    <a:cubicBezTo>
                      <a:pt x="5747" y="1130"/>
                      <a:pt x="5667" y="1038"/>
                      <a:pt x="5559" y="968"/>
                    </a:cubicBezTo>
                    <a:lnTo>
                      <a:pt x="5538" y="958"/>
                    </a:lnTo>
                    <a:lnTo>
                      <a:pt x="5516" y="968"/>
                    </a:lnTo>
                    <a:cubicBezTo>
                      <a:pt x="5484" y="995"/>
                      <a:pt x="5484" y="1022"/>
                      <a:pt x="5506" y="1065"/>
                    </a:cubicBezTo>
                    <a:lnTo>
                      <a:pt x="5511" y="1071"/>
                    </a:lnTo>
                    <a:lnTo>
                      <a:pt x="5613" y="1232"/>
                    </a:lnTo>
                    <a:lnTo>
                      <a:pt x="5710" y="1393"/>
                    </a:lnTo>
                    <a:cubicBezTo>
                      <a:pt x="5726" y="1415"/>
                      <a:pt x="5731" y="1425"/>
                      <a:pt x="5737" y="1447"/>
                    </a:cubicBezTo>
                    <a:lnTo>
                      <a:pt x="5737" y="1452"/>
                    </a:lnTo>
                    <a:lnTo>
                      <a:pt x="5511" y="1614"/>
                    </a:lnTo>
                    <a:cubicBezTo>
                      <a:pt x="5495" y="1592"/>
                      <a:pt x="5479" y="1576"/>
                      <a:pt x="5463" y="1554"/>
                    </a:cubicBezTo>
                    <a:cubicBezTo>
                      <a:pt x="5403" y="1474"/>
                      <a:pt x="5333" y="1393"/>
                      <a:pt x="5237" y="1339"/>
                    </a:cubicBezTo>
                    <a:lnTo>
                      <a:pt x="5188" y="1334"/>
                    </a:lnTo>
                    <a:lnTo>
                      <a:pt x="5178" y="1345"/>
                    </a:lnTo>
                    <a:cubicBezTo>
                      <a:pt x="5140" y="1366"/>
                      <a:pt x="5135" y="1399"/>
                      <a:pt x="5156" y="1442"/>
                    </a:cubicBezTo>
                    <a:lnTo>
                      <a:pt x="5161" y="1447"/>
                    </a:lnTo>
                    <a:cubicBezTo>
                      <a:pt x="5204" y="1522"/>
                      <a:pt x="5237" y="1597"/>
                      <a:pt x="5274" y="1678"/>
                    </a:cubicBezTo>
                    <a:lnTo>
                      <a:pt x="5312" y="1737"/>
                    </a:lnTo>
                    <a:cubicBezTo>
                      <a:pt x="5247" y="1791"/>
                      <a:pt x="5183" y="1839"/>
                      <a:pt x="5108" y="1888"/>
                    </a:cubicBezTo>
                    <a:cubicBezTo>
                      <a:pt x="5086" y="1904"/>
                      <a:pt x="5070" y="1915"/>
                      <a:pt x="5049" y="1936"/>
                    </a:cubicBezTo>
                    <a:cubicBezTo>
                      <a:pt x="5043" y="1931"/>
                      <a:pt x="5043" y="1925"/>
                      <a:pt x="5032" y="1920"/>
                    </a:cubicBezTo>
                    <a:cubicBezTo>
                      <a:pt x="4973" y="1812"/>
                      <a:pt x="4914" y="1694"/>
                      <a:pt x="4801" y="1603"/>
                    </a:cubicBezTo>
                    <a:lnTo>
                      <a:pt x="4747" y="1560"/>
                    </a:lnTo>
                    <a:lnTo>
                      <a:pt x="4747" y="1630"/>
                    </a:lnTo>
                    <a:lnTo>
                      <a:pt x="4747" y="1657"/>
                    </a:lnTo>
                    <a:cubicBezTo>
                      <a:pt x="4747" y="1667"/>
                      <a:pt x="4747" y="1689"/>
                      <a:pt x="4753" y="1705"/>
                    </a:cubicBezTo>
                    <a:cubicBezTo>
                      <a:pt x="4801" y="1791"/>
                      <a:pt x="4844" y="1882"/>
                      <a:pt x="4893" y="1979"/>
                    </a:cubicBezTo>
                    <a:lnTo>
                      <a:pt x="4920" y="2033"/>
                    </a:lnTo>
                    <a:lnTo>
                      <a:pt x="4699" y="2200"/>
                    </a:lnTo>
                    <a:cubicBezTo>
                      <a:pt x="4683" y="2183"/>
                      <a:pt x="4672" y="2173"/>
                      <a:pt x="4661" y="2157"/>
                    </a:cubicBezTo>
                    <a:cubicBezTo>
                      <a:pt x="4645" y="2135"/>
                      <a:pt x="4624" y="2097"/>
                      <a:pt x="4602" y="2071"/>
                    </a:cubicBezTo>
                    <a:cubicBezTo>
                      <a:pt x="4575" y="2033"/>
                      <a:pt x="4549" y="1990"/>
                      <a:pt x="4522" y="1958"/>
                    </a:cubicBezTo>
                    <a:lnTo>
                      <a:pt x="4516" y="1952"/>
                    </a:lnTo>
                    <a:cubicBezTo>
                      <a:pt x="4484" y="1904"/>
                      <a:pt x="4446" y="1856"/>
                      <a:pt x="4382" y="1823"/>
                    </a:cubicBezTo>
                    <a:lnTo>
                      <a:pt x="4344" y="1802"/>
                    </a:lnTo>
                    <a:lnTo>
                      <a:pt x="4333" y="1850"/>
                    </a:lnTo>
                    <a:cubicBezTo>
                      <a:pt x="4328" y="1904"/>
                      <a:pt x="4350" y="1947"/>
                      <a:pt x="4360" y="1979"/>
                    </a:cubicBezTo>
                    <a:cubicBezTo>
                      <a:pt x="4371" y="1985"/>
                      <a:pt x="4371" y="1990"/>
                      <a:pt x="4377" y="2001"/>
                    </a:cubicBezTo>
                    <a:cubicBezTo>
                      <a:pt x="4387" y="2033"/>
                      <a:pt x="4403" y="2060"/>
                      <a:pt x="4425" y="2087"/>
                    </a:cubicBezTo>
                    <a:lnTo>
                      <a:pt x="4436" y="2103"/>
                    </a:lnTo>
                    <a:cubicBezTo>
                      <a:pt x="4452" y="2124"/>
                      <a:pt x="4457" y="2146"/>
                      <a:pt x="4468" y="2157"/>
                    </a:cubicBezTo>
                    <a:cubicBezTo>
                      <a:pt x="4484" y="2178"/>
                      <a:pt x="4489" y="2200"/>
                      <a:pt x="4506" y="2221"/>
                    </a:cubicBezTo>
                    <a:cubicBezTo>
                      <a:pt x="4516" y="2237"/>
                      <a:pt x="4532" y="2264"/>
                      <a:pt x="4543" y="2291"/>
                    </a:cubicBezTo>
                    <a:lnTo>
                      <a:pt x="4559" y="2312"/>
                    </a:lnTo>
                    <a:cubicBezTo>
                      <a:pt x="4538" y="2339"/>
                      <a:pt x="4511" y="2356"/>
                      <a:pt x="4484" y="2372"/>
                    </a:cubicBezTo>
                    <a:cubicBezTo>
                      <a:pt x="4479" y="2382"/>
                      <a:pt x="4463" y="2388"/>
                      <a:pt x="4457" y="2393"/>
                    </a:cubicBezTo>
                    <a:lnTo>
                      <a:pt x="4377" y="2452"/>
                    </a:lnTo>
                    <a:lnTo>
                      <a:pt x="4360" y="2468"/>
                    </a:lnTo>
                    <a:cubicBezTo>
                      <a:pt x="4355" y="2463"/>
                      <a:pt x="4350" y="2447"/>
                      <a:pt x="4344" y="2442"/>
                    </a:cubicBezTo>
                    <a:cubicBezTo>
                      <a:pt x="4274" y="2356"/>
                      <a:pt x="4215" y="2275"/>
                      <a:pt x="4135" y="2210"/>
                    </a:cubicBezTo>
                    <a:cubicBezTo>
                      <a:pt x="4118" y="2205"/>
                      <a:pt x="4108" y="2200"/>
                      <a:pt x="4086" y="2183"/>
                    </a:cubicBezTo>
                    <a:cubicBezTo>
                      <a:pt x="4081" y="2178"/>
                      <a:pt x="4065" y="2178"/>
                      <a:pt x="4059" y="2173"/>
                    </a:cubicBezTo>
                    <a:lnTo>
                      <a:pt x="4006" y="2146"/>
                    </a:lnTo>
                    <a:lnTo>
                      <a:pt x="4006" y="2146"/>
                    </a:lnTo>
                    <a:lnTo>
                      <a:pt x="4011" y="2205"/>
                    </a:lnTo>
                    <a:lnTo>
                      <a:pt x="4011" y="2232"/>
                    </a:lnTo>
                    <a:cubicBezTo>
                      <a:pt x="4011" y="2248"/>
                      <a:pt x="4011" y="2264"/>
                      <a:pt x="4022" y="2280"/>
                    </a:cubicBezTo>
                    <a:cubicBezTo>
                      <a:pt x="4059" y="2356"/>
                      <a:pt x="4108" y="2425"/>
                      <a:pt x="4145" y="2501"/>
                    </a:cubicBezTo>
                    <a:cubicBezTo>
                      <a:pt x="4161" y="2528"/>
                      <a:pt x="4172" y="2549"/>
                      <a:pt x="4194" y="2571"/>
                    </a:cubicBezTo>
                    <a:lnTo>
                      <a:pt x="4199" y="2576"/>
                    </a:lnTo>
                    <a:cubicBezTo>
                      <a:pt x="4140" y="2640"/>
                      <a:pt x="4032" y="2732"/>
                      <a:pt x="3925" y="2796"/>
                    </a:cubicBezTo>
                    <a:cubicBezTo>
                      <a:pt x="3860" y="2683"/>
                      <a:pt x="3790" y="2597"/>
                      <a:pt x="3704" y="2522"/>
                    </a:cubicBezTo>
                    <a:lnTo>
                      <a:pt x="3699" y="2517"/>
                    </a:lnTo>
                    <a:cubicBezTo>
                      <a:pt x="3676" y="2498"/>
                      <a:pt x="3645" y="2472"/>
                      <a:pt x="3602" y="2472"/>
                    </a:cubicBezTo>
                    <a:cubicBezTo>
                      <a:pt x="3595" y="2472"/>
                      <a:pt x="3588" y="2472"/>
                      <a:pt x="3581" y="2474"/>
                    </a:cubicBezTo>
                    <a:lnTo>
                      <a:pt x="3549" y="2479"/>
                    </a:lnTo>
                    <a:lnTo>
                      <a:pt x="3554" y="2517"/>
                    </a:lnTo>
                    <a:cubicBezTo>
                      <a:pt x="3575" y="2614"/>
                      <a:pt x="3597" y="2657"/>
                      <a:pt x="3780" y="2909"/>
                    </a:cubicBezTo>
                    <a:cubicBezTo>
                      <a:pt x="3710" y="2974"/>
                      <a:pt x="3635" y="3033"/>
                      <a:pt x="3554" y="3087"/>
                    </a:cubicBezTo>
                    <a:lnTo>
                      <a:pt x="3543" y="3092"/>
                    </a:lnTo>
                    <a:cubicBezTo>
                      <a:pt x="3516" y="3071"/>
                      <a:pt x="3495" y="3044"/>
                      <a:pt x="3473" y="3017"/>
                    </a:cubicBezTo>
                    <a:cubicBezTo>
                      <a:pt x="3457" y="2990"/>
                      <a:pt x="3430" y="2974"/>
                      <a:pt x="3409" y="2947"/>
                    </a:cubicBezTo>
                    <a:cubicBezTo>
                      <a:pt x="3328" y="2866"/>
                      <a:pt x="3247" y="2791"/>
                      <a:pt x="3161" y="2710"/>
                    </a:cubicBezTo>
                    <a:cubicBezTo>
                      <a:pt x="3146" y="2695"/>
                      <a:pt x="3119" y="2673"/>
                      <a:pt x="3082" y="2673"/>
                    </a:cubicBezTo>
                    <a:cubicBezTo>
                      <a:pt x="3069" y="2673"/>
                      <a:pt x="3054" y="2676"/>
                      <a:pt x="3038" y="2683"/>
                    </a:cubicBezTo>
                    <a:lnTo>
                      <a:pt x="3011" y="2694"/>
                    </a:lnTo>
                    <a:lnTo>
                      <a:pt x="3016" y="2721"/>
                    </a:lnTo>
                    <a:cubicBezTo>
                      <a:pt x="3032" y="2764"/>
                      <a:pt x="3059" y="2802"/>
                      <a:pt x="3081" y="2829"/>
                    </a:cubicBezTo>
                    <a:cubicBezTo>
                      <a:pt x="3086" y="2845"/>
                      <a:pt x="3097" y="2850"/>
                      <a:pt x="3108" y="2866"/>
                    </a:cubicBezTo>
                    <a:cubicBezTo>
                      <a:pt x="3124" y="2899"/>
                      <a:pt x="3151" y="2931"/>
                      <a:pt x="3178" y="2963"/>
                    </a:cubicBezTo>
                    <a:lnTo>
                      <a:pt x="3199" y="2990"/>
                    </a:lnTo>
                    <a:cubicBezTo>
                      <a:pt x="3221" y="3011"/>
                      <a:pt x="3231" y="3038"/>
                      <a:pt x="3253" y="3060"/>
                    </a:cubicBezTo>
                    <a:lnTo>
                      <a:pt x="3371" y="3216"/>
                    </a:lnTo>
                    <a:cubicBezTo>
                      <a:pt x="3290" y="3286"/>
                      <a:pt x="3210" y="3355"/>
                      <a:pt x="3124" y="3420"/>
                    </a:cubicBezTo>
                    <a:lnTo>
                      <a:pt x="3118" y="3431"/>
                    </a:lnTo>
                    <a:lnTo>
                      <a:pt x="3016" y="3323"/>
                    </a:lnTo>
                    <a:cubicBezTo>
                      <a:pt x="2979" y="3275"/>
                      <a:pt x="2930" y="3226"/>
                      <a:pt x="2882" y="3178"/>
                    </a:cubicBezTo>
                    <a:cubicBezTo>
                      <a:pt x="2850" y="3146"/>
                      <a:pt x="2817" y="3119"/>
                      <a:pt x="2747" y="3114"/>
                    </a:cubicBezTo>
                    <a:lnTo>
                      <a:pt x="2699" y="3114"/>
                    </a:lnTo>
                    <a:lnTo>
                      <a:pt x="2710" y="3151"/>
                    </a:lnTo>
                    <a:cubicBezTo>
                      <a:pt x="2715" y="3200"/>
                      <a:pt x="2742" y="3243"/>
                      <a:pt x="2764" y="3275"/>
                    </a:cubicBezTo>
                    <a:cubicBezTo>
                      <a:pt x="2769" y="3286"/>
                      <a:pt x="2774" y="3296"/>
                      <a:pt x="2780" y="3307"/>
                    </a:cubicBezTo>
                    <a:lnTo>
                      <a:pt x="2844" y="3409"/>
                    </a:lnTo>
                    <a:lnTo>
                      <a:pt x="2941" y="3565"/>
                    </a:lnTo>
                    <a:cubicBezTo>
                      <a:pt x="2844" y="3651"/>
                      <a:pt x="2737" y="3737"/>
                      <a:pt x="2629" y="3823"/>
                    </a:cubicBezTo>
                    <a:lnTo>
                      <a:pt x="2565" y="3872"/>
                    </a:lnTo>
                    <a:cubicBezTo>
                      <a:pt x="2554" y="3861"/>
                      <a:pt x="2549" y="3850"/>
                      <a:pt x="2538" y="3839"/>
                    </a:cubicBezTo>
                    <a:cubicBezTo>
                      <a:pt x="2522" y="3812"/>
                      <a:pt x="2495" y="3780"/>
                      <a:pt x="2473" y="3743"/>
                    </a:cubicBezTo>
                    <a:cubicBezTo>
                      <a:pt x="2430" y="3689"/>
                      <a:pt x="2398" y="3635"/>
                      <a:pt x="2350" y="3592"/>
                    </a:cubicBezTo>
                    <a:cubicBezTo>
                      <a:pt x="2312" y="3544"/>
                      <a:pt x="2264" y="3495"/>
                      <a:pt x="2204" y="3474"/>
                    </a:cubicBezTo>
                    <a:lnTo>
                      <a:pt x="2178" y="3474"/>
                    </a:lnTo>
                    <a:lnTo>
                      <a:pt x="2161" y="3490"/>
                    </a:lnTo>
                    <a:cubicBezTo>
                      <a:pt x="2156" y="3495"/>
                      <a:pt x="2156" y="3495"/>
                      <a:pt x="2151" y="3511"/>
                    </a:cubicBezTo>
                    <a:cubicBezTo>
                      <a:pt x="2145" y="3522"/>
                      <a:pt x="2145" y="3538"/>
                      <a:pt x="2151" y="3549"/>
                    </a:cubicBezTo>
                    <a:lnTo>
                      <a:pt x="2172" y="3592"/>
                    </a:lnTo>
                    <a:cubicBezTo>
                      <a:pt x="2188" y="3630"/>
                      <a:pt x="2210" y="3673"/>
                      <a:pt x="2237" y="3716"/>
                    </a:cubicBezTo>
                    <a:cubicBezTo>
                      <a:pt x="2280" y="3791"/>
                      <a:pt x="2317" y="3861"/>
                      <a:pt x="2366" y="3931"/>
                    </a:cubicBezTo>
                    <a:lnTo>
                      <a:pt x="2403" y="4001"/>
                    </a:lnTo>
                    <a:lnTo>
                      <a:pt x="2151" y="4216"/>
                    </a:lnTo>
                    <a:cubicBezTo>
                      <a:pt x="2108" y="4173"/>
                      <a:pt x="2070" y="4130"/>
                      <a:pt x="2027" y="4081"/>
                    </a:cubicBezTo>
                    <a:cubicBezTo>
                      <a:pt x="1936" y="3968"/>
                      <a:pt x="1839" y="3850"/>
                      <a:pt x="1699" y="3786"/>
                    </a:cubicBezTo>
                    <a:lnTo>
                      <a:pt x="1678" y="3780"/>
                    </a:lnTo>
                    <a:lnTo>
                      <a:pt x="1667" y="3791"/>
                    </a:lnTo>
                    <a:cubicBezTo>
                      <a:pt x="1651" y="3807"/>
                      <a:pt x="1640" y="3818"/>
                      <a:pt x="1640" y="3834"/>
                    </a:cubicBezTo>
                    <a:cubicBezTo>
                      <a:pt x="1635" y="3861"/>
                      <a:pt x="1645" y="3872"/>
                      <a:pt x="1661" y="3888"/>
                    </a:cubicBezTo>
                    <a:lnTo>
                      <a:pt x="1995" y="4350"/>
                    </a:lnTo>
                    <a:cubicBezTo>
                      <a:pt x="1973" y="4372"/>
                      <a:pt x="1957" y="4388"/>
                      <a:pt x="1930" y="4409"/>
                    </a:cubicBezTo>
                    <a:cubicBezTo>
                      <a:pt x="1914" y="4425"/>
                      <a:pt x="1903" y="4431"/>
                      <a:pt x="1887" y="4442"/>
                    </a:cubicBezTo>
                    <a:cubicBezTo>
                      <a:pt x="1855" y="4468"/>
                      <a:pt x="1823" y="4506"/>
                      <a:pt x="1785" y="4533"/>
                    </a:cubicBezTo>
                    <a:lnTo>
                      <a:pt x="1747" y="4565"/>
                    </a:lnTo>
                    <a:cubicBezTo>
                      <a:pt x="1731" y="4571"/>
                      <a:pt x="1721" y="4587"/>
                      <a:pt x="1715" y="4597"/>
                    </a:cubicBezTo>
                    <a:cubicBezTo>
                      <a:pt x="1688" y="4619"/>
                      <a:pt x="1667" y="4646"/>
                      <a:pt x="1640" y="4657"/>
                    </a:cubicBezTo>
                    <a:cubicBezTo>
                      <a:pt x="1613" y="4630"/>
                      <a:pt x="1586" y="4603"/>
                      <a:pt x="1559" y="4571"/>
                    </a:cubicBezTo>
                    <a:cubicBezTo>
                      <a:pt x="1484" y="4490"/>
                      <a:pt x="1403" y="4404"/>
                      <a:pt x="1285" y="4350"/>
                    </a:cubicBezTo>
                    <a:lnTo>
                      <a:pt x="1215" y="4318"/>
                    </a:lnTo>
                    <a:lnTo>
                      <a:pt x="1237" y="4382"/>
                    </a:lnTo>
                    <a:cubicBezTo>
                      <a:pt x="1237" y="4398"/>
                      <a:pt x="1242" y="4404"/>
                      <a:pt x="1242" y="4409"/>
                    </a:cubicBezTo>
                    <a:cubicBezTo>
                      <a:pt x="1247" y="4425"/>
                      <a:pt x="1247" y="4442"/>
                      <a:pt x="1258" y="4458"/>
                    </a:cubicBezTo>
                    <a:cubicBezTo>
                      <a:pt x="1317" y="4544"/>
                      <a:pt x="1377" y="4630"/>
                      <a:pt x="1446" y="4721"/>
                    </a:cubicBezTo>
                    <a:lnTo>
                      <a:pt x="1489" y="4786"/>
                    </a:lnTo>
                    <a:cubicBezTo>
                      <a:pt x="1479" y="4807"/>
                      <a:pt x="1457" y="4818"/>
                      <a:pt x="1436" y="4834"/>
                    </a:cubicBezTo>
                    <a:cubicBezTo>
                      <a:pt x="1425" y="4845"/>
                      <a:pt x="1403" y="4861"/>
                      <a:pt x="1393" y="4872"/>
                    </a:cubicBezTo>
                    <a:cubicBezTo>
                      <a:pt x="1366" y="4898"/>
                      <a:pt x="1339" y="4920"/>
                      <a:pt x="1312" y="4947"/>
                    </a:cubicBezTo>
                    <a:lnTo>
                      <a:pt x="1167" y="5071"/>
                    </a:lnTo>
                    <a:cubicBezTo>
                      <a:pt x="914" y="4791"/>
                      <a:pt x="893" y="4780"/>
                      <a:pt x="758" y="4759"/>
                    </a:cubicBezTo>
                    <a:lnTo>
                      <a:pt x="694" y="4748"/>
                    </a:lnTo>
                    <a:lnTo>
                      <a:pt x="726" y="4807"/>
                    </a:lnTo>
                    <a:cubicBezTo>
                      <a:pt x="780" y="4915"/>
                      <a:pt x="844" y="5006"/>
                      <a:pt x="909" y="5103"/>
                    </a:cubicBezTo>
                    <a:cubicBezTo>
                      <a:pt x="936" y="5140"/>
                      <a:pt x="963" y="5183"/>
                      <a:pt x="979" y="5216"/>
                    </a:cubicBezTo>
                    <a:cubicBezTo>
                      <a:pt x="920" y="5291"/>
                      <a:pt x="844" y="5355"/>
                      <a:pt x="785" y="5398"/>
                    </a:cubicBezTo>
                    <a:lnTo>
                      <a:pt x="721" y="5291"/>
                    </a:lnTo>
                    <a:cubicBezTo>
                      <a:pt x="640" y="5167"/>
                      <a:pt x="559" y="5044"/>
                      <a:pt x="479" y="4920"/>
                    </a:cubicBezTo>
                    <a:cubicBezTo>
                      <a:pt x="403" y="4812"/>
                      <a:pt x="355" y="4683"/>
                      <a:pt x="307" y="4565"/>
                    </a:cubicBezTo>
                    <a:cubicBezTo>
                      <a:pt x="296" y="4538"/>
                      <a:pt x="291" y="4506"/>
                      <a:pt x="274" y="4479"/>
                    </a:cubicBezTo>
                    <a:cubicBezTo>
                      <a:pt x="264" y="4442"/>
                      <a:pt x="269" y="4425"/>
                      <a:pt x="291" y="4398"/>
                    </a:cubicBezTo>
                    <a:cubicBezTo>
                      <a:pt x="307" y="4377"/>
                      <a:pt x="323" y="4355"/>
                      <a:pt x="344" y="4345"/>
                    </a:cubicBezTo>
                    <a:lnTo>
                      <a:pt x="748" y="3958"/>
                    </a:lnTo>
                    <a:lnTo>
                      <a:pt x="898" y="3812"/>
                    </a:lnTo>
                    <a:lnTo>
                      <a:pt x="893" y="3791"/>
                    </a:lnTo>
                    <a:cubicBezTo>
                      <a:pt x="834" y="3538"/>
                      <a:pt x="791" y="3269"/>
                      <a:pt x="785" y="2974"/>
                    </a:cubicBezTo>
                    <a:cubicBezTo>
                      <a:pt x="764" y="2399"/>
                      <a:pt x="866" y="1904"/>
                      <a:pt x="1097" y="1468"/>
                    </a:cubicBezTo>
                    <a:cubicBezTo>
                      <a:pt x="1457" y="769"/>
                      <a:pt x="2043" y="356"/>
                      <a:pt x="2823" y="248"/>
                    </a:cubicBezTo>
                    <a:cubicBezTo>
                      <a:pt x="2930" y="237"/>
                      <a:pt x="3032" y="232"/>
                      <a:pt x="3140" y="232"/>
                    </a:cubicBezTo>
                    <a:cubicBezTo>
                      <a:pt x="3452" y="232"/>
                      <a:pt x="3769" y="296"/>
                      <a:pt x="4081" y="425"/>
                    </a:cubicBezTo>
                    <a:cubicBezTo>
                      <a:pt x="4339" y="533"/>
                      <a:pt x="4575" y="667"/>
                      <a:pt x="4785" y="823"/>
                    </a:cubicBezTo>
                    <a:cubicBezTo>
                      <a:pt x="4817" y="850"/>
                      <a:pt x="4850" y="877"/>
                      <a:pt x="4893" y="909"/>
                    </a:cubicBezTo>
                    <a:cubicBezTo>
                      <a:pt x="4914" y="920"/>
                      <a:pt x="4925" y="942"/>
                      <a:pt x="4946" y="958"/>
                    </a:cubicBezTo>
                    <a:lnTo>
                      <a:pt x="4968" y="968"/>
                    </a:lnTo>
                    <a:lnTo>
                      <a:pt x="4984" y="958"/>
                    </a:lnTo>
                    <a:cubicBezTo>
                      <a:pt x="5113" y="877"/>
                      <a:pt x="5237" y="780"/>
                      <a:pt x="5355" y="662"/>
                    </a:cubicBezTo>
                    <a:cubicBezTo>
                      <a:pt x="5457" y="554"/>
                      <a:pt x="5570" y="458"/>
                      <a:pt x="5683" y="372"/>
                    </a:cubicBezTo>
                    <a:cubicBezTo>
                      <a:pt x="5726" y="339"/>
                      <a:pt x="5764" y="302"/>
                      <a:pt x="5807" y="275"/>
                    </a:cubicBezTo>
                    <a:cubicBezTo>
                      <a:pt x="5828" y="259"/>
                      <a:pt x="5855" y="237"/>
                      <a:pt x="5871" y="221"/>
                    </a:cubicBezTo>
                    <a:close/>
                    <a:moveTo>
                      <a:pt x="3119" y="0"/>
                    </a:moveTo>
                    <a:cubicBezTo>
                      <a:pt x="2954" y="0"/>
                      <a:pt x="2792" y="19"/>
                      <a:pt x="2629" y="60"/>
                    </a:cubicBezTo>
                    <a:cubicBezTo>
                      <a:pt x="2575" y="76"/>
                      <a:pt x="2522" y="87"/>
                      <a:pt x="2473" y="97"/>
                    </a:cubicBezTo>
                    <a:lnTo>
                      <a:pt x="2414" y="108"/>
                    </a:lnTo>
                    <a:cubicBezTo>
                      <a:pt x="2038" y="189"/>
                      <a:pt x="1699" y="366"/>
                      <a:pt x="1409" y="614"/>
                    </a:cubicBezTo>
                    <a:cubicBezTo>
                      <a:pt x="1059" y="920"/>
                      <a:pt x="812" y="1318"/>
                      <a:pt x="667" y="1796"/>
                    </a:cubicBezTo>
                    <a:cubicBezTo>
                      <a:pt x="511" y="2312"/>
                      <a:pt x="484" y="2855"/>
                      <a:pt x="592" y="3420"/>
                    </a:cubicBezTo>
                    <a:cubicBezTo>
                      <a:pt x="602" y="3490"/>
                      <a:pt x="624" y="3554"/>
                      <a:pt x="640" y="3630"/>
                    </a:cubicBezTo>
                    <a:lnTo>
                      <a:pt x="656" y="3710"/>
                    </a:lnTo>
                    <a:cubicBezTo>
                      <a:pt x="645" y="3726"/>
                      <a:pt x="629" y="3732"/>
                      <a:pt x="618" y="3743"/>
                    </a:cubicBezTo>
                    <a:cubicBezTo>
                      <a:pt x="575" y="3780"/>
                      <a:pt x="538" y="3812"/>
                      <a:pt x="506" y="3850"/>
                    </a:cubicBezTo>
                    <a:cubicBezTo>
                      <a:pt x="414" y="3947"/>
                      <a:pt x="328" y="4033"/>
                      <a:pt x="248" y="4130"/>
                    </a:cubicBezTo>
                    <a:cubicBezTo>
                      <a:pt x="188" y="4194"/>
                      <a:pt x="129" y="4264"/>
                      <a:pt x="65" y="4323"/>
                    </a:cubicBezTo>
                    <a:cubicBezTo>
                      <a:pt x="22" y="4377"/>
                      <a:pt x="0" y="4436"/>
                      <a:pt x="22" y="4506"/>
                    </a:cubicBezTo>
                    <a:cubicBezTo>
                      <a:pt x="92" y="4732"/>
                      <a:pt x="183" y="4920"/>
                      <a:pt x="296" y="5081"/>
                    </a:cubicBezTo>
                    <a:cubicBezTo>
                      <a:pt x="350" y="5157"/>
                      <a:pt x="398" y="5226"/>
                      <a:pt x="436" y="5291"/>
                    </a:cubicBezTo>
                    <a:cubicBezTo>
                      <a:pt x="495" y="5393"/>
                      <a:pt x="565" y="5468"/>
                      <a:pt x="645" y="5528"/>
                    </a:cubicBezTo>
                    <a:lnTo>
                      <a:pt x="645" y="5533"/>
                    </a:lnTo>
                    <a:cubicBezTo>
                      <a:pt x="640" y="5554"/>
                      <a:pt x="629" y="5587"/>
                      <a:pt x="672" y="5614"/>
                    </a:cubicBezTo>
                    <a:cubicBezTo>
                      <a:pt x="683" y="5630"/>
                      <a:pt x="704" y="5635"/>
                      <a:pt x="731" y="5635"/>
                    </a:cubicBezTo>
                    <a:cubicBezTo>
                      <a:pt x="753" y="5635"/>
                      <a:pt x="774" y="5630"/>
                      <a:pt x="801" y="5614"/>
                    </a:cubicBezTo>
                    <a:lnTo>
                      <a:pt x="807" y="5608"/>
                    </a:lnTo>
                    <a:cubicBezTo>
                      <a:pt x="834" y="5592"/>
                      <a:pt x="855" y="5576"/>
                      <a:pt x="882" y="5554"/>
                    </a:cubicBezTo>
                    <a:cubicBezTo>
                      <a:pt x="936" y="5511"/>
                      <a:pt x="979" y="5474"/>
                      <a:pt x="1032" y="5425"/>
                    </a:cubicBezTo>
                    <a:cubicBezTo>
                      <a:pt x="1081" y="5388"/>
                      <a:pt x="1135" y="5345"/>
                      <a:pt x="1183" y="5307"/>
                    </a:cubicBezTo>
                    <a:cubicBezTo>
                      <a:pt x="1350" y="5173"/>
                      <a:pt x="1511" y="5038"/>
                      <a:pt x="1678" y="4904"/>
                    </a:cubicBezTo>
                    <a:cubicBezTo>
                      <a:pt x="2000" y="4640"/>
                      <a:pt x="2317" y="4382"/>
                      <a:pt x="2640" y="4124"/>
                    </a:cubicBezTo>
                    <a:cubicBezTo>
                      <a:pt x="3258" y="3614"/>
                      <a:pt x="3823" y="3173"/>
                      <a:pt x="4355" y="2780"/>
                    </a:cubicBezTo>
                    <a:cubicBezTo>
                      <a:pt x="4839" y="2420"/>
                      <a:pt x="5344" y="2054"/>
                      <a:pt x="5839" y="1678"/>
                    </a:cubicBezTo>
                    <a:cubicBezTo>
                      <a:pt x="5914" y="1624"/>
                      <a:pt x="5989" y="1554"/>
                      <a:pt x="6065" y="1495"/>
                    </a:cubicBezTo>
                    <a:cubicBezTo>
                      <a:pt x="6183" y="1393"/>
                      <a:pt x="6301" y="1286"/>
                      <a:pt x="6446" y="1205"/>
                    </a:cubicBezTo>
                    <a:cubicBezTo>
                      <a:pt x="6457" y="1200"/>
                      <a:pt x="6468" y="1194"/>
                      <a:pt x="6473" y="1178"/>
                    </a:cubicBezTo>
                    <a:cubicBezTo>
                      <a:pt x="6473" y="1173"/>
                      <a:pt x="6479" y="1173"/>
                      <a:pt x="6479" y="1167"/>
                    </a:cubicBezTo>
                    <a:lnTo>
                      <a:pt x="6484" y="1157"/>
                    </a:lnTo>
                    <a:lnTo>
                      <a:pt x="6484" y="1108"/>
                    </a:lnTo>
                    <a:cubicBezTo>
                      <a:pt x="6479" y="995"/>
                      <a:pt x="6468" y="877"/>
                      <a:pt x="6425" y="759"/>
                    </a:cubicBezTo>
                    <a:cubicBezTo>
                      <a:pt x="6355" y="571"/>
                      <a:pt x="6264" y="409"/>
                      <a:pt x="6156" y="232"/>
                    </a:cubicBezTo>
                    <a:cubicBezTo>
                      <a:pt x="6102" y="140"/>
                      <a:pt x="6006" y="81"/>
                      <a:pt x="5893" y="54"/>
                    </a:cubicBezTo>
                    <a:cubicBezTo>
                      <a:pt x="5865" y="49"/>
                      <a:pt x="5838" y="46"/>
                      <a:pt x="5812" y="46"/>
                    </a:cubicBezTo>
                    <a:cubicBezTo>
                      <a:pt x="5735" y="46"/>
                      <a:pt x="5665" y="69"/>
                      <a:pt x="5613" y="114"/>
                    </a:cubicBezTo>
                    <a:cubicBezTo>
                      <a:pt x="5592" y="135"/>
                      <a:pt x="5565" y="151"/>
                      <a:pt x="5543" y="162"/>
                    </a:cubicBezTo>
                    <a:lnTo>
                      <a:pt x="5516" y="183"/>
                    </a:lnTo>
                    <a:cubicBezTo>
                      <a:pt x="5317" y="323"/>
                      <a:pt x="5129" y="474"/>
                      <a:pt x="4973" y="608"/>
                    </a:cubicBezTo>
                    <a:lnTo>
                      <a:pt x="4952" y="624"/>
                    </a:lnTo>
                    <a:cubicBezTo>
                      <a:pt x="4930" y="646"/>
                      <a:pt x="4903" y="667"/>
                      <a:pt x="4876" y="678"/>
                    </a:cubicBezTo>
                    <a:cubicBezTo>
                      <a:pt x="4871" y="673"/>
                      <a:pt x="4866" y="673"/>
                      <a:pt x="4866" y="667"/>
                    </a:cubicBezTo>
                    <a:cubicBezTo>
                      <a:pt x="4715" y="533"/>
                      <a:pt x="4549" y="425"/>
                      <a:pt x="4393" y="323"/>
                    </a:cubicBezTo>
                    <a:cubicBezTo>
                      <a:pt x="4188" y="194"/>
                      <a:pt x="3973" y="108"/>
                      <a:pt x="3764" y="71"/>
                    </a:cubicBezTo>
                    <a:cubicBezTo>
                      <a:pt x="3624" y="44"/>
                      <a:pt x="3473" y="28"/>
                      <a:pt x="3280" y="6"/>
                    </a:cubicBezTo>
                    <a:cubicBezTo>
                      <a:pt x="3226" y="2"/>
                      <a:pt x="3172" y="0"/>
                      <a:pt x="311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349525" y="1592175"/>
                <a:ext cx="89000" cy="7045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818" extrusionOk="0">
                    <a:moveTo>
                      <a:pt x="2242" y="226"/>
                    </a:moveTo>
                    <a:cubicBezTo>
                      <a:pt x="2323" y="226"/>
                      <a:pt x="2398" y="232"/>
                      <a:pt x="2479" y="237"/>
                    </a:cubicBezTo>
                    <a:cubicBezTo>
                      <a:pt x="2774" y="264"/>
                      <a:pt x="3032" y="334"/>
                      <a:pt x="3274" y="431"/>
                    </a:cubicBezTo>
                    <a:cubicBezTo>
                      <a:pt x="3290" y="441"/>
                      <a:pt x="3307" y="447"/>
                      <a:pt x="3317" y="452"/>
                    </a:cubicBezTo>
                    <a:cubicBezTo>
                      <a:pt x="3312" y="458"/>
                      <a:pt x="3301" y="474"/>
                      <a:pt x="3290" y="474"/>
                    </a:cubicBezTo>
                    <a:cubicBezTo>
                      <a:pt x="2984" y="673"/>
                      <a:pt x="2688" y="904"/>
                      <a:pt x="2398" y="1119"/>
                    </a:cubicBezTo>
                    <a:cubicBezTo>
                      <a:pt x="2285" y="1205"/>
                      <a:pt x="2172" y="1291"/>
                      <a:pt x="2049" y="1382"/>
                    </a:cubicBezTo>
                    <a:lnTo>
                      <a:pt x="1543" y="1743"/>
                    </a:lnTo>
                    <a:cubicBezTo>
                      <a:pt x="1398" y="1845"/>
                      <a:pt x="1258" y="1952"/>
                      <a:pt x="1108" y="2054"/>
                    </a:cubicBezTo>
                    <a:cubicBezTo>
                      <a:pt x="941" y="2173"/>
                      <a:pt x="780" y="2302"/>
                      <a:pt x="618" y="2420"/>
                    </a:cubicBezTo>
                    <a:lnTo>
                      <a:pt x="479" y="2527"/>
                    </a:lnTo>
                    <a:cubicBezTo>
                      <a:pt x="457" y="2549"/>
                      <a:pt x="436" y="2565"/>
                      <a:pt x="414" y="2581"/>
                    </a:cubicBezTo>
                    <a:cubicBezTo>
                      <a:pt x="403" y="2597"/>
                      <a:pt x="387" y="2608"/>
                      <a:pt x="377" y="2619"/>
                    </a:cubicBezTo>
                    <a:cubicBezTo>
                      <a:pt x="355" y="2635"/>
                      <a:pt x="334" y="2651"/>
                      <a:pt x="317" y="2662"/>
                    </a:cubicBezTo>
                    <a:cubicBezTo>
                      <a:pt x="291" y="2603"/>
                      <a:pt x="274" y="2544"/>
                      <a:pt x="269" y="2484"/>
                    </a:cubicBezTo>
                    <a:lnTo>
                      <a:pt x="264" y="2458"/>
                    </a:lnTo>
                    <a:cubicBezTo>
                      <a:pt x="199" y="2081"/>
                      <a:pt x="215" y="1743"/>
                      <a:pt x="334" y="1425"/>
                    </a:cubicBezTo>
                    <a:cubicBezTo>
                      <a:pt x="506" y="995"/>
                      <a:pt x="807" y="667"/>
                      <a:pt x="1237" y="458"/>
                    </a:cubicBezTo>
                    <a:cubicBezTo>
                      <a:pt x="1554" y="307"/>
                      <a:pt x="1887" y="226"/>
                      <a:pt x="2242" y="226"/>
                    </a:cubicBezTo>
                    <a:close/>
                    <a:moveTo>
                      <a:pt x="2214" y="1"/>
                    </a:moveTo>
                    <a:cubicBezTo>
                      <a:pt x="2069" y="1"/>
                      <a:pt x="1922" y="13"/>
                      <a:pt x="1774" y="38"/>
                    </a:cubicBezTo>
                    <a:cubicBezTo>
                      <a:pt x="1355" y="103"/>
                      <a:pt x="989" y="269"/>
                      <a:pt x="683" y="533"/>
                    </a:cubicBezTo>
                    <a:cubicBezTo>
                      <a:pt x="242" y="915"/>
                      <a:pt x="11" y="1398"/>
                      <a:pt x="0" y="1963"/>
                    </a:cubicBezTo>
                    <a:cubicBezTo>
                      <a:pt x="0" y="2216"/>
                      <a:pt x="49" y="2447"/>
                      <a:pt x="140" y="2646"/>
                    </a:cubicBezTo>
                    <a:cubicBezTo>
                      <a:pt x="161" y="2683"/>
                      <a:pt x="188" y="2732"/>
                      <a:pt x="221" y="2769"/>
                    </a:cubicBezTo>
                    <a:cubicBezTo>
                      <a:pt x="242" y="2796"/>
                      <a:pt x="274" y="2818"/>
                      <a:pt x="307" y="2818"/>
                    </a:cubicBezTo>
                    <a:cubicBezTo>
                      <a:pt x="323" y="2818"/>
                      <a:pt x="344" y="2812"/>
                      <a:pt x="355" y="2807"/>
                    </a:cubicBezTo>
                    <a:cubicBezTo>
                      <a:pt x="377" y="2796"/>
                      <a:pt x="393" y="2786"/>
                      <a:pt x="409" y="2780"/>
                    </a:cubicBezTo>
                    <a:cubicBezTo>
                      <a:pt x="446" y="2753"/>
                      <a:pt x="489" y="2726"/>
                      <a:pt x="527" y="2705"/>
                    </a:cubicBezTo>
                    <a:cubicBezTo>
                      <a:pt x="624" y="2646"/>
                      <a:pt x="726" y="2581"/>
                      <a:pt x="817" y="2517"/>
                    </a:cubicBezTo>
                    <a:cubicBezTo>
                      <a:pt x="968" y="2409"/>
                      <a:pt x="1118" y="2302"/>
                      <a:pt x="1269" y="2194"/>
                    </a:cubicBezTo>
                    <a:cubicBezTo>
                      <a:pt x="1398" y="2097"/>
                      <a:pt x="1516" y="2011"/>
                      <a:pt x="1645" y="1920"/>
                    </a:cubicBezTo>
                    <a:cubicBezTo>
                      <a:pt x="1780" y="1818"/>
                      <a:pt x="1920" y="1721"/>
                      <a:pt x="2059" y="1630"/>
                    </a:cubicBezTo>
                    <a:cubicBezTo>
                      <a:pt x="2366" y="1415"/>
                      <a:pt x="2678" y="1200"/>
                      <a:pt x="2973" y="963"/>
                    </a:cubicBezTo>
                    <a:cubicBezTo>
                      <a:pt x="3011" y="936"/>
                      <a:pt x="3049" y="909"/>
                      <a:pt x="3092" y="877"/>
                    </a:cubicBezTo>
                    <a:cubicBezTo>
                      <a:pt x="3231" y="769"/>
                      <a:pt x="3377" y="657"/>
                      <a:pt x="3506" y="522"/>
                    </a:cubicBezTo>
                    <a:cubicBezTo>
                      <a:pt x="3532" y="495"/>
                      <a:pt x="3559" y="468"/>
                      <a:pt x="3554" y="425"/>
                    </a:cubicBezTo>
                    <a:cubicBezTo>
                      <a:pt x="3554" y="404"/>
                      <a:pt x="3527" y="377"/>
                      <a:pt x="3495" y="361"/>
                    </a:cubicBezTo>
                    <a:cubicBezTo>
                      <a:pt x="3436" y="318"/>
                      <a:pt x="3382" y="286"/>
                      <a:pt x="3328" y="259"/>
                    </a:cubicBezTo>
                    <a:cubicBezTo>
                      <a:pt x="2966" y="87"/>
                      <a:pt x="2595" y="1"/>
                      <a:pt x="22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8377020" y="1646419"/>
              <a:ext cx="229400" cy="325892"/>
            </a:xfrm>
            <a:custGeom>
              <a:avLst/>
              <a:gdLst/>
              <a:ahLst/>
              <a:cxnLst/>
              <a:rect l="l" t="t" r="r" b="b"/>
              <a:pathLst>
                <a:path w="3345" h="4752" extrusionOk="0">
                  <a:moveTo>
                    <a:pt x="1936" y="305"/>
                  </a:moveTo>
                  <a:lnTo>
                    <a:pt x="1936" y="316"/>
                  </a:lnTo>
                  <a:cubicBezTo>
                    <a:pt x="1942" y="359"/>
                    <a:pt x="1947" y="402"/>
                    <a:pt x="1963" y="450"/>
                  </a:cubicBezTo>
                  <a:cubicBezTo>
                    <a:pt x="1974" y="499"/>
                    <a:pt x="1990" y="547"/>
                    <a:pt x="2001" y="601"/>
                  </a:cubicBezTo>
                  <a:lnTo>
                    <a:pt x="2017" y="644"/>
                  </a:lnTo>
                  <a:cubicBezTo>
                    <a:pt x="2022" y="655"/>
                    <a:pt x="2022" y="671"/>
                    <a:pt x="2028" y="681"/>
                  </a:cubicBezTo>
                  <a:cubicBezTo>
                    <a:pt x="2033" y="708"/>
                    <a:pt x="2049" y="735"/>
                    <a:pt x="2049" y="762"/>
                  </a:cubicBezTo>
                  <a:cubicBezTo>
                    <a:pt x="1993" y="732"/>
                    <a:pt x="1937" y="717"/>
                    <a:pt x="1884" y="717"/>
                  </a:cubicBezTo>
                  <a:cubicBezTo>
                    <a:pt x="1796" y="717"/>
                    <a:pt x="1715" y="759"/>
                    <a:pt x="1651" y="843"/>
                  </a:cubicBezTo>
                  <a:cubicBezTo>
                    <a:pt x="1571" y="945"/>
                    <a:pt x="1495" y="1052"/>
                    <a:pt x="1415" y="1155"/>
                  </a:cubicBezTo>
                  <a:lnTo>
                    <a:pt x="1243" y="1391"/>
                  </a:lnTo>
                  <a:cubicBezTo>
                    <a:pt x="1141" y="1525"/>
                    <a:pt x="1044" y="1660"/>
                    <a:pt x="942" y="1800"/>
                  </a:cubicBezTo>
                  <a:cubicBezTo>
                    <a:pt x="888" y="1875"/>
                    <a:pt x="845" y="1934"/>
                    <a:pt x="813" y="1993"/>
                  </a:cubicBezTo>
                  <a:cubicBezTo>
                    <a:pt x="786" y="2042"/>
                    <a:pt x="775" y="2079"/>
                    <a:pt x="786" y="2122"/>
                  </a:cubicBezTo>
                  <a:cubicBezTo>
                    <a:pt x="796" y="2160"/>
                    <a:pt x="839" y="2181"/>
                    <a:pt x="877" y="2203"/>
                  </a:cubicBezTo>
                  <a:cubicBezTo>
                    <a:pt x="968" y="2241"/>
                    <a:pt x="1065" y="2284"/>
                    <a:pt x="1194" y="2332"/>
                  </a:cubicBezTo>
                  <a:cubicBezTo>
                    <a:pt x="1237" y="2343"/>
                    <a:pt x="1280" y="2359"/>
                    <a:pt x="1329" y="2370"/>
                  </a:cubicBezTo>
                  <a:cubicBezTo>
                    <a:pt x="1377" y="2386"/>
                    <a:pt x="1431" y="2396"/>
                    <a:pt x="1479" y="2418"/>
                  </a:cubicBezTo>
                  <a:cubicBezTo>
                    <a:pt x="1560" y="2450"/>
                    <a:pt x="1641" y="2493"/>
                    <a:pt x="1727" y="2536"/>
                  </a:cubicBezTo>
                  <a:cubicBezTo>
                    <a:pt x="1813" y="2590"/>
                    <a:pt x="1850" y="2665"/>
                    <a:pt x="1823" y="2767"/>
                  </a:cubicBezTo>
                  <a:lnTo>
                    <a:pt x="1807" y="2816"/>
                  </a:lnTo>
                  <a:cubicBezTo>
                    <a:pt x="1786" y="2886"/>
                    <a:pt x="1770" y="2961"/>
                    <a:pt x="1743" y="3036"/>
                  </a:cubicBezTo>
                  <a:lnTo>
                    <a:pt x="1641" y="3316"/>
                  </a:lnTo>
                  <a:cubicBezTo>
                    <a:pt x="1598" y="3434"/>
                    <a:pt x="1555" y="3552"/>
                    <a:pt x="1511" y="3665"/>
                  </a:cubicBezTo>
                  <a:cubicBezTo>
                    <a:pt x="1474" y="3789"/>
                    <a:pt x="1431" y="3918"/>
                    <a:pt x="1399" y="4036"/>
                  </a:cubicBezTo>
                  <a:lnTo>
                    <a:pt x="1361" y="4160"/>
                  </a:lnTo>
                  <a:cubicBezTo>
                    <a:pt x="1356" y="4176"/>
                    <a:pt x="1350" y="4214"/>
                    <a:pt x="1356" y="4241"/>
                  </a:cubicBezTo>
                  <a:cubicBezTo>
                    <a:pt x="1361" y="4267"/>
                    <a:pt x="1393" y="4294"/>
                    <a:pt x="1420" y="4300"/>
                  </a:cubicBezTo>
                  <a:cubicBezTo>
                    <a:pt x="1430" y="4301"/>
                    <a:pt x="1439" y="4302"/>
                    <a:pt x="1448" y="4302"/>
                  </a:cubicBezTo>
                  <a:cubicBezTo>
                    <a:pt x="1470" y="4302"/>
                    <a:pt x="1489" y="4298"/>
                    <a:pt x="1501" y="4294"/>
                  </a:cubicBezTo>
                  <a:cubicBezTo>
                    <a:pt x="1850" y="4187"/>
                    <a:pt x="2243" y="4058"/>
                    <a:pt x="2592" y="3843"/>
                  </a:cubicBezTo>
                  <a:cubicBezTo>
                    <a:pt x="2641" y="3816"/>
                    <a:pt x="2689" y="3784"/>
                    <a:pt x="2727" y="3741"/>
                  </a:cubicBezTo>
                  <a:cubicBezTo>
                    <a:pt x="2829" y="3654"/>
                    <a:pt x="2877" y="3552"/>
                    <a:pt x="2888" y="3439"/>
                  </a:cubicBezTo>
                  <a:cubicBezTo>
                    <a:pt x="2899" y="3386"/>
                    <a:pt x="2899" y="3337"/>
                    <a:pt x="2904" y="3278"/>
                  </a:cubicBezTo>
                  <a:cubicBezTo>
                    <a:pt x="2985" y="3595"/>
                    <a:pt x="3044" y="3918"/>
                    <a:pt x="3076" y="4230"/>
                  </a:cubicBezTo>
                  <a:lnTo>
                    <a:pt x="3076" y="4251"/>
                  </a:lnTo>
                  <a:lnTo>
                    <a:pt x="3071" y="4257"/>
                  </a:lnTo>
                  <a:lnTo>
                    <a:pt x="2888" y="4294"/>
                  </a:lnTo>
                  <a:cubicBezTo>
                    <a:pt x="2673" y="4332"/>
                    <a:pt x="2452" y="4375"/>
                    <a:pt x="2232" y="4413"/>
                  </a:cubicBezTo>
                  <a:cubicBezTo>
                    <a:pt x="2011" y="4456"/>
                    <a:pt x="1716" y="4499"/>
                    <a:pt x="1409" y="4542"/>
                  </a:cubicBezTo>
                  <a:cubicBezTo>
                    <a:pt x="1286" y="4558"/>
                    <a:pt x="1151" y="4568"/>
                    <a:pt x="1017" y="4568"/>
                  </a:cubicBezTo>
                  <a:lnTo>
                    <a:pt x="979" y="4568"/>
                  </a:lnTo>
                  <a:cubicBezTo>
                    <a:pt x="969" y="4569"/>
                    <a:pt x="961" y="4570"/>
                    <a:pt x="953" y="4570"/>
                  </a:cubicBezTo>
                  <a:cubicBezTo>
                    <a:pt x="904" y="4570"/>
                    <a:pt x="887" y="4557"/>
                    <a:pt x="882" y="4552"/>
                  </a:cubicBezTo>
                  <a:cubicBezTo>
                    <a:pt x="872" y="4547"/>
                    <a:pt x="872" y="4525"/>
                    <a:pt x="893" y="4461"/>
                  </a:cubicBezTo>
                  <a:cubicBezTo>
                    <a:pt x="952" y="4316"/>
                    <a:pt x="1022" y="4165"/>
                    <a:pt x="1098" y="4009"/>
                  </a:cubicBezTo>
                  <a:lnTo>
                    <a:pt x="1178" y="3853"/>
                  </a:lnTo>
                  <a:cubicBezTo>
                    <a:pt x="1296" y="3617"/>
                    <a:pt x="1420" y="3375"/>
                    <a:pt x="1528" y="3128"/>
                  </a:cubicBezTo>
                  <a:cubicBezTo>
                    <a:pt x="1555" y="3063"/>
                    <a:pt x="1581" y="2988"/>
                    <a:pt x="1598" y="2907"/>
                  </a:cubicBezTo>
                  <a:cubicBezTo>
                    <a:pt x="1624" y="2773"/>
                    <a:pt x="1587" y="2698"/>
                    <a:pt x="1463" y="2660"/>
                  </a:cubicBezTo>
                  <a:cubicBezTo>
                    <a:pt x="1313" y="2606"/>
                    <a:pt x="1151" y="2563"/>
                    <a:pt x="974" y="2515"/>
                  </a:cubicBezTo>
                  <a:cubicBezTo>
                    <a:pt x="899" y="2499"/>
                    <a:pt x="818" y="2477"/>
                    <a:pt x="748" y="2466"/>
                  </a:cubicBezTo>
                  <a:cubicBezTo>
                    <a:pt x="673" y="2445"/>
                    <a:pt x="592" y="2429"/>
                    <a:pt x="517" y="2413"/>
                  </a:cubicBezTo>
                  <a:cubicBezTo>
                    <a:pt x="463" y="2396"/>
                    <a:pt x="409" y="2370"/>
                    <a:pt x="361" y="2343"/>
                  </a:cubicBezTo>
                  <a:cubicBezTo>
                    <a:pt x="334" y="2332"/>
                    <a:pt x="329" y="2310"/>
                    <a:pt x="345" y="2284"/>
                  </a:cubicBezTo>
                  <a:cubicBezTo>
                    <a:pt x="361" y="2235"/>
                    <a:pt x="388" y="2181"/>
                    <a:pt x="415" y="2133"/>
                  </a:cubicBezTo>
                  <a:cubicBezTo>
                    <a:pt x="517" y="2009"/>
                    <a:pt x="630" y="1853"/>
                    <a:pt x="759" y="1703"/>
                  </a:cubicBezTo>
                  <a:cubicBezTo>
                    <a:pt x="893" y="1542"/>
                    <a:pt x="1033" y="1380"/>
                    <a:pt x="1167" y="1219"/>
                  </a:cubicBezTo>
                  <a:cubicBezTo>
                    <a:pt x="1280" y="1085"/>
                    <a:pt x="1399" y="961"/>
                    <a:pt x="1506" y="827"/>
                  </a:cubicBezTo>
                  <a:cubicBezTo>
                    <a:pt x="1592" y="724"/>
                    <a:pt x="1678" y="617"/>
                    <a:pt x="1764" y="509"/>
                  </a:cubicBezTo>
                  <a:cubicBezTo>
                    <a:pt x="1813" y="450"/>
                    <a:pt x="1861" y="391"/>
                    <a:pt x="1909" y="332"/>
                  </a:cubicBezTo>
                  <a:cubicBezTo>
                    <a:pt x="1915" y="327"/>
                    <a:pt x="1920" y="316"/>
                    <a:pt x="1936" y="305"/>
                  </a:cubicBezTo>
                  <a:close/>
                  <a:moveTo>
                    <a:pt x="2034" y="1"/>
                  </a:moveTo>
                  <a:cubicBezTo>
                    <a:pt x="2007" y="1"/>
                    <a:pt x="1975" y="18"/>
                    <a:pt x="1936" y="52"/>
                  </a:cubicBezTo>
                  <a:cubicBezTo>
                    <a:pt x="1931" y="58"/>
                    <a:pt x="1915" y="63"/>
                    <a:pt x="1909" y="74"/>
                  </a:cubicBezTo>
                  <a:cubicBezTo>
                    <a:pt x="1802" y="133"/>
                    <a:pt x="1716" y="219"/>
                    <a:pt x="1651" y="289"/>
                  </a:cubicBezTo>
                  <a:lnTo>
                    <a:pt x="1458" y="509"/>
                  </a:lnTo>
                  <a:cubicBezTo>
                    <a:pt x="1221" y="778"/>
                    <a:pt x="990" y="1052"/>
                    <a:pt x="759" y="1321"/>
                  </a:cubicBezTo>
                  <a:cubicBezTo>
                    <a:pt x="598" y="1509"/>
                    <a:pt x="425" y="1719"/>
                    <a:pt x="210" y="1982"/>
                  </a:cubicBezTo>
                  <a:cubicBezTo>
                    <a:pt x="146" y="2052"/>
                    <a:pt x="103" y="2122"/>
                    <a:pt x="60" y="2198"/>
                  </a:cubicBezTo>
                  <a:cubicBezTo>
                    <a:pt x="12" y="2278"/>
                    <a:pt x="1" y="2337"/>
                    <a:pt x="22" y="2386"/>
                  </a:cubicBezTo>
                  <a:cubicBezTo>
                    <a:pt x="33" y="2429"/>
                    <a:pt x="81" y="2472"/>
                    <a:pt x="167" y="2504"/>
                  </a:cubicBezTo>
                  <a:cubicBezTo>
                    <a:pt x="270" y="2547"/>
                    <a:pt x="372" y="2574"/>
                    <a:pt x="479" y="2601"/>
                  </a:cubicBezTo>
                  <a:cubicBezTo>
                    <a:pt x="576" y="2628"/>
                    <a:pt x="684" y="2649"/>
                    <a:pt x="791" y="2681"/>
                  </a:cubicBezTo>
                  <a:cubicBezTo>
                    <a:pt x="882" y="2698"/>
                    <a:pt x="968" y="2719"/>
                    <a:pt x="1055" y="2746"/>
                  </a:cubicBezTo>
                  <a:cubicBezTo>
                    <a:pt x="1108" y="2762"/>
                    <a:pt x="1162" y="2778"/>
                    <a:pt x="1216" y="2800"/>
                  </a:cubicBezTo>
                  <a:cubicBezTo>
                    <a:pt x="1275" y="2827"/>
                    <a:pt x="1296" y="2859"/>
                    <a:pt x="1286" y="2918"/>
                  </a:cubicBezTo>
                  <a:cubicBezTo>
                    <a:pt x="1270" y="2982"/>
                    <a:pt x="1259" y="3036"/>
                    <a:pt x="1237" y="3079"/>
                  </a:cubicBezTo>
                  <a:cubicBezTo>
                    <a:pt x="1135" y="3305"/>
                    <a:pt x="1022" y="3558"/>
                    <a:pt x="893" y="3827"/>
                  </a:cubicBezTo>
                  <a:cubicBezTo>
                    <a:pt x="872" y="3875"/>
                    <a:pt x="845" y="3923"/>
                    <a:pt x="829" y="3972"/>
                  </a:cubicBezTo>
                  <a:cubicBezTo>
                    <a:pt x="759" y="4111"/>
                    <a:pt x="684" y="4262"/>
                    <a:pt x="624" y="4413"/>
                  </a:cubicBezTo>
                  <a:cubicBezTo>
                    <a:pt x="598" y="4472"/>
                    <a:pt x="587" y="4531"/>
                    <a:pt x="571" y="4590"/>
                  </a:cubicBezTo>
                  <a:cubicBezTo>
                    <a:pt x="560" y="4660"/>
                    <a:pt x="592" y="4714"/>
                    <a:pt x="667" y="4735"/>
                  </a:cubicBezTo>
                  <a:cubicBezTo>
                    <a:pt x="705" y="4741"/>
                    <a:pt x="748" y="4751"/>
                    <a:pt x="786" y="4751"/>
                  </a:cubicBezTo>
                  <a:lnTo>
                    <a:pt x="791" y="4751"/>
                  </a:lnTo>
                  <a:cubicBezTo>
                    <a:pt x="1044" y="4751"/>
                    <a:pt x="1302" y="4735"/>
                    <a:pt x="1571" y="4697"/>
                  </a:cubicBezTo>
                  <a:cubicBezTo>
                    <a:pt x="1673" y="4681"/>
                    <a:pt x="1770" y="4660"/>
                    <a:pt x="1861" y="4649"/>
                  </a:cubicBezTo>
                  <a:cubicBezTo>
                    <a:pt x="2253" y="4574"/>
                    <a:pt x="2646" y="4509"/>
                    <a:pt x="3038" y="4434"/>
                  </a:cubicBezTo>
                  <a:cubicBezTo>
                    <a:pt x="3114" y="4418"/>
                    <a:pt x="3184" y="4386"/>
                    <a:pt x="3259" y="4337"/>
                  </a:cubicBezTo>
                  <a:cubicBezTo>
                    <a:pt x="3318" y="4300"/>
                    <a:pt x="3345" y="4241"/>
                    <a:pt x="3339" y="4171"/>
                  </a:cubicBezTo>
                  <a:cubicBezTo>
                    <a:pt x="3334" y="4165"/>
                    <a:pt x="3334" y="4149"/>
                    <a:pt x="3329" y="4133"/>
                  </a:cubicBezTo>
                  <a:lnTo>
                    <a:pt x="3318" y="4111"/>
                  </a:lnTo>
                  <a:cubicBezTo>
                    <a:pt x="3307" y="4058"/>
                    <a:pt x="3291" y="3999"/>
                    <a:pt x="3286" y="3945"/>
                  </a:cubicBezTo>
                  <a:cubicBezTo>
                    <a:pt x="3259" y="3810"/>
                    <a:pt x="3227" y="3676"/>
                    <a:pt x="3200" y="3542"/>
                  </a:cubicBezTo>
                  <a:cubicBezTo>
                    <a:pt x="3157" y="3359"/>
                    <a:pt x="3103" y="3181"/>
                    <a:pt x="3060" y="3009"/>
                  </a:cubicBezTo>
                  <a:lnTo>
                    <a:pt x="3038" y="2950"/>
                  </a:lnTo>
                  <a:cubicBezTo>
                    <a:pt x="3022" y="2896"/>
                    <a:pt x="3006" y="2832"/>
                    <a:pt x="2952" y="2794"/>
                  </a:cubicBezTo>
                  <a:lnTo>
                    <a:pt x="2936" y="2789"/>
                  </a:lnTo>
                  <a:lnTo>
                    <a:pt x="2925" y="2789"/>
                  </a:lnTo>
                  <a:cubicBezTo>
                    <a:pt x="2770" y="2805"/>
                    <a:pt x="2721" y="2848"/>
                    <a:pt x="2694" y="2988"/>
                  </a:cubicBezTo>
                  <a:cubicBezTo>
                    <a:pt x="2689" y="3031"/>
                    <a:pt x="2684" y="3074"/>
                    <a:pt x="2673" y="3122"/>
                  </a:cubicBezTo>
                  <a:lnTo>
                    <a:pt x="2667" y="3176"/>
                  </a:lnTo>
                  <a:lnTo>
                    <a:pt x="2646" y="3461"/>
                  </a:lnTo>
                  <a:cubicBezTo>
                    <a:pt x="2641" y="3611"/>
                    <a:pt x="2565" y="3730"/>
                    <a:pt x="2425" y="3800"/>
                  </a:cubicBezTo>
                  <a:lnTo>
                    <a:pt x="2415" y="3810"/>
                  </a:lnTo>
                  <a:cubicBezTo>
                    <a:pt x="2270" y="3880"/>
                    <a:pt x="2130" y="3956"/>
                    <a:pt x="1985" y="4004"/>
                  </a:cubicBezTo>
                  <a:cubicBezTo>
                    <a:pt x="1909" y="4025"/>
                    <a:pt x="1839" y="4052"/>
                    <a:pt x="1770" y="4079"/>
                  </a:cubicBezTo>
                  <a:cubicBezTo>
                    <a:pt x="1721" y="4090"/>
                    <a:pt x="1673" y="4111"/>
                    <a:pt x="1624" y="4122"/>
                  </a:cubicBezTo>
                  <a:cubicBezTo>
                    <a:pt x="1619" y="4122"/>
                    <a:pt x="1619" y="4133"/>
                    <a:pt x="1614" y="4133"/>
                  </a:cubicBezTo>
                  <a:lnTo>
                    <a:pt x="1608" y="4133"/>
                  </a:lnTo>
                  <a:lnTo>
                    <a:pt x="1608" y="4117"/>
                  </a:lnTo>
                  <a:cubicBezTo>
                    <a:pt x="1614" y="4090"/>
                    <a:pt x="1614" y="4063"/>
                    <a:pt x="1624" y="4036"/>
                  </a:cubicBezTo>
                  <a:cubicBezTo>
                    <a:pt x="1673" y="3880"/>
                    <a:pt x="1716" y="3741"/>
                    <a:pt x="1759" y="3611"/>
                  </a:cubicBezTo>
                  <a:cubicBezTo>
                    <a:pt x="1796" y="3504"/>
                    <a:pt x="1834" y="3396"/>
                    <a:pt x="1866" y="3289"/>
                  </a:cubicBezTo>
                  <a:cubicBezTo>
                    <a:pt x="1920" y="3138"/>
                    <a:pt x="1974" y="2982"/>
                    <a:pt x="2022" y="2821"/>
                  </a:cubicBezTo>
                  <a:cubicBezTo>
                    <a:pt x="2103" y="2563"/>
                    <a:pt x="2028" y="2472"/>
                    <a:pt x="1834" y="2364"/>
                  </a:cubicBezTo>
                  <a:cubicBezTo>
                    <a:pt x="1753" y="2321"/>
                    <a:pt x="1667" y="2289"/>
                    <a:pt x="1581" y="2262"/>
                  </a:cubicBezTo>
                  <a:lnTo>
                    <a:pt x="1555" y="2257"/>
                  </a:lnTo>
                  <a:cubicBezTo>
                    <a:pt x="1485" y="2235"/>
                    <a:pt x="1420" y="2208"/>
                    <a:pt x="1350" y="2187"/>
                  </a:cubicBezTo>
                  <a:cubicBezTo>
                    <a:pt x="1275" y="2171"/>
                    <a:pt x="1205" y="2144"/>
                    <a:pt x="1130" y="2117"/>
                  </a:cubicBezTo>
                  <a:lnTo>
                    <a:pt x="1114" y="2106"/>
                  </a:lnTo>
                  <a:cubicBezTo>
                    <a:pt x="1081" y="2095"/>
                    <a:pt x="1055" y="2090"/>
                    <a:pt x="1033" y="2052"/>
                  </a:cubicBezTo>
                  <a:cubicBezTo>
                    <a:pt x="1033" y="2047"/>
                    <a:pt x="1033" y="2047"/>
                    <a:pt x="1044" y="2042"/>
                  </a:cubicBezTo>
                  <a:cubicBezTo>
                    <a:pt x="1049" y="2020"/>
                    <a:pt x="1055" y="2009"/>
                    <a:pt x="1060" y="1993"/>
                  </a:cubicBezTo>
                  <a:lnTo>
                    <a:pt x="1210" y="1773"/>
                  </a:lnTo>
                  <a:cubicBezTo>
                    <a:pt x="1248" y="1719"/>
                    <a:pt x="1291" y="1671"/>
                    <a:pt x="1329" y="1617"/>
                  </a:cubicBezTo>
                  <a:cubicBezTo>
                    <a:pt x="1372" y="1568"/>
                    <a:pt x="1404" y="1525"/>
                    <a:pt x="1447" y="1477"/>
                  </a:cubicBezTo>
                  <a:cubicBezTo>
                    <a:pt x="1511" y="1380"/>
                    <a:pt x="1581" y="1294"/>
                    <a:pt x="1646" y="1203"/>
                  </a:cubicBezTo>
                  <a:cubicBezTo>
                    <a:pt x="1700" y="1128"/>
                    <a:pt x="1748" y="1058"/>
                    <a:pt x="1802" y="988"/>
                  </a:cubicBezTo>
                  <a:cubicBezTo>
                    <a:pt x="1813" y="966"/>
                    <a:pt x="1829" y="950"/>
                    <a:pt x="1850" y="934"/>
                  </a:cubicBezTo>
                  <a:lnTo>
                    <a:pt x="1850" y="923"/>
                  </a:lnTo>
                  <a:lnTo>
                    <a:pt x="1877" y="950"/>
                  </a:lnTo>
                  <a:cubicBezTo>
                    <a:pt x="1909" y="993"/>
                    <a:pt x="1942" y="1025"/>
                    <a:pt x="1974" y="1058"/>
                  </a:cubicBezTo>
                  <a:cubicBezTo>
                    <a:pt x="2015" y="1104"/>
                    <a:pt x="2064" y="1130"/>
                    <a:pt x="2121" y="1130"/>
                  </a:cubicBezTo>
                  <a:cubicBezTo>
                    <a:pt x="2131" y="1130"/>
                    <a:pt x="2141" y="1129"/>
                    <a:pt x="2151" y="1128"/>
                  </a:cubicBezTo>
                  <a:lnTo>
                    <a:pt x="2173" y="1128"/>
                  </a:lnTo>
                  <a:cubicBezTo>
                    <a:pt x="2205" y="1122"/>
                    <a:pt x="2253" y="1122"/>
                    <a:pt x="2286" y="1079"/>
                  </a:cubicBezTo>
                  <a:lnTo>
                    <a:pt x="2291" y="1069"/>
                  </a:lnTo>
                  <a:cubicBezTo>
                    <a:pt x="2313" y="1015"/>
                    <a:pt x="2307" y="961"/>
                    <a:pt x="2291" y="913"/>
                  </a:cubicBezTo>
                  <a:cubicBezTo>
                    <a:pt x="2291" y="896"/>
                    <a:pt x="2286" y="891"/>
                    <a:pt x="2286" y="880"/>
                  </a:cubicBezTo>
                  <a:lnTo>
                    <a:pt x="2270" y="800"/>
                  </a:lnTo>
                  <a:cubicBezTo>
                    <a:pt x="2259" y="719"/>
                    <a:pt x="2243" y="628"/>
                    <a:pt x="2237" y="547"/>
                  </a:cubicBezTo>
                  <a:cubicBezTo>
                    <a:pt x="2227" y="402"/>
                    <a:pt x="2184" y="246"/>
                    <a:pt x="2130" y="101"/>
                  </a:cubicBezTo>
                  <a:cubicBezTo>
                    <a:pt x="2108" y="52"/>
                    <a:pt x="2092" y="20"/>
                    <a:pt x="2054" y="4"/>
                  </a:cubicBezTo>
                  <a:cubicBezTo>
                    <a:pt x="2048" y="2"/>
                    <a:pt x="2041" y="1"/>
                    <a:pt x="2034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74622" y="204472"/>
              <a:ext cx="278829" cy="263823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1289" y="0"/>
                  </a:moveTo>
                  <a:cubicBezTo>
                    <a:pt x="1256" y="0"/>
                    <a:pt x="1222" y="2"/>
                    <a:pt x="1188" y="4"/>
                  </a:cubicBezTo>
                  <a:cubicBezTo>
                    <a:pt x="962" y="20"/>
                    <a:pt x="747" y="100"/>
                    <a:pt x="538" y="246"/>
                  </a:cubicBezTo>
                  <a:cubicBezTo>
                    <a:pt x="403" y="342"/>
                    <a:pt x="290" y="450"/>
                    <a:pt x="194" y="563"/>
                  </a:cubicBezTo>
                  <a:cubicBezTo>
                    <a:pt x="140" y="633"/>
                    <a:pt x="91" y="697"/>
                    <a:pt x="38" y="783"/>
                  </a:cubicBezTo>
                  <a:cubicBezTo>
                    <a:pt x="22" y="821"/>
                    <a:pt x="11" y="853"/>
                    <a:pt x="5" y="885"/>
                  </a:cubicBezTo>
                  <a:lnTo>
                    <a:pt x="5" y="891"/>
                  </a:lnTo>
                  <a:cubicBezTo>
                    <a:pt x="0" y="912"/>
                    <a:pt x="5" y="934"/>
                    <a:pt x="22" y="955"/>
                  </a:cubicBezTo>
                  <a:cubicBezTo>
                    <a:pt x="32" y="966"/>
                    <a:pt x="48" y="982"/>
                    <a:pt x="70" y="988"/>
                  </a:cubicBezTo>
                  <a:cubicBezTo>
                    <a:pt x="73" y="988"/>
                    <a:pt x="76" y="988"/>
                    <a:pt x="79" y="988"/>
                  </a:cubicBezTo>
                  <a:cubicBezTo>
                    <a:pt x="104" y="988"/>
                    <a:pt x="130" y="970"/>
                    <a:pt x="140" y="955"/>
                  </a:cubicBezTo>
                  <a:cubicBezTo>
                    <a:pt x="167" y="918"/>
                    <a:pt x="194" y="885"/>
                    <a:pt x="215" y="853"/>
                  </a:cubicBezTo>
                  <a:cubicBezTo>
                    <a:pt x="253" y="799"/>
                    <a:pt x="296" y="740"/>
                    <a:pt x="344" y="692"/>
                  </a:cubicBezTo>
                  <a:cubicBezTo>
                    <a:pt x="559" y="450"/>
                    <a:pt x="801" y="283"/>
                    <a:pt x="1070" y="181"/>
                  </a:cubicBezTo>
                  <a:cubicBezTo>
                    <a:pt x="1151" y="149"/>
                    <a:pt x="1233" y="133"/>
                    <a:pt x="1313" y="133"/>
                  </a:cubicBezTo>
                  <a:cubicBezTo>
                    <a:pt x="1435" y="133"/>
                    <a:pt x="1554" y="169"/>
                    <a:pt x="1667" y="240"/>
                  </a:cubicBezTo>
                  <a:cubicBezTo>
                    <a:pt x="1774" y="310"/>
                    <a:pt x="1860" y="380"/>
                    <a:pt x="1936" y="471"/>
                  </a:cubicBezTo>
                  <a:cubicBezTo>
                    <a:pt x="2167" y="751"/>
                    <a:pt x="2231" y="1041"/>
                    <a:pt x="2134" y="1364"/>
                  </a:cubicBezTo>
                  <a:cubicBezTo>
                    <a:pt x="2086" y="1536"/>
                    <a:pt x="1995" y="1708"/>
                    <a:pt x="1860" y="1885"/>
                  </a:cubicBezTo>
                  <a:cubicBezTo>
                    <a:pt x="1753" y="2031"/>
                    <a:pt x="1613" y="2138"/>
                    <a:pt x="1430" y="2219"/>
                  </a:cubicBezTo>
                  <a:cubicBezTo>
                    <a:pt x="1376" y="2235"/>
                    <a:pt x="1328" y="2251"/>
                    <a:pt x="1290" y="2251"/>
                  </a:cubicBezTo>
                  <a:cubicBezTo>
                    <a:pt x="1070" y="2240"/>
                    <a:pt x="919" y="2149"/>
                    <a:pt x="833" y="1966"/>
                  </a:cubicBezTo>
                  <a:cubicBezTo>
                    <a:pt x="747" y="1783"/>
                    <a:pt x="726" y="1595"/>
                    <a:pt x="769" y="1412"/>
                  </a:cubicBezTo>
                  <a:cubicBezTo>
                    <a:pt x="812" y="1192"/>
                    <a:pt x="946" y="1041"/>
                    <a:pt x="1172" y="944"/>
                  </a:cubicBezTo>
                  <a:cubicBezTo>
                    <a:pt x="1187" y="940"/>
                    <a:pt x="1200" y="938"/>
                    <a:pt x="1214" y="938"/>
                  </a:cubicBezTo>
                  <a:cubicBezTo>
                    <a:pt x="1236" y="938"/>
                    <a:pt x="1257" y="944"/>
                    <a:pt x="1280" y="961"/>
                  </a:cubicBezTo>
                  <a:cubicBezTo>
                    <a:pt x="1296" y="982"/>
                    <a:pt x="1323" y="993"/>
                    <a:pt x="1339" y="1014"/>
                  </a:cubicBezTo>
                  <a:cubicBezTo>
                    <a:pt x="1430" y="1133"/>
                    <a:pt x="1457" y="1278"/>
                    <a:pt x="1414" y="1428"/>
                  </a:cubicBezTo>
                  <a:cubicBezTo>
                    <a:pt x="1393" y="1504"/>
                    <a:pt x="1344" y="1557"/>
                    <a:pt x="1280" y="1600"/>
                  </a:cubicBezTo>
                  <a:cubicBezTo>
                    <a:pt x="1237" y="1557"/>
                    <a:pt x="1215" y="1509"/>
                    <a:pt x="1226" y="1439"/>
                  </a:cubicBezTo>
                  <a:cubicBezTo>
                    <a:pt x="1226" y="1418"/>
                    <a:pt x="1231" y="1401"/>
                    <a:pt x="1231" y="1385"/>
                  </a:cubicBezTo>
                  <a:cubicBezTo>
                    <a:pt x="1237" y="1364"/>
                    <a:pt x="1237" y="1337"/>
                    <a:pt x="1237" y="1315"/>
                  </a:cubicBezTo>
                  <a:cubicBezTo>
                    <a:pt x="1237" y="1294"/>
                    <a:pt x="1231" y="1278"/>
                    <a:pt x="1231" y="1256"/>
                  </a:cubicBezTo>
                  <a:cubicBezTo>
                    <a:pt x="1231" y="1251"/>
                    <a:pt x="1226" y="1235"/>
                    <a:pt x="1226" y="1229"/>
                  </a:cubicBezTo>
                  <a:lnTo>
                    <a:pt x="1215" y="1203"/>
                  </a:lnTo>
                  <a:lnTo>
                    <a:pt x="1188" y="1203"/>
                  </a:lnTo>
                  <a:cubicBezTo>
                    <a:pt x="1091" y="1208"/>
                    <a:pt x="1048" y="1262"/>
                    <a:pt x="1022" y="1310"/>
                  </a:cubicBezTo>
                  <a:cubicBezTo>
                    <a:pt x="1011" y="1332"/>
                    <a:pt x="1000" y="1358"/>
                    <a:pt x="995" y="1375"/>
                  </a:cubicBezTo>
                  <a:cubicBezTo>
                    <a:pt x="989" y="1391"/>
                    <a:pt x="979" y="1412"/>
                    <a:pt x="973" y="1423"/>
                  </a:cubicBezTo>
                  <a:cubicBezTo>
                    <a:pt x="946" y="1477"/>
                    <a:pt x="957" y="1552"/>
                    <a:pt x="995" y="1611"/>
                  </a:cubicBezTo>
                  <a:cubicBezTo>
                    <a:pt x="1032" y="1686"/>
                    <a:pt x="1102" y="1735"/>
                    <a:pt x="1177" y="1740"/>
                  </a:cubicBezTo>
                  <a:cubicBezTo>
                    <a:pt x="1202" y="1743"/>
                    <a:pt x="1225" y="1744"/>
                    <a:pt x="1248" y="1744"/>
                  </a:cubicBezTo>
                  <a:cubicBezTo>
                    <a:pt x="1428" y="1744"/>
                    <a:pt x="1566" y="1668"/>
                    <a:pt x="1661" y="1525"/>
                  </a:cubicBezTo>
                  <a:cubicBezTo>
                    <a:pt x="1769" y="1364"/>
                    <a:pt x="1769" y="1181"/>
                    <a:pt x="1667" y="1009"/>
                  </a:cubicBezTo>
                  <a:cubicBezTo>
                    <a:pt x="1597" y="885"/>
                    <a:pt x="1484" y="821"/>
                    <a:pt x="1344" y="805"/>
                  </a:cubicBezTo>
                  <a:cubicBezTo>
                    <a:pt x="1320" y="802"/>
                    <a:pt x="1293" y="801"/>
                    <a:pt x="1265" y="801"/>
                  </a:cubicBezTo>
                  <a:cubicBezTo>
                    <a:pt x="1237" y="801"/>
                    <a:pt x="1207" y="802"/>
                    <a:pt x="1177" y="805"/>
                  </a:cubicBezTo>
                  <a:cubicBezTo>
                    <a:pt x="844" y="848"/>
                    <a:pt x="613" y="1020"/>
                    <a:pt x="505" y="1305"/>
                  </a:cubicBezTo>
                  <a:cubicBezTo>
                    <a:pt x="398" y="1584"/>
                    <a:pt x="430" y="1869"/>
                    <a:pt x="608" y="2154"/>
                  </a:cubicBezTo>
                  <a:cubicBezTo>
                    <a:pt x="661" y="2246"/>
                    <a:pt x="747" y="2310"/>
                    <a:pt x="855" y="2342"/>
                  </a:cubicBezTo>
                  <a:cubicBezTo>
                    <a:pt x="946" y="2380"/>
                    <a:pt x="1043" y="2391"/>
                    <a:pt x="1145" y="2391"/>
                  </a:cubicBezTo>
                  <a:lnTo>
                    <a:pt x="1215" y="2391"/>
                  </a:lnTo>
                  <a:cubicBezTo>
                    <a:pt x="1570" y="2358"/>
                    <a:pt x="1866" y="2208"/>
                    <a:pt x="2102" y="1939"/>
                  </a:cubicBezTo>
                  <a:cubicBezTo>
                    <a:pt x="2264" y="1762"/>
                    <a:pt x="2376" y="1531"/>
                    <a:pt x="2446" y="1278"/>
                  </a:cubicBezTo>
                  <a:cubicBezTo>
                    <a:pt x="2527" y="966"/>
                    <a:pt x="2457" y="676"/>
                    <a:pt x="2242" y="428"/>
                  </a:cubicBezTo>
                  <a:cubicBezTo>
                    <a:pt x="2004" y="146"/>
                    <a:pt x="1680" y="0"/>
                    <a:pt x="12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17086" y="265075"/>
              <a:ext cx="278854" cy="294380"/>
            </a:xfrm>
            <a:custGeom>
              <a:avLst/>
              <a:gdLst/>
              <a:ahLst/>
              <a:cxnLst/>
              <a:rect l="l" t="t" r="r" b="b"/>
              <a:pathLst>
                <a:path w="5114" h="5399" extrusionOk="0">
                  <a:moveTo>
                    <a:pt x="4545" y="247"/>
                  </a:moveTo>
                  <a:cubicBezTo>
                    <a:pt x="4559" y="247"/>
                    <a:pt x="4572" y="247"/>
                    <a:pt x="4586" y="248"/>
                  </a:cubicBezTo>
                  <a:cubicBezTo>
                    <a:pt x="4624" y="248"/>
                    <a:pt x="4662" y="259"/>
                    <a:pt x="4705" y="264"/>
                  </a:cubicBezTo>
                  <a:cubicBezTo>
                    <a:pt x="4708" y="261"/>
                    <a:pt x="4712" y="259"/>
                    <a:pt x="4716" y="259"/>
                  </a:cubicBezTo>
                  <a:cubicBezTo>
                    <a:pt x="4725" y="259"/>
                    <a:pt x="4735" y="266"/>
                    <a:pt x="4742" y="269"/>
                  </a:cubicBezTo>
                  <a:cubicBezTo>
                    <a:pt x="4764" y="398"/>
                    <a:pt x="4737" y="667"/>
                    <a:pt x="4678" y="915"/>
                  </a:cubicBezTo>
                  <a:cubicBezTo>
                    <a:pt x="4678" y="909"/>
                    <a:pt x="4667" y="904"/>
                    <a:pt x="4667" y="893"/>
                  </a:cubicBezTo>
                  <a:cubicBezTo>
                    <a:pt x="4662" y="861"/>
                    <a:pt x="4651" y="834"/>
                    <a:pt x="4635" y="802"/>
                  </a:cubicBezTo>
                  <a:cubicBezTo>
                    <a:pt x="4602" y="716"/>
                    <a:pt x="4533" y="673"/>
                    <a:pt x="4441" y="667"/>
                  </a:cubicBezTo>
                  <a:cubicBezTo>
                    <a:pt x="4432" y="667"/>
                    <a:pt x="4423" y="667"/>
                    <a:pt x="4414" y="667"/>
                  </a:cubicBezTo>
                  <a:cubicBezTo>
                    <a:pt x="4263" y="667"/>
                    <a:pt x="4122" y="709"/>
                    <a:pt x="3995" y="769"/>
                  </a:cubicBezTo>
                  <a:cubicBezTo>
                    <a:pt x="3877" y="823"/>
                    <a:pt x="3748" y="877"/>
                    <a:pt x="3629" y="936"/>
                  </a:cubicBezTo>
                  <a:cubicBezTo>
                    <a:pt x="3581" y="958"/>
                    <a:pt x="3527" y="984"/>
                    <a:pt x="3479" y="1001"/>
                  </a:cubicBezTo>
                  <a:cubicBezTo>
                    <a:pt x="3457" y="1011"/>
                    <a:pt x="3441" y="1022"/>
                    <a:pt x="3420" y="1038"/>
                  </a:cubicBezTo>
                  <a:cubicBezTo>
                    <a:pt x="3334" y="1081"/>
                    <a:pt x="3317" y="1130"/>
                    <a:pt x="3350" y="1216"/>
                  </a:cubicBezTo>
                  <a:lnTo>
                    <a:pt x="3377" y="1307"/>
                  </a:lnTo>
                  <a:cubicBezTo>
                    <a:pt x="3430" y="1468"/>
                    <a:pt x="3484" y="1630"/>
                    <a:pt x="3554" y="1791"/>
                  </a:cubicBezTo>
                  <a:cubicBezTo>
                    <a:pt x="3608" y="1925"/>
                    <a:pt x="3667" y="2060"/>
                    <a:pt x="3721" y="2183"/>
                  </a:cubicBezTo>
                  <a:cubicBezTo>
                    <a:pt x="3769" y="2291"/>
                    <a:pt x="3817" y="2393"/>
                    <a:pt x="3855" y="2501"/>
                  </a:cubicBezTo>
                  <a:cubicBezTo>
                    <a:pt x="3990" y="2818"/>
                    <a:pt x="4145" y="3194"/>
                    <a:pt x="4344" y="3565"/>
                  </a:cubicBezTo>
                  <a:cubicBezTo>
                    <a:pt x="4479" y="3818"/>
                    <a:pt x="4608" y="4011"/>
                    <a:pt x="4742" y="4183"/>
                  </a:cubicBezTo>
                  <a:lnTo>
                    <a:pt x="4801" y="4264"/>
                  </a:lnTo>
                  <a:lnTo>
                    <a:pt x="4554" y="4415"/>
                  </a:lnTo>
                  <a:lnTo>
                    <a:pt x="4549" y="4409"/>
                  </a:lnTo>
                  <a:lnTo>
                    <a:pt x="4500" y="4361"/>
                  </a:lnTo>
                  <a:cubicBezTo>
                    <a:pt x="4264" y="4038"/>
                    <a:pt x="4059" y="3743"/>
                    <a:pt x="3844" y="3447"/>
                  </a:cubicBezTo>
                  <a:cubicBezTo>
                    <a:pt x="3796" y="3388"/>
                    <a:pt x="3753" y="3312"/>
                    <a:pt x="3699" y="3221"/>
                  </a:cubicBezTo>
                  <a:cubicBezTo>
                    <a:pt x="3473" y="2802"/>
                    <a:pt x="3215" y="2334"/>
                    <a:pt x="3054" y="1845"/>
                  </a:cubicBezTo>
                  <a:cubicBezTo>
                    <a:pt x="3038" y="1780"/>
                    <a:pt x="3016" y="1726"/>
                    <a:pt x="2990" y="1667"/>
                  </a:cubicBezTo>
                  <a:cubicBezTo>
                    <a:pt x="2973" y="1640"/>
                    <a:pt x="2968" y="1614"/>
                    <a:pt x="2957" y="1581"/>
                  </a:cubicBezTo>
                  <a:lnTo>
                    <a:pt x="2947" y="1554"/>
                  </a:lnTo>
                  <a:lnTo>
                    <a:pt x="2893" y="1554"/>
                  </a:lnTo>
                  <a:cubicBezTo>
                    <a:pt x="2877" y="1554"/>
                    <a:pt x="2850" y="1554"/>
                    <a:pt x="2823" y="1565"/>
                  </a:cubicBezTo>
                  <a:cubicBezTo>
                    <a:pt x="2748" y="1592"/>
                    <a:pt x="2672" y="1635"/>
                    <a:pt x="2570" y="1683"/>
                  </a:cubicBezTo>
                  <a:lnTo>
                    <a:pt x="2210" y="1861"/>
                  </a:lnTo>
                  <a:lnTo>
                    <a:pt x="2081" y="1931"/>
                  </a:lnTo>
                  <a:cubicBezTo>
                    <a:pt x="2076" y="1936"/>
                    <a:pt x="2059" y="1936"/>
                    <a:pt x="2054" y="1941"/>
                  </a:cubicBezTo>
                  <a:lnTo>
                    <a:pt x="2033" y="1958"/>
                  </a:lnTo>
                  <a:cubicBezTo>
                    <a:pt x="1973" y="1984"/>
                    <a:pt x="1947" y="2038"/>
                    <a:pt x="1947" y="2103"/>
                  </a:cubicBezTo>
                  <a:cubicBezTo>
                    <a:pt x="1947" y="2146"/>
                    <a:pt x="1947" y="2200"/>
                    <a:pt x="1963" y="2248"/>
                  </a:cubicBezTo>
                  <a:cubicBezTo>
                    <a:pt x="2016" y="2447"/>
                    <a:pt x="2059" y="2614"/>
                    <a:pt x="2108" y="2775"/>
                  </a:cubicBezTo>
                  <a:cubicBezTo>
                    <a:pt x="2221" y="3173"/>
                    <a:pt x="2366" y="3527"/>
                    <a:pt x="2538" y="3866"/>
                  </a:cubicBezTo>
                  <a:cubicBezTo>
                    <a:pt x="2753" y="4275"/>
                    <a:pt x="2984" y="4619"/>
                    <a:pt x="3253" y="4936"/>
                  </a:cubicBezTo>
                  <a:lnTo>
                    <a:pt x="3264" y="4947"/>
                  </a:lnTo>
                  <a:cubicBezTo>
                    <a:pt x="3253" y="4952"/>
                    <a:pt x="3237" y="4963"/>
                    <a:pt x="3226" y="4963"/>
                  </a:cubicBezTo>
                  <a:cubicBezTo>
                    <a:pt x="3172" y="4990"/>
                    <a:pt x="3119" y="5006"/>
                    <a:pt x="3065" y="5033"/>
                  </a:cubicBezTo>
                  <a:cubicBezTo>
                    <a:pt x="3011" y="5060"/>
                    <a:pt x="2963" y="5087"/>
                    <a:pt x="2909" y="5124"/>
                  </a:cubicBezTo>
                  <a:cubicBezTo>
                    <a:pt x="2887" y="5135"/>
                    <a:pt x="2877" y="5140"/>
                    <a:pt x="2855" y="5156"/>
                  </a:cubicBezTo>
                  <a:cubicBezTo>
                    <a:pt x="2855" y="5156"/>
                    <a:pt x="2850" y="5156"/>
                    <a:pt x="2850" y="5151"/>
                  </a:cubicBezTo>
                  <a:cubicBezTo>
                    <a:pt x="2834" y="5135"/>
                    <a:pt x="2812" y="5130"/>
                    <a:pt x="2807" y="5113"/>
                  </a:cubicBezTo>
                  <a:lnTo>
                    <a:pt x="2726" y="5017"/>
                  </a:lnTo>
                  <a:cubicBezTo>
                    <a:pt x="2463" y="4646"/>
                    <a:pt x="2237" y="4243"/>
                    <a:pt x="2059" y="3823"/>
                  </a:cubicBezTo>
                  <a:lnTo>
                    <a:pt x="2016" y="3710"/>
                  </a:lnTo>
                  <a:cubicBezTo>
                    <a:pt x="1920" y="3490"/>
                    <a:pt x="1828" y="3259"/>
                    <a:pt x="1764" y="3027"/>
                  </a:cubicBezTo>
                  <a:cubicBezTo>
                    <a:pt x="1737" y="2931"/>
                    <a:pt x="1721" y="2839"/>
                    <a:pt x="1699" y="2743"/>
                  </a:cubicBezTo>
                  <a:cubicBezTo>
                    <a:pt x="1678" y="2662"/>
                    <a:pt x="1667" y="2581"/>
                    <a:pt x="1645" y="2501"/>
                  </a:cubicBezTo>
                  <a:cubicBezTo>
                    <a:pt x="1624" y="2436"/>
                    <a:pt x="1602" y="2361"/>
                    <a:pt x="1570" y="2291"/>
                  </a:cubicBezTo>
                  <a:cubicBezTo>
                    <a:pt x="1549" y="2253"/>
                    <a:pt x="1516" y="2210"/>
                    <a:pt x="1457" y="2210"/>
                  </a:cubicBezTo>
                  <a:cubicBezTo>
                    <a:pt x="1436" y="2210"/>
                    <a:pt x="1414" y="2221"/>
                    <a:pt x="1398" y="2226"/>
                  </a:cubicBezTo>
                  <a:cubicBezTo>
                    <a:pt x="1382" y="2232"/>
                    <a:pt x="1377" y="2232"/>
                    <a:pt x="1361" y="2237"/>
                  </a:cubicBezTo>
                  <a:lnTo>
                    <a:pt x="1355" y="2248"/>
                  </a:lnTo>
                  <a:cubicBezTo>
                    <a:pt x="1194" y="2329"/>
                    <a:pt x="1011" y="2372"/>
                    <a:pt x="839" y="2415"/>
                  </a:cubicBezTo>
                  <a:lnTo>
                    <a:pt x="785" y="2425"/>
                  </a:lnTo>
                  <a:cubicBezTo>
                    <a:pt x="761" y="2432"/>
                    <a:pt x="738" y="2436"/>
                    <a:pt x="716" y="2436"/>
                  </a:cubicBezTo>
                  <a:cubicBezTo>
                    <a:pt x="670" y="2436"/>
                    <a:pt x="628" y="2420"/>
                    <a:pt x="581" y="2388"/>
                  </a:cubicBezTo>
                  <a:cubicBezTo>
                    <a:pt x="500" y="2329"/>
                    <a:pt x="441" y="2259"/>
                    <a:pt x="377" y="2183"/>
                  </a:cubicBezTo>
                  <a:cubicBezTo>
                    <a:pt x="350" y="2157"/>
                    <a:pt x="323" y="2124"/>
                    <a:pt x="296" y="2097"/>
                  </a:cubicBezTo>
                  <a:cubicBezTo>
                    <a:pt x="280" y="2087"/>
                    <a:pt x="285" y="2070"/>
                    <a:pt x="301" y="2060"/>
                  </a:cubicBezTo>
                  <a:cubicBezTo>
                    <a:pt x="334" y="2022"/>
                    <a:pt x="366" y="1990"/>
                    <a:pt x="409" y="1968"/>
                  </a:cubicBezTo>
                  <a:lnTo>
                    <a:pt x="447" y="1952"/>
                  </a:lnTo>
                  <a:cubicBezTo>
                    <a:pt x="592" y="1872"/>
                    <a:pt x="742" y="1791"/>
                    <a:pt x="893" y="1721"/>
                  </a:cubicBezTo>
                  <a:cubicBezTo>
                    <a:pt x="1753" y="1318"/>
                    <a:pt x="2452" y="995"/>
                    <a:pt x="3097" y="700"/>
                  </a:cubicBezTo>
                  <a:cubicBezTo>
                    <a:pt x="3500" y="511"/>
                    <a:pt x="3839" y="382"/>
                    <a:pt x="4183" y="296"/>
                  </a:cubicBezTo>
                  <a:cubicBezTo>
                    <a:pt x="4313" y="267"/>
                    <a:pt x="4426" y="247"/>
                    <a:pt x="4545" y="247"/>
                  </a:cubicBezTo>
                  <a:close/>
                  <a:moveTo>
                    <a:pt x="4527" y="1"/>
                  </a:moveTo>
                  <a:cubicBezTo>
                    <a:pt x="4360" y="6"/>
                    <a:pt x="4210" y="33"/>
                    <a:pt x="4059" y="76"/>
                  </a:cubicBezTo>
                  <a:cubicBezTo>
                    <a:pt x="3774" y="157"/>
                    <a:pt x="3484" y="264"/>
                    <a:pt x="3172" y="398"/>
                  </a:cubicBezTo>
                  <a:cubicBezTo>
                    <a:pt x="2688" y="614"/>
                    <a:pt x="2183" y="829"/>
                    <a:pt x="1694" y="1049"/>
                  </a:cubicBezTo>
                  <a:cubicBezTo>
                    <a:pt x="1371" y="1200"/>
                    <a:pt x="1049" y="1361"/>
                    <a:pt x="753" y="1511"/>
                  </a:cubicBezTo>
                  <a:cubicBezTo>
                    <a:pt x="710" y="1533"/>
                    <a:pt x="662" y="1560"/>
                    <a:pt x="624" y="1581"/>
                  </a:cubicBezTo>
                  <a:cubicBezTo>
                    <a:pt x="511" y="1640"/>
                    <a:pt x="393" y="1700"/>
                    <a:pt x="275" y="1743"/>
                  </a:cubicBezTo>
                  <a:cubicBezTo>
                    <a:pt x="210" y="1759"/>
                    <a:pt x="151" y="1796"/>
                    <a:pt x="97" y="1823"/>
                  </a:cubicBezTo>
                  <a:cubicBezTo>
                    <a:pt x="33" y="1861"/>
                    <a:pt x="0" y="1925"/>
                    <a:pt x="11" y="2006"/>
                  </a:cubicBezTo>
                  <a:cubicBezTo>
                    <a:pt x="27" y="2076"/>
                    <a:pt x="38" y="2157"/>
                    <a:pt x="86" y="2232"/>
                  </a:cubicBezTo>
                  <a:cubicBezTo>
                    <a:pt x="205" y="2425"/>
                    <a:pt x="355" y="2560"/>
                    <a:pt x="538" y="2635"/>
                  </a:cubicBezTo>
                  <a:cubicBezTo>
                    <a:pt x="594" y="2656"/>
                    <a:pt x="650" y="2670"/>
                    <a:pt x="708" y="2670"/>
                  </a:cubicBezTo>
                  <a:cubicBezTo>
                    <a:pt x="740" y="2670"/>
                    <a:pt x="773" y="2666"/>
                    <a:pt x="807" y="2657"/>
                  </a:cubicBezTo>
                  <a:cubicBezTo>
                    <a:pt x="995" y="2614"/>
                    <a:pt x="1172" y="2570"/>
                    <a:pt x="1350" y="2490"/>
                  </a:cubicBezTo>
                  <a:cubicBezTo>
                    <a:pt x="1355" y="2479"/>
                    <a:pt x="1361" y="2479"/>
                    <a:pt x="1377" y="2479"/>
                  </a:cubicBezTo>
                  <a:cubicBezTo>
                    <a:pt x="1387" y="2662"/>
                    <a:pt x="1441" y="2829"/>
                    <a:pt x="1490" y="2990"/>
                  </a:cubicBezTo>
                  <a:lnTo>
                    <a:pt x="1516" y="3070"/>
                  </a:lnTo>
                  <a:cubicBezTo>
                    <a:pt x="1629" y="3463"/>
                    <a:pt x="1753" y="3769"/>
                    <a:pt x="1887" y="4054"/>
                  </a:cubicBezTo>
                  <a:cubicBezTo>
                    <a:pt x="2043" y="4377"/>
                    <a:pt x="2205" y="4651"/>
                    <a:pt x="2377" y="4909"/>
                  </a:cubicBezTo>
                  <a:cubicBezTo>
                    <a:pt x="2457" y="5022"/>
                    <a:pt x="2554" y="5162"/>
                    <a:pt x="2667" y="5286"/>
                  </a:cubicBezTo>
                  <a:cubicBezTo>
                    <a:pt x="2742" y="5366"/>
                    <a:pt x="2785" y="5398"/>
                    <a:pt x="2839" y="5398"/>
                  </a:cubicBezTo>
                  <a:cubicBezTo>
                    <a:pt x="2882" y="5398"/>
                    <a:pt x="2930" y="5377"/>
                    <a:pt x="2990" y="5350"/>
                  </a:cubicBezTo>
                  <a:cubicBezTo>
                    <a:pt x="3102" y="5296"/>
                    <a:pt x="3215" y="5237"/>
                    <a:pt x="3323" y="5178"/>
                  </a:cubicBezTo>
                  <a:cubicBezTo>
                    <a:pt x="3371" y="5151"/>
                    <a:pt x="3420" y="5124"/>
                    <a:pt x="3473" y="5097"/>
                  </a:cubicBezTo>
                  <a:cubicBezTo>
                    <a:pt x="3479" y="5087"/>
                    <a:pt x="3484" y="5087"/>
                    <a:pt x="3495" y="5081"/>
                  </a:cubicBezTo>
                  <a:cubicBezTo>
                    <a:pt x="3549" y="5033"/>
                    <a:pt x="3559" y="4963"/>
                    <a:pt x="3522" y="4909"/>
                  </a:cubicBezTo>
                  <a:cubicBezTo>
                    <a:pt x="3479" y="4855"/>
                    <a:pt x="3441" y="4807"/>
                    <a:pt x="3404" y="4759"/>
                  </a:cubicBezTo>
                  <a:cubicBezTo>
                    <a:pt x="3076" y="4361"/>
                    <a:pt x="2812" y="3925"/>
                    <a:pt x="2624" y="3463"/>
                  </a:cubicBezTo>
                  <a:cubicBezTo>
                    <a:pt x="2457" y="3033"/>
                    <a:pt x="2317" y="2630"/>
                    <a:pt x="2194" y="2226"/>
                  </a:cubicBezTo>
                  <a:cubicBezTo>
                    <a:pt x="2188" y="2205"/>
                    <a:pt x="2183" y="2178"/>
                    <a:pt x="2178" y="2157"/>
                  </a:cubicBezTo>
                  <a:lnTo>
                    <a:pt x="2178" y="2151"/>
                  </a:lnTo>
                  <a:lnTo>
                    <a:pt x="2237" y="2119"/>
                  </a:lnTo>
                  <a:cubicBezTo>
                    <a:pt x="2291" y="2092"/>
                    <a:pt x="2344" y="2060"/>
                    <a:pt x="2398" y="2033"/>
                  </a:cubicBezTo>
                  <a:cubicBezTo>
                    <a:pt x="2430" y="2011"/>
                    <a:pt x="2463" y="1995"/>
                    <a:pt x="2490" y="1979"/>
                  </a:cubicBezTo>
                  <a:cubicBezTo>
                    <a:pt x="2533" y="1958"/>
                    <a:pt x="2581" y="1931"/>
                    <a:pt x="2619" y="1909"/>
                  </a:cubicBezTo>
                  <a:cubicBezTo>
                    <a:pt x="2651" y="1898"/>
                    <a:pt x="2678" y="1877"/>
                    <a:pt x="2705" y="1855"/>
                  </a:cubicBezTo>
                  <a:cubicBezTo>
                    <a:pt x="2742" y="1834"/>
                    <a:pt x="2780" y="1807"/>
                    <a:pt x="2823" y="1791"/>
                  </a:cubicBezTo>
                  <a:cubicBezTo>
                    <a:pt x="2823" y="1796"/>
                    <a:pt x="2828" y="1802"/>
                    <a:pt x="2828" y="1807"/>
                  </a:cubicBezTo>
                  <a:cubicBezTo>
                    <a:pt x="2839" y="1845"/>
                    <a:pt x="2850" y="1877"/>
                    <a:pt x="2860" y="1909"/>
                  </a:cubicBezTo>
                  <a:cubicBezTo>
                    <a:pt x="2882" y="1984"/>
                    <a:pt x="2904" y="2060"/>
                    <a:pt x="2936" y="2130"/>
                  </a:cubicBezTo>
                  <a:cubicBezTo>
                    <a:pt x="3027" y="2372"/>
                    <a:pt x="3119" y="2587"/>
                    <a:pt x="3205" y="2791"/>
                  </a:cubicBezTo>
                  <a:cubicBezTo>
                    <a:pt x="3317" y="3054"/>
                    <a:pt x="3457" y="3323"/>
                    <a:pt x="3635" y="3581"/>
                  </a:cubicBezTo>
                  <a:cubicBezTo>
                    <a:pt x="3887" y="3974"/>
                    <a:pt x="4178" y="4334"/>
                    <a:pt x="4490" y="4667"/>
                  </a:cubicBezTo>
                  <a:lnTo>
                    <a:pt x="4500" y="4673"/>
                  </a:lnTo>
                  <a:lnTo>
                    <a:pt x="4516" y="4673"/>
                  </a:lnTo>
                  <a:cubicBezTo>
                    <a:pt x="4520" y="4673"/>
                    <a:pt x="4531" y="4675"/>
                    <a:pt x="4541" y="4675"/>
                  </a:cubicBezTo>
                  <a:cubicBezTo>
                    <a:pt x="4546" y="4675"/>
                    <a:pt x="4550" y="4674"/>
                    <a:pt x="4554" y="4673"/>
                  </a:cubicBezTo>
                  <a:cubicBezTo>
                    <a:pt x="4742" y="4646"/>
                    <a:pt x="4893" y="4538"/>
                    <a:pt x="5033" y="4436"/>
                  </a:cubicBezTo>
                  <a:cubicBezTo>
                    <a:pt x="5092" y="4388"/>
                    <a:pt x="5113" y="4307"/>
                    <a:pt x="5070" y="4237"/>
                  </a:cubicBezTo>
                  <a:cubicBezTo>
                    <a:pt x="5054" y="4189"/>
                    <a:pt x="5016" y="4135"/>
                    <a:pt x="4979" y="4081"/>
                  </a:cubicBezTo>
                  <a:cubicBezTo>
                    <a:pt x="4850" y="3898"/>
                    <a:pt x="4731" y="3700"/>
                    <a:pt x="4608" y="3463"/>
                  </a:cubicBezTo>
                  <a:cubicBezTo>
                    <a:pt x="4549" y="3350"/>
                    <a:pt x="4473" y="3205"/>
                    <a:pt x="4393" y="3060"/>
                  </a:cubicBezTo>
                  <a:cubicBezTo>
                    <a:pt x="4183" y="2673"/>
                    <a:pt x="4016" y="2264"/>
                    <a:pt x="3877" y="1904"/>
                  </a:cubicBezTo>
                  <a:cubicBezTo>
                    <a:pt x="3807" y="1732"/>
                    <a:pt x="3748" y="1554"/>
                    <a:pt x="3694" y="1382"/>
                  </a:cubicBezTo>
                  <a:cubicBezTo>
                    <a:pt x="3667" y="1312"/>
                    <a:pt x="3645" y="1243"/>
                    <a:pt x="3619" y="1167"/>
                  </a:cubicBezTo>
                  <a:lnTo>
                    <a:pt x="3619" y="1162"/>
                  </a:lnTo>
                  <a:cubicBezTo>
                    <a:pt x="3844" y="1097"/>
                    <a:pt x="4059" y="1001"/>
                    <a:pt x="4264" y="915"/>
                  </a:cubicBezTo>
                  <a:lnTo>
                    <a:pt x="4291" y="898"/>
                  </a:lnTo>
                  <a:cubicBezTo>
                    <a:pt x="4317" y="888"/>
                    <a:pt x="4355" y="872"/>
                    <a:pt x="4387" y="866"/>
                  </a:cubicBezTo>
                  <a:cubicBezTo>
                    <a:pt x="4398" y="861"/>
                    <a:pt x="4420" y="861"/>
                    <a:pt x="4441" y="861"/>
                  </a:cubicBezTo>
                  <a:lnTo>
                    <a:pt x="4447" y="861"/>
                  </a:lnTo>
                  <a:cubicBezTo>
                    <a:pt x="4479" y="936"/>
                    <a:pt x="4495" y="1006"/>
                    <a:pt x="4516" y="1076"/>
                  </a:cubicBezTo>
                  <a:cubicBezTo>
                    <a:pt x="4522" y="1097"/>
                    <a:pt x="4522" y="1108"/>
                    <a:pt x="4527" y="1130"/>
                  </a:cubicBezTo>
                  <a:cubicBezTo>
                    <a:pt x="4549" y="1232"/>
                    <a:pt x="4581" y="1312"/>
                    <a:pt x="4629" y="1372"/>
                  </a:cubicBezTo>
                  <a:lnTo>
                    <a:pt x="4635" y="1382"/>
                  </a:lnTo>
                  <a:lnTo>
                    <a:pt x="4651" y="1382"/>
                  </a:lnTo>
                  <a:cubicBezTo>
                    <a:pt x="4685" y="1387"/>
                    <a:pt x="4711" y="1390"/>
                    <a:pt x="4733" y="1390"/>
                  </a:cubicBezTo>
                  <a:cubicBezTo>
                    <a:pt x="4791" y="1390"/>
                    <a:pt x="4815" y="1367"/>
                    <a:pt x="4850" y="1286"/>
                  </a:cubicBezTo>
                  <a:cubicBezTo>
                    <a:pt x="4866" y="1259"/>
                    <a:pt x="4871" y="1237"/>
                    <a:pt x="4877" y="1216"/>
                  </a:cubicBezTo>
                  <a:cubicBezTo>
                    <a:pt x="4936" y="1006"/>
                    <a:pt x="4984" y="780"/>
                    <a:pt x="5011" y="533"/>
                  </a:cubicBezTo>
                  <a:cubicBezTo>
                    <a:pt x="5027" y="409"/>
                    <a:pt x="4973" y="269"/>
                    <a:pt x="4871" y="162"/>
                  </a:cubicBezTo>
                  <a:cubicBezTo>
                    <a:pt x="4769" y="54"/>
                    <a:pt x="4651" y="1"/>
                    <a:pt x="452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41130" y="413738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44;p2"/>
            <p:cNvGrpSpPr/>
            <p:nvPr/>
          </p:nvGrpSpPr>
          <p:grpSpPr>
            <a:xfrm>
              <a:off x="1797290" y="4501379"/>
              <a:ext cx="507630" cy="462978"/>
              <a:chOff x="4755400" y="1653025"/>
              <a:chExt cx="223675" cy="204000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4755400" y="1653025"/>
                <a:ext cx="223675" cy="204000"/>
              </a:xfrm>
              <a:custGeom>
                <a:avLst/>
                <a:gdLst/>
                <a:ahLst/>
                <a:cxnLst/>
                <a:rect l="l" t="t" r="r" b="b"/>
                <a:pathLst>
                  <a:path w="8947" h="8160" extrusionOk="0">
                    <a:moveTo>
                      <a:pt x="4473" y="277"/>
                    </a:moveTo>
                    <a:cubicBezTo>
                      <a:pt x="5876" y="277"/>
                      <a:pt x="7150" y="1012"/>
                      <a:pt x="7872" y="2287"/>
                    </a:cubicBezTo>
                    <a:cubicBezTo>
                      <a:pt x="8184" y="2846"/>
                      <a:pt x="8388" y="3497"/>
                      <a:pt x="8426" y="4147"/>
                    </a:cubicBezTo>
                    <a:cubicBezTo>
                      <a:pt x="8420" y="4147"/>
                      <a:pt x="8420" y="4147"/>
                      <a:pt x="8415" y="4142"/>
                    </a:cubicBezTo>
                    <a:cubicBezTo>
                      <a:pt x="8104" y="4104"/>
                      <a:pt x="7787" y="4093"/>
                      <a:pt x="7469" y="4093"/>
                    </a:cubicBezTo>
                    <a:cubicBezTo>
                      <a:pt x="7072" y="4093"/>
                      <a:pt x="6674" y="4110"/>
                      <a:pt x="6286" y="4110"/>
                    </a:cubicBezTo>
                    <a:cubicBezTo>
                      <a:pt x="5940" y="4110"/>
                      <a:pt x="5579" y="4089"/>
                      <a:pt x="5220" y="4089"/>
                    </a:cubicBezTo>
                    <a:cubicBezTo>
                      <a:pt x="5005" y="4089"/>
                      <a:pt x="4791" y="4096"/>
                      <a:pt x="4581" y="4120"/>
                    </a:cubicBezTo>
                    <a:cubicBezTo>
                      <a:pt x="4571" y="4088"/>
                      <a:pt x="4549" y="4061"/>
                      <a:pt x="4528" y="4034"/>
                    </a:cubicBezTo>
                    <a:cubicBezTo>
                      <a:pt x="4517" y="4018"/>
                      <a:pt x="4512" y="4007"/>
                      <a:pt x="4495" y="4002"/>
                    </a:cubicBezTo>
                    <a:cubicBezTo>
                      <a:pt x="4436" y="3937"/>
                      <a:pt x="4359" y="3908"/>
                      <a:pt x="4283" y="3908"/>
                    </a:cubicBezTo>
                    <a:cubicBezTo>
                      <a:pt x="4120" y="3908"/>
                      <a:pt x="3958" y="4039"/>
                      <a:pt x="3958" y="4222"/>
                    </a:cubicBezTo>
                    <a:cubicBezTo>
                      <a:pt x="3958" y="4406"/>
                      <a:pt x="4120" y="4536"/>
                      <a:pt x="4283" y="4536"/>
                    </a:cubicBezTo>
                    <a:cubicBezTo>
                      <a:pt x="4359" y="4536"/>
                      <a:pt x="4436" y="4508"/>
                      <a:pt x="4495" y="4443"/>
                    </a:cubicBezTo>
                    <a:cubicBezTo>
                      <a:pt x="4512" y="4432"/>
                      <a:pt x="4517" y="4416"/>
                      <a:pt x="4528" y="4411"/>
                    </a:cubicBezTo>
                    <a:cubicBezTo>
                      <a:pt x="4555" y="4384"/>
                      <a:pt x="4576" y="4357"/>
                      <a:pt x="4581" y="4325"/>
                    </a:cubicBezTo>
                    <a:cubicBezTo>
                      <a:pt x="4791" y="4349"/>
                      <a:pt x="5005" y="4356"/>
                      <a:pt x="5220" y="4356"/>
                    </a:cubicBezTo>
                    <a:cubicBezTo>
                      <a:pt x="5579" y="4356"/>
                      <a:pt x="5940" y="4335"/>
                      <a:pt x="6286" y="4335"/>
                    </a:cubicBezTo>
                    <a:cubicBezTo>
                      <a:pt x="6667" y="4335"/>
                      <a:pt x="7058" y="4350"/>
                      <a:pt x="7448" y="4350"/>
                    </a:cubicBezTo>
                    <a:cubicBezTo>
                      <a:pt x="7773" y="4350"/>
                      <a:pt x="8097" y="4340"/>
                      <a:pt x="8415" y="4303"/>
                    </a:cubicBezTo>
                    <a:cubicBezTo>
                      <a:pt x="8420" y="4303"/>
                      <a:pt x="8426" y="4298"/>
                      <a:pt x="8436" y="4298"/>
                    </a:cubicBezTo>
                    <a:cubicBezTo>
                      <a:pt x="8463" y="5104"/>
                      <a:pt x="8259" y="5916"/>
                      <a:pt x="7764" y="6567"/>
                    </a:cubicBezTo>
                    <a:cubicBezTo>
                      <a:pt x="7253" y="7239"/>
                      <a:pt x="6479" y="7556"/>
                      <a:pt x="5678" y="7739"/>
                    </a:cubicBezTo>
                    <a:cubicBezTo>
                      <a:pt x="5192" y="7849"/>
                      <a:pt x="4686" y="7922"/>
                      <a:pt x="4181" y="7922"/>
                    </a:cubicBezTo>
                    <a:cubicBezTo>
                      <a:pt x="3753" y="7922"/>
                      <a:pt x="3327" y="7870"/>
                      <a:pt x="2915" y="7744"/>
                    </a:cubicBezTo>
                    <a:cubicBezTo>
                      <a:pt x="1259" y="7255"/>
                      <a:pt x="404" y="5803"/>
                      <a:pt x="431" y="4110"/>
                    </a:cubicBezTo>
                    <a:cubicBezTo>
                      <a:pt x="436" y="3679"/>
                      <a:pt x="485" y="3239"/>
                      <a:pt x="598" y="2825"/>
                    </a:cubicBezTo>
                    <a:cubicBezTo>
                      <a:pt x="754" y="2244"/>
                      <a:pt x="1081" y="1852"/>
                      <a:pt x="1555" y="1486"/>
                    </a:cubicBezTo>
                    <a:cubicBezTo>
                      <a:pt x="2189" y="997"/>
                      <a:pt x="2861" y="524"/>
                      <a:pt x="3635" y="319"/>
                    </a:cubicBezTo>
                    <a:cubicBezTo>
                      <a:pt x="3654" y="333"/>
                      <a:pt x="3677" y="347"/>
                      <a:pt x="3707" y="347"/>
                    </a:cubicBezTo>
                    <a:cubicBezTo>
                      <a:pt x="3711" y="347"/>
                      <a:pt x="3716" y="347"/>
                      <a:pt x="3721" y="346"/>
                    </a:cubicBezTo>
                    <a:cubicBezTo>
                      <a:pt x="3974" y="299"/>
                      <a:pt x="4225" y="277"/>
                      <a:pt x="4473" y="277"/>
                    </a:cubicBezTo>
                    <a:close/>
                    <a:moveTo>
                      <a:pt x="4667" y="0"/>
                    </a:moveTo>
                    <a:cubicBezTo>
                      <a:pt x="4446" y="0"/>
                      <a:pt x="4223" y="25"/>
                      <a:pt x="4001" y="77"/>
                    </a:cubicBezTo>
                    <a:cubicBezTo>
                      <a:pt x="3993" y="77"/>
                      <a:pt x="3984" y="77"/>
                      <a:pt x="3976" y="77"/>
                    </a:cubicBezTo>
                    <a:cubicBezTo>
                      <a:pt x="3046" y="77"/>
                      <a:pt x="2236" y="673"/>
                      <a:pt x="1517" y="1206"/>
                    </a:cubicBezTo>
                    <a:cubicBezTo>
                      <a:pt x="1194" y="1448"/>
                      <a:pt x="883" y="1696"/>
                      <a:pt x="657" y="2029"/>
                    </a:cubicBezTo>
                    <a:cubicBezTo>
                      <a:pt x="393" y="2427"/>
                      <a:pt x="302" y="2911"/>
                      <a:pt x="232" y="3373"/>
                    </a:cubicBezTo>
                    <a:cubicBezTo>
                      <a:pt x="1" y="5072"/>
                      <a:pt x="517" y="6916"/>
                      <a:pt x="2151" y="7722"/>
                    </a:cubicBezTo>
                    <a:cubicBezTo>
                      <a:pt x="2792" y="8029"/>
                      <a:pt x="3500" y="8159"/>
                      <a:pt x="4208" y="8159"/>
                    </a:cubicBezTo>
                    <a:cubicBezTo>
                      <a:pt x="4481" y="8159"/>
                      <a:pt x="4753" y="8140"/>
                      <a:pt x="5022" y="8104"/>
                    </a:cubicBezTo>
                    <a:cubicBezTo>
                      <a:pt x="5888" y="7991"/>
                      <a:pt x="6823" y="7765"/>
                      <a:pt x="7506" y="7201"/>
                    </a:cubicBezTo>
                    <a:cubicBezTo>
                      <a:pt x="8791" y="6136"/>
                      <a:pt x="8947" y="4196"/>
                      <a:pt x="8356" y="2728"/>
                    </a:cubicBezTo>
                    <a:cubicBezTo>
                      <a:pt x="7775" y="1287"/>
                      <a:pt x="6264" y="0"/>
                      <a:pt x="466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874350" y="1720650"/>
                <a:ext cx="288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068" extrusionOk="0">
                    <a:moveTo>
                      <a:pt x="136" y="1"/>
                    </a:moveTo>
                    <a:cubicBezTo>
                      <a:pt x="95" y="1"/>
                      <a:pt x="56" y="22"/>
                      <a:pt x="49" y="71"/>
                    </a:cubicBezTo>
                    <a:cubicBezTo>
                      <a:pt x="12" y="254"/>
                      <a:pt x="6" y="442"/>
                      <a:pt x="12" y="625"/>
                    </a:cubicBezTo>
                    <a:cubicBezTo>
                      <a:pt x="22" y="765"/>
                      <a:pt x="1" y="937"/>
                      <a:pt x="114" y="1044"/>
                    </a:cubicBezTo>
                    <a:cubicBezTo>
                      <a:pt x="128" y="1061"/>
                      <a:pt x="147" y="1068"/>
                      <a:pt x="167" y="1068"/>
                    </a:cubicBezTo>
                    <a:cubicBezTo>
                      <a:pt x="193" y="1068"/>
                      <a:pt x="217" y="1055"/>
                      <a:pt x="227" y="1034"/>
                    </a:cubicBezTo>
                    <a:cubicBezTo>
                      <a:pt x="302" y="905"/>
                      <a:pt x="254" y="754"/>
                      <a:pt x="248" y="609"/>
                    </a:cubicBezTo>
                    <a:lnTo>
                      <a:pt x="248" y="523"/>
                    </a:lnTo>
                    <a:cubicBezTo>
                      <a:pt x="254" y="523"/>
                      <a:pt x="259" y="517"/>
                      <a:pt x="270" y="517"/>
                    </a:cubicBezTo>
                    <a:cubicBezTo>
                      <a:pt x="383" y="437"/>
                      <a:pt x="506" y="319"/>
                      <a:pt x="651" y="308"/>
                    </a:cubicBezTo>
                    <a:cubicBezTo>
                      <a:pt x="662" y="307"/>
                      <a:pt x="672" y="306"/>
                      <a:pt x="682" y="306"/>
                    </a:cubicBezTo>
                    <a:cubicBezTo>
                      <a:pt x="805" y="306"/>
                      <a:pt x="860" y="397"/>
                      <a:pt x="909" y="501"/>
                    </a:cubicBezTo>
                    <a:cubicBezTo>
                      <a:pt x="923" y="532"/>
                      <a:pt x="947" y="545"/>
                      <a:pt x="974" y="545"/>
                    </a:cubicBezTo>
                    <a:cubicBezTo>
                      <a:pt x="1013" y="545"/>
                      <a:pt x="1055" y="518"/>
                      <a:pt x="1071" y="480"/>
                    </a:cubicBezTo>
                    <a:cubicBezTo>
                      <a:pt x="1151" y="292"/>
                      <a:pt x="926" y="125"/>
                      <a:pt x="764" y="93"/>
                    </a:cubicBezTo>
                    <a:cubicBezTo>
                      <a:pt x="733" y="86"/>
                      <a:pt x="703" y="82"/>
                      <a:pt x="672" y="82"/>
                    </a:cubicBezTo>
                    <a:cubicBezTo>
                      <a:pt x="516" y="82"/>
                      <a:pt x="365" y="168"/>
                      <a:pt x="248" y="276"/>
                    </a:cubicBezTo>
                    <a:lnTo>
                      <a:pt x="248" y="98"/>
                    </a:lnTo>
                    <a:cubicBezTo>
                      <a:pt x="248" y="37"/>
                      <a:pt x="190" y="1"/>
                      <a:pt x="13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2"/>
            <p:cNvGrpSpPr/>
            <p:nvPr/>
          </p:nvGrpSpPr>
          <p:grpSpPr>
            <a:xfrm>
              <a:off x="817746" y="4331556"/>
              <a:ext cx="399333" cy="528468"/>
              <a:chOff x="2017525" y="1295000"/>
              <a:chExt cx="132550" cy="175425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2017525" y="1295000"/>
                <a:ext cx="132550" cy="17542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7017" extrusionOk="0">
                    <a:moveTo>
                      <a:pt x="1485" y="425"/>
                    </a:moveTo>
                    <a:lnTo>
                      <a:pt x="1538" y="479"/>
                    </a:lnTo>
                    <a:cubicBezTo>
                      <a:pt x="1598" y="538"/>
                      <a:pt x="1662" y="592"/>
                      <a:pt x="1727" y="646"/>
                    </a:cubicBezTo>
                    <a:cubicBezTo>
                      <a:pt x="2157" y="974"/>
                      <a:pt x="2571" y="1221"/>
                      <a:pt x="3006" y="1398"/>
                    </a:cubicBezTo>
                    <a:cubicBezTo>
                      <a:pt x="3399" y="1560"/>
                      <a:pt x="3818" y="1667"/>
                      <a:pt x="4178" y="1748"/>
                    </a:cubicBezTo>
                    <a:cubicBezTo>
                      <a:pt x="4253" y="1759"/>
                      <a:pt x="4329" y="1775"/>
                      <a:pt x="4393" y="1780"/>
                    </a:cubicBezTo>
                    <a:cubicBezTo>
                      <a:pt x="4415" y="1780"/>
                      <a:pt x="4442" y="1786"/>
                      <a:pt x="4463" y="1786"/>
                    </a:cubicBezTo>
                    <a:lnTo>
                      <a:pt x="4474" y="1786"/>
                    </a:lnTo>
                    <a:cubicBezTo>
                      <a:pt x="4463" y="1796"/>
                      <a:pt x="4458" y="1807"/>
                      <a:pt x="4447" y="1818"/>
                    </a:cubicBezTo>
                    <a:cubicBezTo>
                      <a:pt x="4436" y="1855"/>
                      <a:pt x="4415" y="1909"/>
                      <a:pt x="4399" y="1958"/>
                    </a:cubicBezTo>
                    <a:cubicBezTo>
                      <a:pt x="4356" y="2124"/>
                      <a:pt x="4307" y="2318"/>
                      <a:pt x="4259" y="2501"/>
                    </a:cubicBezTo>
                    <a:cubicBezTo>
                      <a:pt x="4200" y="2743"/>
                      <a:pt x="4140" y="2990"/>
                      <a:pt x="4087" y="3232"/>
                    </a:cubicBezTo>
                    <a:cubicBezTo>
                      <a:pt x="3985" y="3657"/>
                      <a:pt x="3877" y="4092"/>
                      <a:pt x="3770" y="4522"/>
                    </a:cubicBezTo>
                    <a:cubicBezTo>
                      <a:pt x="3684" y="4882"/>
                      <a:pt x="3587" y="5243"/>
                      <a:pt x="3495" y="5592"/>
                    </a:cubicBezTo>
                    <a:cubicBezTo>
                      <a:pt x="3436" y="5834"/>
                      <a:pt x="3366" y="6076"/>
                      <a:pt x="3307" y="6318"/>
                    </a:cubicBezTo>
                    <a:cubicBezTo>
                      <a:pt x="3280" y="6415"/>
                      <a:pt x="3259" y="6511"/>
                      <a:pt x="3248" y="6608"/>
                    </a:cubicBezTo>
                    <a:cubicBezTo>
                      <a:pt x="3237" y="6656"/>
                      <a:pt x="3227" y="6694"/>
                      <a:pt x="3221" y="6742"/>
                    </a:cubicBezTo>
                    <a:cubicBezTo>
                      <a:pt x="3210" y="6759"/>
                      <a:pt x="3210" y="6780"/>
                      <a:pt x="3205" y="6802"/>
                    </a:cubicBezTo>
                    <a:lnTo>
                      <a:pt x="3205" y="6807"/>
                    </a:lnTo>
                    <a:cubicBezTo>
                      <a:pt x="3173" y="6807"/>
                      <a:pt x="3141" y="6818"/>
                      <a:pt x="3103" y="6818"/>
                    </a:cubicBezTo>
                    <a:lnTo>
                      <a:pt x="3022" y="6823"/>
                    </a:lnTo>
                    <a:cubicBezTo>
                      <a:pt x="2943" y="6830"/>
                      <a:pt x="2864" y="6833"/>
                      <a:pt x="2785" y="6833"/>
                    </a:cubicBezTo>
                    <a:cubicBezTo>
                      <a:pt x="2549" y="6833"/>
                      <a:pt x="2314" y="6803"/>
                      <a:pt x="2076" y="6742"/>
                    </a:cubicBezTo>
                    <a:cubicBezTo>
                      <a:pt x="1700" y="6640"/>
                      <a:pt x="1323" y="6506"/>
                      <a:pt x="963" y="6372"/>
                    </a:cubicBezTo>
                    <a:lnTo>
                      <a:pt x="920" y="6355"/>
                    </a:lnTo>
                    <a:cubicBezTo>
                      <a:pt x="882" y="6345"/>
                      <a:pt x="834" y="6318"/>
                      <a:pt x="791" y="6286"/>
                    </a:cubicBezTo>
                    <a:cubicBezTo>
                      <a:pt x="619" y="6140"/>
                      <a:pt x="479" y="5968"/>
                      <a:pt x="372" y="5775"/>
                    </a:cubicBezTo>
                    <a:cubicBezTo>
                      <a:pt x="296" y="5640"/>
                      <a:pt x="270" y="5511"/>
                      <a:pt x="275" y="5377"/>
                    </a:cubicBezTo>
                    <a:cubicBezTo>
                      <a:pt x="280" y="5259"/>
                      <a:pt x="296" y="5156"/>
                      <a:pt x="318" y="5060"/>
                    </a:cubicBezTo>
                    <a:cubicBezTo>
                      <a:pt x="350" y="4893"/>
                      <a:pt x="388" y="4726"/>
                      <a:pt x="431" y="4554"/>
                    </a:cubicBezTo>
                    <a:cubicBezTo>
                      <a:pt x="463" y="4420"/>
                      <a:pt x="490" y="4286"/>
                      <a:pt x="517" y="4151"/>
                    </a:cubicBezTo>
                    <a:cubicBezTo>
                      <a:pt x="748" y="3119"/>
                      <a:pt x="1028" y="2097"/>
                      <a:pt x="1270" y="1232"/>
                    </a:cubicBezTo>
                    <a:cubicBezTo>
                      <a:pt x="1286" y="1178"/>
                      <a:pt x="1302" y="1124"/>
                      <a:pt x="1318" y="1071"/>
                    </a:cubicBezTo>
                    <a:cubicBezTo>
                      <a:pt x="1377" y="855"/>
                      <a:pt x="1447" y="640"/>
                      <a:pt x="1485" y="425"/>
                    </a:cubicBezTo>
                    <a:close/>
                    <a:moveTo>
                      <a:pt x="2487" y="0"/>
                    </a:moveTo>
                    <a:cubicBezTo>
                      <a:pt x="2126" y="0"/>
                      <a:pt x="1798" y="55"/>
                      <a:pt x="1485" y="173"/>
                    </a:cubicBezTo>
                    <a:cubicBezTo>
                      <a:pt x="1420" y="200"/>
                      <a:pt x="1372" y="248"/>
                      <a:pt x="1345" y="307"/>
                    </a:cubicBezTo>
                    <a:lnTo>
                      <a:pt x="1339" y="334"/>
                    </a:lnTo>
                    <a:cubicBezTo>
                      <a:pt x="1318" y="382"/>
                      <a:pt x="1296" y="431"/>
                      <a:pt x="1286" y="479"/>
                    </a:cubicBezTo>
                    <a:lnTo>
                      <a:pt x="1221" y="657"/>
                    </a:lnTo>
                    <a:lnTo>
                      <a:pt x="1184" y="780"/>
                    </a:lnTo>
                    <a:cubicBezTo>
                      <a:pt x="942" y="1527"/>
                      <a:pt x="727" y="2318"/>
                      <a:pt x="512" y="3210"/>
                    </a:cubicBezTo>
                    <a:cubicBezTo>
                      <a:pt x="452" y="3452"/>
                      <a:pt x="399" y="3705"/>
                      <a:pt x="345" y="3947"/>
                    </a:cubicBezTo>
                    <a:cubicBezTo>
                      <a:pt x="302" y="4113"/>
                      <a:pt x="270" y="4286"/>
                      <a:pt x="227" y="4458"/>
                    </a:cubicBezTo>
                    <a:cubicBezTo>
                      <a:pt x="200" y="4570"/>
                      <a:pt x="173" y="4683"/>
                      <a:pt x="146" y="4791"/>
                    </a:cubicBezTo>
                    <a:cubicBezTo>
                      <a:pt x="119" y="4915"/>
                      <a:pt x="87" y="5033"/>
                      <a:pt x="60" y="5162"/>
                    </a:cubicBezTo>
                    <a:cubicBezTo>
                      <a:pt x="1" y="5425"/>
                      <a:pt x="49" y="5683"/>
                      <a:pt x="210" y="5925"/>
                    </a:cubicBezTo>
                    <a:cubicBezTo>
                      <a:pt x="468" y="6329"/>
                      <a:pt x="829" y="6597"/>
                      <a:pt x="1264" y="6726"/>
                    </a:cubicBezTo>
                    <a:cubicBezTo>
                      <a:pt x="1571" y="6812"/>
                      <a:pt x="1904" y="6893"/>
                      <a:pt x="2286" y="6968"/>
                    </a:cubicBezTo>
                    <a:cubicBezTo>
                      <a:pt x="2447" y="7001"/>
                      <a:pt x="2608" y="7017"/>
                      <a:pt x="2775" y="7017"/>
                    </a:cubicBezTo>
                    <a:lnTo>
                      <a:pt x="2877" y="7017"/>
                    </a:lnTo>
                    <a:cubicBezTo>
                      <a:pt x="2952" y="7017"/>
                      <a:pt x="3017" y="7001"/>
                      <a:pt x="3087" y="6995"/>
                    </a:cubicBezTo>
                    <a:cubicBezTo>
                      <a:pt x="3119" y="6990"/>
                      <a:pt x="3151" y="6990"/>
                      <a:pt x="3184" y="6984"/>
                    </a:cubicBezTo>
                    <a:cubicBezTo>
                      <a:pt x="3302" y="6968"/>
                      <a:pt x="3372" y="6904"/>
                      <a:pt x="3409" y="6780"/>
                    </a:cubicBezTo>
                    <a:lnTo>
                      <a:pt x="3425" y="6726"/>
                    </a:lnTo>
                    <a:lnTo>
                      <a:pt x="3490" y="6527"/>
                    </a:lnTo>
                    <a:lnTo>
                      <a:pt x="3560" y="6286"/>
                    </a:lnTo>
                    <a:cubicBezTo>
                      <a:pt x="3667" y="5877"/>
                      <a:pt x="3780" y="5452"/>
                      <a:pt x="3882" y="5033"/>
                    </a:cubicBezTo>
                    <a:cubicBezTo>
                      <a:pt x="3990" y="4624"/>
                      <a:pt x="4114" y="4140"/>
                      <a:pt x="4227" y="3651"/>
                    </a:cubicBezTo>
                    <a:cubicBezTo>
                      <a:pt x="4345" y="3124"/>
                      <a:pt x="4452" y="2576"/>
                      <a:pt x="4554" y="1979"/>
                    </a:cubicBezTo>
                    <a:cubicBezTo>
                      <a:pt x="4560" y="1931"/>
                      <a:pt x="4571" y="1882"/>
                      <a:pt x="4571" y="1834"/>
                    </a:cubicBezTo>
                    <a:cubicBezTo>
                      <a:pt x="4576" y="1786"/>
                      <a:pt x="4549" y="1775"/>
                      <a:pt x="4528" y="1759"/>
                    </a:cubicBezTo>
                    <a:cubicBezTo>
                      <a:pt x="4533" y="1753"/>
                      <a:pt x="4544" y="1748"/>
                      <a:pt x="4544" y="1732"/>
                    </a:cubicBezTo>
                    <a:lnTo>
                      <a:pt x="4549" y="1710"/>
                    </a:lnTo>
                    <a:lnTo>
                      <a:pt x="4522" y="1694"/>
                    </a:lnTo>
                    <a:cubicBezTo>
                      <a:pt x="4517" y="1689"/>
                      <a:pt x="4506" y="1689"/>
                      <a:pt x="4501" y="1678"/>
                    </a:cubicBezTo>
                    <a:cubicBezTo>
                      <a:pt x="4490" y="1673"/>
                      <a:pt x="4468" y="1662"/>
                      <a:pt x="4447" y="1651"/>
                    </a:cubicBezTo>
                    <a:lnTo>
                      <a:pt x="4318" y="1608"/>
                    </a:lnTo>
                    <a:cubicBezTo>
                      <a:pt x="4200" y="1560"/>
                      <a:pt x="4071" y="1511"/>
                      <a:pt x="3947" y="1463"/>
                    </a:cubicBezTo>
                    <a:cubicBezTo>
                      <a:pt x="3802" y="1420"/>
                      <a:pt x="3657" y="1372"/>
                      <a:pt x="3511" y="1323"/>
                    </a:cubicBezTo>
                    <a:cubicBezTo>
                      <a:pt x="3377" y="1286"/>
                      <a:pt x="3237" y="1237"/>
                      <a:pt x="3103" y="1189"/>
                    </a:cubicBezTo>
                    <a:cubicBezTo>
                      <a:pt x="2641" y="1033"/>
                      <a:pt x="2232" y="786"/>
                      <a:pt x="1834" y="511"/>
                    </a:cubicBezTo>
                    <a:lnTo>
                      <a:pt x="1834" y="511"/>
                    </a:lnTo>
                    <a:cubicBezTo>
                      <a:pt x="2264" y="678"/>
                      <a:pt x="2759" y="866"/>
                      <a:pt x="3280" y="1006"/>
                    </a:cubicBezTo>
                    <a:lnTo>
                      <a:pt x="3345" y="1027"/>
                    </a:lnTo>
                    <a:cubicBezTo>
                      <a:pt x="3614" y="1103"/>
                      <a:pt x="3882" y="1178"/>
                      <a:pt x="4157" y="1243"/>
                    </a:cubicBezTo>
                    <a:cubicBezTo>
                      <a:pt x="4227" y="1259"/>
                      <a:pt x="4286" y="1269"/>
                      <a:pt x="4356" y="1275"/>
                    </a:cubicBezTo>
                    <a:lnTo>
                      <a:pt x="4372" y="1275"/>
                    </a:lnTo>
                    <a:lnTo>
                      <a:pt x="4361" y="1291"/>
                    </a:lnTo>
                    <a:lnTo>
                      <a:pt x="4415" y="1291"/>
                    </a:lnTo>
                    <a:lnTo>
                      <a:pt x="4420" y="1323"/>
                    </a:lnTo>
                    <a:lnTo>
                      <a:pt x="4452" y="1291"/>
                    </a:lnTo>
                    <a:lnTo>
                      <a:pt x="4463" y="1291"/>
                    </a:lnTo>
                    <a:lnTo>
                      <a:pt x="4463" y="1286"/>
                    </a:lnTo>
                    <a:lnTo>
                      <a:pt x="4517" y="1232"/>
                    </a:lnTo>
                    <a:lnTo>
                      <a:pt x="4468" y="1221"/>
                    </a:lnTo>
                    <a:cubicBezTo>
                      <a:pt x="4447" y="1189"/>
                      <a:pt x="4409" y="1178"/>
                      <a:pt x="4382" y="1178"/>
                    </a:cubicBezTo>
                    <a:cubicBezTo>
                      <a:pt x="4372" y="1178"/>
                      <a:pt x="4366" y="1178"/>
                      <a:pt x="4361" y="1167"/>
                    </a:cubicBezTo>
                    <a:cubicBezTo>
                      <a:pt x="3909" y="1017"/>
                      <a:pt x="3431" y="861"/>
                      <a:pt x="2893" y="678"/>
                    </a:cubicBezTo>
                    <a:cubicBezTo>
                      <a:pt x="2748" y="630"/>
                      <a:pt x="2592" y="576"/>
                      <a:pt x="2447" y="533"/>
                    </a:cubicBezTo>
                    <a:lnTo>
                      <a:pt x="2399" y="517"/>
                    </a:lnTo>
                    <a:lnTo>
                      <a:pt x="2399" y="517"/>
                    </a:lnTo>
                    <a:cubicBezTo>
                      <a:pt x="2485" y="533"/>
                      <a:pt x="2571" y="549"/>
                      <a:pt x="2651" y="571"/>
                    </a:cubicBezTo>
                    <a:cubicBezTo>
                      <a:pt x="2888" y="630"/>
                      <a:pt x="3130" y="694"/>
                      <a:pt x="3366" y="748"/>
                    </a:cubicBezTo>
                    <a:cubicBezTo>
                      <a:pt x="3511" y="786"/>
                      <a:pt x="3662" y="818"/>
                      <a:pt x="3818" y="861"/>
                    </a:cubicBezTo>
                    <a:cubicBezTo>
                      <a:pt x="3942" y="893"/>
                      <a:pt x="4071" y="920"/>
                      <a:pt x="4200" y="947"/>
                    </a:cubicBezTo>
                    <a:lnTo>
                      <a:pt x="4210" y="947"/>
                    </a:lnTo>
                    <a:cubicBezTo>
                      <a:pt x="4229" y="952"/>
                      <a:pt x="4243" y="955"/>
                      <a:pt x="4256" y="955"/>
                    </a:cubicBezTo>
                    <a:cubicBezTo>
                      <a:pt x="4281" y="955"/>
                      <a:pt x="4301" y="947"/>
                      <a:pt x="4339" y="936"/>
                    </a:cubicBezTo>
                    <a:lnTo>
                      <a:pt x="4425" y="898"/>
                    </a:lnTo>
                    <a:lnTo>
                      <a:pt x="4339" y="866"/>
                    </a:lnTo>
                    <a:cubicBezTo>
                      <a:pt x="4329" y="861"/>
                      <a:pt x="4313" y="855"/>
                      <a:pt x="4302" y="855"/>
                    </a:cubicBezTo>
                    <a:cubicBezTo>
                      <a:pt x="4264" y="839"/>
                      <a:pt x="4237" y="834"/>
                      <a:pt x="4210" y="818"/>
                    </a:cubicBezTo>
                    <a:cubicBezTo>
                      <a:pt x="4092" y="786"/>
                      <a:pt x="3968" y="753"/>
                      <a:pt x="3856" y="710"/>
                    </a:cubicBezTo>
                    <a:cubicBezTo>
                      <a:pt x="3533" y="619"/>
                      <a:pt x="3189" y="517"/>
                      <a:pt x="2861" y="425"/>
                    </a:cubicBezTo>
                    <a:cubicBezTo>
                      <a:pt x="2581" y="350"/>
                      <a:pt x="2296" y="302"/>
                      <a:pt x="2049" y="269"/>
                    </a:cubicBezTo>
                    <a:cubicBezTo>
                      <a:pt x="2196" y="249"/>
                      <a:pt x="2344" y="232"/>
                      <a:pt x="2489" y="232"/>
                    </a:cubicBezTo>
                    <a:cubicBezTo>
                      <a:pt x="2534" y="232"/>
                      <a:pt x="2579" y="233"/>
                      <a:pt x="2624" y="237"/>
                    </a:cubicBezTo>
                    <a:cubicBezTo>
                      <a:pt x="2850" y="253"/>
                      <a:pt x="3065" y="280"/>
                      <a:pt x="3259" y="318"/>
                    </a:cubicBezTo>
                    <a:cubicBezTo>
                      <a:pt x="3468" y="355"/>
                      <a:pt x="3678" y="404"/>
                      <a:pt x="3877" y="452"/>
                    </a:cubicBezTo>
                    <a:cubicBezTo>
                      <a:pt x="3952" y="468"/>
                      <a:pt x="4017" y="484"/>
                      <a:pt x="4092" y="506"/>
                    </a:cubicBezTo>
                    <a:lnTo>
                      <a:pt x="4119" y="511"/>
                    </a:lnTo>
                    <a:cubicBezTo>
                      <a:pt x="4178" y="522"/>
                      <a:pt x="4248" y="538"/>
                      <a:pt x="4307" y="565"/>
                    </a:cubicBezTo>
                    <a:cubicBezTo>
                      <a:pt x="4490" y="630"/>
                      <a:pt x="4673" y="710"/>
                      <a:pt x="4845" y="780"/>
                    </a:cubicBezTo>
                    <a:lnTo>
                      <a:pt x="4904" y="807"/>
                    </a:lnTo>
                    <a:cubicBezTo>
                      <a:pt x="4952" y="829"/>
                      <a:pt x="4995" y="845"/>
                      <a:pt x="5038" y="866"/>
                    </a:cubicBezTo>
                    <a:lnTo>
                      <a:pt x="5076" y="882"/>
                    </a:lnTo>
                    <a:cubicBezTo>
                      <a:pt x="5076" y="888"/>
                      <a:pt x="5065" y="893"/>
                      <a:pt x="5065" y="898"/>
                    </a:cubicBezTo>
                    <a:cubicBezTo>
                      <a:pt x="5054" y="941"/>
                      <a:pt x="5038" y="974"/>
                      <a:pt x="5033" y="1006"/>
                    </a:cubicBezTo>
                    <a:cubicBezTo>
                      <a:pt x="5022" y="1071"/>
                      <a:pt x="5006" y="1135"/>
                      <a:pt x="5001" y="1210"/>
                    </a:cubicBezTo>
                    <a:cubicBezTo>
                      <a:pt x="5001" y="1232"/>
                      <a:pt x="5006" y="1248"/>
                      <a:pt x="5022" y="1269"/>
                    </a:cubicBezTo>
                    <a:cubicBezTo>
                      <a:pt x="5028" y="1275"/>
                      <a:pt x="5028" y="1286"/>
                      <a:pt x="5033" y="1296"/>
                    </a:cubicBezTo>
                    <a:lnTo>
                      <a:pt x="5054" y="1345"/>
                    </a:lnTo>
                    <a:lnTo>
                      <a:pt x="5087" y="1302"/>
                    </a:lnTo>
                    <a:cubicBezTo>
                      <a:pt x="5092" y="1291"/>
                      <a:pt x="5108" y="1286"/>
                      <a:pt x="5114" y="1275"/>
                    </a:cubicBezTo>
                    <a:cubicBezTo>
                      <a:pt x="5135" y="1259"/>
                      <a:pt x="5146" y="1237"/>
                      <a:pt x="5157" y="1216"/>
                    </a:cubicBezTo>
                    <a:cubicBezTo>
                      <a:pt x="5194" y="1130"/>
                      <a:pt x="5237" y="1044"/>
                      <a:pt x="5270" y="952"/>
                    </a:cubicBezTo>
                    <a:cubicBezTo>
                      <a:pt x="5302" y="866"/>
                      <a:pt x="5280" y="807"/>
                      <a:pt x="5200" y="753"/>
                    </a:cubicBezTo>
                    <a:cubicBezTo>
                      <a:pt x="5135" y="710"/>
                      <a:pt x="5060" y="673"/>
                      <a:pt x="5001" y="640"/>
                    </a:cubicBezTo>
                    <a:cubicBezTo>
                      <a:pt x="4974" y="624"/>
                      <a:pt x="4952" y="619"/>
                      <a:pt x="4925" y="603"/>
                    </a:cubicBezTo>
                    <a:cubicBezTo>
                      <a:pt x="4899" y="592"/>
                      <a:pt x="4866" y="587"/>
                      <a:pt x="4839" y="565"/>
                    </a:cubicBezTo>
                    <a:cubicBezTo>
                      <a:pt x="4689" y="479"/>
                      <a:pt x="4522" y="409"/>
                      <a:pt x="4334" y="355"/>
                    </a:cubicBezTo>
                    <a:lnTo>
                      <a:pt x="4221" y="323"/>
                    </a:lnTo>
                    <a:cubicBezTo>
                      <a:pt x="3974" y="253"/>
                      <a:pt x="3716" y="189"/>
                      <a:pt x="3463" y="130"/>
                    </a:cubicBezTo>
                    <a:cubicBezTo>
                      <a:pt x="3119" y="49"/>
                      <a:pt x="2818" y="6"/>
                      <a:pt x="2538" y="1"/>
                    </a:cubicBezTo>
                    <a:cubicBezTo>
                      <a:pt x="2521" y="0"/>
                      <a:pt x="2504" y="0"/>
                      <a:pt x="248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42675" y="1364375"/>
                <a:ext cx="646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877" extrusionOk="0">
                    <a:moveTo>
                      <a:pt x="336" y="249"/>
                    </a:moveTo>
                    <a:cubicBezTo>
                      <a:pt x="343" y="249"/>
                      <a:pt x="351" y="250"/>
                      <a:pt x="360" y="252"/>
                    </a:cubicBezTo>
                    <a:cubicBezTo>
                      <a:pt x="387" y="258"/>
                      <a:pt x="414" y="263"/>
                      <a:pt x="441" y="279"/>
                    </a:cubicBezTo>
                    <a:cubicBezTo>
                      <a:pt x="500" y="306"/>
                      <a:pt x="554" y="333"/>
                      <a:pt x="608" y="360"/>
                    </a:cubicBezTo>
                    <a:cubicBezTo>
                      <a:pt x="823" y="478"/>
                      <a:pt x="1048" y="564"/>
                      <a:pt x="1258" y="645"/>
                    </a:cubicBezTo>
                    <a:cubicBezTo>
                      <a:pt x="1452" y="720"/>
                      <a:pt x="1656" y="763"/>
                      <a:pt x="1850" y="801"/>
                    </a:cubicBezTo>
                    <a:cubicBezTo>
                      <a:pt x="1893" y="806"/>
                      <a:pt x="1930" y="822"/>
                      <a:pt x="1973" y="828"/>
                    </a:cubicBezTo>
                    <a:cubicBezTo>
                      <a:pt x="2091" y="855"/>
                      <a:pt x="2204" y="882"/>
                      <a:pt x="2323" y="908"/>
                    </a:cubicBezTo>
                    <a:cubicBezTo>
                      <a:pt x="2350" y="914"/>
                      <a:pt x="2366" y="925"/>
                      <a:pt x="2387" y="930"/>
                    </a:cubicBezTo>
                    <a:cubicBezTo>
                      <a:pt x="2382" y="994"/>
                      <a:pt x="2360" y="1064"/>
                      <a:pt x="2339" y="1129"/>
                    </a:cubicBezTo>
                    <a:cubicBezTo>
                      <a:pt x="2328" y="1177"/>
                      <a:pt x="2312" y="1226"/>
                      <a:pt x="2301" y="1279"/>
                    </a:cubicBezTo>
                    <a:cubicBezTo>
                      <a:pt x="2285" y="1365"/>
                      <a:pt x="2269" y="1446"/>
                      <a:pt x="2247" y="1532"/>
                    </a:cubicBezTo>
                    <a:cubicBezTo>
                      <a:pt x="2242" y="1570"/>
                      <a:pt x="2231" y="1597"/>
                      <a:pt x="2226" y="1629"/>
                    </a:cubicBezTo>
                    <a:cubicBezTo>
                      <a:pt x="2207" y="1631"/>
                      <a:pt x="2188" y="1633"/>
                      <a:pt x="2169" y="1633"/>
                    </a:cubicBezTo>
                    <a:cubicBezTo>
                      <a:pt x="2149" y="1633"/>
                      <a:pt x="2129" y="1631"/>
                      <a:pt x="2108" y="1629"/>
                    </a:cubicBezTo>
                    <a:cubicBezTo>
                      <a:pt x="1548" y="1548"/>
                      <a:pt x="1043" y="1414"/>
                      <a:pt x="575" y="1226"/>
                    </a:cubicBezTo>
                    <a:cubicBezTo>
                      <a:pt x="479" y="1183"/>
                      <a:pt x="387" y="1150"/>
                      <a:pt x="290" y="1102"/>
                    </a:cubicBezTo>
                    <a:cubicBezTo>
                      <a:pt x="253" y="1091"/>
                      <a:pt x="215" y="1070"/>
                      <a:pt x="178" y="1048"/>
                    </a:cubicBezTo>
                    <a:lnTo>
                      <a:pt x="145" y="1037"/>
                    </a:lnTo>
                    <a:lnTo>
                      <a:pt x="145" y="1016"/>
                    </a:lnTo>
                    <a:lnTo>
                      <a:pt x="145" y="957"/>
                    </a:lnTo>
                    <a:lnTo>
                      <a:pt x="156" y="882"/>
                    </a:lnTo>
                    <a:cubicBezTo>
                      <a:pt x="178" y="752"/>
                      <a:pt x="199" y="629"/>
                      <a:pt x="226" y="500"/>
                    </a:cubicBezTo>
                    <a:cubicBezTo>
                      <a:pt x="237" y="430"/>
                      <a:pt x="264" y="360"/>
                      <a:pt x="290" y="290"/>
                    </a:cubicBezTo>
                    <a:lnTo>
                      <a:pt x="296" y="279"/>
                    </a:lnTo>
                    <a:cubicBezTo>
                      <a:pt x="300" y="263"/>
                      <a:pt x="311" y="249"/>
                      <a:pt x="336" y="249"/>
                    </a:cubicBezTo>
                    <a:close/>
                    <a:moveTo>
                      <a:pt x="279" y="1"/>
                    </a:moveTo>
                    <a:cubicBezTo>
                      <a:pt x="266" y="1"/>
                      <a:pt x="253" y="4"/>
                      <a:pt x="242" y="11"/>
                    </a:cubicBezTo>
                    <a:cubicBezTo>
                      <a:pt x="215" y="21"/>
                      <a:pt x="194" y="43"/>
                      <a:pt x="183" y="75"/>
                    </a:cubicBezTo>
                    <a:cubicBezTo>
                      <a:pt x="156" y="145"/>
                      <a:pt x="124" y="226"/>
                      <a:pt x="102" y="312"/>
                    </a:cubicBezTo>
                    <a:cubicBezTo>
                      <a:pt x="54" y="564"/>
                      <a:pt x="22" y="779"/>
                      <a:pt x="5" y="1005"/>
                    </a:cubicBezTo>
                    <a:cubicBezTo>
                      <a:pt x="0" y="1102"/>
                      <a:pt x="27" y="1177"/>
                      <a:pt x="102" y="1226"/>
                    </a:cubicBezTo>
                    <a:cubicBezTo>
                      <a:pt x="167" y="1274"/>
                      <a:pt x="237" y="1317"/>
                      <a:pt x="312" y="1360"/>
                    </a:cubicBezTo>
                    <a:cubicBezTo>
                      <a:pt x="919" y="1683"/>
                      <a:pt x="1565" y="1849"/>
                      <a:pt x="2226" y="1876"/>
                    </a:cubicBezTo>
                    <a:lnTo>
                      <a:pt x="2253" y="1876"/>
                    </a:lnTo>
                    <a:cubicBezTo>
                      <a:pt x="2333" y="1876"/>
                      <a:pt x="2355" y="1855"/>
                      <a:pt x="2382" y="1763"/>
                    </a:cubicBezTo>
                    <a:lnTo>
                      <a:pt x="2414" y="1629"/>
                    </a:lnTo>
                    <a:cubicBezTo>
                      <a:pt x="2452" y="1494"/>
                      <a:pt x="2489" y="1349"/>
                      <a:pt x="2527" y="1215"/>
                    </a:cubicBezTo>
                    <a:cubicBezTo>
                      <a:pt x="2543" y="1177"/>
                      <a:pt x="2554" y="1123"/>
                      <a:pt x="2559" y="1070"/>
                    </a:cubicBezTo>
                    <a:cubicBezTo>
                      <a:pt x="2586" y="871"/>
                      <a:pt x="2473" y="709"/>
                      <a:pt x="2285" y="661"/>
                    </a:cubicBezTo>
                    <a:cubicBezTo>
                      <a:pt x="2167" y="634"/>
                      <a:pt x="2043" y="607"/>
                      <a:pt x="1914" y="580"/>
                    </a:cubicBezTo>
                    <a:cubicBezTo>
                      <a:pt x="1656" y="527"/>
                      <a:pt x="1371" y="468"/>
                      <a:pt x="1108" y="365"/>
                    </a:cubicBezTo>
                    <a:cubicBezTo>
                      <a:pt x="995" y="317"/>
                      <a:pt x="882" y="263"/>
                      <a:pt x="769" y="209"/>
                    </a:cubicBezTo>
                    <a:cubicBezTo>
                      <a:pt x="721" y="188"/>
                      <a:pt x="683" y="172"/>
                      <a:pt x="635" y="150"/>
                    </a:cubicBezTo>
                    <a:cubicBezTo>
                      <a:pt x="592" y="129"/>
                      <a:pt x="559" y="118"/>
                      <a:pt x="522" y="97"/>
                    </a:cubicBezTo>
                    <a:cubicBezTo>
                      <a:pt x="457" y="70"/>
                      <a:pt x="398" y="37"/>
                      <a:pt x="339" y="16"/>
                    </a:cubicBezTo>
                    <a:cubicBezTo>
                      <a:pt x="317" y="7"/>
                      <a:pt x="297" y="1"/>
                      <a:pt x="2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103675" y="1338150"/>
                <a:ext cx="37000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146" extrusionOk="0">
                    <a:moveTo>
                      <a:pt x="1442" y="0"/>
                    </a:moveTo>
                    <a:lnTo>
                      <a:pt x="1420" y="108"/>
                    </a:lnTo>
                    <a:lnTo>
                      <a:pt x="1388" y="108"/>
                    </a:lnTo>
                    <a:lnTo>
                      <a:pt x="1399" y="162"/>
                    </a:lnTo>
                    <a:cubicBezTo>
                      <a:pt x="1388" y="172"/>
                      <a:pt x="1377" y="178"/>
                      <a:pt x="1372" y="189"/>
                    </a:cubicBezTo>
                    <a:lnTo>
                      <a:pt x="1334" y="312"/>
                    </a:lnTo>
                    <a:lnTo>
                      <a:pt x="1270" y="533"/>
                    </a:lnTo>
                    <a:cubicBezTo>
                      <a:pt x="1227" y="705"/>
                      <a:pt x="1173" y="888"/>
                      <a:pt x="1125" y="1070"/>
                    </a:cubicBezTo>
                    <a:cubicBezTo>
                      <a:pt x="931" y="1828"/>
                      <a:pt x="716" y="2624"/>
                      <a:pt x="479" y="3430"/>
                    </a:cubicBezTo>
                    <a:cubicBezTo>
                      <a:pt x="313" y="4022"/>
                      <a:pt x="205" y="4511"/>
                      <a:pt x="141" y="4984"/>
                    </a:cubicBezTo>
                    <a:lnTo>
                      <a:pt x="1" y="5103"/>
                    </a:lnTo>
                    <a:lnTo>
                      <a:pt x="71" y="5119"/>
                    </a:lnTo>
                    <a:cubicBezTo>
                      <a:pt x="87" y="5129"/>
                      <a:pt x="103" y="5135"/>
                      <a:pt x="108" y="5135"/>
                    </a:cubicBezTo>
                    <a:cubicBezTo>
                      <a:pt x="125" y="5135"/>
                      <a:pt x="130" y="5146"/>
                      <a:pt x="141" y="5146"/>
                    </a:cubicBezTo>
                    <a:cubicBezTo>
                      <a:pt x="146" y="5146"/>
                      <a:pt x="157" y="5146"/>
                      <a:pt x="162" y="5135"/>
                    </a:cubicBezTo>
                    <a:cubicBezTo>
                      <a:pt x="195" y="5124"/>
                      <a:pt x="238" y="5108"/>
                      <a:pt x="264" y="5081"/>
                    </a:cubicBezTo>
                    <a:cubicBezTo>
                      <a:pt x="436" y="4941"/>
                      <a:pt x="587" y="4823"/>
                      <a:pt x="721" y="4678"/>
                    </a:cubicBezTo>
                    <a:cubicBezTo>
                      <a:pt x="748" y="4646"/>
                      <a:pt x="786" y="4608"/>
                      <a:pt x="802" y="4538"/>
                    </a:cubicBezTo>
                    <a:cubicBezTo>
                      <a:pt x="818" y="4447"/>
                      <a:pt x="840" y="4355"/>
                      <a:pt x="856" y="4264"/>
                    </a:cubicBezTo>
                    <a:cubicBezTo>
                      <a:pt x="872" y="4156"/>
                      <a:pt x="904" y="4043"/>
                      <a:pt x="920" y="3936"/>
                    </a:cubicBezTo>
                    <a:lnTo>
                      <a:pt x="920" y="3925"/>
                    </a:lnTo>
                    <a:cubicBezTo>
                      <a:pt x="926" y="3887"/>
                      <a:pt x="942" y="3834"/>
                      <a:pt x="915" y="3775"/>
                    </a:cubicBezTo>
                    <a:lnTo>
                      <a:pt x="893" y="3726"/>
                    </a:lnTo>
                    <a:lnTo>
                      <a:pt x="861" y="3764"/>
                    </a:lnTo>
                    <a:lnTo>
                      <a:pt x="850" y="3780"/>
                    </a:lnTo>
                    <a:cubicBezTo>
                      <a:pt x="840" y="3791"/>
                      <a:pt x="829" y="3801"/>
                      <a:pt x="818" y="3818"/>
                    </a:cubicBezTo>
                    <a:lnTo>
                      <a:pt x="813" y="3839"/>
                    </a:lnTo>
                    <a:cubicBezTo>
                      <a:pt x="797" y="3893"/>
                      <a:pt x="775" y="3952"/>
                      <a:pt x="754" y="4017"/>
                    </a:cubicBezTo>
                    <a:cubicBezTo>
                      <a:pt x="705" y="4189"/>
                      <a:pt x="651" y="4393"/>
                      <a:pt x="603" y="4586"/>
                    </a:cubicBezTo>
                    <a:cubicBezTo>
                      <a:pt x="592" y="4640"/>
                      <a:pt x="571" y="4667"/>
                      <a:pt x="533" y="4694"/>
                    </a:cubicBezTo>
                    <a:cubicBezTo>
                      <a:pt x="485" y="4726"/>
                      <a:pt x="447" y="4758"/>
                      <a:pt x="399" y="4796"/>
                    </a:cubicBezTo>
                    <a:cubicBezTo>
                      <a:pt x="377" y="4807"/>
                      <a:pt x="356" y="4828"/>
                      <a:pt x="329" y="4839"/>
                    </a:cubicBezTo>
                    <a:lnTo>
                      <a:pt x="565" y="3952"/>
                    </a:lnTo>
                    <a:cubicBezTo>
                      <a:pt x="603" y="3791"/>
                      <a:pt x="651" y="3629"/>
                      <a:pt x="694" y="3468"/>
                    </a:cubicBezTo>
                    <a:cubicBezTo>
                      <a:pt x="797" y="3103"/>
                      <a:pt x="893" y="2710"/>
                      <a:pt x="990" y="2334"/>
                    </a:cubicBezTo>
                    <a:cubicBezTo>
                      <a:pt x="1200" y="1517"/>
                      <a:pt x="1350" y="844"/>
                      <a:pt x="1474" y="215"/>
                    </a:cubicBezTo>
                    <a:lnTo>
                      <a:pt x="1479" y="210"/>
                    </a:lnTo>
                    <a:lnTo>
                      <a:pt x="1474" y="183"/>
                    </a:lnTo>
                    <a:lnTo>
                      <a:pt x="1474" y="146"/>
                    </a:lnTo>
                    <a:lnTo>
                      <a:pt x="1474" y="103"/>
                    </a:lnTo>
                    <a:lnTo>
                      <a:pt x="1458" y="103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125050" y="1330075"/>
                <a:ext cx="23825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18" extrusionOk="0">
                    <a:moveTo>
                      <a:pt x="431" y="1"/>
                    </a:moveTo>
                    <a:lnTo>
                      <a:pt x="528" y="81"/>
                    </a:lnTo>
                    <a:cubicBezTo>
                      <a:pt x="598" y="135"/>
                      <a:pt x="662" y="151"/>
                      <a:pt x="732" y="168"/>
                    </a:cubicBezTo>
                    <a:cubicBezTo>
                      <a:pt x="764" y="178"/>
                      <a:pt x="796" y="189"/>
                      <a:pt x="834" y="205"/>
                    </a:cubicBezTo>
                    <a:lnTo>
                      <a:pt x="807" y="313"/>
                    </a:lnTo>
                    <a:cubicBezTo>
                      <a:pt x="786" y="415"/>
                      <a:pt x="759" y="506"/>
                      <a:pt x="737" y="598"/>
                    </a:cubicBezTo>
                    <a:lnTo>
                      <a:pt x="651" y="958"/>
                    </a:lnTo>
                    <a:cubicBezTo>
                      <a:pt x="522" y="1479"/>
                      <a:pt x="388" y="2022"/>
                      <a:pt x="264" y="2555"/>
                    </a:cubicBezTo>
                    <a:lnTo>
                      <a:pt x="98" y="3259"/>
                    </a:lnTo>
                    <a:cubicBezTo>
                      <a:pt x="71" y="3366"/>
                      <a:pt x="55" y="3485"/>
                      <a:pt x="28" y="3592"/>
                    </a:cubicBezTo>
                    <a:cubicBezTo>
                      <a:pt x="12" y="3646"/>
                      <a:pt x="1" y="3710"/>
                      <a:pt x="12" y="3791"/>
                    </a:cubicBezTo>
                    <a:lnTo>
                      <a:pt x="17" y="3818"/>
                    </a:lnTo>
                    <a:lnTo>
                      <a:pt x="60" y="3818"/>
                    </a:lnTo>
                    <a:cubicBezTo>
                      <a:pt x="135" y="3818"/>
                      <a:pt x="146" y="3764"/>
                      <a:pt x="162" y="3737"/>
                    </a:cubicBezTo>
                    <a:cubicBezTo>
                      <a:pt x="189" y="3646"/>
                      <a:pt x="216" y="3549"/>
                      <a:pt x="232" y="3447"/>
                    </a:cubicBezTo>
                    <a:cubicBezTo>
                      <a:pt x="415" y="2710"/>
                      <a:pt x="624" y="1877"/>
                      <a:pt x="802" y="1049"/>
                    </a:cubicBezTo>
                    <a:cubicBezTo>
                      <a:pt x="845" y="840"/>
                      <a:pt x="883" y="619"/>
                      <a:pt x="920" y="409"/>
                    </a:cubicBezTo>
                    <a:lnTo>
                      <a:pt x="926" y="366"/>
                    </a:lnTo>
                    <a:cubicBezTo>
                      <a:pt x="942" y="286"/>
                      <a:pt x="952" y="205"/>
                      <a:pt x="904" y="114"/>
                    </a:cubicBezTo>
                    <a:lnTo>
                      <a:pt x="899" y="103"/>
                    </a:lnTo>
                    <a:lnTo>
                      <a:pt x="888" y="98"/>
                    </a:lnTo>
                    <a:cubicBezTo>
                      <a:pt x="780" y="55"/>
                      <a:pt x="667" y="33"/>
                      <a:pt x="555" y="22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038900" y="1400525"/>
                <a:ext cx="54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6" extrusionOk="0">
                    <a:moveTo>
                      <a:pt x="1" y="0"/>
                    </a:moveTo>
                    <a:lnTo>
                      <a:pt x="87" y="75"/>
                    </a:lnTo>
                    <a:cubicBezTo>
                      <a:pt x="151" y="134"/>
                      <a:pt x="221" y="161"/>
                      <a:pt x="280" y="183"/>
                    </a:cubicBezTo>
                    <a:lnTo>
                      <a:pt x="307" y="188"/>
                    </a:lnTo>
                    <a:cubicBezTo>
                      <a:pt x="726" y="339"/>
                      <a:pt x="1173" y="484"/>
                      <a:pt x="1646" y="586"/>
                    </a:cubicBezTo>
                    <a:cubicBezTo>
                      <a:pt x="1726" y="608"/>
                      <a:pt x="1812" y="618"/>
                      <a:pt x="1893" y="634"/>
                    </a:cubicBezTo>
                    <a:lnTo>
                      <a:pt x="1974" y="645"/>
                    </a:lnTo>
                    <a:lnTo>
                      <a:pt x="2001" y="645"/>
                    </a:lnTo>
                    <a:cubicBezTo>
                      <a:pt x="2027" y="645"/>
                      <a:pt x="2049" y="640"/>
                      <a:pt x="2097" y="613"/>
                    </a:cubicBezTo>
                    <a:lnTo>
                      <a:pt x="2162" y="581"/>
                    </a:lnTo>
                    <a:lnTo>
                      <a:pt x="2070" y="543"/>
                    </a:lnTo>
                    <a:cubicBezTo>
                      <a:pt x="2065" y="538"/>
                      <a:pt x="2054" y="532"/>
                      <a:pt x="2044" y="532"/>
                    </a:cubicBezTo>
                    <a:cubicBezTo>
                      <a:pt x="2017" y="527"/>
                      <a:pt x="1995" y="527"/>
                      <a:pt x="1968" y="516"/>
                    </a:cubicBezTo>
                    <a:cubicBezTo>
                      <a:pt x="1920" y="511"/>
                      <a:pt x="1882" y="505"/>
                      <a:pt x="1834" y="489"/>
                    </a:cubicBezTo>
                    <a:cubicBezTo>
                      <a:pt x="1565" y="419"/>
                      <a:pt x="1307" y="349"/>
                      <a:pt x="1060" y="274"/>
                    </a:cubicBezTo>
                    <a:lnTo>
                      <a:pt x="554" y="134"/>
                    </a:lnTo>
                    <a:cubicBezTo>
                      <a:pt x="441" y="102"/>
                      <a:pt x="334" y="70"/>
                      <a:pt x="221" y="43"/>
                    </a:cubicBezTo>
                    <a:cubicBezTo>
                      <a:pt x="200" y="32"/>
                      <a:pt x="189" y="32"/>
                      <a:pt x="162" y="27"/>
                    </a:cubicBezTo>
                    <a:cubicBezTo>
                      <a:pt x="146" y="27"/>
                      <a:pt x="135" y="22"/>
                      <a:pt x="113" y="2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056100" y="1361800"/>
                <a:ext cx="488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614" extrusionOk="0">
                    <a:moveTo>
                      <a:pt x="1" y="1"/>
                    </a:moveTo>
                    <a:lnTo>
                      <a:pt x="55" y="71"/>
                    </a:lnTo>
                    <a:cubicBezTo>
                      <a:pt x="81" y="97"/>
                      <a:pt x="119" y="124"/>
                      <a:pt x="157" y="146"/>
                    </a:cubicBezTo>
                    <a:cubicBezTo>
                      <a:pt x="689" y="393"/>
                      <a:pt x="1178" y="544"/>
                      <a:pt x="1678" y="608"/>
                    </a:cubicBezTo>
                    <a:lnTo>
                      <a:pt x="1689" y="608"/>
                    </a:lnTo>
                    <a:cubicBezTo>
                      <a:pt x="1721" y="614"/>
                      <a:pt x="1759" y="614"/>
                      <a:pt x="1791" y="614"/>
                    </a:cubicBezTo>
                    <a:cubicBezTo>
                      <a:pt x="1818" y="614"/>
                      <a:pt x="1850" y="614"/>
                      <a:pt x="1882" y="603"/>
                    </a:cubicBezTo>
                    <a:lnTo>
                      <a:pt x="1952" y="581"/>
                    </a:lnTo>
                    <a:lnTo>
                      <a:pt x="1899" y="544"/>
                    </a:lnTo>
                    <a:cubicBezTo>
                      <a:pt x="1893" y="533"/>
                      <a:pt x="1882" y="528"/>
                      <a:pt x="1877" y="528"/>
                    </a:cubicBezTo>
                    <a:cubicBezTo>
                      <a:pt x="1872" y="522"/>
                      <a:pt x="1866" y="511"/>
                      <a:pt x="1850" y="506"/>
                    </a:cubicBezTo>
                    <a:cubicBezTo>
                      <a:pt x="1829" y="501"/>
                      <a:pt x="1813" y="495"/>
                      <a:pt x="1791" y="495"/>
                    </a:cubicBezTo>
                    <a:cubicBezTo>
                      <a:pt x="1522" y="458"/>
                      <a:pt x="1264" y="377"/>
                      <a:pt x="1044" y="307"/>
                    </a:cubicBezTo>
                    <a:cubicBezTo>
                      <a:pt x="823" y="232"/>
                      <a:pt x="603" y="157"/>
                      <a:pt x="388" y="92"/>
                    </a:cubicBezTo>
                    <a:lnTo>
                      <a:pt x="162" y="22"/>
                    </a:lnTo>
                    <a:cubicBezTo>
                      <a:pt x="146" y="17"/>
                      <a:pt x="124" y="17"/>
                      <a:pt x="108" y="17"/>
                    </a:cubicBezTo>
                    <a:lnTo>
                      <a:pt x="92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54;p2"/>
            <p:cNvSpPr/>
            <p:nvPr/>
          </p:nvSpPr>
          <p:spPr>
            <a:xfrm>
              <a:off x="477075" y="1081038"/>
              <a:ext cx="321228" cy="528472"/>
            </a:xfrm>
            <a:custGeom>
              <a:avLst/>
              <a:gdLst/>
              <a:ahLst/>
              <a:cxnLst/>
              <a:rect l="l" t="t" r="r" b="b"/>
              <a:pathLst>
                <a:path w="4619" h="7599" extrusionOk="0">
                  <a:moveTo>
                    <a:pt x="4173" y="98"/>
                  </a:moveTo>
                  <a:cubicBezTo>
                    <a:pt x="4178" y="98"/>
                    <a:pt x="4189" y="98"/>
                    <a:pt x="4200" y="104"/>
                  </a:cubicBezTo>
                  <a:cubicBezTo>
                    <a:pt x="4210" y="120"/>
                    <a:pt x="4232" y="125"/>
                    <a:pt x="4253" y="131"/>
                  </a:cubicBezTo>
                  <a:cubicBezTo>
                    <a:pt x="4205" y="157"/>
                    <a:pt x="4146" y="174"/>
                    <a:pt x="4076" y="174"/>
                  </a:cubicBezTo>
                  <a:cubicBezTo>
                    <a:pt x="4081" y="152"/>
                    <a:pt x="4103" y="141"/>
                    <a:pt x="4124" y="120"/>
                  </a:cubicBezTo>
                  <a:cubicBezTo>
                    <a:pt x="4146" y="104"/>
                    <a:pt x="4157" y="98"/>
                    <a:pt x="4173" y="98"/>
                  </a:cubicBezTo>
                  <a:close/>
                  <a:moveTo>
                    <a:pt x="4334" y="254"/>
                  </a:moveTo>
                  <a:cubicBezTo>
                    <a:pt x="4318" y="260"/>
                    <a:pt x="4302" y="265"/>
                    <a:pt x="4291" y="265"/>
                  </a:cubicBezTo>
                  <a:cubicBezTo>
                    <a:pt x="4210" y="287"/>
                    <a:pt x="4130" y="313"/>
                    <a:pt x="4044" y="340"/>
                  </a:cubicBezTo>
                  <a:lnTo>
                    <a:pt x="3995" y="356"/>
                  </a:lnTo>
                  <a:lnTo>
                    <a:pt x="3995" y="356"/>
                  </a:lnTo>
                  <a:lnTo>
                    <a:pt x="4017" y="313"/>
                  </a:lnTo>
                  <a:cubicBezTo>
                    <a:pt x="4049" y="308"/>
                    <a:pt x="4081" y="303"/>
                    <a:pt x="4108" y="292"/>
                  </a:cubicBezTo>
                  <a:cubicBezTo>
                    <a:pt x="4184" y="281"/>
                    <a:pt x="4253" y="260"/>
                    <a:pt x="4334" y="254"/>
                  </a:cubicBezTo>
                  <a:close/>
                  <a:moveTo>
                    <a:pt x="4135" y="453"/>
                  </a:moveTo>
                  <a:cubicBezTo>
                    <a:pt x="4081" y="469"/>
                    <a:pt x="4028" y="480"/>
                    <a:pt x="3968" y="502"/>
                  </a:cubicBezTo>
                  <a:lnTo>
                    <a:pt x="3936" y="507"/>
                  </a:lnTo>
                  <a:lnTo>
                    <a:pt x="3947" y="475"/>
                  </a:lnTo>
                  <a:cubicBezTo>
                    <a:pt x="3963" y="475"/>
                    <a:pt x="3985" y="469"/>
                    <a:pt x="3995" y="469"/>
                  </a:cubicBezTo>
                  <a:cubicBezTo>
                    <a:pt x="4044" y="459"/>
                    <a:pt x="4092" y="453"/>
                    <a:pt x="4135" y="453"/>
                  </a:cubicBezTo>
                  <a:close/>
                  <a:moveTo>
                    <a:pt x="4184" y="571"/>
                  </a:moveTo>
                  <a:lnTo>
                    <a:pt x="3942" y="631"/>
                  </a:lnTo>
                  <a:lnTo>
                    <a:pt x="3882" y="641"/>
                  </a:lnTo>
                  <a:cubicBezTo>
                    <a:pt x="3882" y="636"/>
                    <a:pt x="3888" y="631"/>
                    <a:pt x="3893" y="631"/>
                  </a:cubicBezTo>
                  <a:cubicBezTo>
                    <a:pt x="3920" y="625"/>
                    <a:pt x="3947" y="614"/>
                    <a:pt x="3985" y="609"/>
                  </a:cubicBezTo>
                  <a:lnTo>
                    <a:pt x="4184" y="571"/>
                  </a:lnTo>
                  <a:close/>
                  <a:moveTo>
                    <a:pt x="4124" y="738"/>
                  </a:moveTo>
                  <a:lnTo>
                    <a:pt x="4124" y="738"/>
                  </a:lnTo>
                  <a:cubicBezTo>
                    <a:pt x="4028" y="765"/>
                    <a:pt x="3936" y="792"/>
                    <a:pt x="3834" y="819"/>
                  </a:cubicBezTo>
                  <a:lnTo>
                    <a:pt x="3807" y="830"/>
                  </a:lnTo>
                  <a:cubicBezTo>
                    <a:pt x="3813" y="824"/>
                    <a:pt x="3813" y="813"/>
                    <a:pt x="3813" y="803"/>
                  </a:cubicBezTo>
                  <a:cubicBezTo>
                    <a:pt x="3818" y="792"/>
                    <a:pt x="3829" y="776"/>
                    <a:pt x="3850" y="776"/>
                  </a:cubicBezTo>
                  <a:cubicBezTo>
                    <a:pt x="3942" y="765"/>
                    <a:pt x="4028" y="749"/>
                    <a:pt x="4124" y="738"/>
                  </a:cubicBezTo>
                  <a:close/>
                  <a:moveTo>
                    <a:pt x="3823" y="1039"/>
                  </a:moveTo>
                  <a:cubicBezTo>
                    <a:pt x="3780" y="1055"/>
                    <a:pt x="3743" y="1061"/>
                    <a:pt x="3700" y="1109"/>
                  </a:cubicBezTo>
                  <a:lnTo>
                    <a:pt x="3694" y="1114"/>
                  </a:lnTo>
                  <a:lnTo>
                    <a:pt x="3689" y="1114"/>
                  </a:lnTo>
                  <a:cubicBezTo>
                    <a:pt x="3700" y="1061"/>
                    <a:pt x="3700" y="1061"/>
                    <a:pt x="3748" y="1055"/>
                  </a:cubicBezTo>
                  <a:cubicBezTo>
                    <a:pt x="3775" y="1045"/>
                    <a:pt x="3796" y="1045"/>
                    <a:pt x="3823" y="1039"/>
                  </a:cubicBezTo>
                  <a:close/>
                  <a:moveTo>
                    <a:pt x="3049" y="1061"/>
                  </a:moveTo>
                  <a:cubicBezTo>
                    <a:pt x="3071" y="1066"/>
                    <a:pt x="3087" y="1071"/>
                    <a:pt x="3103" y="1082"/>
                  </a:cubicBezTo>
                  <a:cubicBezTo>
                    <a:pt x="3511" y="1244"/>
                    <a:pt x="3931" y="1405"/>
                    <a:pt x="4339" y="1566"/>
                  </a:cubicBezTo>
                  <a:cubicBezTo>
                    <a:pt x="4366" y="1577"/>
                    <a:pt x="4377" y="1582"/>
                    <a:pt x="4388" y="1598"/>
                  </a:cubicBezTo>
                  <a:cubicBezTo>
                    <a:pt x="4393" y="1604"/>
                    <a:pt x="4393" y="1620"/>
                    <a:pt x="4388" y="1647"/>
                  </a:cubicBezTo>
                  <a:cubicBezTo>
                    <a:pt x="4296" y="1846"/>
                    <a:pt x="4205" y="2061"/>
                    <a:pt x="4071" y="2254"/>
                  </a:cubicBezTo>
                  <a:cubicBezTo>
                    <a:pt x="4054" y="2270"/>
                    <a:pt x="4044" y="2292"/>
                    <a:pt x="4022" y="2303"/>
                  </a:cubicBezTo>
                  <a:cubicBezTo>
                    <a:pt x="4017" y="2303"/>
                    <a:pt x="4017" y="2308"/>
                    <a:pt x="4011" y="2308"/>
                  </a:cubicBezTo>
                  <a:cubicBezTo>
                    <a:pt x="3641" y="2147"/>
                    <a:pt x="3248" y="2028"/>
                    <a:pt x="2882" y="1905"/>
                  </a:cubicBezTo>
                  <a:cubicBezTo>
                    <a:pt x="2818" y="1889"/>
                    <a:pt x="2753" y="1867"/>
                    <a:pt x="2694" y="1846"/>
                  </a:cubicBezTo>
                  <a:cubicBezTo>
                    <a:pt x="2678" y="1808"/>
                    <a:pt x="2694" y="1781"/>
                    <a:pt x="2705" y="1754"/>
                  </a:cubicBezTo>
                  <a:lnTo>
                    <a:pt x="2952" y="1163"/>
                  </a:lnTo>
                  <a:cubicBezTo>
                    <a:pt x="2968" y="1120"/>
                    <a:pt x="3001" y="1093"/>
                    <a:pt x="3044" y="1061"/>
                  </a:cubicBezTo>
                  <a:close/>
                  <a:moveTo>
                    <a:pt x="2952" y="2141"/>
                  </a:moveTo>
                  <a:lnTo>
                    <a:pt x="3404" y="2303"/>
                  </a:lnTo>
                  <a:cubicBezTo>
                    <a:pt x="3345" y="2378"/>
                    <a:pt x="3275" y="2453"/>
                    <a:pt x="3216" y="2523"/>
                  </a:cubicBezTo>
                  <a:lnTo>
                    <a:pt x="2834" y="2959"/>
                  </a:lnTo>
                  <a:cubicBezTo>
                    <a:pt x="2641" y="3184"/>
                    <a:pt x="2436" y="3416"/>
                    <a:pt x="2243" y="3647"/>
                  </a:cubicBezTo>
                  <a:cubicBezTo>
                    <a:pt x="2049" y="3883"/>
                    <a:pt x="1845" y="4114"/>
                    <a:pt x="1651" y="4346"/>
                  </a:cubicBezTo>
                  <a:cubicBezTo>
                    <a:pt x="1490" y="4539"/>
                    <a:pt x="1329" y="4727"/>
                    <a:pt x="1167" y="4916"/>
                  </a:cubicBezTo>
                  <a:cubicBezTo>
                    <a:pt x="1033" y="5077"/>
                    <a:pt x="893" y="5238"/>
                    <a:pt x="759" y="5399"/>
                  </a:cubicBezTo>
                  <a:cubicBezTo>
                    <a:pt x="689" y="5475"/>
                    <a:pt x="624" y="5555"/>
                    <a:pt x="555" y="5636"/>
                  </a:cubicBezTo>
                  <a:cubicBezTo>
                    <a:pt x="533" y="5657"/>
                    <a:pt x="522" y="5679"/>
                    <a:pt x="501" y="5695"/>
                  </a:cubicBezTo>
                  <a:lnTo>
                    <a:pt x="495" y="5700"/>
                  </a:lnTo>
                  <a:cubicBezTo>
                    <a:pt x="474" y="5679"/>
                    <a:pt x="452" y="5641"/>
                    <a:pt x="436" y="5614"/>
                  </a:cubicBezTo>
                  <a:cubicBezTo>
                    <a:pt x="415" y="5588"/>
                    <a:pt x="399" y="5561"/>
                    <a:pt x="372" y="5534"/>
                  </a:cubicBezTo>
                  <a:cubicBezTo>
                    <a:pt x="399" y="5518"/>
                    <a:pt x="399" y="5507"/>
                    <a:pt x="409" y="5507"/>
                  </a:cubicBezTo>
                  <a:cubicBezTo>
                    <a:pt x="420" y="5480"/>
                    <a:pt x="442" y="5464"/>
                    <a:pt x="452" y="5437"/>
                  </a:cubicBezTo>
                  <a:lnTo>
                    <a:pt x="770" y="5018"/>
                  </a:lnTo>
                  <a:cubicBezTo>
                    <a:pt x="1141" y="4528"/>
                    <a:pt x="1517" y="4039"/>
                    <a:pt x="1893" y="3545"/>
                  </a:cubicBezTo>
                  <a:cubicBezTo>
                    <a:pt x="2028" y="3373"/>
                    <a:pt x="2157" y="3206"/>
                    <a:pt x="2291" y="3034"/>
                  </a:cubicBezTo>
                  <a:cubicBezTo>
                    <a:pt x="2409" y="2889"/>
                    <a:pt x="2522" y="2733"/>
                    <a:pt x="2641" y="2588"/>
                  </a:cubicBezTo>
                  <a:lnTo>
                    <a:pt x="2839" y="2303"/>
                  </a:lnTo>
                  <a:cubicBezTo>
                    <a:pt x="2872" y="2254"/>
                    <a:pt x="2899" y="2217"/>
                    <a:pt x="2936" y="2168"/>
                  </a:cubicBezTo>
                  <a:cubicBezTo>
                    <a:pt x="2942" y="2163"/>
                    <a:pt x="2947" y="2152"/>
                    <a:pt x="2952" y="2141"/>
                  </a:cubicBezTo>
                  <a:close/>
                  <a:moveTo>
                    <a:pt x="3517" y="2464"/>
                  </a:moveTo>
                  <a:cubicBezTo>
                    <a:pt x="3517" y="2598"/>
                    <a:pt x="3511" y="2738"/>
                    <a:pt x="3511" y="2873"/>
                  </a:cubicBezTo>
                  <a:cubicBezTo>
                    <a:pt x="3506" y="3222"/>
                    <a:pt x="3501" y="3582"/>
                    <a:pt x="3490" y="3937"/>
                  </a:cubicBezTo>
                  <a:cubicBezTo>
                    <a:pt x="3474" y="4668"/>
                    <a:pt x="3479" y="5329"/>
                    <a:pt x="3533" y="5953"/>
                  </a:cubicBezTo>
                  <a:cubicBezTo>
                    <a:pt x="3538" y="6018"/>
                    <a:pt x="3544" y="6082"/>
                    <a:pt x="3544" y="6147"/>
                  </a:cubicBezTo>
                  <a:cubicBezTo>
                    <a:pt x="3554" y="6206"/>
                    <a:pt x="3560" y="6265"/>
                    <a:pt x="3560" y="6329"/>
                  </a:cubicBezTo>
                  <a:lnTo>
                    <a:pt x="3560" y="6389"/>
                  </a:lnTo>
                  <a:lnTo>
                    <a:pt x="3560" y="6394"/>
                  </a:lnTo>
                  <a:cubicBezTo>
                    <a:pt x="3508" y="6410"/>
                    <a:pt x="3467" y="6423"/>
                    <a:pt x="3432" y="6423"/>
                  </a:cubicBezTo>
                  <a:cubicBezTo>
                    <a:pt x="3409" y="6423"/>
                    <a:pt x="3387" y="6417"/>
                    <a:pt x="3366" y="6405"/>
                  </a:cubicBezTo>
                  <a:cubicBezTo>
                    <a:pt x="3372" y="6061"/>
                    <a:pt x="3345" y="5711"/>
                    <a:pt x="3323" y="5373"/>
                  </a:cubicBezTo>
                  <a:cubicBezTo>
                    <a:pt x="3318" y="5233"/>
                    <a:pt x="3302" y="5093"/>
                    <a:pt x="3296" y="4953"/>
                  </a:cubicBezTo>
                  <a:cubicBezTo>
                    <a:pt x="3275" y="4636"/>
                    <a:pt x="3264" y="4313"/>
                    <a:pt x="3237" y="3985"/>
                  </a:cubicBezTo>
                  <a:cubicBezTo>
                    <a:pt x="3216" y="3695"/>
                    <a:pt x="3184" y="3394"/>
                    <a:pt x="3141" y="2996"/>
                  </a:cubicBezTo>
                  <a:cubicBezTo>
                    <a:pt x="3130" y="2942"/>
                    <a:pt x="3135" y="2910"/>
                    <a:pt x="3162" y="2883"/>
                  </a:cubicBezTo>
                  <a:cubicBezTo>
                    <a:pt x="3189" y="2846"/>
                    <a:pt x="3216" y="2819"/>
                    <a:pt x="3243" y="2787"/>
                  </a:cubicBezTo>
                  <a:cubicBezTo>
                    <a:pt x="3264" y="2760"/>
                    <a:pt x="3286" y="2738"/>
                    <a:pt x="3302" y="2722"/>
                  </a:cubicBezTo>
                  <a:cubicBezTo>
                    <a:pt x="3366" y="2647"/>
                    <a:pt x="3425" y="2577"/>
                    <a:pt x="3485" y="2507"/>
                  </a:cubicBezTo>
                  <a:lnTo>
                    <a:pt x="3517" y="2464"/>
                  </a:lnTo>
                  <a:close/>
                  <a:moveTo>
                    <a:pt x="4176" y="1"/>
                  </a:moveTo>
                  <a:cubicBezTo>
                    <a:pt x="4150" y="1"/>
                    <a:pt x="4124" y="3"/>
                    <a:pt x="4098" y="7"/>
                  </a:cubicBezTo>
                  <a:cubicBezTo>
                    <a:pt x="4017" y="12"/>
                    <a:pt x="3958" y="50"/>
                    <a:pt x="3915" y="114"/>
                  </a:cubicBezTo>
                  <a:cubicBezTo>
                    <a:pt x="3888" y="152"/>
                    <a:pt x="3866" y="184"/>
                    <a:pt x="3856" y="222"/>
                  </a:cubicBezTo>
                  <a:cubicBezTo>
                    <a:pt x="3813" y="319"/>
                    <a:pt x="3764" y="426"/>
                    <a:pt x="3727" y="528"/>
                  </a:cubicBezTo>
                  <a:cubicBezTo>
                    <a:pt x="3700" y="604"/>
                    <a:pt x="3667" y="679"/>
                    <a:pt x="3641" y="749"/>
                  </a:cubicBezTo>
                  <a:cubicBezTo>
                    <a:pt x="3603" y="830"/>
                    <a:pt x="3576" y="910"/>
                    <a:pt x="3544" y="991"/>
                  </a:cubicBezTo>
                  <a:cubicBezTo>
                    <a:pt x="3538" y="1007"/>
                    <a:pt x="3533" y="1028"/>
                    <a:pt x="3517" y="1039"/>
                  </a:cubicBezTo>
                  <a:lnTo>
                    <a:pt x="3517" y="1045"/>
                  </a:lnTo>
                  <a:lnTo>
                    <a:pt x="3361" y="1002"/>
                  </a:lnTo>
                  <a:cubicBezTo>
                    <a:pt x="3291" y="980"/>
                    <a:pt x="3216" y="953"/>
                    <a:pt x="3141" y="932"/>
                  </a:cubicBezTo>
                  <a:cubicBezTo>
                    <a:pt x="3103" y="918"/>
                    <a:pt x="3067" y="912"/>
                    <a:pt x="3031" y="912"/>
                  </a:cubicBezTo>
                  <a:cubicBezTo>
                    <a:pt x="2995" y="912"/>
                    <a:pt x="2960" y="918"/>
                    <a:pt x="2925" y="932"/>
                  </a:cubicBezTo>
                  <a:lnTo>
                    <a:pt x="2920" y="932"/>
                  </a:lnTo>
                  <a:lnTo>
                    <a:pt x="2904" y="953"/>
                  </a:lnTo>
                  <a:cubicBezTo>
                    <a:pt x="2899" y="959"/>
                    <a:pt x="2893" y="975"/>
                    <a:pt x="2888" y="980"/>
                  </a:cubicBezTo>
                  <a:cubicBezTo>
                    <a:pt x="2759" y="1222"/>
                    <a:pt x="2635" y="1469"/>
                    <a:pt x="2544" y="1711"/>
                  </a:cubicBezTo>
                  <a:cubicBezTo>
                    <a:pt x="2538" y="1733"/>
                    <a:pt x="2528" y="1744"/>
                    <a:pt x="2522" y="1765"/>
                  </a:cubicBezTo>
                  <a:cubicBezTo>
                    <a:pt x="2506" y="1851"/>
                    <a:pt x="2522" y="1916"/>
                    <a:pt x="2598" y="1964"/>
                  </a:cubicBezTo>
                  <a:cubicBezTo>
                    <a:pt x="2630" y="1985"/>
                    <a:pt x="2673" y="2007"/>
                    <a:pt x="2705" y="2028"/>
                  </a:cubicBezTo>
                  <a:lnTo>
                    <a:pt x="2737" y="2045"/>
                  </a:lnTo>
                  <a:cubicBezTo>
                    <a:pt x="2764" y="2061"/>
                    <a:pt x="2786" y="2066"/>
                    <a:pt x="2813" y="2082"/>
                  </a:cubicBezTo>
                  <a:cubicBezTo>
                    <a:pt x="2807" y="2088"/>
                    <a:pt x="2796" y="2098"/>
                    <a:pt x="2791" y="2109"/>
                  </a:cubicBezTo>
                  <a:cubicBezTo>
                    <a:pt x="2657" y="2276"/>
                    <a:pt x="2522" y="2442"/>
                    <a:pt x="2382" y="2609"/>
                  </a:cubicBezTo>
                  <a:cubicBezTo>
                    <a:pt x="2092" y="2969"/>
                    <a:pt x="1796" y="3335"/>
                    <a:pt x="1506" y="3700"/>
                  </a:cubicBezTo>
                  <a:cubicBezTo>
                    <a:pt x="1130" y="4179"/>
                    <a:pt x="764" y="4679"/>
                    <a:pt x="377" y="5238"/>
                  </a:cubicBezTo>
                  <a:cubicBezTo>
                    <a:pt x="323" y="5313"/>
                    <a:pt x="270" y="5389"/>
                    <a:pt x="210" y="5459"/>
                  </a:cubicBezTo>
                  <a:cubicBezTo>
                    <a:pt x="151" y="5534"/>
                    <a:pt x="119" y="5614"/>
                    <a:pt x="98" y="5717"/>
                  </a:cubicBezTo>
                  <a:cubicBezTo>
                    <a:pt x="76" y="5808"/>
                    <a:pt x="65" y="5905"/>
                    <a:pt x="44" y="5991"/>
                  </a:cubicBezTo>
                  <a:cubicBezTo>
                    <a:pt x="22" y="6114"/>
                    <a:pt x="1" y="6254"/>
                    <a:pt x="12" y="6399"/>
                  </a:cubicBezTo>
                  <a:cubicBezTo>
                    <a:pt x="12" y="6416"/>
                    <a:pt x="17" y="6469"/>
                    <a:pt x="76" y="6469"/>
                  </a:cubicBezTo>
                  <a:lnTo>
                    <a:pt x="98" y="6469"/>
                  </a:lnTo>
                  <a:lnTo>
                    <a:pt x="108" y="6448"/>
                  </a:lnTo>
                  <a:cubicBezTo>
                    <a:pt x="119" y="6442"/>
                    <a:pt x="119" y="6437"/>
                    <a:pt x="124" y="6426"/>
                  </a:cubicBezTo>
                  <a:cubicBezTo>
                    <a:pt x="135" y="6410"/>
                    <a:pt x="146" y="6389"/>
                    <a:pt x="151" y="6367"/>
                  </a:cubicBezTo>
                  <a:cubicBezTo>
                    <a:pt x="184" y="6276"/>
                    <a:pt x="210" y="6174"/>
                    <a:pt x="237" y="6088"/>
                  </a:cubicBezTo>
                  <a:cubicBezTo>
                    <a:pt x="253" y="6034"/>
                    <a:pt x="264" y="5980"/>
                    <a:pt x="286" y="5926"/>
                  </a:cubicBezTo>
                  <a:cubicBezTo>
                    <a:pt x="302" y="5878"/>
                    <a:pt x="313" y="5824"/>
                    <a:pt x="323" y="5776"/>
                  </a:cubicBezTo>
                  <a:cubicBezTo>
                    <a:pt x="323" y="5770"/>
                    <a:pt x="334" y="5770"/>
                    <a:pt x="334" y="5765"/>
                  </a:cubicBezTo>
                  <a:lnTo>
                    <a:pt x="366" y="5797"/>
                  </a:lnTo>
                  <a:cubicBezTo>
                    <a:pt x="393" y="5829"/>
                    <a:pt x="425" y="5862"/>
                    <a:pt x="479" y="5883"/>
                  </a:cubicBezTo>
                  <a:lnTo>
                    <a:pt x="495" y="5883"/>
                  </a:lnTo>
                  <a:lnTo>
                    <a:pt x="506" y="5878"/>
                  </a:lnTo>
                  <a:cubicBezTo>
                    <a:pt x="592" y="5829"/>
                    <a:pt x="662" y="5754"/>
                    <a:pt x="737" y="5684"/>
                  </a:cubicBezTo>
                  <a:lnTo>
                    <a:pt x="850" y="5555"/>
                  </a:lnTo>
                  <a:cubicBezTo>
                    <a:pt x="1028" y="5373"/>
                    <a:pt x="1200" y="5179"/>
                    <a:pt x="1366" y="4985"/>
                  </a:cubicBezTo>
                  <a:cubicBezTo>
                    <a:pt x="1705" y="4598"/>
                    <a:pt x="2038" y="4206"/>
                    <a:pt x="2361" y="3819"/>
                  </a:cubicBezTo>
                  <a:cubicBezTo>
                    <a:pt x="2495" y="3668"/>
                    <a:pt x="2630" y="3507"/>
                    <a:pt x="2764" y="3351"/>
                  </a:cubicBezTo>
                  <a:lnTo>
                    <a:pt x="2834" y="3276"/>
                  </a:lnTo>
                  <a:cubicBezTo>
                    <a:pt x="2882" y="3222"/>
                    <a:pt x="2925" y="3163"/>
                    <a:pt x="2979" y="3109"/>
                  </a:cubicBezTo>
                  <a:lnTo>
                    <a:pt x="2990" y="3104"/>
                  </a:lnTo>
                  <a:cubicBezTo>
                    <a:pt x="2990" y="3109"/>
                    <a:pt x="2995" y="3114"/>
                    <a:pt x="2995" y="3131"/>
                  </a:cubicBezTo>
                  <a:lnTo>
                    <a:pt x="3001" y="3217"/>
                  </a:lnTo>
                  <a:cubicBezTo>
                    <a:pt x="3011" y="3319"/>
                    <a:pt x="3022" y="3426"/>
                    <a:pt x="3028" y="3534"/>
                  </a:cubicBezTo>
                  <a:cubicBezTo>
                    <a:pt x="3049" y="3846"/>
                    <a:pt x="3065" y="4157"/>
                    <a:pt x="3087" y="4475"/>
                  </a:cubicBezTo>
                  <a:cubicBezTo>
                    <a:pt x="3124" y="5093"/>
                    <a:pt x="3162" y="5717"/>
                    <a:pt x="3194" y="6340"/>
                  </a:cubicBezTo>
                  <a:cubicBezTo>
                    <a:pt x="3200" y="6416"/>
                    <a:pt x="3200" y="6502"/>
                    <a:pt x="3280" y="6550"/>
                  </a:cubicBezTo>
                  <a:cubicBezTo>
                    <a:pt x="3350" y="7088"/>
                    <a:pt x="3425" y="7469"/>
                    <a:pt x="3479" y="7582"/>
                  </a:cubicBezTo>
                  <a:lnTo>
                    <a:pt x="3485" y="7598"/>
                  </a:lnTo>
                  <a:lnTo>
                    <a:pt x="3522" y="7598"/>
                  </a:lnTo>
                  <a:cubicBezTo>
                    <a:pt x="3571" y="7598"/>
                    <a:pt x="3603" y="7571"/>
                    <a:pt x="3619" y="7523"/>
                  </a:cubicBezTo>
                  <a:cubicBezTo>
                    <a:pt x="3641" y="7464"/>
                    <a:pt x="3646" y="7415"/>
                    <a:pt x="3651" y="7378"/>
                  </a:cubicBezTo>
                  <a:cubicBezTo>
                    <a:pt x="3684" y="7066"/>
                    <a:pt x="3705" y="6824"/>
                    <a:pt x="3727" y="6604"/>
                  </a:cubicBezTo>
                  <a:cubicBezTo>
                    <a:pt x="3737" y="6464"/>
                    <a:pt x="3732" y="6319"/>
                    <a:pt x="3710" y="6179"/>
                  </a:cubicBezTo>
                  <a:cubicBezTo>
                    <a:pt x="3705" y="6147"/>
                    <a:pt x="3705" y="6120"/>
                    <a:pt x="3705" y="6093"/>
                  </a:cubicBezTo>
                  <a:lnTo>
                    <a:pt x="3700" y="5964"/>
                  </a:lnTo>
                  <a:cubicBezTo>
                    <a:pt x="3673" y="5335"/>
                    <a:pt x="3646" y="4674"/>
                    <a:pt x="3673" y="4028"/>
                  </a:cubicBezTo>
                  <a:cubicBezTo>
                    <a:pt x="3684" y="3727"/>
                    <a:pt x="3694" y="3399"/>
                    <a:pt x="3705" y="2996"/>
                  </a:cubicBezTo>
                  <a:cubicBezTo>
                    <a:pt x="3710" y="2787"/>
                    <a:pt x="3705" y="2609"/>
                    <a:pt x="3678" y="2437"/>
                  </a:cubicBezTo>
                  <a:lnTo>
                    <a:pt x="3678" y="2405"/>
                  </a:lnTo>
                  <a:lnTo>
                    <a:pt x="3694" y="2410"/>
                  </a:lnTo>
                  <a:cubicBezTo>
                    <a:pt x="3732" y="2426"/>
                    <a:pt x="3764" y="2432"/>
                    <a:pt x="3807" y="2442"/>
                  </a:cubicBezTo>
                  <a:lnTo>
                    <a:pt x="3888" y="2464"/>
                  </a:lnTo>
                  <a:cubicBezTo>
                    <a:pt x="3909" y="2469"/>
                    <a:pt x="3936" y="2469"/>
                    <a:pt x="3952" y="2475"/>
                  </a:cubicBezTo>
                  <a:cubicBezTo>
                    <a:pt x="3974" y="2479"/>
                    <a:pt x="3994" y="2482"/>
                    <a:pt x="4014" y="2482"/>
                  </a:cubicBezTo>
                  <a:cubicBezTo>
                    <a:pt x="4084" y="2482"/>
                    <a:pt x="4146" y="2452"/>
                    <a:pt x="4205" y="2389"/>
                  </a:cubicBezTo>
                  <a:cubicBezTo>
                    <a:pt x="4221" y="2373"/>
                    <a:pt x="4243" y="2340"/>
                    <a:pt x="4259" y="2324"/>
                  </a:cubicBezTo>
                  <a:cubicBezTo>
                    <a:pt x="4388" y="2141"/>
                    <a:pt x="4479" y="1932"/>
                    <a:pt x="4571" y="1733"/>
                  </a:cubicBezTo>
                  <a:lnTo>
                    <a:pt x="4581" y="1711"/>
                  </a:lnTo>
                  <a:cubicBezTo>
                    <a:pt x="4619" y="1598"/>
                    <a:pt x="4592" y="1555"/>
                    <a:pt x="4528" y="1491"/>
                  </a:cubicBezTo>
                  <a:cubicBezTo>
                    <a:pt x="4452" y="1421"/>
                    <a:pt x="4366" y="1383"/>
                    <a:pt x="4280" y="1351"/>
                  </a:cubicBezTo>
                  <a:lnTo>
                    <a:pt x="4259" y="1340"/>
                  </a:lnTo>
                  <a:cubicBezTo>
                    <a:pt x="4232" y="1330"/>
                    <a:pt x="4205" y="1313"/>
                    <a:pt x="4173" y="1308"/>
                  </a:cubicBezTo>
                  <a:lnTo>
                    <a:pt x="4157" y="1303"/>
                  </a:lnTo>
                  <a:cubicBezTo>
                    <a:pt x="4157" y="1292"/>
                    <a:pt x="4157" y="1292"/>
                    <a:pt x="4162" y="1287"/>
                  </a:cubicBezTo>
                  <a:cubicBezTo>
                    <a:pt x="4167" y="1265"/>
                    <a:pt x="4178" y="1249"/>
                    <a:pt x="4189" y="1233"/>
                  </a:cubicBezTo>
                  <a:cubicBezTo>
                    <a:pt x="4323" y="991"/>
                    <a:pt x="4420" y="738"/>
                    <a:pt x="4501" y="502"/>
                  </a:cubicBezTo>
                  <a:cubicBezTo>
                    <a:pt x="4528" y="426"/>
                    <a:pt x="4549" y="351"/>
                    <a:pt x="4565" y="265"/>
                  </a:cubicBezTo>
                  <a:cubicBezTo>
                    <a:pt x="4587" y="201"/>
                    <a:pt x="4560" y="147"/>
                    <a:pt x="4501" y="104"/>
                  </a:cubicBezTo>
                  <a:cubicBezTo>
                    <a:pt x="4400" y="38"/>
                    <a:pt x="4289" y="1"/>
                    <a:pt x="4176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8051892" y="3375557"/>
              <a:ext cx="725156" cy="703179"/>
              <a:chOff x="5237925" y="1102875"/>
              <a:chExt cx="226025" cy="219175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5237925" y="1120200"/>
                <a:ext cx="202575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8103" h="8074" extrusionOk="0">
                    <a:moveTo>
                      <a:pt x="3909" y="1880"/>
                    </a:moveTo>
                    <a:cubicBezTo>
                      <a:pt x="3925" y="1880"/>
                      <a:pt x="3947" y="1885"/>
                      <a:pt x="3958" y="1885"/>
                    </a:cubicBezTo>
                    <a:cubicBezTo>
                      <a:pt x="3958" y="2573"/>
                      <a:pt x="3963" y="3256"/>
                      <a:pt x="3963" y="3944"/>
                    </a:cubicBezTo>
                    <a:lnTo>
                      <a:pt x="1974" y="3944"/>
                    </a:lnTo>
                    <a:cubicBezTo>
                      <a:pt x="1974" y="2853"/>
                      <a:pt x="2802" y="1982"/>
                      <a:pt x="3882" y="1885"/>
                    </a:cubicBezTo>
                    <a:cubicBezTo>
                      <a:pt x="3899" y="1885"/>
                      <a:pt x="3904" y="1880"/>
                      <a:pt x="3909" y="1880"/>
                    </a:cubicBezTo>
                    <a:close/>
                    <a:moveTo>
                      <a:pt x="4167" y="1907"/>
                    </a:moveTo>
                    <a:cubicBezTo>
                      <a:pt x="4597" y="1944"/>
                      <a:pt x="5001" y="1971"/>
                      <a:pt x="5345" y="2315"/>
                    </a:cubicBezTo>
                    <a:cubicBezTo>
                      <a:pt x="5721" y="2692"/>
                      <a:pt x="5899" y="3278"/>
                      <a:pt x="5920" y="3799"/>
                    </a:cubicBezTo>
                    <a:lnTo>
                      <a:pt x="5920" y="3934"/>
                    </a:lnTo>
                    <a:cubicBezTo>
                      <a:pt x="5334" y="3934"/>
                      <a:pt x="4743" y="3944"/>
                      <a:pt x="4162" y="3944"/>
                    </a:cubicBezTo>
                    <a:cubicBezTo>
                      <a:pt x="4162" y="3261"/>
                      <a:pt x="4167" y="2584"/>
                      <a:pt x="4167" y="1907"/>
                    </a:cubicBezTo>
                    <a:close/>
                    <a:moveTo>
                      <a:pt x="4162" y="4132"/>
                    </a:moveTo>
                    <a:cubicBezTo>
                      <a:pt x="4743" y="4132"/>
                      <a:pt x="5329" y="4138"/>
                      <a:pt x="5915" y="4138"/>
                    </a:cubicBezTo>
                    <a:cubicBezTo>
                      <a:pt x="5813" y="5084"/>
                      <a:pt x="5157" y="5917"/>
                      <a:pt x="4162" y="6052"/>
                    </a:cubicBezTo>
                    <a:lnTo>
                      <a:pt x="4162" y="6036"/>
                    </a:lnTo>
                    <a:lnTo>
                      <a:pt x="4162" y="4132"/>
                    </a:lnTo>
                    <a:close/>
                    <a:moveTo>
                      <a:pt x="3974" y="4132"/>
                    </a:moveTo>
                    <a:lnTo>
                      <a:pt x="3974" y="6036"/>
                    </a:lnTo>
                    <a:lnTo>
                      <a:pt x="3974" y="6063"/>
                    </a:lnTo>
                    <a:cubicBezTo>
                      <a:pt x="3959" y="6063"/>
                      <a:pt x="3944" y="6063"/>
                      <a:pt x="3930" y="6063"/>
                    </a:cubicBezTo>
                    <a:cubicBezTo>
                      <a:pt x="2892" y="6063"/>
                      <a:pt x="2096" y="5129"/>
                      <a:pt x="1995" y="4132"/>
                    </a:cubicBezTo>
                    <a:close/>
                    <a:moveTo>
                      <a:pt x="4110" y="1"/>
                    </a:moveTo>
                    <a:cubicBezTo>
                      <a:pt x="4087" y="1"/>
                      <a:pt x="4063" y="9"/>
                      <a:pt x="4044" y="25"/>
                    </a:cubicBezTo>
                    <a:cubicBezTo>
                      <a:pt x="3899" y="170"/>
                      <a:pt x="3759" y="326"/>
                      <a:pt x="3630" y="493"/>
                    </a:cubicBezTo>
                    <a:cubicBezTo>
                      <a:pt x="3593" y="546"/>
                      <a:pt x="3646" y="605"/>
                      <a:pt x="3697" y="605"/>
                    </a:cubicBezTo>
                    <a:cubicBezTo>
                      <a:pt x="3713" y="605"/>
                      <a:pt x="3730" y="598"/>
                      <a:pt x="3743" y="584"/>
                    </a:cubicBezTo>
                    <a:cubicBezTo>
                      <a:pt x="3823" y="503"/>
                      <a:pt x="3899" y="423"/>
                      <a:pt x="3974" y="342"/>
                    </a:cubicBezTo>
                    <a:lnTo>
                      <a:pt x="3974" y="342"/>
                    </a:lnTo>
                    <a:cubicBezTo>
                      <a:pt x="3958" y="788"/>
                      <a:pt x="3958" y="1240"/>
                      <a:pt x="3958" y="1692"/>
                    </a:cubicBezTo>
                    <a:cubicBezTo>
                      <a:pt x="3904" y="1697"/>
                      <a:pt x="3845" y="1702"/>
                      <a:pt x="3791" y="1718"/>
                    </a:cubicBezTo>
                    <a:cubicBezTo>
                      <a:pt x="3770" y="1724"/>
                      <a:pt x="3759" y="1729"/>
                      <a:pt x="3748" y="1745"/>
                    </a:cubicBezTo>
                    <a:cubicBezTo>
                      <a:pt x="2925" y="1799"/>
                      <a:pt x="2184" y="2391"/>
                      <a:pt x="1909" y="3170"/>
                    </a:cubicBezTo>
                    <a:cubicBezTo>
                      <a:pt x="1823" y="3417"/>
                      <a:pt x="1780" y="3681"/>
                      <a:pt x="1786" y="3934"/>
                    </a:cubicBezTo>
                    <a:cubicBezTo>
                      <a:pt x="1503" y="3931"/>
                      <a:pt x="1218" y="3923"/>
                      <a:pt x="934" y="3923"/>
                    </a:cubicBezTo>
                    <a:cubicBezTo>
                      <a:pt x="650" y="3923"/>
                      <a:pt x="366" y="3931"/>
                      <a:pt x="87" y="3960"/>
                    </a:cubicBezTo>
                    <a:cubicBezTo>
                      <a:pt x="1" y="3971"/>
                      <a:pt x="1" y="4084"/>
                      <a:pt x="87" y="4095"/>
                    </a:cubicBezTo>
                    <a:cubicBezTo>
                      <a:pt x="390" y="4132"/>
                      <a:pt x="700" y="4142"/>
                      <a:pt x="1010" y="4142"/>
                    </a:cubicBezTo>
                    <a:cubicBezTo>
                      <a:pt x="1276" y="4142"/>
                      <a:pt x="1541" y="4135"/>
                      <a:pt x="1802" y="4132"/>
                    </a:cubicBezTo>
                    <a:cubicBezTo>
                      <a:pt x="1861" y="4788"/>
                      <a:pt x="2184" y="5423"/>
                      <a:pt x="2700" y="5837"/>
                    </a:cubicBezTo>
                    <a:cubicBezTo>
                      <a:pt x="3063" y="6127"/>
                      <a:pt x="3492" y="6273"/>
                      <a:pt x="3927" y="6273"/>
                    </a:cubicBezTo>
                    <a:cubicBezTo>
                      <a:pt x="3943" y="6273"/>
                      <a:pt x="3958" y="6273"/>
                      <a:pt x="3974" y="6272"/>
                    </a:cubicBezTo>
                    <a:lnTo>
                      <a:pt x="3974" y="6272"/>
                    </a:lnTo>
                    <a:cubicBezTo>
                      <a:pt x="3963" y="6853"/>
                      <a:pt x="3936" y="7433"/>
                      <a:pt x="4001" y="8009"/>
                    </a:cubicBezTo>
                    <a:cubicBezTo>
                      <a:pt x="4003" y="8052"/>
                      <a:pt x="4033" y="8073"/>
                      <a:pt x="4064" y="8073"/>
                    </a:cubicBezTo>
                    <a:cubicBezTo>
                      <a:pt x="4095" y="8073"/>
                      <a:pt x="4127" y="8052"/>
                      <a:pt x="4135" y="8009"/>
                    </a:cubicBezTo>
                    <a:cubicBezTo>
                      <a:pt x="4194" y="7433"/>
                      <a:pt x="4167" y="6842"/>
                      <a:pt x="4162" y="6267"/>
                    </a:cubicBezTo>
                    <a:cubicBezTo>
                      <a:pt x="4495" y="6235"/>
                      <a:pt x="4823" y="6111"/>
                      <a:pt x="5119" y="5917"/>
                    </a:cubicBezTo>
                    <a:cubicBezTo>
                      <a:pt x="5732" y="5509"/>
                      <a:pt x="6060" y="4847"/>
                      <a:pt x="6124" y="4143"/>
                    </a:cubicBezTo>
                    <a:cubicBezTo>
                      <a:pt x="6689" y="4143"/>
                      <a:pt x="7253" y="4143"/>
                      <a:pt x="7818" y="4122"/>
                    </a:cubicBezTo>
                    <a:lnTo>
                      <a:pt x="7818" y="4122"/>
                    </a:lnTo>
                    <a:lnTo>
                      <a:pt x="7511" y="4326"/>
                    </a:lnTo>
                    <a:cubicBezTo>
                      <a:pt x="7439" y="4376"/>
                      <a:pt x="7481" y="4476"/>
                      <a:pt x="7552" y="4476"/>
                    </a:cubicBezTo>
                    <a:cubicBezTo>
                      <a:pt x="7565" y="4476"/>
                      <a:pt x="7578" y="4473"/>
                      <a:pt x="7592" y="4466"/>
                    </a:cubicBezTo>
                    <a:cubicBezTo>
                      <a:pt x="7769" y="4385"/>
                      <a:pt x="7925" y="4267"/>
                      <a:pt x="8071" y="4143"/>
                    </a:cubicBezTo>
                    <a:cubicBezTo>
                      <a:pt x="8103" y="4116"/>
                      <a:pt x="8103" y="4057"/>
                      <a:pt x="8071" y="4025"/>
                    </a:cubicBezTo>
                    <a:cubicBezTo>
                      <a:pt x="7925" y="3874"/>
                      <a:pt x="7769" y="3735"/>
                      <a:pt x="7603" y="3606"/>
                    </a:cubicBezTo>
                    <a:cubicBezTo>
                      <a:pt x="7591" y="3597"/>
                      <a:pt x="7578" y="3593"/>
                      <a:pt x="7566" y="3593"/>
                    </a:cubicBezTo>
                    <a:cubicBezTo>
                      <a:pt x="7509" y="3593"/>
                      <a:pt x="7463" y="3674"/>
                      <a:pt x="7511" y="3718"/>
                    </a:cubicBezTo>
                    <a:cubicBezTo>
                      <a:pt x="7592" y="3799"/>
                      <a:pt x="7673" y="3874"/>
                      <a:pt x="7753" y="3950"/>
                    </a:cubicBezTo>
                    <a:cubicBezTo>
                      <a:pt x="7216" y="3934"/>
                      <a:pt x="6673" y="3934"/>
                      <a:pt x="6130" y="3934"/>
                    </a:cubicBezTo>
                    <a:cubicBezTo>
                      <a:pt x="6130" y="3772"/>
                      <a:pt x="6114" y="3606"/>
                      <a:pt x="6087" y="3444"/>
                    </a:cubicBezTo>
                    <a:cubicBezTo>
                      <a:pt x="5918" y="2461"/>
                      <a:pt x="5192" y="1675"/>
                      <a:pt x="4211" y="1675"/>
                    </a:cubicBezTo>
                    <a:cubicBezTo>
                      <a:pt x="4195" y="1675"/>
                      <a:pt x="4179" y="1675"/>
                      <a:pt x="4162" y="1675"/>
                    </a:cubicBezTo>
                    <a:cubicBezTo>
                      <a:pt x="4162" y="1213"/>
                      <a:pt x="4151" y="745"/>
                      <a:pt x="4146" y="278"/>
                    </a:cubicBezTo>
                    <a:lnTo>
                      <a:pt x="4146" y="278"/>
                    </a:lnTo>
                    <a:lnTo>
                      <a:pt x="4350" y="584"/>
                    </a:lnTo>
                    <a:cubicBezTo>
                      <a:pt x="4368" y="611"/>
                      <a:pt x="4394" y="622"/>
                      <a:pt x="4418" y="622"/>
                    </a:cubicBezTo>
                    <a:cubicBezTo>
                      <a:pt x="4472" y="622"/>
                      <a:pt x="4523" y="567"/>
                      <a:pt x="4490" y="503"/>
                    </a:cubicBezTo>
                    <a:cubicBezTo>
                      <a:pt x="4409" y="326"/>
                      <a:pt x="4286" y="170"/>
                      <a:pt x="4167" y="25"/>
                    </a:cubicBezTo>
                    <a:cubicBezTo>
                      <a:pt x="4154" y="9"/>
                      <a:pt x="4132" y="1"/>
                      <a:pt x="4110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24075" y="1102875"/>
                <a:ext cx="2100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746" extrusionOk="0">
                    <a:moveTo>
                      <a:pt x="761" y="0"/>
                    </a:moveTo>
                    <a:cubicBezTo>
                      <a:pt x="750" y="0"/>
                      <a:pt x="738" y="4"/>
                      <a:pt x="727" y="14"/>
                    </a:cubicBezTo>
                    <a:cubicBezTo>
                      <a:pt x="678" y="57"/>
                      <a:pt x="625" y="100"/>
                      <a:pt x="582" y="137"/>
                    </a:cubicBezTo>
                    <a:cubicBezTo>
                      <a:pt x="565" y="127"/>
                      <a:pt x="544" y="110"/>
                      <a:pt x="533" y="94"/>
                    </a:cubicBezTo>
                    <a:cubicBezTo>
                      <a:pt x="501" y="57"/>
                      <a:pt x="474" y="46"/>
                      <a:pt x="436" y="14"/>
                    </a:cubicBezTo>
                    <a:cubicBezTo>
                      <a:pt x="429" y="6"/>
                      <a:pt x="419" y="3"/>
                      <a:pt x="409" y="3"/>
                    </a:cubicBezTo>
                    <a:cubicBezTo>
                      <a:pt x="383" y="3"/>
                      <a:pt x="356" y="24"/>
                      <a:pt x="372" y="51"/>
                    </a:cubicBezTo>
                    <a:cubicBezTo>
                      <a:pt x="393" y="105"/>
                      <a:pt x="399" y="137"/>
                      <a:pt x="431" y="180"/>
                    </a:cubicBezTo>
                    <a:cubicBezTo>
                      <a:pt x="447" y="191"/>
                      <a:pt x="458" y="213"/>
                      <a:pt x="474" y="229"/>
                    </a:cubicBezTo>
                    <a:cubicBezTo>
                      <a:pt x="431" y="261"/>
                      <a:pt x="399" y="293"/>
                      <a:pt x="356" y="325"/>
                    </a:cubicBezTo>
                    <a:cubicBezTo>
                      <a:pt x="248" y="422"/>
                      <a:pt x="108" y="524"/>
                      <a:pt x="28" y="648"/>
                    </a:cubicBezTo>
                    <a:cubicBezTo>
                      <a:pt x="1" y="693"/>
                      <a:pt x="42" y="746"/>
                      <a:pt x="87" y="746"/>
                    </a:cubicBezTo>
                    <a:cubicBezTo>
                      <a:pt x="96" y="746"/>
                      <a:pt x="105" y="744"/>
                      <a:pt x="114" y="739"/>
                    </a:cubicBezTo>
                    <a:cubicBezTo>
                      <a:pt x="243" y="670"/>
                      <a:pt x="350" y="535"/>
                      <a:pt x="453" y="428"/>
                    </a:cubicBezTo>
                    <a:lnTo>
                      <a:pt x="555" y="325"/>
                    </a:lnTo>
                    <a:cubicBezTo>
                      <a:pt x="597" y="368"/>
                      <a:pt x="650" y="417"/>
                      <a:pt x="707" y="417"/>
                    </a:cubicBezTo>
                    <a:cubicBezTo>
                      <a:pt x="723" y="417"/>
                      <a:pt x="738" y="414"/>
                      <a:pt x="754" y="406"/>
                    </a:cubicBezTo>
                    <a:cubicBezTo>
                      <a:pt x="775" y="401"/>
                      <a:pt x="781" y="379"/>
                      <a:pt x="781" y="363"/>
                    </a:cubicBezTo>
                    <a:cubicBezTo>
                      <a:pt x="786" y="293"/>
                      <a:pt x="721" y="256"/>
                      <a:pt x="668" y="213"/>
                    </a:cubicBezTo>
                    <a:lnTo>
                      <a:pt x="802" y="78"/>
                    </a:lnTo>
                    <a:cubicBezTo>
                      <a:pt x="840" y="49"/>
                      <a:pt x="802" y="0"/>
                      <a:pt x="76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445500" y="1213775"/>
                <a:ext cx="1845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00" extrusionOk="0">
                    <a:moveTo>
                      <a:pt x="631" y="1"/>
                    </a:moveTo>
                    <a:cubicBezTo>
                      <a:pt x="604" y="1"/>
                      <a:pt x="575" y="14"/>
                      <a:pt x="553" y="45"/>
                    </a:cubicBezTo>
                    <a:cubicBezTo>
                      <a:pt x="515" y="99"/>
                      <a:pt x="483" y="158"/>
                      <a:pt x="440" y="212"/>
                    </a:cubicBezTo>
                    <a:cubicBezTo>
                      <a:pt x="434" y="207"/>
                      <a:pt x="418" y="196"/>
                      <a:pt x="413" y="191"/>
                    </a:cubicBezTo>
                    <a:cubicBezTo>
                      <a:pt x="348" y="137"/>
                      <a:pt x="273" y="83"/>
                      <a:pt x="198" y="51"/>
                    </a:cubicBezTo>
                    <a:cubicBezTo>
                      <a:pt x="184" y="43"/>
                      <a:pt x="171" y="40"/>
                      <a:pt x="159" y="40"/>
                    </a:cubicBezTo>
                    <a:cubicBezTo>
                      <a:pt x="103" y="40"/>
                      <a:pt x="68" y="111"/>
                      <a:pt x="112" y="164"/>
                    </a:cubicBezTo>
                    <a:cubicBezTo>
                      <a:pt x="165" y="234"/>
                      <a:pt x="230" y="287"/>
                      <a:pt x="300" y="346"/>
                    </a:cubicBezTo>
                    <a:cubicBezTo>
                      <a:pt x="311" y="363"/>
                      <a:pt x="327" y="368"/>
                      <a:pt x="332" y="379"/>
                    </a:cubicBezTo>
                    <a:cubicBezTo>
                      <a:pt x="300" y="443"/>
                      <a:pt x="257" y="502"/>
                      <a:pt x="225" y="561"/>
                    </a:cubicBezTo>
                    <a:cubicBezTo>
                      <a:pt x="139" y="701"/>
                      <a:pt x="15" y="846"/>
                      <a:pt x="4" y="1018"/>
                    </a:cubicBezTo>
                    <a:cubicBezTo>
                      <a:pt x="0" y="1064"/>
                      <a:pt x="46" y="1099"/>
                      <a:pt x="87" y="1099"/>
                    </a:cubicBezTo>
                    <a:cubicBezTo>
                      <a:pt x="100" y="1099"/>
                      <a:pt x="112" y="1096"/>
                      <a:pt x="122" y="1088"/>
                    </a:cubicBezTo>
                    <a:cubicBezTo>
                      <a:pt x="268" y="992"/>
                      <a:pt x="332" y="820"/>
                      <a:pt x="413" y="669"/>
                    </a:cubicBezTo>
                    <a:cubicBezTo>
                      <a:pt x="445" y="610"/>
                      <a:pt x="488" y="551"/>
                      <a:pt x="520" y="481"/>
                    </a:cubicBezTo>
                    <a:cubicBezTo>
                      <a:pt x="579" y="475"/>
                      <a:pt x="622" y="422"/>
                      <a:pt x="596" y="363"/>
                    </a:cubicBezTo>
                    <a:cubicBezTo>
                      <a:pt x="633" y="287"/>
                      <a:pt x="676" y="212"/>
                      <a:pt x="708" y="137"/>
                    </a:cubicBezTo>
                    <a:cubicBezTo>
                      <a:pt x="738" y="60"/>
                      <a:pt x="688" y="1"/>
                      <a:pt x="6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398825" y="1263700"/>
                <a:ext cx="50025" cy="51575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063" extrusionOk="0">
                    <a:moveTo>
                      <a:pt x="1785" y="0"/>
                    </a:moveTo>
                    <a:cubicBezTo>
                      <a:pt x="1750" y="0"/>
                      <a:pt x="1714" y="14"/>
                      <a:pt x="1683" y="48"/>
                    </a:cubicBezTo>
                    <a:cubicBezTo>
                      <a:pt x="1441" y="306"/>
                      <a:pt x="1204" y="559"/>
                      <a:pt x="963" y="817"/>
                    </a:cubicBezTo>
                    <a:cubicBezTo>
                      <a:pt x="764" y="650"/>
                      <a:pt x="565" y="473"/>
                      <a:pt x="371" y="290"/>
                    </a:cubicBezTo>
                    <a:cubicBezTo>
                      <a:pt x="355" y="275"/>
                      <a:pt x="336" y="268"/>
                      <a:pt x="318" y="268"/>
                    </a:cubicBezTo>
                    <a:cubicBezTo>
                      <a:pt x="255" y="268"/>
                      <a:pt x="200" y="350"/>
                      <a:pt x="258" y="409"/>
                    </a:cubicBezTo>
                    <a:cubicBezTo>
                      <a:pt x="446" y="597"/>
                      <a:pt x="640" y="774"/>
                      <a:pt x="833" y="957"/>
                    </a:cubicBezTo>
                    <a:cubicBezTo>
                      <a:pt x="807" y="989"/>
                      <a:pt x="774" y="1016"/>
                      <a:pt x="747" y="1054"/>
                    </a:cubicBezTo>
                    <a:cubicBezTo>
                      <a:pt x="500" y="1323"/>
                      <a:pt x="156" y="1581"/>
                      <a:pt x="27" y="1930"/>
                    </a:cubicBezTo>
                    <a:cubicBezTo>
                      <a:pt x="1" y="2009"/>
                      <a:pt x="71" y="2063"/>
                      <a:pt x="138" y="2063"/>
                    </a:cubicBezTo>
                    <a:cubicBezTo>
                      <a:pt x="154" y="2063"/>
                      <a:pt x="169" y="2060"/>
                      <a:pt x="183" y="2054"/>
                    </a:cubicBezTo>
                    <a:cubicBezTo>
                      <a:pt x="522" y="1892"/>
                      <a:pt x="774" y="1500"/>
                      <a:pt x="1022" y="1226"/>
                    </a:cubicBezTo>
                    <a:cubicBezTo>
                      <a:pt x="1038" y="1204"/>
                      <a:pt x="1059" y="1193"/>
                      <a:pt x="1070" y="1172"/>
                    </a:cubicBezTo>
                    <a:cubicBezTo>
                      <a:pt x="1290" y="1366"/>
                      <a:pt x="1516" y="1602"/>
                      <a:pt x="1785" y="1710"/>
                    </a:cubicBezTo>
                    <a:cubicBezTo>
                      <a:pt x="1798" y="1716"/>
                      <a:pt x="1809" y="1718"/>
                      <a:pt x="1820" y="1718"/>
                    </a:cubicBezTo>
                    <a:cubicBezTo>
                      <a:pt x="1887" y="1718"/>
                      <a:pt x="1913" y="1615"/>
                      <a:pt x="1871" y="1564"/>
                    </a:cubicBezTo>
                    <a:cubicBezTo>
                      <a:pt x="1694" y="1349"/>
                      <a:pt x="1436" y="1188"/>
                      <a:pt x="1210" y="1016"/>
                    </a:cubicBezTo>
                    <a:cubicBezTo>
                      <a:pt x="1441" y="769"/>
                      <a:pt x="1667" y="516"/>
                      <a:pt x="1898" y="263"/>
                    </a:cubicBezTo>
                    <a:cubicBezTo>
                      <a:pt x="2001" y="152"/>
                      <a:pt x="1899" y="0"/>
                      <a:pt x="1785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246000" y="1191475"/>
                <a:ext cx="95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646" extrusionOk="0">
                    <a:moveTo>
                      <a:pt x="239" y="0"/>
                    </a:moveTo>
                    <a:cubicBezTo>
                      <a:pt x="199" y="0"/>
                      <a:pt x="159" y="19"/>
                      <a:pt x="135" y="56"/>
                    </a:cubicBezTo>
                    <a:cubicBezTo>
                      <a:pt x="76" y="136"/>
                      <a:pt x="81" y="244"/>
                      <a:pt x="59" y="346"/>
                    </a:cubicBezTo>
                    <a:cubicBezTo>
                      <a:pt x="38" y="437"/>
                      <a:pt x="0" y="518"/>
                      <a:pt x="49" y="609"/>
                    </a:cubicBezTo>
                    <a:cubicBezTo>
                      <a:pt x="58" y="635"/>
                      <a:pt x="81" y="645"/>
                      <a:pt x="106" y="645"/>
                    </a:cubicBezTo>
                    <a:cubicBezTo>
                      <a:pt x="124" y="645"/>
                      <a:pt x="144" y="640"/>
                      <a:pt x="162" y="631"/>
                    </a:cubicBezTo>
                    <a:cubicBezTo>
                      <a:pt x="248" y="599"/>
                      <a:pt x="275" y="475"/>
                      <a:pt x="307" y="389"/>
                    </a:cubicBezTo>
                    <a:cubicBezTo>
                      <a:pt x="344" y="292"/>
                      <a:pt x="382" y="190"/>
                      <a:pt x="355" y="83"/>
                    </a:cubicBezTo>
                    <a:cubicBezTo>
                      <a:pt x="335" y="27"/>
                      <a:pt x="287" y="0"/>
                      <a:pt x="23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247650" y="1172450"/>
                <a:ext cx="107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87" extrusionOk="0">
                    <a:moveTo>
                      <a:pt x="156" y="1"/>
                    </a:moveTo>
                    <a:cubicBezTo>
                      <a:pt x="72" y="1"/>
                      <a:pt x="41" y="100"/>
                      <a:pt x="36" y="177"/>
                    </a:cubicBezTo>
                    <a:cubicBezTo>
                      <a:pt x="26" y="322"/>
                      <a:pt x="42" y="446"/>
                      <a:pt x="15" y="580"/>
                    </a:cubicBezTo>
                    <a:cubicBezTo>
                      <a:pt x="1" y="640"/>
                      <a:pt x="47" y="686"/>
                      <a:pt x="94" y="686"/>
                    </a:cubicBezTo>
                    <a:cubicBezTo>
                      <a:pt x="119" y="686"/>
                      <a:pt x="144" y="674"/>
                      <a:pt x="160" y="645"/>
                    </a:cubicBezTo>
                    <a:cubicBezTo>
                      <a:pt x="230" y="516"/>
                      <a:pt x="429" y="64"/>
                      <a:pt x="187" y="5"/>
                    </a:cubicBezTo>
                    <a:cubicBezTo>
                      <a:pt x="176" y="2"/>
                      <a:pt x="166" y="1"/>
                      <a:pt x="15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247875" y="1145050"/>
                <a:ext cx="63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16" extrusionOk="0">
                    <a:moveTo>
                      <a:pt x="149" y="1"/>
                    </a:moveTo>
                    <a:cubicBezTo>
                      <a:pt x="106" y="1"/>
                      <a:pt x="61" y="23"/>
                      <a:pt x="44" y="69"/>
                    </a:cubicBezTo>
                    <a:cubicBezTo>
                      <a:pt x="6" y="219"/>
                      <a:pt x="1" y="364"/>
                      <a:pt x="11" y="515"/>
                    </a:cubicBezTo>
                    <a:cubicBezTo>
                      <a:pt x="19" y="582"/>
                      <a:pt x="75" y="616"/>
                      <a:pt x="126" y="616"/>
                    </a:cubicBezTo>
                    <a:cubicBezTo>
                      <a:pt x="178" y="616"/>
                      <a:pt x="226" y="582"/>
                      <a:pt x="221" y="515"/>
                    </a:cubicBezTo>
                    <a:cubicBezTo>
                      <a:pt x="216" y="375"/>
                      <a:pt x="226" y="230"/>
                      <a:pt x="243" y="95"/>
                    </a:cubicBezTo>
                    <a:cubicBezTo>
                      <a:pt x="251" y="33"/>
                      <a:pt x="202" y="1"/>
                      <a:pt x="14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54050" y="1130175"/>
                <a:ext cx="223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301" extrusionOk="0">
                    <a:moveTo>
                      <a:pt x="551" y="1"/>
                    </a:moveTo>
                    <a:cubicBezTo>
                      <a:pt x="401" y="1"/>
                      <a:pt x="239" y="34"/>
                      <a:pt x="146" y="56"/>
                    </a:cubicBezTo>
                    <a:cubicBezTo>
                      <a:pt x="0" y="91"/>
                      <a:pt x="52" y="301"/>
                      <a:pt x="187" y="301"/>
                    </a:cubicBezTo>
                    <a:cubicBezTo>
                      <a:pt x="197" y="301"/>
                      <a:pt x="206" y="300"/>
                      <a:pt x="216" y="298"/>
                    </a:cubicBezTo>
                    <a:cubicBezTo>
                      <a:pt x="305" y="277"/>
                      <a:pt x="394" y="262"/>
                      <a:pt x="488" y="262"/>
                    </a:cubicBezTo>
                    <a:cubicBezTo>
                      <a:pt x="513" y="262"/>
                      <a:pt x="539" y="263"/>
                      <a:pt x="565" y="266"/>
                    </a:cubicBezTo>
                    <a:cubicBezTo>
                      <a:pt x="611" y="268"/>
                      <a:pt x="662" y="276"/>
                      <a:pt x="711" y="276"/>
                    </a:cubicBezTo>
                    <a:cubicBezTo>
                      <a:pt x="760" y="276"/>
                      <a:pt x="807" y="268"/>
                      <a:pt x="845" y="239"/>
                    </a:cubicBezTo>
                    <a:cubicBezTo>
                      <a:pt x="877" y="212"/>
                      <a:pt x="893" y="169"/>
                      <a:pt x="872" y="131"/>
                    </a:cubicBezTo>
                    <a:cubicBezTo>
                      <a:pt x="825" y="31"/>
                      <a:pt x="694" y="1"/>
                      <a:pt x="55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86275" y="1130300"/>
                <a:ext cx="1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265" extrusionOk="0">
                    <a:moveTo>
                      <a:pt x="436" y="1"/>
                    </a:moveTo>
                    <a:cubicBezTo>
                      <a:pt x="320" y="1"/>
                      <a:pt x="198" y="43"/>
                      <a:pt x="94" y="99"/>
                    </a:cubicBezTo>
                    <a:cubicBezTo>
                      <a:pt x="0" y="141"/>
                      <a:pt x="61" y="265"/>
                      <a:pt x="149" y="265"/>
                    </a:cubicBezTo>
                    <a:cubicBezTo>
                      <a:pt x="162" y="265"/>
                      <a:pt x="176" y="262"/>
                      <a:pt x="190" y="255"/>
                    </a:cubicBezTo>
                    <a:cubicBezTo>
                      <a:pt x="276" y="218"/>
                      <a:pt x="362" y="207"/>
                      <a:pt x="459" y="207"/>
                    </a:cubicBezTo>
                    <a:cubicBezTo>
                      <a:pt x="524" y="207"/>
                      <a:pt x="620" y="169"/>
                      <a:pt x="588" y="83"/>
                    </a:cubicBezTo>
                    <a:cubicBezTo>
                      <a:pt x="577" y="51"/>
                      <a:pt x="551" y="19"/>
                      <a:pt x="518" y="8"/>
                    </a:cubicBezTo>
                    <a:cubicBezTo>
                      <a:pt x="492" y="3"/>
                      <a:pt x="464" y="1"/>
                      <a:pt x="43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304250" y="1127250"/>
                <a:ext cx="155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18" extrusionOk="0">
                    <a:moveTo>
                      <a:pt x="453" y="1"/>
                    </a:moveTo>
                    <a:cubicBezTo>
                      <a:pt x="408" y="1"/>
                      <a:pt x="363" y="15"/>
                      <a:pt x="315" y="23"/>
                    </a:cubicBezTo>
                    <a:cubicBezTo>
                      <a:pt x="262" y="39"/>
                      <a:pt x="203" y="49"/>
                      <a:pt x="149" y="66"/>
                    </a:cubicBezTo>
                    <a:cubicBezTo>
                      <a:pt x="0" y="100"/>
                      <a:pt x="48" y="318"/>
                      <a:pt x="183" y="318"/>
                    </a:cubicBezTo>
                    <a:cubicBezTo>
                      <a:pt x="194" y="318"/>
                      <a:pt x="206" y="316"/>
                      <a:pt x="219" y="313"/>
                    </a:cubicBezTo>
                    <a:cubicBezTo>
                      <a:pt x="326" y="286"/>
                      <a:pt x="471" y="281"/>
                      <a:pt x="552" y="200"/>
                    </a:cubicBezTo>
                    <a:cubicBezTo>
                      <a:pt x="622" y="141"/>
                      <a:pt x="579" y="33"/>
                      <a:pt x="498" y="6"/>
                    </a:cubicBezTo>
                    <a:cubicBezTo>
                      <a:pt x="483" y="2"/>
                      <a:pt x="468" y="1"/>
                      <a:pt x="45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326737" y="2473412"/>
              <a:ext cx="507628" cy="174355"/>
              <a:chOff x="1538650" y="1788750"/>
              <a:chExt cx="184150" cy="63250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1538650" y="1788750"/>
                <a:ext cx="162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2004" extrusionOk="0">
                    <a:moveTo>
                      <a:pt x="6428" y="0"/>
                    </a:moveTo>
                    <a:cubicBezTo>
                      <a:pt x="6409" y="0"/>
                      <a:pt x="6390" y="6"/>
                      <a:pt x="6371" y="8"/>
                    </a:cubicBezTo>
                    <a:lnTo>
                      <a:pt x="6366" y="8"/>
                    </a:lnTo>
                    <a:cubicBezTo>
                      <a:pt x="6280" y="30"/>
                      <a:pt x="6183" y="52"/>
                      <a:pt x="6091" y="78"/>
                    </a:cubicBezTo>
                    <a:lnTo>
                      <a:pt x="5446" y="256"/>
                    </a:lnTo>
                    <a:cubicBezTo>
                      <a:pt x="5290" y="299"/>
                      <a:pt x="5134" y="347"/>
                      <a:pt x="4984" y="385"/>
                    </a:cubicBezTo>
                    <a:lnTo>
                      <a:pt x="4866" y="417"/>
                    </a:lnTo>
                    <a:cubicBezTo>
                      <a:pt x="4194" y="605"/>
                      <a:pt x="3505" y="793"/>
                      <a:pt x="2823" y="1008"/>
                    </a:cubicBezTo>
                    <a:cubicBezTo>
                      <a:pt x="2538" y="1100"/>
                      <a:pt x="2247" y="1191"/>
                      <a:pt x="1957" y="1277"/>
                    </a:cubicBezTo>
                    <a:cubicBezTo>
                      <a:pt x="1688" y="1369"/>
                      <a:pt x="1414" y="1449"/>
                      <a:pt x="1145" y="1535"/>
                    </a:cubicBezTo>
                    <a:cubicBezTo>
                      <a:pt x="989" y="1584"/>
                      <a:pt x="839" y="1627"/>
                      <a:pt x="688" y="1675"/>
                    </a:cubicBezTo>
                    <a:cubicBezTo>
                      <a:pt x="511" y="1729"/>
                      <a:pt x="344" y="1783"/>
                      <a:pt x="167" y="1836"/>
                    </a:cubicBezTo>
                    <a:cubicBezTo>
                      <a:pt x="161" y="1836"/>
                      <a:pt x="151" y="1842"/>
                      <a:pt x="145" y="1842"/>
                    </a:cubicBezTo>
                    <a:cubicBezTo>
                      <a:pt x="97" y="1858"/>
                      <a:pt x="48" y="1869"/>
                      <a:pt x="16" y="1912"/>
                    </a:cubicBezTo>
                    <a:lnTo>
                      <a:pt x="0" y="1928"/>
                    </a:lnTo>
                    <a:lnTo>
                      <a:pt x="16" y="1949"/>
                    </a:lnTo>
                    <a:cubicBezTo>
                      <a:pt x="43" y="1992"/>
                      <a:pt x="75" y="2003"/>
                      <a:pt x="102" y="2003"/>
                    </a:cubicBezTo>
                    <a:cubicBezTo>
                      <a:pt x="118" y="2003"/>
                      <a:pt x="134" y="2003"/>
                      <a:pt x="145" y="1998"/>
                    </a:cubicBezTo>
                    <a:lnTo>
                      <a:pt x="188" y="1992"/>
                    </a:lnTo>
                    <a:cubicBezTo>
                      <a:pt x="263" y="1976"/>
                      <a:pt x="339" y="1965"/>
                      <a:pt x="414" y="1944"/>
                    </a:cubicBezTo>
                    <a:lnTo>
                      <a:pt x="629" y="1885"/>
                    </a:lnTo>
                    <a:cubicBezTo>
                      <a:pt x="1005" y="1783"/>
                      <a:pt x="1392" y="1675"/>
                      <a:pt x="1774" y="1568"/>
                    </a:cubicBezTo>
                    <a:cubicBezTo>
                      <a:pt x="2151" y="1460"/>
                      <a:pt x="2521" y="1353"/>
                      <a:pt x="2892" y="1245"/>
                    </a:cubicBezTo>
                    <a:cubicBezTo>
                      <a:pt x="3194" y="1132"/>
                      <a:pt x="3495" y="1046"/>
                      <a:pt x="3806" y="955"/>
                    </a:cubicBezTo>
                    <a:cubicBezTo>
                      <a:pt x="3978" y="901"/>
                      <a:pt x="4161" y="858"/>
                      <a:pt x="4339" y="810"/>
                    </a:cubicBezTo>
                    <a:cubicBezTo>
                      <a:pt x="4645" y="729"/>
                      <a:pt x="4968" y="643"/>
                      <a:pt x="5280" y="541"/>
                    </a:cubicBezTo>
                    <a:cubicBezTo>
                      <a:pt x="5376" y="508"/>
                      <a:pt x="5478" y="471"/>
                      <a:pt x="5575" y="444"/>
                    </a:cubicBezTo>
                    <a:lnTo>
                      <a:pt x="6177" y="245"/>
                    </a:lnTo>
                    <a:cubicBezTo>
                      <a:pt x="6253" y="218"/>
                      <a:pt x="6317" y="186"/>
                      <a:pt x="6387" y="159"/>
                    </a:cubicBezTo>
                    <a:cubicBezTo>
                      <a:pt x="6409" y="148"/>
                      <a:pt x="6425" y="138"/>
                      <a:pt x="6446" y="132"/>
                    </a:cubicBezTo>
                    <a:cubicBezTo>
                      <a:pt x="6495" y="111"/>
                      <a:pt x="6505" y="78"/>
                      <a:pt x="6495" y="35"/>
                    </a:cubicBezTo>
                    <a:lnTo>
                      <a:pt x="6495" y="30"/>
                    </a:lnTo>
                    <a:lnTo>
                      <a:pt x="6489" y="25"/>
                    </a:lnTo>
                    <a:cubicBezTo>
                      <a:pt x="6468" y="6"/>
                      <a:pt x="6448" y="0"/>
                      <a:pt x="642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603825" y="1813150"/>
                <a:ext cx="1138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1049" extrusionOk="0">
                    <a:moveTo>
                      <a:pt x="4409" y="0"/>
                    </a:moveTo>
                    <a:lnTo>
                      <a:pt x="4328" y="6"/>
                    </a:lnTo>
                    <a:cubicBezTo>
                      <a:pt x="4237" y="16"/>
                      <a:pt x="4140" y="27"/>
                      <a:pt x="4049" y="43"/>
                    </a:cubicBezTo>
                    <a:cubicBezTo>
                      <a:pt x="3737" y="97"/>
                      <a:pt x="3425" y="156"/>
                      <a:pt x="3070" y="221"/>
                    </a:cubicBezTo>
                    <a:lnTo>
                      <a:pt x="2974" y="242"/>
                    </a:lnTo>
                    <a:cubicBezTo>
                      <a:pt x="2678" y="296"/>
                      <a:pt x="2366" y="355"/>
                      <a:pt x="2065" y="425"/>
                    </a:cubicBezTo>
                    <a:cubicBezTo>
                      <a:pt x="1694" y="506"/>
                      <a:pt x="1307" y="592"/>
                      <a:pt x="834" y="705"/>
                    </a:cubicBezTo>
                    <a:cubicBezTo>
                      <a:pt x="667" y="748"/>
                      <a:pt x="501" y="796"/>
                      <a:pt x="339" y="839"/>
                    </a:cubicBezTo>
                    <a:cubicBezTo>
                      <a:pt x="280" y="855"/>
                      <a:pt x="226" y="877"/>
                      <a:pt x="162" y="887"/>
                    </a:cubicBezTo>
                    <a:lnTo>
                      <a:pt x="151" y="893"/>
                    </a:lnTo>
                    <a:cubicBezTo>
                      <a:pt x="108" y="909"/>
                      <a:pt x="70" y="914"/>
                      <a:pt x="27" y="946"/>
                    </a:cubicBezTo>
                    <a:lnTo>
                      <a:pt x="1" y="973"/>
                    </a:lnTo>
                    <a:lnTo>
                      <a:pt x="44" y="1011"/>
                    </a:lnTo>
                    <a:cubicBezTo>
                      <a:pt x="76" y="1038"/>
                      <a:pt x="92" y="1049"/>
                      <a:pt x="108" y="1049"/>
                    </a:cubicBezTo>
                    <a:lnTo>
                      <a:pt x="124" y="1049"/>
                    </a:lnTo>
                    <a:lnTo>
                      <a:pt x="156" y="1043"/>
                    </a:lnTo>
                    <a:lnTo>
                      <a:pt x="296" y="1022"/>
                    </a:lnTo>
                    <a:cubicBezTo>
                      <a:pt x="452" y="989"/>
                      <a:pt x="608" y="963"/>
                      <a:pt x="764" y="930"/>
                    </a:cubicBezTo>
                    <a:cubicBezTo>
                      <a:pt x="941" y="893"/>
                      <a:pt x="1119" y="855"/>
                      <a:pt x="1302" y="823"/>
                    </a:cubicBezTo>
                    <a:lnTo>
                      <a:pt x="1554" y="774"/>
                    </a:lnTo>
                    <a:cubicBezTo>
                      <a:pt x="2199" y="645"/>
                      <a:pt x="2866" y="516"/>
                      <a:pt x="3511" y="366"/>
                    </a:cubicBezTo>
                    <a:cubicBezTo>
                      <a:pt x="3759" y="301"/>
                      <a:pt x="4006" y="242"/>
                      <a:pt x="4248" y="178"/>
                    </a:cubicBezTo>
                    <a:lnTo>
                      <a:pt x="4474" y="113"/>
                    </a:lnTo>
                    <a:lnTo>
                      <a:pt x="4479" y="113"/>
                    </a:lnTo>
                    <a:cubicBezTo>
                      <a:pt x="4500" y="108"/>
                      <a:pt x="4554" y="102"/>
                      <a:pt x="4554" y="32"/>
                    </a:cubicBezTo>
                    <a:lnTo>
                      <a:pt x="455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635825" y="1831825"/>
                <a:ext cx="869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807" extrusionOk="0">
                    <a:moveTo>
                      <a:pt x="3393" y="1"/>
                    </a:moveTo>
                    <a:cubicBezTo>
                      <a:pt x="3339" y="6"/>
                      <a:pt x="3280" y="11"/>
                      <a:pt x="3226" y="22"/>
                    </a:cubicBezTo>
                    <a:cubicBezTo>
                      <a:pt x="3086" y="38"/>
                      <a:pt x="2936" y="54"/>
                      <a:pt x="2796" y="81"/>
                    </a:cubicBezTo>
                    <a:cubicBezTo>
                      <a:pt x="2446" y="135"/>
                      <a:pt x="2097" y="194"/>
                      <a:pt x="1758" y="264"/>
                    </a:cubicBezTo>
                    <a:cubicBezTo>
                      <a:pt x="1430" y="323"/>
                      <a:pt x="1134" y="377"/>
                      <a:pt x="839" y="452"/>
                    </a:cubicBezTo>
                    <a:cubicBezTo>
                      <a:pt x="672" y="490"/>
                      <a:pt x="505" y="538"/>
                      <a:pt x="344" y="592"/>
                    </a:cubicBezTo>
                    <a:cubicBezTo>
                      <a:pt x="296" y="603"/>
                      <a:pt x="247" y="619"/>
                      <a:pt x="199" y="640"/>
                    </a:cubicBezTo>
                    <a:cubicBezTo>
                      <a:pt x="145" y="651"/>
                      <a:pt x="91" y="673"/>
                      <a:pt x="32" y="737"/>
                    </a:cubicBezTo>
                    <a:lnTo>
                      <a:pt x="0" y="780"/>
                    </a:lnTo>
                    <a:lnTo>
                      <a:pt x="54" y="791"/>
                    </a:lnTo>
                    <a:cubicBezTo>
                      <a:pt x="65" y="791"/>
                      <a:pt x="81" y="802"/>
                      <a:pt x="86" y="802"/>
                    </a:cubicBezTo>
                    <a:cubicBezTo>
                      <a:pt x="108" y="807"/>
                      <a:pt x="118" y="807"/>
                      <a:pt x="134" y="807"/>
                    </a:cubicBezTo>
                    <a:lnTo>
                      <a:pt x="140" y="807"/>
                    </a:lnTo>
                    <a:cubicBezTo>
                      <a:pt x="221" y="802"/>
                      <a:pt x="296" y="785"/>
                      <a:pt x="371" y="780"/>
                    </a:cubicBezTo>
                    <a:cubicBezTo>
                      <a:pt x="457" y="764"/>
                      <a:pt x="538" y="753"/>
                      <a:pt x="624" y="737"/>
                    </a:cubicBezTo>
                    <a:cubicBezTo>
                      <a:pt x="844" y="705"/>
                      <a:pt x="1075" y="673"/>
                      <a:pt x="1301" y="630"/>
                    </a:cubicBezTo>
                    <a:cubicBezTo>
                      <a:pt x="1677" y="565"/>
                      <a:pt x="2065" y="484"/>
                      <a:pt x="2441" y="404"/>
                    </a:cubicBezTo>
                    <a:lnTo>
                      <a:pt x="2495" y="388"/>
                    </a:lnTo>
                    <a:cubicBezTo>
                      <a:pt x="2742" y="334"/>
                      <a:pt x="2979" y="291"/>
                      <a:pt x="3210" y="210"/>
                    </a:cubicBezTo>
                    <a:cubicBezTo>
                      <a:pt x="3280" y="183"/>
                      <a:pt x="3355" y="146"/>
                      <a:pt x="3414" y="119"/>
                    </a:cubicBezTo>
                    <a:cubicBezTo>
                      <a:pt x="3425" y="113"/>
                      <a:pt x="3479" y="87"/>
                      <a:pt x="3468" y="33"/>
                    </a:cubicBezTo>
                    <a:lnTo>
                      <a:pt x="3446" y="11"/>
                    </a:lnTo>
                    <a:lnTo>
                      <a:pt x="3425" y="6"/>
                    </a:lnTo>
                    <a:cubicBezTo>
                      <a:pt x="3419" y="6"/>
                      <a:pt x="3409" y="1"/>
                      <a:pt x="339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332931" y="2938133"/>
              <a:ext cx="144150" cy="212824"/>
              <a:chOff x="5314550" y="2172025"/>
              <a:chExt cx="43975" cy="64925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5330950" y="2172025"/>
                <a:ext cx="137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97" extrusionOk="0">
                    <a:moveTo>
                      <a:pt x="297" y="1"/>
                    </a:moveTo>
                    <a:cubicBezTo>
                      <a:pt x="257" y="1"/>
                      <a:pt x="216" y="11"/>
                      <a:pt x="178" y="32"/>
                    </a:cubicBezTo>
                    <a:cubicBezTo>
                      <a:pt x="172" y="32"/>
                      <a:pt x="161" y="38"/>
                      <a:pt x="156" y="38"/>
                    </a:cubicBezTo>
                    <a:cubicBezTo>
                      <a:pt x="0" y="140"/>
                      <a:pt x="0" y="371"/>
                      <a:pt x="156" y="457"/>
                    </a:cubicBezTo>
                    <a:cubicBezTo>
                      <a:pt x="161" y="457"/>
                      <a:pt x="172" y="462"/>
                      <a:pt x="178" y="462"/>
                    </a:cubicBezTo>
                    <a:cubicBezTo>
                      <a:pt x="216" y="485"/>
                      <a:pt x="258" y="496"/>
                      <a:pt x="298" y="496"/>
                    </a:cubicBezTo>
                    <a:cubicBezTo>
                      <a:pt x="427" y="496"/>
                      <a:pt x="549" y="390"/>
                      <a:pt x="549" y="247"/>
                    </a:cubicBezTo>
                    <a:cubicBezTo>
                      <a:pt x="549" y="104"/>
                      <a:pt x="426" y="1"/>
                      <a:pt x="297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314550" y="2197000"/>
                <a:ext cx="43975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443" extrusionOk="0">
                    <a:moveTo>
                      <a:pt x="640" y="16"/>
                    </a:moveTo>
                    <a:cubicBezTo>
                      <a:pt x="482" y="16"/>
                      <a:pt x="325" y="19"/>
                      <a:pt x="167" y="22"/>
                    </a:cubicBezTo>
                    <a:cubicBezTo>
                      <a:pt x="0" y="28"/>
                      <a:pt x="6" y="264"/>
                      <a:pt x="167" y="286"/>
                    </a:cubicBezTo>
                    <a:cubicBezTo>
                      <a:pt x="425" y="313"/>
                      <a:pt x="678" y="340"/>
                      <a:pt x="936" y="372"/>
                    </a:cubicBezTo>
                    <a:cubicBezTo>
                      <a:pt x="1088" y="390"/>
                      <a:pt x="1256" y="443"/>
                      <a:pt x="1417" y="443"/>
                    </a:cubicBezTo>
                    <a:cubicBezTo>
                      <a:pt x="1488" y="443"/>
                      <a:pt x="1558" y="432"/>
                      <a:pt x="1624" y="404"/>
                    </a:cubicBezTo>
                    <a:cubicBezTo>
                      <a:pt x="1742" y="350"/>
                      <a:pt x="1758" y="216"/>
                      <a:pt x="1662" y="146"/>
                    </a:cubicBezTo>
                    <a:cubicBezTo>
                      <a:pt x="1468" y="1"/>
                      <a:pt x="1215" y="28"/>
                      <a:pt x="989" y="22"/>
                    </a:cubicBezTo>
                    <a:cubicBezTo>
                      <a:pt x="871" y="18"/>
                      <a:pt x="755" y="16"/>
                      <a:pt x="640" y="1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329475" y="2225375"/>
                <a:ext cx="129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63" extrusionOk="0">
                    <a:moveTo>
                      <a:pt x="290" y="0"/>
                    </a:moveTo>
                    <a:cubicBezTo>
                      <a:pt x="248" y="0"/>
                      <a:pt x="207" y="13"/>
                      <a:pt x="167" y="33"/>
                    </a:cubicBezTo>
                    <a:cubicBezTo>
                      <a:pt x="161" y="33"/>
                      <a:pt x="156" y="38"/>
                      <a:pt x="151" y="38"/>
                    </a:cubicBezTo>
                    <a:cubicBezTo>
                      <a:pt x="0" y="102"/>
                      <a:pt x="0" y="361"/>
                      <a:pt x="151" y="425"/>
                    </a:cubicBezTo>
                    <a:cubicBezTo>
                      <a:pt x="156" y="425"/>
                      <a:pt x="161" y="430"/>
                      <a:pt x="167" y="430"/>
                    </a:cubicBezTo>
                    <a:cubicBezTo>
                      <a:pt x="209" y="450"/>
                      <a:pt x="252" y="463"/>
                      <a:pt x="294" y="463"/>
                    </a:cubicBezTo>
                    <a:cubicBezTo>
                      <a:pt x="331" y="463"/>
                      <a:pt x="368" y="453"/>
                      <a:pt x="403" y="430"/>
                    </a:cubicBezTo>
                    <a:cubicBezTo>
                      <a:pt x="478" y="393"/>
                      <a:pt x="516" y="312"/>
                      <a:pt x="516" y="231"/>
                    </a:cubicBezTo>
                    <a:cubicBezTo>
                      <a:pt x="516" y="151"/>
                      <a:pt x="478" y="70"/>
                      <a:pt x="403" y="33"/>
                    </a:cubicBezTo>
                    <a:cubicBezTo>
                      <a:pt x="365" y="10"/>
                      <a:pt x="328" y="0"/>
                      <a:pt x="29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74;p2"/>
            <p:cNvSpPr/>
            <p:nvPr/>
          </p:nvSpPr>
          <p:spPr>
            <a:xfrm>
              <a:off x="6881175" y="4482475"/>
              <a:ext cx="167203" cy="219455"/>
            </a:xfrm>
            <a:custGeom>
              <a:avLst/>
              <a:gdLst/>
              <a:ahLst/>
              <a:cxnLst/>
              <a:rect l="l" t="t" r="r" b="b"/>
              <a:pathLst>
                <a:path w="1464" h="1862" extrusionOk="0">
                  <a:moveTo>
                    <a:pt x="742" y="0"/>
                  </a:moveTo>
                  <a:cubicBezTo>
                    <a:pt x="714" y="0"/>
                    <a:pt x="689" y="3"/>
                    <a:pt x="667" y="7"/>
                  </a:cubicBezTo>
                  <a:cubicBezTo>
                    <a:pt x="339" y="50"/>
                    <a:pt x="22" y="426"/>
                    <a:pt x="1" y="787"/>
                  </a:cubicBezTo>
                  <a:cubicBezTo>
                    <a:pt x="1" y="824"/>
                    <a:pt x="28" y="856"/>
                    <a:pt x="65" y="856"/>
                  </a:cubicBezTo>
                  <a:cubicBezTo>
                    <a:pt x="108" y="856"/>
                    <a:pt x="141" y="830"/>
                    <a:pt x="141" y="792"/>
                  </a:cubicBezTo>
                  <a:cubicBezTo>
                    <a:pt x="162" y="507"/>
                    <a:pt x="431" y="184"/>
                    <a:pt x="684" y="147"/>
                  </a:cubicBezTo>
                  <a:cubicBezTo>
                    <a:pt x="700" y="144"/>
                    <a:pt x="716" y="143"/>
                    <a:pt x="731" y="143"/>
                  </a:cubicBezTo>
                  <a:cubicBezTo>
                    <a:pt x="926" y="143"/>
                    <a:pt x="1032" y="326"/>
                    <a:pt x="1087" y="480"/>
                  </a:cubicBezTo>
                  <a:cubicBezTo>
                    <a:pt x="1248" y="937"/>
                    <a:pt x="436" y="1502"/>
                    <a:pt x="108" y="1684"/>
                  </a:cubicBezTo>
                  <a:cubicBezTo>
                    <a:pt x="81" y="1701"/>
                    <a:pt x="65" y="1733"/>
                    <a:pt x="71" y="1760"/>
                  </a:cubicBezTo>
                  <a:cubicBezTo>
                    <a:pt x="81" y="1787"/>
                    <a:pt x="103" y="1813"/>
                    <a:pt x="135" y="1819"/>
                  </a:cubicBezTo>
                  <a:cubicBezTo>
                    <a:pt x="323" y="1851"/>
                    <a:pt x="522" y="1862"/>
                    <a:pt x="710" y="1862"/>
                  </a:cubicBezTo>
                  <a:cubicBezTo>
                    <a:pt x="1076" y="1862"/>
                    <a:pt x="1377" y="1819"/>
                    <a:pt x="1399" y="1813"/>
                  </a:cubicBezTo>
                  <a:cubicBezTo>
                    <a:pt x="1436" y="1808"/>
                    <a:pt x="1463" y="1770"/>
                    <a:pt x="1458" y="1733"/>
                  </a:cubicBezTo>
                  <a:cubicBezTo>
                    <a:pt x="1438" y="1703"/>
                    <a:pt x="1409" y="1678"/>
                    <a:pt x="1376" y="1678"/>
                  </a:cubicBezTo>
                  <a:cubicBezTo>
                    <a:pt x="1373" y="1678"/>
                    <a:pt x="1370" y="1679"/>
                    <a:pt x="1366" y="1679"/>
                  </a:cubicBezTo>
                  <a:cubicBezTo>
                    <a:pt x="1358" y="1679"/>
                    <a:pt x="1061" y="1722"/>
                    <a:pt x="707" y="1722"/>
                  </a:cubicBezTo>
                  <a:cubicBezTo>
                    <a:pt x="593" y="1722"/>
                    <a:pt x="473" y="1718"/>
                    <a:pt x="356" y="1706"/>
                  </a:cubicBezTo>
                  <a:cubicBezTo>
                    <a:pt x="705" y="1486"/>
                    <a:pt x="1409" y="959"/>
                    <a:pt x="1221" y="437"/>
                  </a:cubicBezTo>
                  <a:cubicBezTo>
                    <a:pt x="1094" y="79"/>
                    <a:pt x="887" y="0"/>
                    <a:pt x="74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66225" y="653055"/>
              <a:ext cx="80853" cy="219455"/>
            </a:xfrm>
            <a:custGeom>
              <a:avLst/>
              <a:gdLst/>
              <a:ahLst/>
              <a:cxnLst/>
              <a:rect l="l" t="t" r="r" b="b"/>
              <a:pathLst>
                <a:path w="706" h="1981" extrusionOk="0">
                  <a:moveTo>
                    <a:pt x="583" y="0"/>
                  </a:moveTo>
                  <a:cubicBezTo>
                    <a:pt x="562" y="0"/>
                    <a:pt x="541" y="7"/>
                    <a:pt x="533" y="24"/>
                  </a:cubicBezTo>
                  <a:lnTo>
                    <a:pt x="28" y="637"/>
                  </a:lnTo>
                  <a:cubicBezTo>
                    <a:pt x="1" y="669"/>
                    <a:pt x="6" y="707"/>
                    <a:pt x="33" y="734"/>
                  </a:cubicBezTo>
                  <a:cubicBezTo>
                    <a:pt x="48" y="746"/>
                    <a:pt x="64" y="751"/>
                    <a:pt x="81" y="751"/>
                  </a:cubicBezTo>
                  <a:cubicBezTo>
                    <a:pt x="101" y="751"/>
                    <a:pt x="121" y="743"/>
                    <a:pt x="135" y="728"/>
                  </a:cubicBezTo>
                  <a:lnTo>
                    <a:pt x="533" y="250"/>
                  </a:lnTo>
                  <a:cubicBezTo>
                    <a:pt x="560" y="610"/>
                    <a:pt x="555" y="1104"/>
                    <a:pt x="544" y="1449"/>
                  </a:cubicBezTo>
                  <a:cubicBezTo>
                    <a:pt x="539" y="1949"/>
                    <a:pt x="539" y="1949"/>
                    <a:pt x="592" y="1970"/>
                  </a:cubicBezTo>
                  <a:cubicBezTo>
                    <a:pt x="598" y="1981"/>
                    <a:pt x="614" y="1981"/>
                    <a:pt x="619" y="1981"/>
                  </a:cubicBezTo>
                  <a:cubicBezTo>
                    <a:pt x="641" y="1981"/>
                    <a:pt x="657" y="1970"/>
                    <a:pt x="673" y="1959"/>
                  </a:cubicBezTo>
                  <a:cubicBezTo>
                    <a:pt x="694" y="1938"/>
                    <a:pt x="700" y="1900"/>
                    <a:pt x="684" y="1873"/>
                  </a:cubicBezTo>
                  <a:cubicBezTo>
                    <a:pt x="678" y="1820"/>
                    <a:pt x="678" y="1631"/>
                    <a:pt x="689" y="1454"/>
                  </a:cubicBezTo>
                  <a:cubicBezTo>
                    <a:pt x="694" y="1045"/>
                    <a:pt x="705" y="422"/>
                    <a:pt x="662" y="67"/>
                  </a:cubicBezTo>
                  <a:cubicBezTo>
                    <a:pt x="651" y="35"/>
                    <a:pt x="630" y="13"/>
                    <a:pt x="603" y="2"/>
                  </a:cubicBezTo>
                  <a:cubicBezTo>
                    <a:pt x="597" y="1"/>
                    <a:pt x="590" y="0"/>
                    <a:pt x="58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756391" y="204472"/>
              <a:ext cx="172431" cy="219455"/>
            </a:xfrm>
            <a:custGeom>
              <a:avLst/>
              <a:gdLst/>
              <a:ahLst/>
              <a:cxnLst/>
              <a:rect l="l" t="t" r="r" b="b"/>
              <a:pathLst>
                <a:path w="1173" h="1452" extrusionOk="0">
                  <a:moveTo>
                    <a:pt x="587" y="1"/>
                  </a:moveTo>
                  <a:cubicBezTo>
                    <a:pt x="567" y="1"/>
                    <a:pt x="547" y="2"/>
                    <a:pt x="528" y="5"/>
                  </a:cubicBezTo>
                  <a:cubicBezTo>
                    <a:pt x="366" y="26"/>
                    <a:pt x="232" y="107"/>
                    <a:pt x="114" y="182"/>
                  </a:cubicBezTo>
                  <a:cubicBezTo>
                    <a:pt x="81" y="204"/>
                    <a:pt x="65" y="247"/>
                    <a:pt x="87" y="285"/>
                  </a:cubicBezTo>
                  <a:cubicBezTo>
                    <a:pt x="102" y="307"/>
                    <a:pt x="127" y="319"/>
                    <a:pt x="153" y="319"/>
                  </a:cubicBezTo>
                  <a:cubicBezTo>
                    <a:pt x="165" y="319"/>
                    <a:pt x="177" y="316"/>
                    <a:pt x="189" y="311"/>
                  </a:cubicBezTo>
                  <a:cubicBezTo>
                    <a:pt x="297" y="242"/>
                    <a:pt x="420" y="166"/>
                    <a:pt x="549" y="156"/>
                  </a:cubicBezTo>
                  <a:cubicBezTo>
                    <a:pt x="564" y="153"/>
                    <a:pt x="579" y="152"/>
                    <a:pt x="594" y="152"/>
                  </a:cubicBezTo>
                  <a:cubicBezTo>
                    <a:pt x="692" y="152"/>
                    <a:pt x="798" y="196"/>
                    <a:pt x="840" y="285"/>
                  </a:cubicBezTo>
                  <a:cubicBezTo>
                    <a:pt x="888" y="381"/>
                    <a:pt x="823" y="516"/>
                    <a:pt x="732" y="586"/>
                  </a:cubicBezTo>
                  <a:cubicBezTo>
                    <a:pt x="705" y="580"/>
                    <a:pt x="678" y="580"/>
                    <a:pt x="646" y="580"/>
                  </a:cubicBezTo>
                  <a:cubicBezTo>
                    <a:pt x="624" y="579"/>
                    <a:pt x="601" y="578"/>
                    <a:pt x="579" y="578"/>
                  </a:cubicBezTo>
                  <a:cubicBezTo>
                    <a:pt x="454" y="578"/>
                    <a:pt x="335" y="603"/>
                    <a:pt x="216" y="639"/>
                  </a:cubicBezTo>
                  <a:cubicBezTo>
                    <a:pt x="178" y="650"/>
                    <a:pt x="162" y="677"/>
                    <a:pt x="168" y="715"/>
                  </a:cubicBezTo>
                  <a:cubicBezTo>
                    <a:pt x="168" y="747"/>
                    <a:pt x="194" y="774"/>
                    <a:pt x="227" y="779"/>
                  </a:cubicBezTo>
                  <a:cubicBezTo>
                    <a:pt x="289" y="791"/>
                    <a:pt x="365" y="802"/>
                    <a:pt x="447" y="802"/>
                  </a:cubicBezTo>
                  <a:cubicBezTo>
                    <a:pt x="550" y="802"/>
                    <a:pt x="662" y="785"/>
                    <a:pt x="764" y="731"/>
                  </a:cubicBezTo>
                  <a:cubicBezTo>
                    <a:pt x="840" y="747"/>
                    <a:pt x="915" y="779"/>
                    <a:pt x="947" y="849"/>
                  </a:cubicBezTo>
                  <a:cubicBezTo>
                    <a:pt x="1006" y="946"/>
                    <a:pt x="942" y="1096"/>
                    <a:pt x="850" y="1161"/>
                  </a:cubicBezTo>
                  <a:cubicBezTo>
                    <a:pt x="743" y="1242"/>
                    <a:pt x="603" y="1279"/>
                    <a:pt x="447" y="1295"/>
                  </a:cubicBezTo>
                  <a:cubicBezTo>
                    <a:pt x="396" y="1304"/>
                    <a:pt x="351" y="1308"/>
                    <a:pt x="312" y="1308"/>
                  </a:cubicBezTo>
                  <a:cubicBezTo>
                    <a:pt x="224" y="1308"/>
                    <a:pt x="167" y="1286"/>
                    <a:pt x="141" y="1242"/>
                  </a:cubicBezTo>
                  <a:cubicBezTo>
                    <a:pt x="128" y="1222"/>
                    <a:pt x="105" y="1213"/>
                    <a:pt x="82" y="1213"/>
                  </a:cubicBezTo>
                  <a:cubicBezTo>
                    <a:pt x="67" y="1213"/>
                    <a:pt x="51" y="1217"/>
                    <a:pt x="38" y="1225"/>
                  </a:cubicBezTo>
                  <a:cubicBezTo>
                    <a:pt x="6" y="1242"/>
                    <a:pt x="1" y="1290"/>
                    <a:pt x="17" y="1322"/>
                  </a:cubicBezTo>
                  <a:cubicBezTo>
                    <a:pt x="87" y="1424"/>
                    <a:pt x="205" y="1451"/>
                    <a:pt x="313" y="1451"/>
                  </a:cubicBezTo>
                  <a:cubicBezTo>
                    <a:pt x="366" y="1451"/>
                    <a:pt x="420" y="1446"/>
                    <a:pt x="469" y="1440"/>
                  </a:cubicBezTo>
                  <a:cubicBezTo>
                    <a:pt x="630" y="1414"/>
                    <a:pt x="807" y="1376"/>
                    <a:pt x="942" y="1279"/>
                  </a:cubicBezTo>
                  <a:cubicBezTo>
                    <a:pt x="1081" y="1161"/>
                    <a:pt x="1173" y="946"/>
                    <a:pt x="1076" y="774"/>
                  </a:cubicBezTo>
                  <a:cubicBezTo>
                    <a:pt x="1028" y="704"/>
                    <a:pt x="969" y="650"/>
                    <a:pt x="893" y="618"/>
                  </a:cubicBezTo>
                  <a:cubicBezTo>
                    <a:pt x="985" y="510"/>
                    <a:pt x="1033" y="349"/>
                    <a:pt x="969" y="215"/>
                  </a:cubicBezTo>
                  <a:cubicBezTo>
                    <a:pt x="898" y="69"/>
                    <a:pt x="732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94137" y="179829"/>
              <a:ext cx="127052" cy="219457"/>
            </a:xfrm>
            <a:custGeom>
              <a:avLst/>
              <a:gdLst/>
              <a:ahLst/>
              <a:cxnLst/>
              <a:rect l="l" t="t" r="r" b="b"/>
              <a:pathLst>
                <a:path w="1184" h="2024" extrusionOk="0">
                  <a:moveTo>
                    <a:pt x="662" y="174"/>
                  </a:moveTo>
                  <a:cubicBezTo>
                    <a:pt x="754" y="174"/>
                    <a:pt x="850" y="195"/>
                    <a:pt x="936" y="238"/>
                  </a:cubicBezTo>
                  <a:cubicBezTo>
                    <a:pt x="920" y="443"/>
                    <a:pt x="840" y="669"/>
                    <a:pt x="651" y="771"/>
                  </a:cubicBezTo>
                  <a:cubicBezTo>
                    <a:pt x="610" y="794"/>
                    <a:pt x="559" y="805"/>
                    <a:pt x="506" y="805"/>
                  </a:cubicBezTo>
                  <a:cubicBezTo>
                    <a:pt x="436" y="805"/>
                    <a:pt x="363" y="786"/>
                    <a:pt x="302" y="749"/>
                  </a:cubicBezTo>
                  <a:cubicBezTo>
                    <a:pt x="259" y="722"/>
                    <a:pt x="178" y="658"/>
                    <a:pt x="178" y="545"/>
                  </a:cubicBezTo>
                  <a:cubicBezTo>
                    <a:pt x="178" y="427"/>
                    <a:pt x="264" y="330"/>
                    <a:pt x="345" y="265"/>
                  </a:cubicBezTo>
                  <a:cubicBezTo>
                    <a:pt x="436" y="206"/>
                    <a:pt x="544" y="174"/>
                    <a:pt x="662" y="174"/>
                  </a:cubicBezTo>
                  <a:close/>
                  <a:moveTo>
                    <a:pt x="649" y="0"/>
                  </a:moveTo>
                  <a:cubicBezTo>
                    <a:pt x="504" y="0"/>
                    <a:pt x="361" y="41"/>
                    <a:pt x="243" y="125"/>
                  </a:cubicBezTo>
                  <a:cubicBezTo>
                    <a:pt x="87" y="233"/>
                    <a:pt x="1" y="389"/>
                    <a:pt x="1" y="545"/>
                  </a:cubicBezTo>
                  <a:cubicBezTo>
                    <a:pt x="1" y="685"/>
                    <a:pt x="76" y="814"/>
                    <a:pt x="216" y="900"/>
                  </a:cubicBezTo>
                  <a:cubicBezTo>
                    <a:pt x="304" y="955"/>
                    <a:pt x="404" y="982"/>
                    <a:pt x="502" y="982"/>
                  </a:cubicBezTo>
                  <a:cubicBezTo>
                    <a:pt x="584" y="982"/>
                    <a:pt x="664" y="963"/>
                    <a:pt x="732" y="927"/>
                  </a:cubicBezTo>
                  <a:cubicBezTo>
                    <a:pt x="824" y="878"/>
                    <a:pt x="893" y="819"/>
                    <a:pt x="947" y="744"/>
                  </a:cubicBezTo>
                  <a:lnTo>
                    <a:pt x="979" y="1943"/>
                  </a:lnTo>
                  <a:cubicBezTo>
                    <a:pt x="979" y="1986"/>
                    <a:pt x="1022" y="2023"/>
                    <a:pt x="1071" y="2023"/>
                  </a:cubicBezTo>
                  <a:cubicBezTo>
                    <a:pt x="1114" y="2023"/>
                    <a:pt x="1157" y="1980"/>
                    <a:pt x="1151" y="1932"/>
                  </a:cubicBezTo>
                  <a:lnTo>
                    <a:pt x="1103" y="330"/>
                  </a:lnTo>
                  <a:cubicBezTo>
                    <a:pt x="1125" y="319"/>
                    <a:pt x="1135" y="314"/>
                    <a:pt x="1151" y="298"/>
                  </a:cubicBezTo>
                  <a:cubicBezTo>
                    <a:pt x="1184" y="260"/>
                    <a:pt x="1178" y="206"/>
                    <a:pt x="1146" y="179"/>
                  </a:cubicBezTo>
                  <a:cubicBezTo>
                    <a:pt x="1130" y="169"/>
                    <a:pt x="1119" y="152"/>
                    <a:pt x="1098" y="147"/>
                  </a:cubicBezTo>
                  <a:cubicBezTo>
                    <a:pt x="1092" y="99"/>
                    <a:pt x="1049" y="66"/>
                    <a:pt x="1012" y="66"/>
                  </a:cubicBezTo>
                  <a:cubicBezTo>
                    <a:pt x="996" y="66"/>
                    <a:pt x="990" y="66"/>
                    <a:pt x="974" y="72"/>
                  </a:cubicBezTo>
                  <a:cubicBezTo>
                    <a:pt x="873" y="25"/>
                    <a:pt x="761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184508" y="4320594"/>
              <a:ext cx="149303" cy="217403"/>
            </a:xfrm>
            <a:custGeom>
              <a:avLst/>
              <a:gdLst/>
              <a:ahLst/>
              <a:cxnLst/>
              <a:rect l="l" t="t" r="r" b="b"/>
              <a:pathLst>
                <a:path w="1732" h="2522" extrusionOk="0">
                  <a:moveTo>
                    <a:pt x="828" y="156"/>
                  </a:moveTo>
                  <a:cubicBezTo>
                    <a:pt x="973" y="156"/>
                    <a:pt x="1108" y="199"/>
                    <a:pt x="1215" y="285"/>
                  </a:cubicBezTo>
                  <a:cubicBezTo>
                    <a:pt x="1323" y="366"/>
                    <a:pt x="1393" y="479"/>
                    <a:pt x="1398" y="603"/>
                  </a:cubicBezTo>
                  <a:cubicBezTo>
                    <a:pt x="1409" y="855"/>
                    <a:pt x="1156" y="1076"/>
                    <a:pt x="834" y="1092"/>
                  </a:cubicBezTo>
                  <a:cubicBezTo>
                    <a:pt x="511" y="1092"/>
                    <a:pt x="242" y="898"/>
                    <a:pt x="237" y="640"/>
                  </a:cubicBezTo>
                  <a:cubicBezTo>
                    <a:pt x="226" y="522"/>
                    <a:pt x="280" y="398"/>
                    <a:pt x="387" y="312"/>
                  </a:cubicBezTo>
                  <a:cubicBezTo>
                    <a:pt x="495" y="215"/>
                    <a:pt x="645" y="156"/>
                    <a:pt x="801" y="156"/>
                  </a:cubicBezTo>
                  <a:close/>
                  <a:moveTo>
                    <a:pt x="882" y="1226"/>
                  </a:moveTo>
                  <a:cubicBezTo>
                    <a:pt x="1059" y="1226"/>
                    <a:pt x="1231" y="1280"/>
                    <a:pt x="1366" y="1382"/>
                  </a:cubicBezTo>
                  <a:cubicBezTo>
                    <a:pt x="1500" y="1479"/>
                    <a:pt x="1581" y="1624"/>
                    <a:pt x="1586" y="1775"/>
                  </a:cubicBezTo>
                  <a:cubicBezTo>
                    <a:pt x="1586" y="1925"/>
                    <a:pt x="1516" y="2070"/>
                    <a:pt x="1393" y="2189"/>
                  </a:cubicBezTo>
                  <a:cubicBezTo>
                    <a:pt x="1258" y="2301"/>
                    <a:pt x="1081" y="2377"/>
                    <a:pt x="887" y="2382"/>
                  </a:cubicBezTo>
                  <a:cubicBezTo>
                    <a:pt x="879" y="2382"/>
                    <a:pt x="870" y="2382"/>
                    <a:pt x="862" y="2382"/>
                  </a:cubicBezTo>
                  <a:cubicBezTo>
                    <a:pt x="476" y="2382"/>
                    <a:pt x="161" y="2144"/>
                    <a:pt x="145" y="1828"/>
                  </a:cubicBezTo>
                  <a:cubicBezTo>
                    <a:pt x="140" y="1678"/>
                    <a:pt x="210" y="1533"/>
                    <a:pt x="334" y="1420"/>
                  </a:cubicBezTo>
                  <a:cubicBezTo>
                    <a:pt x="468" y="1307"/>
                    <a:pt x="645" y="1232"/>
                    <a:pt x="839" y="1226"/>
                  </a:cubicBezTo>
                  <a:close/>
                  <a:moveTo>
                    <a:pt x="816" y="0"/>
                  </a:moveTo>
                  <a:cubicBezTo>
                    <a:pt x="808" y="0"/>
                    <a:pt x="799" y="0"/>
                    <a:pt x="791" y="0"/>
                  </a:cubicBezTo>
                  <a:cubicBezTo>
                    <a:pt x="602" y="11"/>
                    <a:pt x="425" y="76"/>
                    <a:pt x="296" y="199"/>
                  </a:cubicBezTo>
                  <a:cubicBezTo>
                    <a:pt x="162" y="318"/>
                    <a:pt x="86" y="474"/>
                    <a:pt x="92" y="640"/>
                  </a:cubicBezTo>
                  <a:cubicBezTo>
                    <a:pt x="102" y="871"/>
                    <a:pt x="264" y="1060"/>
                    <a:pt x="484" y="1156"/>
                  </a:cubicBezTo>
                  <a:cubicBezTo>
                    <a:pt x="398" y="1199"/>
                    <a:pt x="307" y="1248"/>
                    <a:pt x="242" y="1312"/>
                  </a:cubicBezTo>
                  <a:cubicBezTo>
                    <a:pt x="81" y="1452"/>
                    <a:pt x="0" y="1640"/>
                    <a:pt x="6" y="1839"/>
                  </a:cubicBezTo>
                  <a:cubicBezTo>
                    <a:pt x="22" y="2221"/>
                    <a:pt x="398" y="2522"/>
                    <a:pt x="855" y="2522"/>
                  </a:cubicBezTo>
                  <a:lnTo>
                    <a:pt x="893" y="2522"/>
                  </a:lnTo>
                  <a:cubicBezTo>
                    <a:pt x="1124" y="2517"/>
                    <a:pt x="1328" y="2431"/>
                    <a:pt x="1489" y="2296"/>
                  </a:cubicBezTo>
                  <a:cubicBezTo>
                    <a:pt x="1651" y="2151"/>
                    <a:pt x="1731" y="1963"/>
                    <a:pt x="1726" y="1769"/>
                  </a:cubicBezTo>
                  <a:cubicBezTo>
                    <a:pt x="1715" y="1570"/>
                    <a:pt x="1613" y="1393"/>
                    <a:pt x="1446" y="1258"/>
                  </a:cubicBezTo>
                  <a:cubicBezTo>
                    <a:pt x="1371" y="1205"/>
                    <a:pt x="1285" y="1156"/>
                    <a:pt x="1188" y="1124"/>
                  </a:cubicBezTo>
                  <a:cubicBezTo>
                    <a:pt x="1403" y="1011"/>
                    <a:pt x="1543" y="807"/>
                    <a:pt x="1538" y="581"/>
                  </a:cubicBezTo>
                  <a:cubicBezTo>
                    <a:pt x="1532" y="414"/>
                    <a:pt x="1452" y="264"/>
                    <a:pt x="1301" y="156"/>
                  </a:cubicBezTo>
                  <a:cubicBezTo>
                    <a:pt x="1168" y="54"/>
                    <a:pt x="995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71273" y="4319562"/>
              <a:ext cx="153620" cy="219457"/>
            </a:xfrm>
            <a:custGeom>
              <a:avLst/>
              <a:gdLst/>
              <a:ahLst/>
              <a:cxnLst/>
              <a:rect l="l" t="t" r="r" b="b"/>
              <a:pathLst>
                <a:path w="1501" h="2109" extrusionOk="0">
                  <a:moveTo>
                    <a:pt x="1232" y="1"/>
                  </a:moveTo>
                  <a:cubicBezTo>
                    <a:pt x="915" y="11"/>
                    <a:pt x="205" y="60"/>
                    <a:pt x="200" y="60"/>
                  </a:cubicBezTo>
                  <a:cubicBezTo>
                    <a:pt x="157" y="60"/>
                    <a:pt x="130" y="92"/>
                    <a:pt x="130" y="135"/>
                  </a:cubicBezTo>
                  <a:lnTo>
                    <a:pt x="178" y="1028"/>
                  </a:lnTo>
                  <a:cubicBezTo>
                    <a:pt x="178" y="1049"/>
                    <a:pt x="189" y="1071"/>
                    <a:pt x="210" y="1081"/>
                  </a:cubicBezTo>
                  <a:cubicBezTo>
                    <a:pt x="222" y="1090"/>
                    <a:pt x="234" y="1094"/>
                    <a:pt x="247" y="1094"/>
                  </a:cubicBezTo>
                  <a:cubicBezTo>
                    <a:pt x="257" y="1094"/>
                    <a:pt x="268" y="1092"/>
                    <a:pt x="280" y="1087"/>
                  </a:cubicBezTo>
                  <a:cubicBezTo>
                    <a:pt x="412" y="1043"/>
                    <a:pt x="705" y="959"/>
                    <a:pt x="952" y="959"/>
                  </a:cubicBezTo>
                  <a:cubicBezTo>
                    <a:pt x="1068" y="959"/>
                    <a:pt x="1174" y="978"/>
                    <a:pt x="1248" y="1028"/>
                  </a:cubicBezTo>
                  <a:cubicBezTo>
                    <a:pt x="1334" y="1087"/>
                    <a:pt x="1355" y="1216"/>
                    <a:pt x="1339" y="1318"/>
                  </a:cubicBezTo>
                  <a:cubicBezTo>
                    <a:pt x="1312" y="1576"/>
                    <a:pt x="1124" y="1829"/>
                    <a:pt x="877" y="1920"/>
                  </a:cubicBezTo>
                  <a:cubicBezTo>
                    <a:pt x="796" y="1952"/>
                    <a:pt x="708" y="1967"/>
                    <a:pt x="620" y="1967"/>
                  </a:cubicBezTo>
                  <a:cubicBezTo>
                    <a:pt x="440" y="1967"/>
                    <a:pt x="260" y="1903"/>
                    <a:pt x="130" y="1780"/>
                  </a:cubicBezTo>
                  <a:cubicBezTo>
                    <a:pt x="117" y="1767"/>
                    <a:pt x="99" y="1761"/>
                    <a:pt x="81" y="1761"/>
                  </a:cubicBezTo>
                  <a:cubicBezTo>
                    <a:pt x="61" y="1761"/>
                    <a:pt x="42" y="1769"/>
                    <a:pt x="28" y="1786"/>
                  </a:cubicBezTo>
                  <a:cubicBezTo>
                    <a:pt x="1" y="1812"/>
                    <a:pt x="1" y="1861"/>
                    <a:pt x="38" y="1888"/>
                  </a:cubicBezTo>
                  <a:cubicBezTo>
                    <a:pt x="200" y="2028"/>
                    <a:pt x="415" y="2108"/>
                    <a:pt x="630" y="2108"/>
                  </a:cubicBezTo>
                  <a:cubicBezTo>
                    <a:pt x="726" y="2108"/>
                    <a:pt x="834" y="2087"/>
                    <a:pt x="931" y="2054"/>
                  </a:cubicBezTo>
                  <a:cubicBezTo>
                    <a:pt x="1226" y="1941"/>
                    <a:pt x="1452" y="1651"/>
                    <a:pt x="1490" y="1334"/>
                  </a:cubicBezTo>
                  <a:cubicBezTo>
                    <a:pt x="1501" y="1151"/>
                    <a:pt x="1441" y="995"/>
                    <a:pt x="1329" y="915"/>
                  </a:cubicBezTo>
                  <a:cubicBezTo>
                    <a:pt x="1226" y="845"/>
                    <a:pt x="1087" y="821"/>
                    <a:pt x="941" y="821"/>
                  </a:cubicBezTo>
                  <a:cubicBezTo>
                    <a:pt x="704" y="821"/>
                    <a:pt x="451" y="885"/>
                    <a:pt x="318" y="925"/>
                  </a:cubicBezTo>
                  <a:lnTo>
                    <a:pt x="280" y="194"/>
                  </a:lnTo>
                  <a:cubicBezTo>
                    <a:pt x="468" y="178"/>
                    <a:pt x="984" y="146"/>
                    <a:pt x="1237" y="140"/>
                  </a:cubicBezTo>
                  <a:cubicBezTo>
                    <a:pt x="1280" y="140"/>
                    <a:pt x="1307" y="108"/>
                    <a:pt x="1307" y="65"/>
                  </a:cubicBezTo>
                  <a:cubicBezTo>
                    <a:pt x="1307" y="28"/>
                    <a:pt x="1275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51275" y="148195"/>
              <a:ext cx="565755" cy="415578"/>
            </a:xfrm>
            <a:custGeom>
              <a:avLst/>
              <a:gdLst/>
              <a:ahLst/>
              <a:cxnLst/>
              <a:rect l="l" t="t" r="r" b="b"/>
              <a:pathLst>
                <a:path w="5915" h="4345" extrusionOk="0">
                  <a:moveTo>
                    <a:pt x="1619" y="1302"/>
                  </a:moveTo>
                  <a:cubicBezTo>
                    <a:pt x="1904" y="1372"/>
                    <a:pt x="2189" y="1415"/>
                    <a:pt x="2495" y="1452"/>
                  </a:cubicBezTo>
                  <a:cubicBezTo>
                    <a:pt x="2640" y="1474"/>
                    <a:pt x="2796" y="1495"/>
                    <a:pt x="2952" y="1522"/>
                  </a:cubicBezTo>
                  <a:cubicBezTo>
                    <a:pt x="2936" y="1549"/>
                    <a:pt x="2920" y="1576"/>
                    <a:pt x="2915" y="1597"/>
                  </a:cubicBezTo>
                  <a:cubicBezTo>
                    <a:pt x="2855" y="1732"/>
                    <a:pt x="2786" y="1872"/>
                    <a:pt x="2764" y="2033"/>
                  </a:cubicBezTo>
                  <a:cubicBezTo>
                    <a:pt x="2748" y="2087"/>
                    <a:pt x="2748" y="2146"/>
                    <a:pt x="2748" y="2199"/>
                  </a:cubicBezTo>
                  <a:cubicBezTo>
                    <a:pt x="2748" y="2226"/>
                    <a:pt x="2775" y="2259"/>
                    <a:pt x="2796" y="2269"/>
                  </a:cubicBezTo>
                  <a:cubicBezTo>
                    <a:pt x="2807" y="2272"/>
                    <a:pt x="2815" y="2273"/>
                    <a:pt x="2823" y="2273"/>
                  </a:cubicBezTo>
                  <a:cubicBezTo>
                    <a:pt x="2831" y="2273"/>
                    <a:pt x="2839" y="2272"/>
                    <a:pt x="2850" y="2269"/>
                  </a:cubicBezTo>
                  <a:cubicBezTo>
                    <a:pt x="2866" y="2259"/>
                    <a:pt x="2882" y="2242"/>
                    <a:pt x="2888" y="2221"/>
                  </a:cubicBezTo>
                  <a:cubicBezTo>
                    <a:pt x="2893" y="2199"/>
                    <a:pt x="2904" y="2189"/>
                    <a:pt x="2909" y="2167"/>
                  </a:cubicBezTo>
                  <a:cubicBezTo>
                    <a:pt x="2920" y="2140"/>
                    <a:pt x="2931" y="2113"/>
                    <a:pt x="2941" y="2087"/>
                  </a:cubicBezTo>
                  <a:lnTo>
                    <a:pt x="2963" y="2033"/>
                  </a:lnTo>
                  <a:lnTo>
                    <a:pt x="3103" y="1689"/>
                  </a:lnTo>
                  <a:cubicBezTo>
                    <a:pt x="3119" y="1656"/>
                    <a:pt x="3135" y="1624"/>
                    <a:pt x="3157" y="1587"/>
                  </a:cubicBezTo>
                  <a:cubicBezTo>
                    <a:pt x="3162" y="1576"/>
                    <a:pt x="3173" y="1570"/>
                    <a:pt x="3178" y="1554"/>
                  </a:cubicBezTo>
                  <a:lnTo>
                    <a:pt x="3226" y="1560"/>
                  </a:lnTo>
                  <a:lnTo>
                    <a:pt x="3366" y="1581"/>
                  </a:lnTo>
                  <a:lnTo>
                    <a:pt x="3511" y="1603"/>
                  </a:lnTo>
                  <a:cubicBezTo>
                    <a:pt x="4140" y="1689"/>
                    <a:pt x="4769" y="1785"/>
                    <a:pt x="5393" y="1877"/>
                  </a:cubicBezTo>
                  <a:cubicBezTo>
                    <a:pt x="5517" y="1898"/>
                    <a:pt x="5619" y="1909"/>
                    <a:pt x="5705" y="1931"/>
                  </a:cubicBezTo>
                  <a:cubicBezTo>
                    <a:pt x="5705" y="1936"/>
                    <a:pt x="5700" y="1936"/>
                    <a:pt x="5700" y="1947"/>
                  </a:cubicBezTo>
                  <a:lnTo>
                    <a:pt x="5689" y="1952"/>
                  </a:lnTo>
                  <a:cubicBezTo>
                    <a:pt x="5678" y="1974"/>
                    <a:pt x="5662" y="1984"/>
                    <a:pt x="5651" y="2001"/>
                  </a:cubicBezTo>
                  <a:cubicBezTo>
                    <a:pt x="5458" y="2221"/>
                    <a:pt x="5275" y="2447"/>
                    <a:pt x="5108" y="2673"/>
                  </a:cubicBezTo>
                  <a:cubicBezTo>
                    <a:pt x="5103" y="2678"/>
                    <a:pt x="5103" y="2683"/>
                    <a:pt x="5092" y="2689"/>
                  </a:cubicBezTo>
                  <a:cubicBezTo>
                    <a:pt x="5070" y="2716"/>
                    <a:pt x="5065" y="2732"/>
                    <a:pt x="5038" y="2732"/>
                  </a:cubicBezTo>
                  <a:cubicBezTo>
                    <a:pt x="5011" y="2732"/>
                    <a:pt x="4990" y="2759"/>
                    <a:pt x="4979" y="2780"/>
                  </a:cubicBezTo>
                  <a:lnTo>
                    <a:pt x="4936" y="2839"/>
                  </a:lnTo>
                  <a:cubicBezTo>
                    <a:pt x="4920" y="2871"/>
                    <a:pt x="4898" y="2898"/>
                    <a:pt x="4872" y="2931"/>
                  </a:cubicBezTo>
                  <a:cubicBezTo>
                    <a:pt x="4839" y="2974"/>
                    <a:pt x="4796" y="3011"/>
                    <a:pt x="4759" y="3060"/>
                  </a:cubicBezTo>
                  <a:cubicBezTo>
                    <a:pt x="4705" y="3113"/>
                    <a:pt x="4640" y="3135"/>
                    <a:pt x="4554" y="3135"/>
                  </a:cubicBezTo>
                  <a:cubicBezTo>
                    <a:pt x="4436" y="3130"/>
                    <a:pt x="4307" y="3108"/>
                    <a:pt x="4194" y="3087"/>
                  </a:cubicBezTo>
                  <a:cubicBezTo>
                    <a:pt x="4146" y="3081"/>
                    <a:pt x="4092" y="3076"/>
                    <a:pt x="4044" y="3060"/>
                  </a:cubicBezTo>
                  <a:cubicBezTo>
                    <a:pt x="3694" y="3006"/>
                    <a:pt x="3345" y="2958"/>
                    <a:pt x="2995" y="2904"/>
                  </a:cubicBezTo>
                  <a:cubicBezTo>
                    <a:pt x="2807" y="2877"/>
                    <a:pt x="2619" y="2845"/>
                    <a:pt x="2436" y="2818"/>
                  </a:cubicBezTo>
                  <a:lnTo>
                    <a:pt x="2269" y="2791"/>
                  </a:lnTo>
                  <a:cubicBezTo>
                    <a:pt x="2151" y="2769"/>
                    <a:pt x="2033" y="2753"/>
                    <a:pt x="1915" y="2737"/>
                  </a:cubicBezTo>
                  <a:cubicBezTo>
                    <a:pt x="1657" y="2699"/>
                    <a:pt x="1398" y="2656"/>
                    <a:pt x="1140" y="2619"/>
                  </a:cubicBezTo>
                  <a:cubicBezTo>
                    <a:pt x="947" y="2592"/>
                    <a:pt x="753" y="2565"/>
                    <a:pt x="565" y="2538"/>
                  </a:cubicBezTo>
                  <a:lnTo>
                    <a:pt x="264" y="2495"/>
                  </a:lnTo>
                  <a:cubicBezTo>
                    <a:pt x="243" y="2495"/>
                    <a:pt x="216" y="2490"/>
                    <a:pt x="194" y="2484"/>
                  </a:cubicBezTo>
                  <a:cubicBezTo>
                    <a:pt x="630" y="2140"/>
                    <a:pt x="1130" y="1732"/>
                    <a:pt x="1619" y="1302"/>
                  </a:cubicBezTo>
                  <a:close/>
                  <a:moveTo>
                    <a:pt x="1565" y="2915"/>
                  </a:moveTo>
                  <a:cubicBezTo>
                    <a:pt x="2350" y="3049"/>
                    <a:pt x="3205" y="3183"/>
                    <a:pt x="4167" y="3318"/>
                  </a:cubicBezTo>
                  <a:cubicBezTo>
                    <a:pt x="4173" y="3318"/>
                    <a:pt x="4173" y="3318"/>
                    <a:pt x="4178" y="3323"/>
                  </a:cubicBezTo>
                  <a:cubicBezTo>
                    <a:pt x="4178" y="3388"/>
                    <a:pt x="4173" y="3452"/>
                    <a:pt x="4167" y="3517"/>
                  </a:cubicBezTo>
                  <a:cubicBezTo>
                    <a:pt x="4162" y="3587"/>
                    <a:pt x="4146" y="3651"/>
                    <a:pt x="4146" y="3721"/>
                  </a:cubicBezTo>
                  <a:lnTo>
                    <a:pt x="4060" y="3764"/>
                  </a:lnTo>
                  <a:lnTo>
                    <a:pt x="4060" y="3710"/>
                  </a:lnTo>
                  <a:lnTo>
                    <a:pt x="4060" y="3673"/>
                  </a:lnTo>
                  <a:lnTo>
                    <a:pt x="4060" y="3624"/>
                  </a:lnTo>
                  <a:lnTo>
                    <a:pt x="4060" y="3544"/>
                  </a:lnTo>
                  <a:cubicBezTo>
                    <a:pt x="4087" y="3533"/>
                    <a:pt x="4087" y="3506"/>
                    <a:pt x="4081" y="3468"/>
                  </a:cubicBezTo>
                  <a:lnTo>
                    <a:pt x="4065" y="3371"/>
                  </a:lnTo>
                  <a:lnTo>
                    <a:pt x="4017" y="3409"/>
                  </a:lnTo>
                  <a:lnTo>
                    <a:pt x="4011" y="3415"/>
                  </a:lnTo>
                  <a:cubicBezTo>
                    <a:pt x="4006" y="3425"/>
                    <a:pt x="3990" y="3431"/>
                    <a:pt x="3990" y="3441"/>
                  </a:cubicBezTo>
                  <a:cubicBezTo>
                    <a:pt x="3979" y="3522"/>
                    <a:pt x="3963" y="3613"/>
                    <a:pt x="3958" y="3694"/>
                  </a:cubicBezTo>
                  <a:cubicBezTo>
                    <a:pt x="3958" y="3710"/>
                    <a:pt x="3952" y="3726"/>
                    <a:pt x="3952" y="3748"/>
                  </a:cubicBezTo>
                  <a:cubicBezTo>
                    <a:pt x="3947" y="3780"/>
                    <a:pt x="3947" y="3807"/>
                    <a:pt x="3936" y="3839"/>
                  </a:cubicBezTo>
                  <a:cubicBezTo>
                    <a:pt x="3936" y="3855"/>
                    <a:pt x="3931" y="3866"/>
                    <a:pt x="3909" y="3866"/>
                  </a:cubicBezTo>
                  <a:cubicBezTo>
                    <a:pt x="3904" y="3845"/>
                    <a:pt x="3904" y="3818"/>
                    <a:pt x="3904" y="3791"/>
                  </a:cubicBezTo>
                  <a:lnTo>
                    <a:pt x="3904" y="3716"/>
                  </a:lnTo>
                  <a:cubicBezTo>
                    <a:pt x="3904" y="3705"/>
                    <a:pt x="3898" y="3683"/>
                    <a:pt x="3898" y="3673"/>
                  </a:cubicBezTo>
                  <a:cubicBezTo>
                    <a:pt x="3893" y="3624"/>
                    <a:pt x="3893" y="3576"/>
                    <a:pt x="3872" y="3511"/>
                  </a:cubicBezTo>
                  <a:lnTo>
                    <a:pt x="3829" y="3404"/>
                  </a:lnTo>
                  <a:lnTo>
                    <a:pt x="3802" y="3517"/>
                  </a:lnTo>
                  <a:cubicBezTo>
                    <a:pt x="3775" y="3624"/>
                    <a:pt x="3769" y="3726"/>
                    <a:pt x="3769" y="3828"/>
                  </a:cubicBezTo>
                  <a:cubicBezTo>
                    <a:pt x="3769" y="3861"/>
                    <a:pt x="3769" y="3893"/>
                    <a:pt x="3764" y="3925"/>
                  </a:cubicBezTo>
                  <a:lnTo>
                    <a:pt x="3759" y="3925"/>
                  </a:lnTo>
                  <a:cubicBezTo>
                    <a:pt x="3743" y="3936"/>
                    <a:pt x="3721" y="3941"/>
                    <a:pt x="3710" y="3947"/>
                  </a:cubicBezTo>
                  <a:cubicBezTo>
                    <a:pt x="3705" y="3952"/>
                    <a:pt x="3689" y="3952"/>
                    <a:pt x="3678" y="3952"/>
                  </a:cubicBezTo>
                  <a:cubicBezTo>
                    <a:pt x="3667" y="3914"/>
                    <a:pt x="3678" y="3871"/>
                    <a:pt x="3678" y="3834"/>
                  </a:cubicBezTo>
                  <a:cubicBezTo>
                    <a:pt x="3683" y="3785"/>
                    <a:pt x="3683" y="3737"/>
                    <a:pt x="3678" y="3683"/>
                  </a:cubicBezTo>
                  <a:lnTo>
                    <a:pt x="3662" y="3592"/>
                  </a:lnTo>
                  <a:lnTo>
                    <a:pt x="3608" y="3673"/>
                  </a:lnTo>
                  <a:cubicBezTo>
                    <a:pt x="3560" y="3737"/>
                    <a:pt x="3554" y="3812"/>
                    <a:pt x="3544" y="3882"/>
                  </a:cubicBezTo>
                  <a:cubicBezTo>
                    <a:pt x="3533" y="3920"/>
                    <a:pt x="3527" y="3963"/>
                    <a:pt x="3517" y="3995"/>
                  </a:cubicBezTo>
                  <a:cubicBezTo>
                    <a:pt x="3415" y="4033"/>
                    <a:pt x="3307" y="4054"/>
                    <a:pt x="3200" y="4070"/>
                  </a:cubicBezTo>
                  <a:lnTo>
                    <a:pt x="3146" y="4076"/>
                  </a:lnTo>
                  <a:cubicBezTo>
                    <a:pt x="3010" y="4096"/>
                    <a:pt x="2876" y="4109"/>
                    <a:pt x="2743" y="4109"/>
                  </a:cubicBezTo>
                  <a:cubicBezTo>
                    <a:pt x="2634" y="4109"/>
                    <a:pt x="2527" y="4101"/>
                    <a:pt x="2420" y="4081"/>
                  </a:cubicBezTo>
                  <a:cubicBezTo>
                    <a:pt x="2103" y="4027"/>
                    <a:pt x="1829" y="3909"/>
                    <a:pt x="1581" y="3710"/>
                  </a:cubicBezTo>
                  <a:cubicBezTo>
                    <a:pt x="1565" y="3699"/>
                    <a:pt x="1554" y="3683"/>
                    <a:pt x="1538" y="3678"/>
                  </a:cubicBezTo>
                  <a:lnTo>
                    <a:pt x="1511" y="3646"/>
                  </a:lnTo>
                  <a:cubicBezTo>
                    <a:pt x="1452" y="3576"/>
                    <a:pt x="1452" y="3576"/>
                    <a:pt x="1463" y="3479"/>
                  </a:cubicBezTo>
                  <a:lnTo>
                    <a:pt x="1463" y="3458"/>
                  </a:lnTo>
                  <a:cubicBezTo>
                    <a:pt x="1485" y="3345"/>
                    <a:pt x="1501" y="3226"/>
                    <a:pt x="1506" y="3119"/>
                  </a:cubicBezTo>
                  <a:cubicBezTo>
                    <a:pt x="1511" y="3065"/>
                    <a:pt x="1517" y="3011"/>
                    <a:pt x="1528" y="2968"/>
                  </a:cubicBezTo>
                  <a:cubicBezTo>
                    <a:pt x="1528" y="2947"/>
                    <a:pt x="1533" y="2931"/>
                    <a:pt x="1533" y="2915"/>
                  </a:cubicBezTo>
                  <a:close/>
                  <a:moveTo>
                    <a:pt x="5017" y="1"/>
                  </a:moveTo>
                  <a:lnTo>
                    <a:pt x="4979" y="11"/>
                  </a:lnTo>
                  <a:cubicBezTo>
                    <a:pt x="4904" y="22"/>
                    <a:pt x="4850" y="65"/>
                    <a:pt x="4812" y="103"/>
                  </a:cubicBezTo>
                  <a:lnTo>
                    <a:pt x="4796" y="108"/>
                  </a:lnTo>
                  <a:cubicBezTo>
                    <a:pt x="4689" y="199"/>
                    <a:pt x="4587" y="291"/>
                    <a:pt x="4479" y="388"/>
                  </a:cubicBezTo>
                  <a:cubicBezTo>
                    <a:pt x="4329" y="522"/>
                    <a:pt x="4167" y="630"/>
                    <a:pt x="3984" y="699"/>
                  </a:cubicBezTo>
                  <a:cubicBezTo>
                    <a:pt x="3845" y="764"/>
                    <a:pt x="3716" y="823"/>
                    <a:pt x="3592" y="888"/>
                  </a:cubicBezTo>
                  <a:cubicBezTo>
                    <a:pt x="3398" y="995"/>
                    <a:pt x="3253" y="1119"/>
                    <a:pt x="3130" y="1264"/>
                  </a:cubicBezTo>
                  <a:cubicBezTo>
                    <a:pt x="3119" y="1280"/>
                    <a:pt x="3108" y="1291"/>
                    <a:pt x="3097" y="1307"/>
                  </a:cubicBezTo>
                  <a:lnTo>
                    <a:pt x="3092" y="1312"/>
                  </a:lnTo>
                  <a:lnTo>
                    <a:pt x="1549" y="1092"/>
                  </a:lnTo>
                  <a:lnTo>
                    <a:pt x="1538" y="1103"/>
                  </a:lnTo>
                  <a:cubicBezTo>
                    <a:pt x="1517" y="1119"/>
                    <a:pt x="1506" y="1140"/>
                    <a:pt x="1490" y="1151"/>
                  </a:cubicBezTo>
                  <a:cubicBezTo>
                    <a:pt x="1458" y="1178"/>
                    <a:pt x="1431" y="1205"/>
                    <a:pt x="1404" y="1226"/>
                  </a:cubicBezTo>
                  <a:cubicBezTo>
                    <a:pt x="1081" y="1468"/>
                    <a:pt x="791" y="1721"/>
                    <a:pt x="447" y="2038"/>
                  </a:cubicBezTo>
                  <a:cubicBezTo>
                    <a:pt x="355" y="2124"/>
                    <a:pt x="269" y="2216"/>
                    <a:pt x="189" y="2302"/>
                  </a:cubicBezTo>
                  <a:cubicBezTo>
                    <a:pt x="162" y="2328"/>
                    <a:pt x="135" y="2355"/>
                    <a:pt x="114" y="2382"/>
                  </a:cubicBezTo>
                  <a:cubicBezTo>
                    <a:pt x="60" y="2436"/>
                    <a:pt x="28" y="2490"/>
                    <a:pt x="6" y="2544"/>
                  </a:cubicBezTo>
                  <a:lnTo>
                    <a:pt x="1" y="2554"/>
                  </a:lnTo>
                  <a:lnTo>
                    <a:pt x="11" y="2570"/>
                  </a:lnTo>
                  <a:cubicBezTo>
                    <a:pt x="33" y="2630"/>
                    <a:pt x="76" y="2635"/>
                    <a:pt x="114" y="2646"/>
                  </a:cubicBezTo>
                  <a:cubicBezTo>
                    <a:pt x="119" y="2646"/>
                    <a:pt x="130" y="2646"/>
                    <a:pt x="135" y="2651"/>
                  </a:cubicBezTo>
                  <a:cubicBezTo>
                    <a:pt x="511" y="2737"/>
                    <a:pt x="888" y="2807"/>
                    <a:pt x="1312" y="2871"/>
                  </a:cubicBezTo>
                  <a:cubicBezTo>
                    <a:pt x="1323" y="2871"/>
                    <a:pt x="1339" y="2877"/>
                    <a:pt x="1355" y="2888"/>
                  </a:cubicBezTo>
                  <a:lnTo>
                    <a:pt x="1366" y="2888"/>
                  </a:lnTo>
                  <a:lnTo>
                    <a:pt x="1366" y="2904"/>
                  </a:lnTo>
                  <a:lnTo>
                    <a:pt x="1366" y="3081"/>
                  </a:lnTo>
                  <a:cubicBezTo>
                    <a:pt x="1366" y="3242"/>
                    <a:pt x="1355" y="3404"/>
                    <a:pt x="1350" y="3565"/>
                  </a:cubicBezTo>
                  <a:cubicBezTo>
                    <a:pt x="1345" y="3683"/>
                    <a:pt x="1382" y="3785"/>
                    <a:pt x="1463" y="3866"/>
                  </a:cubicBezTo>
                  <a:cubicBezTo>
                    <a:pt x="1565" y="3974"/>
                    <a:pt x="1694" y="4070"/>
                    <a:pt x="1829" y="4135"/>
                  </a:cubicBezTo>
                  <a:cubicBezTo>
                    <a:pt x="2044" y="4242"/>
                    <a:pt x="2280" y="4312"/>
                    <a:pt x="2549" y="4328"/>
                  </a:cubicBezTo>
                  <a:cubicBezTo>
                    <a:pt x="2657" y="4345"/>
                    <a:pt x="2753" y="4345"/>
                    <a:pt x="2855" y="4345"/>
                  </a:cubicBezTo>
                  <a:cubicBezTo>
                    <a:pt x="3092" y="4345"/>
                    <a:pt x="3312" y="4318"/>
                    <a:pt x="3517" y="4259"/>
                  </a:cubicBezTo>
                  <a:cubicBezTo>
                    <a:pt x="3775" y="4183"/>
                    <a:pt x="3974" y="4097"/>
                    <a:pt x="4140" y="3979"/>
                  </a:cubicBezTo>
                  <a:cubicBezTo>
                    <a:pt x="4221" y="3925"/>
                    <a:pt x="4296" y="3861"/>
                    <a:pt x="4323" y="3748"/>
                  </a:cubicBezTo>
                  <a:cubicBezTo>
                    <a:pt x="4329" y="3710"/>
                    <a:pt x="4339" y="3678"/>
                    <a:pt x="4350" y="3646"/>
                  </a:cubicBezTo>
                  <a:cubicBezTo>
                    <a:pt x="4361" y="3613"/>
                    <a:pt x="4366" y="3570"/>
                    <a:pt x="4377" y="3538"/>
                  </a:cubicBezTo>
                  <a:cubicBezTo>
                    <a:pt x="4388" y="3490"/>
                    <a:pt x="4393" y="3441"/>
                    <a:pt x="4404" y="3388"/>
                  </a:cubicBezTo>
                  <a:cubicBezTo>
                    <a:pt x="4404" y="3377"/>
                    <a:pt x="4409" y="3361"/>
                    <a:pt x="4409" y="3350"/>
                  </a:cubicBezTo>
                  <a:lnTo>
                    <a:pt x="4474" y="3350"/>
                  </a:lnTo>
                  <a:cubicBezTo>
                    <a:pt x="4538" y="3350"/>
                    <a:pt x="4603" y="3355"/>
                    <a:pt x="4662" y="3355"/>
                  </a:cubicBezTo>
                  <a:cubicBezTo>
                    <a:pt x="4669" y="3356"/>
                    <a:pt x="4675" y="3356"/>
                    <a:pt x="4682" y="3356"/>
                  </a:cubicBezTo>
                  <a:cubicBezTo>
                    <a:pt x="4754" y="3356"/>
                    <a:pt x="4817" y="3329"/>
                    <a:pt x="4872" y="3275"/>
                  </a:cubicBezTo>
                  <a:lnTo>
                    <a:pt x="4952" y="3189"/>
                  </a:lnTo>
                  <a:cubicBezTo>
                    <a:pt x="5033" y="3103"/>
                    <a:pt x="5114" y="3011"/>
                    <a:pt x="5189" y="2925"/>
                  </a:cubicBezTo>
                  <a:cubicBezTo>
                    <a:pt x="5264" y="2845"/>
                    <a:pt x="5350" y="2742"/>
                    <a:pt x="5425" y="2651"/>
                  </a:cubicBezTo>
                  <a:cubicBezTo>
                    <a:pt x="5560" y="2484"/>
                    <a:pt x="5683" y="2323"/>
                    <a:pt x="5807" y="2167"/>
                  </a:cubicBezTo>
                  <a:cubicBezTo>
                    <a:pt x="5845" y="2113"/>
                    <a:pt x="5872" y="2060"/>
                    <a:pt x="5893" y="2006"/>
                  </a:cubicBezTo>
                  <a:cubicBezTo>
                    <a:pt x="5915" y="1936"/>
                    <a:pt x="5909" y="1877"/>
                    <a:pt x="5882" y="1823"/>
                  </a:cubicBezTo>
                  <a:cubicBezTo>
                    <a:pt x="5845" y="1769"/>
                    <a:pt x="5791" y="1737"/>
                    <a:pt x="5726" y="1721"/>
                  </a:cubicBezTo>
                  <a:lnTo>
                    <a:pt x="5667" y="1710"/>
                  </a:lnTo>
                  <a:cubicBezTo>
                    <a:pt x="5415" y="1667"/>
                    <a:pt x="5162" y="1624"/>
                    <a:pt x="4904" y="1587"/>
                  </a:cubicBezTo>
                  <a:cubicBezTo>
                    <a:pt x="4592" y="1544"/>
                    <a:pt x="4275" y="1495"/>
                    <a:pt x="3952" y="1447"/>
                  </a:cubicBezTo>
                  <a:cubicBezTo>
                    <a:pt x="3759" y="1420"/>
                    <a:pt x="3571" y="1393"/>
                    <a:pt x="3372" y="1366"/>
                  </a:cubicBezTo>
                  <a:cubicBezTo>
                    <a:pt x="3361" y="1366"/>
                    <a:pt x="3345" y="1361"/>
                    <a:pt x="3334" y="1355"/>
                  </a:cubicBezTo>
                  <a:cubicBezTo>
                    <a:pt x="3339" y="1334"/>
                    <a:pt x="3361" y="1318"/>
                    <a:pt x="3372" y="1302"/>
                  </a:cubicBezTo>
                  <a:lnTo>
                    <a:pt x="3388" y="1285"/>
                  </a:lnTo>
                  <a:cubicBezTo>
                    <a:pt x="3501" y="1167"/>
                    <a:pt x="3651" y="1065"/>
                    <a:pt x="3812" y="979"/>
                  </a:cubicBezTo>
                  <a:lnTo>
                    <a:pt x="4296" y="737"/>
                  </a:lnTo>
                  <a:lnTo>
                    <a:pt x="4495" y="635"/>
                  </a:lnTo>
                  <a:cubicBezTo>
                    <a:pt x="4647" y="675"/>
                    <a:pt x="4807" y="697"/>
                    <a:pt x="4976" y="697"/>
                  </a:cubicBezTo>
                  <a:cubicBezTo>
                    <a:pt x="5035" y="697"/>
                    <a:pt x="5095" y="694"/>
                    <a:pt x="5157" y="689"/>
                  </a:cubicBezTo>
                  <a:cubicBezTo>
                    <a:pt x="5189" y="689"/>
                    <a:pt x="5221" y="683"/>
                    <a:pt x="5253" y="667"/>
                  </a:cubicBezTo>
                  <a:cubicBezTo>
                    <a:pt x="5269" y="662"/>
                    <a:pt x="5280" y="656"/>
                    <a:pt x="5296" y="640"/>
                  </a:cubicBezTo>
                  <a:cubicBezTo>
                    <a:pt x="5302" y="635"/>
                    <a:pt x="5307" y="635"/>
                    <a:pt x="5318" y="630"/>
                  </a:cubicBezTo>
                  <a:lnTo>
                    <a:pt x="5382" y="581"/>
                  </a:lnTo>
                  <a:lnTo>
                    <a:pt x="5302" y="565"/>
                  </a:lnTo>
                  <a:lnTo>
                    <a:pt x="5140" y="549"/>
                  </a:lnTo>
                  <a:cubicBezTo>
                    <a:pt x="5060" y="538"/>
                    <a:pt x="4984" y="533"/>
                    <a:pt x="4904" y="522"/>
                  </a:cubicBezTo>
                  <a:cubicBezTo>
                    <a:pt x="4947" y="501"/>
                    <a:pt x="4984" y="479"/>
                    <a:pt x="5017" y="468"/>
                  </a:cubicBezTo>
                  <a:cubicBezTo>
                    <a:pt x="5060" y="447"/>
                    <a:pt x="5108" y="425"/>
                    <a:pt x="5151" y="415"/>
                  </a:cubicBezTo>
                  <a:lnTo>
                    <a:pt x="5205" y="393"/>
                  </a:lnTo>
                  <a:cubicBezTo>
                    <a:pt x="5323" y="345"/>
                    <a:pt x="5329" y="345"/>
                    <a:pt x="5393" y="269"/>
                  </a:cubicBezTo>
                  <a:lnTo>
                    <a:pt x="5436" y="232"/>
                  </a:lnTo>
                  <a:lnTo>
                    <a:pt x="5382" y="216"/>
                  </a:lnTo>
                  <a:cubicBezTo>
                    <a:pt x="5377" y="216"/>
                    <a:pt x="5366" y="216"/>
                    <a:pt x="5366" y="210"/>
                  </a:cubicBezTo>
                  <a:cubicBezTo>
                    <a:pt x="5355" y="205"/>
                    <a:pt x="5334" y="205"/>
                    <a:pt x="5323" y="205"/>
                  </a:cubicBezTo>
                  <a:lnTo>
                    <a:pt x="5312" y="205"/>
                  </a:lnTo>
                  <a:cubicBezTo>
                    <a:pt x="5259" y="210"/>
                    <a:pt x="5200" y="216"/>
                    <a:pt x="5146" y="232"/>
                  </a:cubicBezTo>
                  <a:cubicBezTo>
                    <a:pt x="5092" y="242"/>
                    <a:pt x="5033" y="259"/>
                    <a:pt x="4979" y="280"/>
                  </a:cubicBezTo>
                  <a:cubicBezTo>
                    <a:pt x="4936" y="291"/>
                    <a:pt x="4898" y="296"/>
                    <a:pt x="4855" y="312"/>
                  </a:cubicBezTo>
                  <a:lnTo>
                    <a:pt x="4845" y="312"/>
                  </a:lnTo>
                  <a:cubicBezTo>
                    <a:pt x="4855" y="296"/>
                    <a:pt x="4866" y="286"/>
                    <a:pt x="4877" y="269"/>
                  </a:cubicBezTo>
                  <a:cubicBezTo>
                    <a:pt x="4893" y="259"/>
                    <a:pt x="4904" y="237"/>
                    <a:pt x="4920" y="226"/>
                  </a:cubicBezTo>
                  <a:cubicBezTo>
                    <a:pt x="4925" y="216"/>
                    <a:pt x="4931" y="205"/>
                    <a:pt x="4947" y="199"/>
                  </a:cubicBezTo>
                  <a:cubicBezTo>
                    <a:pt x="4979" y="156"/>
                    <a:pt x="5017" y="119"/>
                    <a:pt x="5017" y="44"/>
                  </a:cubicBezTo>
                  <a:lnTo>
                    <a:pt x="5017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7502032" y="4544835"/>
              <a:ext cx="399318" cy="376055"/>
              <a:chOff x="4056900" y="977625"/>
              <a:chExt cx="233875" cy="220250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4056900" y="977625"/>
                <a:ext cx="233875" cy="220250"/>
              </a:xfrm>
              <a:custGeom>
                <a:avLst/>
                <a:gdLst/>
                <a:ahLst/>
                <a:cxnLst/>
                <a:rect l="l" t="t" r="r" b="b"/>
                <a:pathLst>
                  <a:path w="9355" h="8810" extrusionOk="0">
                    <a:moveTo>
                      <a:pt x="3162" y="201"/>
                    </a:moveTo>
                    <a:cubicBezTo>
                      <a:pt x="3374" y="237"/>
                      <a:pt x="3598" y="246"/>
                      <a:pt x="3822" y="246"/>
                    </a:cubicBezTo>
                    <a:cubicBezTo>
                      <a:pt x="4028" y="246"/>
                      <a:pt x="4234" y="239"/>
                      <a:pt x="4430" y="239"/>
                    </a:cubicBezTo>
                    <a:lnTo>
                      <a:pt x="7683" y="239"/>
                    </a:lnTo>
                    <a:cubicBezTo>
                      <a:pt x="7938" y="239"/>
                      <a:pt x="8198" y="250"/>
                      <a:pt x="8458" y="250"/>
                    </a:cubicBezTo>
                    <a:cubicBezTo>
                      <a:pt x="8631" y="250"/>
                      <a:pt x="8803" y="245"/>
                      <a:pt x="8973" y="228"/>
                    </a:cubicBezTo>
                    <a:lnTo>
                      <a:pt x="8973" y="228"/>
                    </a:lnTo>
                    <a:cubicBezTo>
                      <a:pt x="8565" y="556"/>
                      <a:pt x="8161" y="895"/>
                      <a:pt x="7742" y="1223"/>
                    </a:cubicBezTo>
                    <a:cubicBezTo>
                      <a:pt x="7350" y="1540"/>
                      <a:pt x="6903" y="1830"/>
                      <a:pt x="6549" y="2185"/>
                    </a:cubicBezTo>
                    <a:cubicBezTo>
                      <a:pt x="6387" y="2142"/>
                      <a:pt x="6205" y="2129"/>
                      <a:pt x="6019" y="2129"/>
                    </a:cubicBezTo>
                    <a:cubicBezTo>
                      <a:pt x="5739" y="2129"/>
                      <a:pt x="5450" y="2158"/>
                      <a:pt x="5205" y="2158"/>
                    </a:cubicBezTo>
                    <a:lnTo>
                      <a:pt x="3237" y="2158"/>
                    </a:lnTo>
                    <a:cubicBezTo>
                      <a:pt x="3237" y="2104"/>
                      <a:pt x="3226" y="2051"/>
                      <a:pt x="3226" y="1991"/>
                    </a:cubicBezTo>
                    <a:cubicBezTo>
                      <a:pt x="3226" y="1956"/>
                      <a:pt x="3203" y="1939"/>
                      <a:pt x="3180" y="1939"/>
                    </a:cubicBezTo>
                    <a:cubicBezTo>
                      <a:pt x="3156" y="1939"/>
                      <a:pt x="3132" y="1956"/>
                      <a:pt x="3129" y="1991"/>
                    </a:cubicBezTo>
                    <a:lnTo>
                      <a:pt x="3108" y="2153"/>
                    </a:lnTo>
                    <a:cubicBezTo>
                      <a:pt x="2627" y="2144"/>
                      <a:pt x="2141" y="2129"/>
                      <a:pt x="1657" y="2129"/>
                    </a:cubicBezTo>
                    <a:cubicBezTo>
                      <a:pt x="1248" y="2129"/>
                      <a:pt x="840" y="2140"/>
                      <a:pt x="441" y="2174"/>
                    </a:cubicBezTo>
                    <a:cubicBezTo>
                      <a:pt x="1301" y="1513"/>
                      <a:pt x="2135" y="841"/>
                      <a:pt x="3049" y="244"/>
                    </a:cubicBezTo>
                    <a:lnTo>
                      <a:pt x="3049" y="244"/>
                    </a:lnTo>
                    <a:cubicBezTo>
                      <a:pt x="3043" y="293"/>
                      <a:pt x="3032" y="346"/>
                      <a:pt x="3027" y="389"/>
                    </a:cubicBezTo>
                    <a:cubicBezTo>
                      <a:pt x="3022" y="465"/>
                      <a:pt x="3006" y="540"/>
                      <a:pt x="3059" y="594"/>
                    </a:cubicBezTo>
                    <a:cubicBezTo>
                      <a:pt x="3067" y="604"/>
                      <a:pt x="3081" y="610"/>
                      <a:pt x="3094" y="610"/>
                    </a:cubicBezTo>
                    <a:cubicBezTo>
                      <a:pt x="3108" y="610"/>
                      <a:pt x="3121" y="604"/>
                      <a:pt x="3129" y="594"/>
                    </a:cubicBezTo>
                    <a:cubicBezTo>
                      <a:pt x="3172" y="534"/>
                      <a:pt x="3162" y="481"/>
                      <a:pt x="3162" y="405"/>
                    </a:cubicBezTo>
                    <a:lnTo>
                      <a:pt x="3162" y="201"/>
                    </a:lnTo>
                    <a:close/>
                    <a:moveTo>
                      <a:pt x="9000" y="513"/>
                    </a:moveTo>
                    <a:cubicBezTo>
                      <a:pt x="8930" y="911"/>
                      <a:pt x="8995" y="1368"/>
                      <a:pt x="8995" y="1728"/>
                    </a:cubicBezTo>
                    <a:lnTo>
                      <a:pt x="8995" y="3395"/>
                    </a:lnTo>
                    <a:cubicBezTo>
                      <a:pt x="8995" y="4368"/>
                      <a:pt x="8936" y="5373"/>
                      <a:pt x="9000" y="6346"/>
                    </a:cubicBezTo>
                    <a:lnTo>
                      <a:pt x="8963" y="6346"/>
                    </a:lnTo>
                    <a:cubicBezTo>
                      <a:pt x="8866" y="6352"/>
                      <a:pt x="8769" y="6357"/>
                      <a:pt x="8672" y="6362"/>
                    </a:cubicBezTo>
                    <a:cubicBezTo>
                      <a:pt x="8613" y="6373"/>
                      <a:pt x="8613" y="6459"/>
                      <a:pt x="8672" y="6459"/>
                    </a:cubicBezTo>
                    <a:cubicBezTo>
                      <a:pt x="8769" y="6465"/>
                      <a:pt x="8866" y="6475"/>
                      <a:pt x="8963" y="6481"/>
                    </a:cubicBezTo>
                    <a:lnTo>
                      <a:pt x="9000" y="6481"/>
                    </a:lnTo>
                    <a:cubicBezTo>
                      <a:pt x="8247" y="7104"/>
                      <a:pt x="7436" y="7701"/>
                      <a:pt x="6764" y="8416"/>
                    </a:cubicBezTo>
                    <a:cubicBezTo>
                      <a:pt x="6844" y="7405"/>
                      <a:pt x="6774" y="6357"/>
                      <a:pt x="6774" y="5352"/>
                    </a:cubicBezTo>
                    <a:lnTo>
                      <a:pt x="6774" y="3755"/>
                    </a:lnTo>
                    <a:cubicBezTo>
                      <a:pt x="6774" y="3309"/>
                      <a:pt x="6871" y="2717"/>
                      <a:pt x="6731" y="2287"/>
                    </a:cubicBezTo>
                    <a:cubicBezTo>
                      <a:pt x="7135" y="2045"/>
                      <a:pt x="7506" y="1723"/>
                      <a:pt x="7866" y="1432"/>
                    </a:cubicBezTo>
                    <a:cubicBezTo>
                      <a:pt x="8247" y="1131"/>
                      <a:pt x="8624" y="819"/>
                      <a:pt x="9000" y="513"/>
                    </a:cubicBezTo>
                    <a:close/>
                    <a:moveTo>
                      <a:pt x="360" y="2400"/>
                    </a:moveTo>
                    <a:lnTo>
                      <a:pt x="360" y="2400"/>
                    </a:lnTo>
                    <a:cubicBezTo>
                      <a:pt x="795" y="2442"/>
                      <a:pt x="1239" y="2454"/>
                      <a:pt x="1684" y="2454"/>
                    </a:cubicBezTo>
                    <a:cubicBezTo>
                      <a:pt x="2153" y="2454"/>
                      <a:pt x="2623" y="2441"/>
                      <a:pt x="3086" y="2432"/>
                    </a:cubicBezTo>
                    <a:cubicBezTo>
                      <a:pt x="3086" y="2481"/>
                      <a:pt x="3086" y="2529"/>
                      <a:pt x="3113" y="2577"/>
                    </a:cubicBezTo>
                    <a:cubicBezTo>
                      <a:pt x="3123" y="2596"/>
                      <a:pt x="3141" y="2604"/>
                      <a:pt x="3159" y="2604"/>
                    </a:cubicBezTo>
                    <a:cubicBezTo>
                      <a:pt x="3179" y="2604"/>
                      <a:pt x="3199" y="2594"/>
                      <a:pt x="3210" y="2577"/>
                    </a:cubicBezTo>
                    <a:cubicBezTo>
                      <a:pt x="3237" y="2529"/>
                      <a:pt x="3242" y="2481"/>
                      <a:pt x="3242" y="2427"/>
                    </a:cubicBezTo>
                    <a:lnTo>
                      <a:pt x="5129" y="2427"/>
                    </a:lnTo>
                    <a:cubicBezTo>
                      <a:pt x="5387" y="2427"/>
                      <a:pt x="5692" y="2459"/>
                      <a:pt x="5988" y="2459"/>
                    </a:cubicBezTo>
                    <a:cubicBezTo>
                      <a:pt x="6172" y="2459"/>
                      <a:pt x="6353" y="2447"/>
                      <a:pt x="6516" y="2405"/>
                    </a:cubicBezTo>
                    <a:lnTo>
                      <a:pt x="6516" y="2405"/>
                    </a:lnTo>
                    <a:cubicBezTo>
                      <a:pt x="6430" y="2803"/>
                      <a:pt x="6500" y="3309"/>
                      <a:pt x="6500" y="3696"/>
                    </a:cubicBezTo>
                    <a:lnTo>
                      <a:pt x="6500" y="5362"/>
                    </a:lnTo>
                    <a:cubicBezTo>
                      <a:pt x="6500" y="5696"/>
                      <a:pt x="6495" y="6024"/>
                      <a:pt x="6489" y="6357"/>
                    </a:cubicBezTo>
                    <a:lnTo>
                      <a:pt x="6414" y="6357"/>
                    </a:lnTo>
                    <a:cubicBezTo>
                      <a:pt x="6328" y="6357"/>
                      <a:pt x="6242" y="6357"/>
                      <a:pt x="6161" y="6368"/>
                    </a:cubicBezTo>
                    <a:cubicBezTo>
                      <a:pt x="6092" y="6373"/>
                      <a:pt x="6086" y="6475"/>
                      <a:pt x="6161" y="6475"/>
                    </a:cubicBezTo>
                    <a:cubicBezTo>
                      <a:pt x="6248" y="6475"/>
                      <a:pt x="6328" y="6475"/>
                      <a:pt x="6414" y="6481"/>
                    </a:cubicBezTo>
                    <a:cubicBezTo>
                      <a:pt x="6436" y="6481"/>
                      <a:pt x="6463" y="6486"/>
                      <a:pt x="6484" y="6486"/>
                    </a:cubicBezTo>
                    <a:cubicBezTo>
                      <a:pt x="6468" y="7174"/>
                      <a:pt x="6463" y="7857"/>
                      <a:pt x="6522" y="8529"/>
                    </a:cubicBezTo>
                    <a:cubicBezTo>
                      <a:pt x="6365" y="8489"/>
                      <a:pt x="6192" y="8477"/>
                      <a:pt x="6015" y="8477"/>
                    </a:cubicBezTo>
                    <a:cubicBezTo>
                      <a:pt x="5736" y="8477"/>
                      <a:pt x="5448" y="8507"/>
                      <a:pt x="5205" y="8507"/>
                    </a:cubicBezTo>
                    <a:lnTo>
                      <a:pt x="3538" y="8507"/>
                    </a:lnTo>
                    <a:cubicBezTo>
                      <a:pt x="2913" y="8507"/>
                      <a:pt x="2275" y="8483"/>
                      <a:pt x="1642" y="8483"/>
                    </a:cubicBezTo>
                    <a:cubicBezTo>
                      <a:pt x="1246" y="8483"/>
                      <a:pt x="851" y="8493"/>
                      <a:pt x="463" y="8524"/>
                    </a:cubicBezTo>
                    <a:cubicBezTo>
                      <a:pt x="500" y="8502"/>
                      <a:pt x="533" y="8481"/>
                      <a:pt x="576" y="8454"/>
                    </a:cubicBezTo>
                    <a:cubicBezTo>
                      <a:pt x="640" y="8421"/>
                      <a:pt x="721" y="8389"/>
                      <a:pt x="769" y="8330"/>
                    </a:cubicBezTo>
                    <a:cubicBezTo>
                      <a:pt x="801" y="8282"/>
                      <a:pt x="791" y="8201"/>
                      <a:pt x="715" y="8201"/>
                    </a:cubicBezTo>
                    <a:cubicBezTo>
                      <a:pt x="629" y="8201"/>
                      <a:pt x="554" y="8260"/>
                      <a:pt x="484" y="8309"/>
                    </a:cubicBezTo>
                    <a:cubicBezTo>
                      <a:pt x="441" y="8341"/>
                      <a:pt x="398" y="8373"/>
                      <a:pt x="360" y="8416"/>
                    </a:cubicBezTo>
                    <a:cubicBezTo>
                      <a:pt x="441" y="7405"/>
                      <a:pt x="371" y="6368"/>
                      <a:pt x="371" y="5357"/>
                    </a:cubicBezTo>
                    <a:lnTo>
                      <a:pt x="371" y="3766"/>
                    </a:lnTo>
                    <a:cubicBezTo>
                      <a:pt x="371" y="3357"/>
                      <a:pt x="452" y="2825"/>
                      <a:pt x="360" y="2400"/>
                    </a:cubicBezTo>
                    <a:close/>
                    <a:moveTo>
                      <a:pt x="8451" y="0"/>
                    </a:moveTo>
                    <a:cubicBezTo>
                      <a:pt x="8191" y="0"/>
                      <a:pt x="7929" y="13"/>
                      <a:pt x="7678" y="13"/>
                    </a:cubicBezTo>
                    <a:lnTo>
                      <a:pt x="4425" y="13"/>
                    </a:lnTo>
                    <a:cubicBezTo>
                      <a:pt x="4222" y="13"/>
                      <a:pt x="4009" y="5"/>
                      <a:pt x="3796" y="5"/>
                    </a:cubicBezTo>
                    <a:cubicBezTo>
                      <a:pt x="3553" y="5"/>
                      <a:pt x="3310" y="15"/>
                      <a:pt x="3081" y="61"/>
                    </a:cubicBezTo>
                    <a:cubicBezTo>
                      <a:pt x="3064" y="44"/>
                      <a:pt x="3040" y="31"/>
                      <a:pt x="3014" y="31"/>
                    </a:cubicBezTo>
                    <a:cubicBezTo>
                      <a:pt x="2999" y="31"/>
                      <a:pt x="2984" y="35"/>
                      <a:pt x="2968" y="45"/>
                    </a:cubicBezTo>
                    <a:cubicBezTo>
                      <a:pt x="2006" y="674"/>
                      <a:pt x="1059" y="1357"/>
                      <a:pt x="258" y="2180"/>
                    </a:cubicBezTo>
                    <a:cubicBezTo>
                      <a:pt x="250" y="2175"/>
                      <a:pt x="241" y="2173"/>
                      <a:pt x="232" y="2173"/>
                    </a:cubicBezTo>
                    <a:cubicBezTo>
                      <a:pt x="206" y="2173"/>
                      <a:pt x="180" y="2189"/>
                      <a:pt x="172" y="2217"/>
                    </a:cubicBezTo>
                    <a:cubicBezTo>
                      <a:pt x="0" y="2637"/>
                      <a:pt x="102" y="3239"/>
                      <a:pt x="102" y="3690"/>
                    </a:cubicBezTo>
                    <a:lnTo>
                      <a:pt x="102" y="5362"/>
                    </a:lnTo>
                    <a:cubicBezTo>
                      <a:pt x="102" y="6438"/>
                      <a:pt x="22" y="7556"/>
                      <a:pt x="129" y="8631"/>
                    </a:cubicBezTo>
                    <a:cubicBezTo>
                      <a:pt x="140" y="8685"/>
                      <a:pt x="172" y="8717"/>
                      <a:pt x="210" y="8723"/>
                    </a:cubicBezTo>
                    <a:cubicBezTo>
                      <a:pt x="226" y="8739"/>
                      <a:pt x="248" y="8744"/>
                      <a:pt x="274" y="8749"/>
                    </a:cubicBezTo>
                    <a:cubicBezTo>
                      <a:pt x="700" y="8792"/>
                      <a:pt x="1135" y="8805"/>
                      <a:pt x="1572" y="8805"/>
                    </a:cubicBezTo>
                    <a:cubicBezTo>
                      <a:pt x="2228" y="8805"/>
                      <a:pt x="2889" y="8776"/>
                      <a:pt x="3538" y="8776"/>
                    </a:cubicBezTo>
                    <a:lnTo>
                      <a:pt x="5129" y="8776"/>
                    </a:lnTo>
                    <a:cubicBezTo>
                      <a:pt x="5385" y="8776"/>
                      <a:pt x="5688" y="8809"/>
                      <a:pt x="5982" y="8809"/>
                    </a:cubicBezTo>
                    <a:cubicBezTo>
                      <a:pt x="6206" y="8809"/>
                      <a:pt x="6425" y="8790"/>
                      <a:pt x="6613" y="8723"/>
                    </a:cubicBezTo>
                    <a:cubicBezTo>
                      <a:pt x="6620" y="8724"/>
                      <a:pt x="6628" y="8725"/>
                      <a:pt x="6636" y="8725"/>
                    </a:cubicBezTo>
                    <a:cubicBezTo>
                      <a:pt x="6672" y="8725"/>
                      <a:pt x="6707" y="8704"/>
                      <a:pt x="6721" y="8669"/>
                    </a:cubicBezTo>
                    <a:cubicBezTo>
                      <a:pt x="7570" y="8131"/>
                      <a:pt x="8323" y="7405"/>
                      <a:pt x="9081" y="6749"/>
                    </a:cubicBezTo>
                    <a:cubicBezTo>
                      <a:pt x="9093" y="6753"/>
                      <a:pt x="9105" y="6754"/>
                      <a:pt x="9117" y="6754"/>
                    </a:cubicBezTo>
                    <a:cubicBezTo>
                      <a:pt x="9167" y="6754"/>
                      <a:pt x="9216" y="6726"/>
                      <a:pt x="9221" y="6653"/>
                    </a:cubicBezTo>
                    <a:lnTo>
                      <a:pt x="9221" y="6620"/>
                    </a:lnTo>
                    <a:cubicBezTo>
                      <a:pt x="9231" y="6615"/>
                      <a:pt x="9237" y="6610"/>
                      <a:pt x="9242" y="6610"/>
                    </a:cubicBezTo>
                    <a:cubicBezTo>
                      <a:pt x="9312" y="6556"/>
                      <a:pt x="9290" y="6481"/>
                      <a:pt x="9242" y="6432"/>
                    </a:cubicBezTo>
                    <a:cubicBezTo>
                      <a:pt x="9323" y="5432"/>
                      <a:pt x="9258" y="4395"/>
                      <a:pt x="9258" y="3389"/>
                    </a:cubicBezTo>
                    <a:lnTo>
                      <a:pt x="9258" y="1793"/>
                    </a:lnTo>
                    <a:cubicBezTo>
                      <a:pt x="9258" y="1330"/>
                      <a:pt x="9355" y="717"/>
                      <a:pt x="9194" y="282"/>
                    </a:cubicBezTo>
                    <a:cubicBezTo>
                      <a:pt x="9194" y="255"/>
                      <a:pt x="9188" y="223"/>
                      <a:pt x="9183" y="196"/>
                    </a:cubicBezTo>
                    <a:cubicBezTo>
                      <a:pt x="9242" y="174"/>
                      <a:pt x="9242" y="67"/>
                      <a:pt x="9178" y="56"/>
                    </a:cubicBezTo>
                    <a:cubicBezTo>
                      <a:pt x="8943" y="12"/>
                      <a:pt x="8697" y="0"/>
                      <a:pt x="845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080800" y="1169650"/>
                <a:ext cx="1510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394" extrusionOk="0">
                    <a:moveTo>
                      <a:pt x="530" y="0"/>
                    </a:moveTo>
                    <a:cubicBezTo>
                      <a:pt x="444" y="0"/>
                      <a:pt x="373" y="64"/>
                      <a:pt x="302" y="111"/>
                    </a:cubicBezTo>
                    <a:cubicBezTo>
                      <a:pt x="216" y="171"/>
                      <a:pt x="125" y="224"/>
                      <a:pt x="39" y="300"/>
                    </a:cubicBezTo>
                    <a:cubicBezTo>
                      <a:pt x="0" y="333"/>
                      <a:pt x="35" y="393"/>
                      <a:pt x="82" y="393"/>
                    </a:cubicBezTo>
                    <a:cubicBezTo>
                      <a:pt x="87" y="393"/>
                      <a:pt x="93" y="393"/>
                      <a:pt x="98" y="391"/>
                    </a:cubicBezTo>
                    <a:cubicBezTo>
                      <a:pt x="200" y="364"/>
                      <a:pt x="308" y="310"/>
                      <a:pt x="410" y="257"/>
                    </a:cubicBezTo>
                    <a:cubicBezTo>
                      <a:pt x="501" y="208"/>
                      <a:pt x="593" y="154"/>
                      <a:pt x="603" y="58"/>
                    </a:cubicBezTo>
                    <a:cubicBezTo>
                      <a:pt x="603" y="36"/>
                      <a:pt x="587" y="9"/>
                      <a:pt x="566" y="4"/>
                    </a:cubicBezTo>
                    <a:cubicBezTo>
                      <a:pt x="554" y="1"/>
                      <a:pt x="542" y="0"/>
                      <a:pt x="53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101025" y="1158625"/>
                <a:ext cx="149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03" extrusionOk="0">
                    <a:moveTo>
                      <a:pt x="448" y="0"/>
                    </a:moveTo>
                    <a:cubicBezTo>
                      <a:pt x="374" y="0"/>
                      <a:pt x="279" y="74"/>
                      <a:pt x="235" y="106"/>
                    </a:cubicBezTo>
                    <a:cubicBezTo>
                      <a:pt x="149" y="165"/>
                      <a:pt x="47" y="241"/>
                      <a:pt x="15" y="343"/>
                    </a:cubicBezTo>
                    <a:cubicBezTo>
                      <a:pt x="0" y="377"/>
                      <a:pt x="35" y="403"/>
                      <a:pt x="65" y="403"/>
                    </a:cubicBezTo>
                    <a:cubicBezTo>
                      <a:pt x="68" y="403"/>
                      <a:pt x="71" y="402"/>
                      <a:pt x="74" y="402"/>
                    </a:cubicBezTo>
                    <a:cubicBezTo>
                      <a:pt x="181" y="380"/>
                      <a:pt x="284" y="289"/>
                      <a:pt x="375" y="235"/>
                    </a:cubicBezTo>
                    <a:cubicBezTo>
                      <a:pt x="434" y="198"/>
                      <a:pt x="595" y="128"/>
                      <a:pt x="515" y="31"/>
                    </a:cubicBezTo>
                    <a:cubicBezTo>
                      <a:pt x="497" y="9"/>
                      <a:pt x="474" y="0"/>
                      <a:pt x="44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120050" y="1145800"/>
                <a:ext cx="164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440" extrusionOk="0">
                    <a:moveTo>
                      <a:pt x="588" y="1"/>
                    </a:moveTo>
                    <a:cubicBezTo>
                      <a:pt x="586" y="1"/>
                      <a:pt x="584" y="1"/>
                      <a:pt x="582" y="1"/>
                    </a:cubicBezTo>
                    <a:cubicBezTo>
                      <a:pt x="480" y="17"/>
                      <a:pt x="410" y="87"/>
                      <a:pt x="324" y="151"/>
                    </a:cubicBezTo>
                    <a:cubicBezTo>
                      <a:pt x="238" y="216"/>
                      <a:pt x="146" y="275"/>
                      <a:pt x="44" y="329"/>
                    </a:cubicBezTo>
                    <a:cubicBezTo>
                      <a:pt x="1" y="363"/>
                      <a:pt x="27" y="440"/>
                      <a:pt x="75" y="440"/>
                    </a:cubicBezTo>
                    <a:cubicBezTo>
                      <a:pt x="81" y="440"/>
                      <a:pt x="86" y="439"/>
                      <a:pt x="93" y="436"/>
                    </a:cubicBezTo>
                    <a:cubicBezTo>
                      <a:pt x="200" y="393"/>
                      <a:pt x="308" y="345"/>
                      <a:pt x="410" y="286"/>
                    </a:cubicBezTo>
                    <a:cubicBezTo>
                      <a:pt x="496" y="232"/>
                      <a:pt x="609" y="178"/>
                      <a:pt x="641" y="76"/>
                    </a:cubicBezTo>
                    <a:cubicBezTo>
                      <a:pt x="656" y="46"/>
                      <a:pt x="623" y="1"/>
                      <a:pt x="58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157825" y="1135075"/>
                <a:ext cx="23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72" extrusionOk="0">
                    <a:moveTo>
                      <a:pt x="636" y="1"/>
                    </a:moveTo>
                    <a:cubicBezTo>
                      <a:pt x="588" y="1"/>
                      <a:pt x="539" y="3"/>
                      <a:pt x="490" y="5"/>
                    </a:cubicBezTo>
                    <a:cubicBezTo>
                      <a:pt x="345" y="16"/>
                      <a:pt x="194" y="21"/>
                      <a:pt x="60" y="54"/>
                    </a:cubicBezTo>
                    <a:cubicBezTo>
                      <a:pt x="1" y="80"/>
                      <a:pt x="17" y="156"/>
                      <a:pt x="71" y="161"/>
                    </a:cubicBezTo>
                    <a:cubicBezTo>
                      <a:pt x="131" y="168"/>
                      <a:pt x="192" y="170"/>
                      <a:pt x="252" y="170"/>
                    </a:cubicBezTo>
                    <a:cubicBezTo>
                      <a:pt x="333" y="170"/>
                      <a:pt x="413" y="167"/>
                      <a:pt x="490" y="167"/>
                    </a:cubicBezTo>
                    <a:cubicBezTo>
                      <a:pt x="546" y="167"/>
                      <a:pt x="605" y="171"/>
                      <a:pt x="665" y="171"/>
                    </a:cubicBezTo>
                    <a:cubicBezTo>
                      <a:pt x="732" y="171"/>
                      <a:pt x="801" y="165"/>
                      <a:pt x="866" y="140"/>
                    </a:cubicBezTo>
                    <a:cubicBezTo>
                      <a:pt x="904" y="129"/>
                      <a:pt x="926" y="59"/>
                      <a:pt x="877" y="43"/>
                    </a:cubicBezTo>
                    <a:cubicBezTo>
                      <a:pt x="802" y="9"/>
                      <a:pt x="720" y="1"/>
                      <a:pt x="63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185525" y="1136325"/>
                <a:ext cx="18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77" extrusionOk="0">
                    <a:moveTo>
                      <a:pt x="579" y="1"/>
                    </a:moveTo>
                    <a:cubicBezTo>
                      <a:pt x="537" y="1"/>
                      <a:pt x="493" y="7"/>
                      <a:pt x="447" y="9"/>
                    </a:cubicBezTo>
                    <a:cubicBezTo>
                      <a:pt x="328" y="14"/>
                      <a:pt x="199" y="30"/>
                      <a:pt x="81" y="30"/>
                    </a:cubicBezTo>
                    <a:cubicBezTo>
                      <a:pt x="0" y="30"/>
                      <a:pt x="0" y="143"/>
                      <a:pt x="81" y="149"/>
                    </a:cubicBezTo>
                    <a:cubicBezTo>
                      <a:pt x="199" y="165"/>
                      <a:pt x="328" y="176"/>
                      <a:pt x="447" y="176"/>
                    </a:cubicBezTo>
                    <a:cubicBezTo>
                      <a:pt x="468" y="176"/>
                      <a:pt x="490" y="176"/>
                      <a:pt x="512" y="176"/>
                    </a:cubicBezTo>
                    <a:cubicBezTo>
                      <a:pt x="589" y="176"/>
                      <a:pt x="665" y="170"/>
                      <a:pt x="715" y="111"/>
                    </a:cubicBezTo>
                    <a:cubicBezTo>
                      <a:pt x="732" y="90"/>
                      <a:pt x="737" y="57"/>
                      <a:pt x="715" y="41"/>
                    </a:cubicBezTo>
                    <a:cubicBezTo>
                      <a:pt x="674" y="9"/>
                      <a:pt x="629" y="1"/>
                      <a:pt x="5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231225" y="1135600"/>
                <a:ext cx="150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75" extrusionOk="0">
                    <a:moveTo>
                      <a:pt x="446" y="0"/>
                    </a:moveTo>
                    <a:cubicBezTo>
                      <a:pt x="408" y="0"/>
                      <a:pt x="369" y="6"/>
                      <a:pt x="328" y="6"/>
                    </a:cubicBezTo>
                    <a:cubicBezTo>
                      <a:pt x="242" y="11"/>
                      <a:pt x="156" y="33"/>
                      <a:pt x="59" y="38"/>
                    </a:cubicBezTo>
                    <a:cubicBezTo>
                      <a:pt x="0" y="49"/>
                      <a:pt x="0" y="129"/>
                      <a:pt x="59" y="135"/>
                    </a:cubicBezTo>
                    <a:cubicBezTo>
                      <a:pt x="145" y="140"/>
                      <a:pt x="231" y="162"/>
                      <a:pt x="328" y="167"/>
                    </a:cubicBezTo>
                    <a:cubicBezTo>
                      <a:pt x="366" y="170"/>
                      <a:pt x="403" y="174"/>
                      <a:pt x="439" y="174"/>
                    </a:cubicBezTo>
                    <a:cubicBezTo>
                      <a:pt x="480" y="174"/>
                      <a:pt x="520" y="168"/>
                      <a:pt x="559" y="146"/>
                    </a:cubicBezTo>
                    <a:cubicBezTo>
                      <a:pt x="602" y="129"/>
                      <a:pt x="602" y="54"/>
                      <a:pt x="559" y="27"/>
                    </a:cubicBezTo>
                    <a:cubicBezTo>
                      <a:pt x="522" y="6"/>
                      <a:pt x="484" y="0"/>
                      <a:pt x="44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254075" y="1136700"/>
                <a:ext cx="1412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57" extrusionOk="0">
                    <a:moveTo>
                      <a:pt x="422" y="1"/>
                    </a:moveTo>
                    <a:cubicBezTo>
                      <a:pt x="386" y="1"/>
                      <a:pt x="350" y="7"/>
                      <a:pt x="317" y="10"/>
                    </a:cubicBezTo>
                    <a:cubicBezTo>
                      <a:pt x="237" y="15"/>
                      <a:pt x="145" y="15"/>
                      <a:pt x="65" y="15"/>
                    </a:cubicBezTo>
                    <a:cubicBezTo>
                      <a:pt x="11" y="15"/>
                      <a:pt x="0" y="96"/>
                      <a:pt x="54" y="112"/>
                    </a:cubicBezTo>
                    <a:cubicBezTo>
                      <a:pt x="140" y="128"/>
                      <a:pt x="221" y="145"/>
                      <a:pt x="317" y="150"/>
                    </a:cubicBezTo>
                    <a:cubicBezTo>
                      <a:pt x="352" y="152"/>
                      <a:pt x="386" y="156"/>
                      <a:pt x="418" y="156"/>
                    </a:cubicBezTo>
                    <a:cubicBezTo>
                      <a:pt x="463" y="156"/>
                      <a:pt x="504" y="149"/>
                      <a:pt x="538" y="118"/>
                    </a:cubicBezTo>
                    <a:cubicBezTo>
                      <a:pt x="565" y="91"/>
                      <a:pt x="549" y="48"/>
                      <a:pt x="522" y="32"/>
                    </a:cubicBezTo>
                    <a:cubicBezTo>
                      <a:pt x="492" y="7"/>
                      <a:pt x="457" y="1"/>
                      <a:pt x="42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131900" y="998575"/>
                <a:ext cx="48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798" extrusionOk="0">
                    <a:moveTo>
                      <a:pt x="82" y="0"/>
                    </a:moveTo>
                    <a:cubicBezTo>
                      <a:pt x="54" y="0"/>
                      <a:pt x="27" y="19"/>
                      <a:pt x="27" y="57"/>
                    </a:cubicBezTo>
                    <a:lnTo>
                      <a:pt x="27" y="455"/>
                    </a:lnTo>
                    <a:cubicBezTo>
                      <a:pt x="27" y="562"/>
                      <a:pt x="0" y="670"/>
                      <a:pt x="54" y="772"/>
                    </a:cubicBezTo>
                    <a:cubicBezTo>
                      <a:pt x="62" y="790"/>
                      <a:pt x="78" y="798"/>
                      <a:pt x="95" y="798"/>
                    </a:cubicBezTo>
                    <a:cubicBezTo>
                      <a:pt x="113" y="798"/>
                      <a:pt x="132" y="788"/>
                      <a:pt x="140" y="772"/>
                    </a:cubicBezTo>
                    <a:cubicBezTo>
                      <a:pt x="194" y="675"/>
                      <a:pt x="183" y="562"/>
                      <a:pt x="172" y="455"/>
                    </a:cubicBezTo>
                    <a:cubicBezTo>
                      <a:pt x="167" y="320"/>
                      <a:pt x="156" y="191"/>
                      <a:pt x="140" y="57"/>
                    </a:cubicBezTo>
                    <a:cubicBezTo>
                      <a:pt x="137" y="19"/>
                      <a:pt x="109" y="0"/>
                      <a:pt x="8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133225" y="1050000"/>
                <a:ext cx="54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560" extrusionOk="0">
                    <a:moveTo>
                      <a:pt x="128" y="0"/>
                    </a:moveTo>
                    <a:cubicBezTo>
                      <a:pt x="97" y="0"/>
                      <a:pt x="66" y="21"/>
                      <a:pt x="60" y="59"/>
                    </a:cubicBezTo>
                    <a:cubicBezTo>
                      <a:pt x="49" y="199"/>
                      <a:pt x="1" y="338"/>
                      <a:pt x="22" y="478"/>
                    </a:cubicBezTo>
                    <a:cubicBezTo>
                      <a:pt x="29" y="525"/>
                      <a:pt x="75" y="560"/>
                      <a:pt x="117" y="560"/>
                    </a:cubicBezTo>
                    <a:cubicBezTo>
                      <a:pt x="147" y="560"/>
                      <a:pt x="175" y="542"/>
                      <a:pt x="184" y="500"/>
                    </a:cubicBezTo>
                    <a:cubicBezTo>
                      <a:pt x="216" y="354"/>
                      <a:pt x="184" y="204"/>
                      <a:pt x="184" y="59"/>
                    </a:cubicBezTo>
                    <a:cubicBezTo>
                      <a:pt x="184" y="19"/>
                      <a:pt x="157" y="0"/>
                      <a:pt x="12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134325" y="1072775"/>
                <a:ext cx="64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629" extrusionOk="0">
                    <a:moveTo>
                      <a:pt x="115" y="0"/>
                    </a:moveTo>
                    <a:cubicBezTo>
                      <a:pt x="100" y="0"/>
                      <a:pt x="85" y="8"/>
                      <a:pt x="75" y="24"/>
                    </a:cubicBezTo>
                    <a:cubicBezTo>
                      <a:pt x="0" y="159"/>
                      <a:pt x="32" y="411"/>
                      <a:pt x="65" y="556"/>
                    </a:cubicBezTo>
                    <a:cubicBezTo>
                      <a:pt x="70" y="583"/>
                      <a:pt x="97" y="616"/>
                      <a:pt x="134" y="626"/>
                    </a:cubicBezTo>
                    <a:cubicBezTo>
                      <a:pt x="145" y="626"/>
                      <a:pt x="156" y="629"/>
                      <a:pt x="165" y="629"/>
                    </a:cubicBezTo>
                    <a:cubicBezTo>
                      <a:pt x="170" y="629"/>
                      <a:pt x="174" y="628"/>
                      <a:pt x="177" y="626"/>
                    </a:cubicBezTo>
                    <a:cubicBezTo>
                      <a:pt x="220" y="610"/>
                      <a:pt x="247" y="578"/>
                      <a:pt x="247" y="529"/>
                    </a:cubicBezTo>
                    <a:cubicBezTo>
                      <a:pt x="258" y="384"/>
                      <a:pt x="247" y="132"/>
                      <a:pt x="145" y="13"/>
                    </a:cubicBezTo>
                    <a:cubicBezTo>
                      <a:pt x="136" y="4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135125" y="1099800"/>
                <a:ext cx="540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713" extrusionOk="0">
                    <a:moveTo>
                      <a:pt x="131" y="1"/>
                    </a:moveTo>
                    <a:cubicBezTo>
                      <a:pt x="101" y="1"/>
                      <a:pt x="70" y="21"/>
                      <a:pt x="65" y="61"/>
                    </a:cubicBezTo>
                    <a:cubicBezTo>
                      <a:pt x="54" y="180"/>
                      <a:pt x="33" y="309"/>
                      <a:pt x="27" y="432"/>
                    </a:cubicBezTo>
                    <a:cubicBezTo>
                      <a:pt x="22" y="524"/>
                      <a:pt x="0" y="631"/>
                      <a:pt x="76" y="701"/>
                    </a:cubicBezTo>
                    <a:cubicBezTo>
                      <a:pt x="85" y="708"/>
                      <a:pt x="98" y="712"/>
                      <a:pt x="110" y="712"/>
                    </a:cubicBezTo>
                    <a:cubicBezTo>
                      <a:pt x="118" y="712"/>
                      <a:pt x="126" y="711"/>
                      <a:pt x="135" y="707"/>
                    </a:cubicBezTo>
                    <a:cubicBezTo>
                      <a:pt x="215" y="647"/>
                      <a:pt x="210" y="551"/>
                      <a:pt x="210" y="459"/>
                    </a:cubicBezTo>
                    <a:cubicBezTo>
                      <a:pt x="210" y="325"/>
                      <a:pt x="199" y="196"/>
                      <a:pt x="194" y="61"/>
                    </a:cubicBezTo>
                    <a:cubicBezTo>
                      <a:pt x="191" y="21"/>
                      <a:pt x="162" y="1"/>
                      <a:pt x="1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135800" y="1123600"/>
                <a:ext cx="60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594" extrusionOk="0">
                    <a:moveTo>
                      <a:pt x="83" y="1"/>
                    </a:moveTo>
                    <a:cubicBezTo>
                      <a:pt x="50" y="1"/>
                      <a:pt x="16" y="23"/>
                      <a:pt x="16" y="61"/>
                    </a:cubicBezTo>
                    <a:cubicBezTo>
                      <a:pt x="16" y="147"/>
                      <a:pt x="11" y="238"/>
                      <a:pt x="11" y="330"/>
                    </a:cubicBezTo>
                    <a:cubicBezTo>
                      <a:pt x="11" y="410"/>
                      <a:pt x="0" y="491"/>
                      <a:pt x="38" y="561"/>
                    </a:cubicBezTo>
                    <a:cubicBezTo>
                      <a:pt x="50" y="584"/>
                      <a:pt x="71" y="593"/>
                      <a:pt x="92" y="593"/>
                    </a:cubicBezTo>
                    <a:cubicBezTo>
                      <a:pt x="116" y="593"/>
                      <a:pt x="139" y="581"/>
                      <a:pt x="151" y="561"/>
                    </a:cubicBezTo>
                    <a:cubicBezTo>
                      <a:pt x="242" y="427"/>
                      <a:pt x="172" y="195"/>
                      <a:pt x="145" y="50"/>
                    </a:cubicBezTo>
                    <a:cubicBezTo>
                      <a:pt x="138" y="16"/>
                      <a:pt x="111" y="1"/>
                      <a:pt x="8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144650" y="1136150"/>
                <a:ext cx="9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168" extrusionOk="0">
                    <a:moveTo>
                      <a:pt x="223" y="0"/>
                    </a:moveTo>
                    <a:cubicBezTo>
                      <a:pt x="168" y="0"/>
                      <a:pt x="110" y="10"/>
                      <a:pt x="60" y="16"/>
                    </a:cubicBezTo>
                    <a:cubicBezTo>
                      <a:pt x="1" y="32"/>
                      <a:pt x="1" y="134"/>
                      <a:pt x="60" y="145"/>
                    </a:cubicBezTo>
                    <a:cubicBezTo>
                      <a:pt x="107" y="154"/>
                      <a:pt x="165" y="167"/>
                      <a:pt x="221" y="167"/>
                    </a:cubicBezTo>
                    <a:cubicBezTo>
                      <a:pt x="263" y="167"/>
                      <a:pt x="302" y="160"/>
                      <a:pt x="334" y="140"/>
                    </a:cubicBezTo>
                    <a:cubicBezTo>
                      <a:pt x="377" y="113"/>
                      <a:pt x="377" y="43"/>
                      <a:pt x="334" y="21"/>
                    </a:cubicBezTo>
                    <a:cubicBezTo>
                      <a:pt x="302" y="5"/>
                      <a:pt x="264" y="0"/>
                      <a:pt x="22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2"/>
            <p:cNvSpPr/>
            <p:nvPr/>
          </p:nvSpPr>
          <p:spPr>
            <a:xfrm rot="985451">
              <a:off x="7585556" y="357453"/>
              <a:ext cx="109869" cy="606574"/>
            </a:xfrm>
            <a:custGeom>
              <a:avLst/>
              <a:gdLst/>
              <a:ahLst/>
              <a:cxnLst/>
              <a:rect l="l" t="t" r="r" b="b"/>
              <a:pathLst>
                <a:path w="1453" h="8022" extrusionOk="0">
                  <a:moveTo>
                    <a:pt x="968" y="140"/>
                  </a:moveTo>
                  <a:cubicBezTo>
                    <a:pt x="1006" y="140"/>
                    <a:pt x="1049" y="145"/>
                    <a:pt x="1086" y="161"/>
                  </a:cubicBezTo>
                  <a:cubicBezTo>
                    <a:pt x="1156" y="172"/>
                    <a:pt x="1194" y="220"/>
                    <a:pt x="1194" y="296"/>
                  </a:cubicBezTo>
                  <a:lnTo>
                    <a:pt x="1194" y="317"/>
                  </a:lnTo>
                  <a:cubicBezTo>
                    <a:pt x="1194" y="355"/>
                    <a:pt x="1205" y="403"/>
                    <a:pt x="1205" y="441"/>
                  </a:cubicBezTo>
                  <a:lnTo>
                    <a:pt x="1205" y="489"/>
                  </a:lnTo>
                  <a:cubicBezTo>
                    <a:pt x="1205" y="710"/>
                    <a:pt x="1205" y="936"/>
                    <a:pt x="1194" y="1156"/>
                  </a:cubicBezTo>
                  <a:cubicBezTo>
                    <a:pt x="1189" y="1699"/>
                    <a:pt x="1178" y="2237"/>
                    <a:pt x="1167" y="2780"/>
                  </a:cubicBezTo>
                  <a:cubicBezTo>
                    <a:pt x="1167" y="2941"/>
                    <a:pt x="1162" y="3108"/>
                    <a:pt x="1162" y="3269"/>
                  </a:cubicBezTo>
                  <a:cubicBezTo>
                    <a:pt x="1156" y="3602"/>
                    <a:pt x="1151" y="3952"/>
                    <a:pt x="1151" y="4285"/>
                  </a:cubicBezTo>
                  <a:lnTo>
                    <a:pt x="1151" y="5419"/>
                  </a:lnTo>
                  <a:lnTo>
                    <a:pt x="1151" y="6780"/>
                  </a:lnTo>
                  <a:cubicBezTo>
                    <a:pt x="1151" y="6995"/>
                    <a:pt x="1135" y="7215"/>
                    <a:pt x="1124" y="7425"/>
                  </a:cubicBezTo>
                  <a:cubicBezTo>
                    <a:pt x="1113" y="7516"/>
                    <a:pt x="1108" y="7618"/>
                    <a:pt x="1108" y="7715"/>
                  </a:cubicBezTo>
                  <a:cubicBezTo>
                    <a:pt x="1108" y="7726"/>
                    <a:pt x="1108" y="7747"/>
                    <a:pt x="1103" y="7758"/>
                  </a:cubicBezTo>
                  <a:cubicBezTo>
                    <a:pt x="1085" y="7860"/>
                    <a:pt x="1078" y="7878"/>
                    <a:pt x="1021" y="7878"/>
                  </a:cubicBezTo>
                  <a:cubicBezTo>
                    <a:pt x="1010" y="7878"/>
                    <a:pt x="996" y="7877"/>
                    <a:pt x="979" y="7876"/>
                  </a:cubicBezTo>
                  <a:lnTo>
                    <a:pt x="963" y="7876"/>
                  </a:lnTo>
                  <a:cubicBezTo>
                    <a:pt x="925" y="7876"/>
                    <a:pt x="893" y="7876"/>
                    <a:pt x="866" y="7871"/>
                  </a:cubicBezTo>
                  <a:cubicBezTo>
                    <a:pt x="812" y="7871"/>
                    <a:pt x="753" y="7860"/>
                    <a:pt x="699" y="7860"/>
                  </a:cubicBezTo>
                  <a:cubicBezTo>
                    <a:pt x="640" y="7855"/>
                    <a:pt x="586" y="7849"/>
                    <a:pt x="538" y="7833"/>
                  </a:cubicBezTo>
                  <a:cubicBezTo>
                    <a:pt x="457" y="7806"/>
                    <a:pt x="404" y="7753"/>
                    <a:pt x="382" y="7672"/>
                  </a:cubicBezTo>
                  <a:cubicBezTo>
                    <a:pt x="361" y="7586"/>
                    <a:pt x="355" y="7489"/>
                    <a:pt x="355" y="7366"/>
                  </a:cubicBezTo>
                  <a:lnTo>
                    <a:pt x="382" y="7366"/>
                  </a:lnTo>
                  <a:cubicBezTo>
                    <a:pt x="425" y="7371"/>
                    <a:pt x="463" y="7371"/>
                    <a:pt x="506" y="7371"/>
                  </a:cubicBezTo>
                  <a:cubicBezTo>
                    <a:pt x="576" y="7371"/>
                    <a:pt x="646" y="7371"/>
                    <a:pt x="705" y="7355"/>
                  </a:cubicBezTo>
                  <a:cubicBezTo>
                    <a:pt x="775" y="7349"/>
                    <a:pt x="812" y="7323"/>
                    <a:pt x="845" y="7269"/>
                  </a:cubicBezTo>
                  <a:lnTo>
                    <a:pt x="866" y="7231"/>
                  </a:lnTo>
                  <a:lnTo>
                    <a:pt x="828" y="7215"/>
                  </a:lnTo>
                  <a:cubicBezTo>
                    <a:pt x="818" y="7215"/>
                    <a:pt x="812" y="7210"/>
                    <a:pt x="807" y="7210"/>
                  </a:cubicBezTo>
                  <a:cubicBezTo>
                    <a:pt x="791" y="7204"/>
                    <a:pt x="775" y="7204"/>
                    <a:pt x="758" y="7194"/>
                  </a:cubicBezTo>
                  <a:cubicBezTo>
                    <a:pt x="726" y="7188"/>
                    <a:pt x="683" y="7183"/>
                    <a:pt x="651" y="7183"/>
                  </a:cubicBezTo>
                  <a:cubicBezTo>
                    <a:pt x="586" y="7177"/>
                    <a:pt x="511" y="7161"/>
                    <a:pt x="441" y="7151"/>
                  </a:cubicBezTo>
                  <a:cubicBezTo>
                    <a:pt x="432" y="7147"/>
                    <a:pt x="423" y="7146"/>
                    <a:pt x="414" y="7146"/>
                  </a:cubicBezTo>
                  <a:cubicBezTo>
                    <a:pt x="393" y="7146"/>
                    <a:pt x="374" y="7154"/>
                    <a:pt x="355" y="7161"/>
                  </a:cubicBezTo>
                  <a:cubicBezTo>
                    <a:pt x="345" y="7043"/>
                    <a:pt x="350" y="6844"/>
                    <a:pt x="361" y="6747"/>
                  </a:cubicBezTo>
                  <a:cubicBezTo>
                    <a:pt x="404" y="6737"/>
                    <a:pt x="436" y="6737"/>
                    <a:pt x="484" y="6737"/>
                  </a:cubicBezTo>
                  <a:cubicBezTo>
                    <a:pt x="576" y="6737"/>
                    <a:pt x="678" y="6737"/>
                    <a:pt x="775" y="6683"/>
                  </a:cubicBezTo>
                  <a:cubicBezTo>
                    <a:pt x="785" y="6677"/>
                    <a:pt x="791" y="6667"/>
                    <a:pt x="801" y="6651"/>
                  </a:cubicBezTo>
                  <a:lnTo>
                    <a:pt x="807" y="6645"/>
                  </a:lnTo>
                  <a:lnTo>
                    <a:pt x="834" y="6613"/>
                  </a:lnTo>
                  <a:lnTo>
                    <a:pt x="801" y="6591"/>
                  </a:lnTo>
                  <a:cubicBezTo>
                    <a:pt x="705" y="6543"/>
                    <a:pt x="694" y="6543"/>
                    <a:pt x="371" y="6522"/>
                  </a:cubicBezTo>
                  <a:cubicBezTo>
                    <a:pt x="361" y="6430"/>
                    <a:pt x="361" y="6333"/>
                    <a:pt x="361" y="6242"/>
                  </a:cubicBezTo>
                  <a:lnTo>
                    <a:pt x="361" y="6113"/>
                  </a:lnTo>
                  <a:cubicBezTo>
                    <a:pt x="409" y="6108"/>
                    <a:pt x="457" y="6102"/>
                    <a:pt x="506" y="6102"/>
                  </a:cubicBezTo>
                  <a:cubicBezTo>
                    <a:pt x="619" y="6091"/>
                    <a:pt x="732" y="6081"/>
                    <a:pt x="855" y="6005"/>
                  </a:cubicBezTo>
                  <a:lnTo>
                    <a:pt x="914" y="5968"/>
                  </a:lnTo>
                  <a:lnTo>
                    <a:pt x="845" y="5946"/>
                  </a:lnTo>
                  <a:cubicBezTo>
                    <a:pt x="780" y="5925"/>
                    <a:pt x="726" y="5925"/>
                    <a:pt x="683" y="5925"/>
                  </a:cubicBezTo>
                  <a:lnTo>
                    <a:pt x="382" y="5925"/>
                  </a:lnTo>
                  <a:cubicBezTo>
                    <a:pt x="361" y="5812"/>
                    <a:pt x="355" y="5527"/>
                    <a:pt x="371" y="5392"/>
                  </a:cubicBezTo>
                  <a:lnTo>
                    <a:pt x="382" y="5392"/>
                  </a:lnTo>
                  <a:cubicBezTo>
                    <a:pt x="414" y="5392"/>
                    <a:pt x="452" y="5403"/>
                    <a:pt x="484" y="5403"/>
                  </a:cubicBezTo>
                  <a:lnTo>
                    <a:pt x="753" y="5403"/>
                  </a:lnTo>
                  <a:cubicBezTo>
                    <a:pt x="801" y="5403"/>
                    <a:pt x="866" y="5387"/>
                    <a:pt x="914" y="5323"/>
                  </a:cubicBezTo>
                  <a:lnTo>
                    <a:pt x="947" y="5280"/>
                  </a:lnTo>
                  <a:lnTo>
                    <a:pt x="893" y="5269"/>
                  </a:lnTo>
                  <a:cubicBezTo>
                    <a:pt x="694" y="5226"/>
                    <a:pt x="522" y="5199"/>
                    <a:pt x="361" y="5188"/>
                  </a:cubicBezTo>
                  <a:cubicBezTo>
                    <a:pt x="334" y="5081"/>
                    <a:pt x="323" y="4844"/>
                    <a:pt x="334" y="4710"/>
                  </a:cubicBezTo>
                  <a:lnTo>
                    <a:pt x="345" y="4710"/>
                  </a:lnTo>
                  <a:cubicBezTo>
                    <a:pt x="371" y="4710"/>
                    <a:pt x="404" y="4715"/>
                    <a:pt x="431" y="4715"/>
                  </a:cubicBezTo>
                  <a:cubicBezTo>
                    <a:pt x="477" y="4721"/>
                    <a:pt x="520" y="4724"/>
                    <a:pt x="561" y="4724"/>
                  </a:cubicBezTo>
                  <a:cubicBezTo>
                    <a:pt x="635" y="4724"/>
                    <a:pt x="700" y="4714"/>
                    <a:pt x="758" y="4694"/>
                  </a:cubicBezTo>
                  <a:cubicBezTo>
                    <a:pt x="780" y="4688"/>
                    <a:pt x="801" y="4683"/>
                    <a:pt x="818" y="4667"/>
                  </a:cubicBezTo>
                  <a:cubicBezTo>
                    <a:pt x="828" y="4661"/>
                    <a:pt x="839" y="4656"/>
                    <a:pt x="845" y="4656"/>
                  </a:cubicBezTo>
                  <a:lnTo>
                    <a:pt x="898" y="4629"/>
                  </a:lnTo>
                  <a:lnTo>
                    <a:pt x="855" y="4597"/>
                  </a:lnTo>
                  <a:cubicBezTo>
                    <a:pt x="785" y="4548"/>
                    <a:pt x="710" y="4543"/>
                    <a:pt x="651" y="4543"/>
                  </a:cubicBezTo>
                  <a:cubicBezTo>
                    <a:pt x="624" y="4543"/>
                    <a:pt x="603" y="4543"/>
                    <a:pt x="576" y="4532"/>
                  </a:cubicBezTo>
                  <a:cubicBezTo>
                    <a:pt x="517" y="4522"/>
                    <a:pt x="452" y="4522"/>
                    <a:pt x="388" y="4516"/>
                  </a:cubicBezTo>
                  <a:cubicBezTo>
                    <a:pt x="371" y="4516"/>
                    <a:pt x="345" y="4516"/>
                    <a:pt x="323" y="4505"/>
                  </a:cubicBezTo>
                  <a:cubicBezTo>
                    <a:pt x="318" y="4468"/>
                    <a:pt x="307" y="4425"/>
                    <a:pt x="307" y="4387"/>
                  </a:cubicBezTo>
                  <a:lnTo>
                    <a:pt x="307" y="4339"/>
                  </a:lnTo>
                  <a:lnTo>
                    <a:pt x="307" y="4333"/>
                  </a:lnTo>
                  <a:cubicBezTo>
                    <a:pt x="307" y="4274"/>
                    <a:pt x="301" y="4204"/>
                    <a:pt x="301" y="4145"/>
                  </a:cubicBezTo>
                  <a:lnTo>
                    <a:pt x="301" y="4075"/>
                  </a:lnTo>
                  <a:cubicBezTo>
                    <a:pt x="301" y="4038"/>
                    <a:pt x="296" y="3995"/>
                    <a:pt x="307" y="3962"/>
                  </a:cubicBezTo>
                  <a:cubicBezTo>
                    <a:pt x="355" y="3962"/>
                    <a:pt x="409" y="3968"/>
                    <a:pt x="457" y="3979"/>
                  </a:cubicBezTo>
                  <a:cubicBezTo>
                    <a:pt x="510" y="3984"/>
                    <a:pt x="562" y="3987"/>
                    <a:pt x="615" y="3987"/>
                  </a:cubicBezTo>
                  <a:cubicBezTo>
                    <a:pt x="676" y="3987"/>
                    <a:pt x="738" y="3982"/>
                    <a:pt x="801" y="3968"/>
                  </a:cubicBezTo>
                  <a:lnTo>
                    <a:pt x="818" y="3962"/>
                  </a:lnTo>
                  <a:lnTo>
                    <a:pt x="828" y="3941"/>
                  </a:lnTo>
                  <a:cubicBezTo>
                    <a:pt x="834" y="3925"/>
                    <a:pt x="828" y="3903"/>
                    <a:pt x="818" y="3887"/>
                  </a:cubicBezTo>
                  <a:cubicBezTo>
                    <a:pt x="812" y="3876"/>
                    <a:pt x="801" y="3860"/>
                    <a:pt x="775" y="3860"/>
                  </a:cubicBezTo>
                  <a:cubicBezTo>
                    <a:pt x="651" y="3833"/>
                    <a:pt x="533" y="3806"/>
                    <a:pt x="404" y="3780"/>
                  </a:cubicBezTo>
                  <a:cubicBezTo>
                    <a:pt x="377" y="3774"/>
                    <a:pt x="350" y="3769"/>
                    <a:pt x="323" y="3769"/>
                  </a:cubicBezTo>
                  <a:lnTo>
                    <a:pt x="307" y="3769"/>
                  </a:lnTo>
                  <a:cubicBezTo>
                    <a:pt x="291" y="3661"/>
                    <a:pt x="291" y="3522"/>
                    <a:pt x="301" y="3419"/>
                  </a:cubicBezTo>
                  <a:cubicBezTo>
                    <a:pt x="316" y="3418"/>
                    <a:pt x="330" y="3417"/>
                    <a:pt x="344" y="3417"/>
                  </a:cubicBezTo>
                  <a:cubicBezTo>
                    <a:pt x="378" y="3417"/>
                    <a:pt x="411" y="3421"/>
                    <a:pt x="441" y="3425"/>
                  </a:cubicBezTo>
                  <a:cubicBezTo>
                    <a:pt x="478" y="3427"/>
                    <a:pt x="515" y="3430"/>
                    <a:pt x="553" y="3430"/>
                  </a:cubicBezTo>
                  <a:cubicBezTo>
                    <a:pt x="608" y="3430"/>
                    <a:pt x="663" y="3423"/>
                    <a:pt x="721" y="3398"/>
                  </a:cubicBezTo>
                  <a:lnTo>
                    <a:pt x="764" y="3376"/>
                  </a:lnTo>
                  <a:lnTo>
                    <a:pt x="732" y="3344"/>
                  </a:lnTo>
                  <a:cubicBezTo>
                    <a:pt x="667" y="3280"/>
                    <a:pt x="656" y="3280"/>
                    <a:pt x="495" y="3253"/>
                  </a:cubicBezTo>
                  <a:cubicBezTo>
                    <a:pt x="441" y="3242"/>
                    <a:pt x="398" y="3231"/>
                    <a:pt x="345" y="3226"/>
                  </a:cubicBezTo>
                  <a:lnTo>
                    <a:pt x="301" y="3215"/>
                  </a:lnTo>
                  <a:cubicBezTo>
                    <a:pt x="280" y="3091"/>
                    <a:pt x="291" y="2936"/>
                    <a:pt x="307" y="2839"/>
                  </a:cubicBezTo>
                  <a:cubicBezTo>
                    <a:pt x="350" y="2833"/>
                    <a:pt x="382" y="2833"/>
                    <a:pt x="425" y="2833"/>
                  </a:cubicBezTo>
                  <a:cubicBezTo>
                    <a:pt x="522" y="2828"/>
                    <a:pt x="624" y="2828"/>
                    <a:pt x="726" y="2780"/>
                  </a:cubicBezTo>
                  <a:cubicBezTo>
                    <a:pt x="732" y="2774"/>
                    <a:pt x="737" y="2774"/>
                    <a:pt x="753" y="2769"/>
                  </a:cubicBezTo>
                  <a:lnTo>
                    <a:pt x="839" y="2720"/>
                  </a:lnTo>
                  <a:lnTo>
                    <a:pt x="775" y="2694"/>
                  </a:lnTo>
                  <a:cubicBezTo>
                    <a:pt x="678" y="2661"/>
                    <a:pt x="586" y="2661"/>
                    <a:pt x="495" y="2661"/>
                  </a:cubicBezTo>
                  <a:cubicBezTo>
                    <a:pt x="431" y="2661"/>
                    <a:pt x="371" y="2661"/>
                    <a:pt x="307" y="2640"/>
                  </a:cubicBezTo>
                  <a:cubicBezTo>
                    <a:pt x="291" y="2532"/>
                    <a:pt x="296" y="2323"/>
                    <a:pt x="318" y="2210"/>
                  </a:cubicBezTo>
                  <a:cubicBezTo>
                    <a:pt x="350" y="2204"/>
                    <a:pt x="388" y="2204"/>
                    <a:pt x="431" y="2204"/>
                  </a:cubicBezTo>
                  <a:cubicBezTo>
                    <a:pt x="517" y="2194"/>
                    <a:pt x="613" y="2194"/>
                    <a:pt x="694" y="2140"/>
                  </a:cubicBezTo>
                  <a:cubicBezTo>
                    <a:pt x="705" y="2129"/>
                    <a:pt x="710" y="2113"/>
                    <a:pt x="710" y="2102"/>
                  </a:cubicBezTo>
                  <a:lnTo>
                    <a:pt x="710" y="2097"/>
                  </a:lnTo>
                  <a:lnTo>
                    <a:pt x="721" y="2059"/>
                  </a:lnTo>
                  <a:lnTo>
                    <a:pt x="683" y="2054"/>
                  </a:lnTo>
                  <a:cubicBezTo>
                    <a:pt x="586" y="2022"/>
                    <a:pt x="484" y="2022"/>
                    <a:pt x="388" y="2016"/>
                  </a:cubicBezTo>
                  <a:lnTo>
                    <a:pt x="318" y="2016"/>
                  </a:lnTo>
                  <a:cubicBezTo>
                    <a:pt x="301" y="1973"/>
                    <a:pt x="301" y="1936"/>
                    <a:pt x="307" y="1887"/>
                  </a:cubicBezTo>
                  <a:cubicBezTo>
                    <a:pt x="307" y="1866"/>
                    <a:pt x="318" y="1839"/>
                    <a:pt x="318" y="1817"/>
                  </a:cubicBezTo>
                  <a:lnTo>
                    <a:pt x="318" y="1801"/>
                  </a:lnTo>
                  <a:cubicBezTo>
                    <a:pt x="318" y="1737"/>
                    <a:pt x="318" y="1683"/>
                    <a:pt x="323" y="1624"/>
                  </a:cubicBezTo>
                  <a:cubicBezTo>
                    <a:pt x="339" y="1622"/>
                    <a:pt x="354" y="1621"/>
                    <a:pt x="369" y="1621"/>
                  </a:cubicBezTo>
                  <a:cubicBezTo>
                    <a:pt x="406" y="1621"/>
                    <a:pt x="441" y="1625"/>
                    <a:pt x="479" y="1629"/>
                  </a:cubicBezTo>
                  <a:cubicBezTo>
                    <a:pt x="519" y="1634"/>
                    <a:pt x="560" y="1639"/>
                    <a:pt x="601" y="1639"/>
                  </a:cubicBezTo>
                  <a:cubicBezTo>
                    <a:pt x="646" y="1639"/>
                    <a:pt x="692" y="1633"/>
                    <a:pt x="737" y="1613"/>
                  </a:cubicBezTo>
                  <a:lnTo>
                    <a:pt x="753" y="1602"/>
                  </a:lnTo>
                  <a:lnTo>
                    <a:pt x="758" y="1586"/>
                  </a:lnTo>
                  <a:cubicBezTo>
                    <a:pt x="764" y="1565"/>
                    <a:pt x="764" y="1516"/>
                    <a:pt x="699" y="1495"/>
                  </a:cubicBezTo>
                  <a:cubicBezTo>
                    <a:pt x="613" y="1468"/>
                    <a:pt x="522" y="1452"/>
                    <a:pt x="436" y="1430"/>
                  </a:cubicBezTo>
                  <a:cubicBezTo>
                    <a:pt x="409" y="1425"/>
                    <a:pt x="377" y="1414"/>
                    <a:pt x="350" y="1409"/>
                  </a:cubicBezTo>
                  <a:lnTo>
                    <a:pt x="334" y="1409"/>
                  </a:lnTo>
                  <a:cubicBezTo>
                    <a:pt x="323" y="1301"/>
                    <a:pt x="323" y="1129"/>
                    <a:pt x="334" y="1032"/>
                  </a:cubicBezTo>
                  <a:lnTo>
                    <a:pt x="361" y="1032"/>
                  </a:lnTo>
                  <a:cubicBezTo>
                    <a:pt x="409" y="1038"/>
                    <a:pt x="457" y="1048"/>
                    <a:pt x="506" y="1048"/>
                  </a:cubicBezTo>
                  <a:cubicBezTo>
                    <a:pt x="565" y="1048"/>
                    <a:pt x="619" y="1048"/>
                    <a:pt x="672" y="1032"/>
                  </a:cubicBezTo>
                  <a:cubicBezTo>
                    <a:pt x="737" y="1022"/>
                    <a:pt x="780" y="968"/>
                    <a:pt x="764" y="898"/>
                  </a:cubicBezTo>
                  <a:lnTo>
                    <a:pt x="758" y="871"/>
                  </a:lnTo>
                  <a:lnTo>
                    <a:pt x="732" y="871"/>
                  </a:lnTo>
                  <a:cubicBezTo>
                    <a:pt x="592" y="860"/>
                    <a:pt x="457" y="839"/>
                    <a:pt x="323" y="807"/>
                  </a:cubicBezTo>
                  <a:cubicBezTo>
                    <a:pt x="307" y="731"/>
                    <a:pt x="307" y="651"/>
                    <a:pt x="318" y="548"/>
                  </a:cubicBezTo>
                  <a:cubicBezTo>
                    <a:pt x="323" y="462"/>
                    <a:pt x="345" y="366"/>
                    <a:pt x="361" y="280"/>
                  </a:cubicBezTo>
                  <a:lnTo>
                    <a:pt x="371" y="258"/>
                  </a:lnTo>
                  <a:cubicBezTo>
                    <a:pt x="382" y="177"/>
                    <a:pt x="388" y="172"/>
                    <a:pt x="468" y="172"/>
                  </a:cubicBezTo>
                  <a:cubicBezTo>
                    <a:pt x="608" y="145"/>
                    <a:pt x="785" y="140"/>
                    <a:pt x="968" y="140"/>
                  </a:cubicBezTo>
                  <a:close/>
                  <a:moveTo>
                    <a:pt x="888" y="0"/>
                  </a:moveTo>
                  <a:cubicBezTo>
                    <a:pt x="683" y="5"/>
                    <a:pt x="506" y="22"/>
                    <a:pt x="323" y="38"/>
                  </a:cubicBezTo>
                  <a:cubicBezTo>
                    <a:pt x="86" y="65"/>
                    <a:pt x="81" y="113"/>
                    <a:pt x="76" y="290"/>
                  </a:cubicBezTo>
                  <a:lnTo>
                    <a:pt x="76" y="328"/>
                  </a:lnTo>
                  <a:lnTo>
                    <a:pt x="76" y="425"/>
                  </a:lnTo>
                  <a:lnTo>
                    <a:pt x="76" y="516"/>
                  </a:lnTo>
                  <a:cubicBezTo>
                    <a:pt x="76" y="575"/>
                    <a:pt x="65" y="640"/>
                    <a:pt x="65" y="704"/>
                  </a:cubicBezTo>
                  <a:cubicBezTo>
                    <a:pt x="65" y="774"/>
                    <a:pt x="60" y="839"/>
                    <a:pt x="60" y="909"/>
                  </a:cubicBezTo>
                  <a:cubicBezTo>
                    <a:pt x="60" y="1027"/>
                    <a:pt x="54" y="1156"/>
                    <a:pt x="54" y="1274"/>
                  </a:cubicBezTo>
                  <a:cubicBezTo>
                    <a:pt x="49" y="1452"/>
                    <a:pt x="49" y="1618"/>
                    <a:pt x="43" y="1796"/>
                  </a:cubicBezTo>
                  <a:cubicBezTo>
                    <a:pt x="22" y="2403"/>
                    <a:pt x="0" y="3167"/>
                    <a:pt x="22" y="4091"/>
                  </a:cubicBezTo>
                  <a:lnTo>
                    <a:pt x="33" y="4306"/>
                  </a:lnTo>
                  <a:cubicBezTo>
                    <a:pt x="43" y="4527"/>
                    <a:pt x="49" y="4801"/>
                    <a:pt x="54" y="5086"/>
                  </a:cubicBezTo>
                  <a:cubicBezTo>
                    <a:pt x="60" y="5237"/>
                    <a:pt x="60" y="5376"/>
                    <a:pt x="70" y="5522"/>
                  </a:cubicBezTo>
                  <a:cubicBezTo>
                    <a:pt x="76" y="5806"/>
                    <a:pt x="86" y="6097"/>
                    <a:pt x="86" y="6376"/>
                  </a:cubicBezTo>
                  <a:cubicBezTo>
                    <a:pt x="92" y="6591"/>
                    <a:pt x="86" y="6812"/>
                    <a:pt x="86" y="7022"/>
                  </a:cubicBezTo>
                  <a:lnTo>
                    <a:pt x="86" y="7392"/>
                  </a:lnTo>
                  <a:cubicBezTo>
                    <a:pt x="86" y="7495"/>
                    <a:pt x="92" y="7586"/>
                    <a:pt x="103" y="7672"/>
                  </a:cubicBezTo>
                  <a:cubicBezTo>
                    <a:pt x="113" y="7833"/>
                    <a:pt x="205" y="7941"/>
                    <a:pt x="355" y="7984"/>
                  </a:cubicBezTo>
                  <a:lnTo>
                    <a:pt x="377" y="7989"/>
                  </a:lnTo>
                  <a:cubicBezTo>
                    <a:pt x="398" y="7995"/>
                    <a:pt x="414" y="8005"/>
                    <a:pt x="447" y="8005"/>
                  </a:cubicBezTo>
                  <a:lnTo>
                    <a:pt x="490" y="8005"/>
                  </a:lnTo>
                  <a:cubicBezTo>
                    <a:pt x="624" y="8011"/>
                    <a:pt x="758" y="8016"/>
                    <a:pt x="898" y="8021"/>
                  </a:cubicBezTo>
                  <a:lnTo>
                    <a:pt x="914" y="8021"/>
                  </a:lnTo>
                  <a:cubicBezTo>
                    <a:pt x="1000" y="8021"/>
                    <a:pt x="1081" y="8005"/>
                    <a:pt x="1178" y="7962"/>
                  </a:cubicBezTo>
                  <a:cubicBezTo>
                    <a:pt x="1269" y="7925"/>
                    <a:pt x="1334" y="7849"/>
                    <a:pt x="1350" y="7747"/>
                  </a:cubicBezTo>
                  <a:lnTo>
                    <a:pt x="1355" y="7726"/>
                  </a:lnTo>
                  <a:cubicBezTo>
                    <a:pt x="1366" y="7683"/>
                    <a:pt x="1377" y="7634"/>
                    <a:pt x="1377" y="7581"/>
                  </a:cubicBezTo>
                  <a:lnTo>
                    <a:pt x="1382" y="7392"/>
                  </a:lnTo>
                  <a:cubicBezTo>
                    <a:pt x="1398" y="7172"/>
                    <a:pt x="1409" y="6941"/>
                    <a:pt x="1409" y="6720"/>
                  </a:cubicBezTo>
                  <a:cubicBezTo>
                    <a:pt x="1420" y="6274"/>
                    <a:pt x="1420" y="5833"/>
                    <a:pt x="1420" y="5398"/>
                  </a:cubicBezTo>
                  <a:lnTo>
                    <a:pt x="1420" y="5188"/>
                  </a:lnTo>
                  <a:lnTo>
                    <a:pt x="1420" y="4274"/>
                  </a:lnTo>
                  <a:lnTo>
                    <a:pt x="1420" y="3231"/>
                  </a:lnTo>
                  <a:cubicBezTo>
                    <a:pt x="1420" y="2575"/>
                    <a:pt x="1425" y="2038"/>
                    <a:pt x="1431" y="1527"/>
                  </a:cubicBezTo>
                  <a:cubicBezTo>
                    <a:pt x="1431" y="1301"/>
                    <a:pt x="1436" y="1081"/>
                    <a:pt x="1447" y="860"/>
                  </a:cubicBezTo>
                  <a:cubicBezTo>
                    <a:pt x="1447" y="726"/>
                    <a:pt x="1452" y="591"/>
                    <a:pt x="1452" y="457"/>
                  </a:cubicBezTo>
                  <a:lnTo>
                    <a:pt x="1452" y="269"/>
                  </a:lnTo>
                  <a:lnTo>
                    <a:pt x="1452" y="242"/>
                  </a:lnTo>
                  <a:cubicBezTo>
                    <a:pt x="1447" y="140"/>
                    <a:pt x="1393" y="65"/>
                    <a:pt x="1285" y="32"/>
                  </a:cubicBezTo>
                  <a:cubicBezTo>
                    <a:pt x="1264" y="27"/>
                    <a:pt x="1242" y="22"/>
                    <a:pt x="1215" y="22"/>
                  </a:cubicBezTo>
                  <a:cubicBezTo>
                    <a:pt x="1189" y="22"/>
                    <a:pt x="1162" y="11"/>
                    <a:pt x="1129" y="11"/>
                  </a:cubicBezTo>
                  <a:cubicBezTo>
                    <a:pt x="1049" y="5"/>
                    <a:pt x="96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509913" y="4271119"/>
              <a:ext cx="144150" cy="14409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2700000">
              <a:off x="2448463" y="264343"/>
              <a:ext cx="144149" cy="144095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3"/>
          <p:cNvSpPr txBox="1">
            <a:spLocks noGrp="1"/>
          </p:cNvSpPr>
          <p:nvPr>
            <p:ph type="title"/>
          </p:nvPr>
        </p:nvSpPr>
        <p:spPr>
          <a:xfrm>
            <a:off x="699899" y="1960601"/>
            <a:ext cx="25674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66621" y="1489963"/>
            <a:ext cx="10338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 idx="3"/>
          </p:nvPr>
        </p:nvSpPr>
        <p:spPr>
          <a:xfrm>
            <a:off x="3286200" y="1960600"/>
            <a:ext cx="25695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4025212" y="1489963"/>
            <a:ext cx="10338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/>
          </p:nvPr>
        </p:nvSpPr>
        <p:spPr>
          <a:xfrm>
            <a:off x="5874601" y="1960600"/>
            <a:ext cx="25695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7" hasCustomPrompt="1"/>
          </p:nvPr>
        </p:nvSpPr>
        <p:spPr>
          <a:xfrm>
            <a:off x="6583803" y="1413763"/>
            <a:ext cx="10338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8"/>
          </p:nvPr>
        </p:nvSpPr>
        <p:spPr>
          <a:xfrm>
            <a:off x="1991999" y="3284851"/>
            <a:ext cx="25695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9" hasCustomPrompt="1"/>
          </p:nvPr>
        </p:nvSpPr>
        <p:spPr>
          <a:xfrm>
            <a:off x="2745916" y="2817038"/>
            <a:ext cx="10338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title" idx="13"/>
          </p:nvPr>
        </p:nvSpPr>
        <p:spPr>
          <a:xfrm>
            <a:off x="4580400" y="3284851"/>
            <a:ext cx="25695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title" idx="14" hasCustomPrompt="1"/>
          </p:nvPr>
        </p:nvSpPr>
        <p:spPr>
          <a:xfrm>
            <a:off x="5304508" y="2817038"/>
            <a:ext cx="10338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37" name="Google Shape;537;p13"/>
          <p:cNvGrpSpPr/>
          <p:nvPr/>
        </p:nvGrpSpPr>
        <p:grpSpPr>
          <a:xfrm>
            <a:off x="308313" y="3489344"/>
            <a:ext cx="8423680" cy="1565957"/>
            <a:chOff x="308313" y="3489344"/>
            <a:chExt cx="8423680" cy="1565957"/>
          </a:xfrm>
        </p:grpSpPr>
        <p:grpSp>
          <p:nvGrpSpPr>
            <p:cNvPr id="538" name="Google Shape;538;p13"/>
            <p:cNvGrpSpPr/>
            <p:nvPr/>
          </p:nvGrpSpPr>
          <p:grpSpPr>
            <a:xfrm>
              <a:off x="8444111" y="4168399"/>
              <a:ext cx="229398" cy="358429"/>
              <a:chOff x="1797250" y="785725"/>
              <a:chExt cx="60500" cy="94525"/>
            </a:xfrm>
          </p:grpSpPr>
          <p:sp>
            <p:nvSpPr>
              <p:cNvPr id="539" name="Google Shape;539;p13"/>
              <p:cNvSpPr/>
              <p:nvPr/>
            </p:nvSpPr>
            <p:spPr>
              <a:xfrm>
                <a:off x="1797250" y="785725"/>
                <a:ext cx="605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781" extrusionOk="0">
                    <a:moveTo>
                      <a:pt x="1785" y="565"/>
                    </a:moveTo>
                    <a:lnTo>
                      <a:pt x="1785" y="565"/>
                    </a:lnTo>
                    <a:cubicBezTo>
                      <a:pt x="1742" y="646"/>
                      <a:pt x="1688" y="727"/>
                      <a:pt x="1634" y="807"/>
                    </a:cubicBezTo>
                    <a:lnTo>
                      <a:pt x="1629" y="823"/>
                    </a:lnTo>
                    <a:cubicBezTo>
                      <a:pt x="1559" y="926"/>
                      <a:pt x="1500" y="1033"/>
                      <a:pt x="1430" y="1130"/>
                    </a:cubicBezTo>
                    <a:lnTo>
                      <a:pt x="1382" y="1211"/>
                    </a:lnTo>
                    <a:cubicBezTo>
                      <a:pt x="1366" y="1237"/>
                      <a:pt x="1349" y="1275"/>
                      <a:pt x="1339" y="1302"/>
                    </a:cubicBezTo>
                    <a:lnTo>
                      <a:pt x="1339" y="1307"/>
                    </a:lnTo>
                    <a:cubicBezTo>
                      <a:pt x="1258" y="1463"/>
                      <a:pt x="1269" y="1517"/>
                      <a:pt x="1425" y="1608"/>
                    </a:cubicBezTo>
                    <a:cubicBezTo>
                      <a:pt x="1478" y="1641"/>
                      <a:pt x="1532" y="1668"/>
                      <a:pt x="1581" y="1705"/>
                    </a:cubicBezTo>
                    <a:cubicBezTo>
                      <a:pt x="1634" y="1732"/>
                      <a:pt x="1688" y="1764"/>
                      <a:pt x="1731" y="1797"/>
                    </a:cubicBezTo>
                    <a:cubicBezTo>
                      <a:pt x="1860" y="1877"/>
                      <a:pt x="1973" y="1958"/>
                      <a:pt x="2091" y="2038"/>
                    </a:cubicBezTo>
                    <a:cubicBezTo>
                      <a:pt x="2124" y="2065"/>
                      <a:pt x="2151" y="2098"/>
                      <a:pt x="2183" y="2151"/>
                    </a:cubicBezTo>
                    <a:cubicBezTo>
                      <a:pt x="2215" y="2205"/>
                      <a:pt x="2210" y="2232"/>
                      <a:pt x="2172" y="2286"/>
                    </a:cubicBezTo>
                    <a:cubicBezTo>
                      <a:pt x="2156" y="2302"/>
                      <a:pt x="2134" y="2323"/>
                      <a:pt x="2124" y="2329"/>
                    </a:cubicBezTo>
                    <a:cubicBezTo>
                      <a:pt x="2102" y="2340"/>
                      <a:pt x="2081" y="2361"/>
                      <a:pt x="2065" y="2377"/>
                    </a:cubicBezTo>
                    <a:lnTo>
                      <a:pt x="1747" y="2598"/>
                    </a:lnTo>
                    <a:cubicBezTo>
                      <a:pt x="1430" y="2818"/>
                      <a:pt x="1113" y="3049"/>
                      <a:pt x="801" y="3270"/>
                    </a:cubicBezTo>
                    <a:cubicBezTo>
                      <a:pt x="645" y="3377"/>
                      <a:pt x="484" y="3469"/>
                      <a:pt x="317" y="3549"/>
                    </a:cubicBezTo>
                    <a:cubicBezTo>
                      <a:pt x="317" y="3549"/>
                      <a:pt x="316" y="3549"/>
                      <a:pt x="314" y="3550"/>
                    </a:cubicBezTo>
                    <a:lnTo>
                      <a:pt x="314" y="3550"/>
                    </a:lnTo>
                    <a:cubicBezTo>
                      <a:pt x="510" y="3290"/>
                      <a:pt x="702" y="3030"/>
                      <a:pt x="919" y="2780"/>
                    </a:cubicBezTo>
                    <a:cubicBezTo>
                      <a:pt x="989" y="2689"/>
                      <a:pt x="1070" y="2598"/>
                      <a:pt x="1151" y="2501"/>
                    </a:cubicBezTo>
                    <a:lnTo>
                      <a:pt x="1258" y="2377"/>
                    </a:lnTo>
                    <a:cubicBezTo>
                      <a:pt x="1269" y="2361"/>
                      <a:pt x="1280" y="2350"/>
                      <a:pt x="1290" y="2334"/>
                    </a:cubicBezTo>
                    <a:cubicBezTo>
                      <a:pt x="1333" y="2286"/>
                      <a:pt x="1366" y="2232"/>
                      <a:pt x="1349" y="2178"/>
                    </a:cubicBezTo>
                    <a:cubicBezTo>
                      <a:pt x="1344" y="2135"/>
                      <a:pt x="1312" y="2098"/>
                      <a:pt x="1237" y="2055"/>
                    </a:cubicBezTo>
                    <a:cubicBezTo>
                      <a:pt x="1210" y="2033"/>
                      <a:pt x="1183" y="2028"/>
                      <a:pt x="1156" y="2012"/>
                    </a:cubicBezTo>
                    <a:lnTo>
                      <a:pt x="919" y="1920"/>
                    </a:lnTo>
                    <a:cubicBezTo>
                      <a:pt x="823" y="1877"/>
                      <a:pt x="726" y="1840"/>
                      <a:pt x="624" y="1797"/>
                    </a:cubicBezTo>
                    <a:cubicBezTo>
                      <a:pt x="597" y="1791"/>
                      <a:pt x="575" y="1775"/>
                      <a:pt x="554" y="1764"/>
                    </a:cubicBezTo>
                    <a:lnTo>
                      <a:pt x="538" y="1759"/>
                    </a:lnTo>
                    <a:cubicBezTo>
                      <a:pt x="538" y="1721"/>
                      <a:pt x="559" y="1705"/>
                      <a:pt x="586" y="1678"/>
                    </a:cubicBezTo>
                    <a:lnTo>
                      <a:pt x="613" y="1641"/>
                    </a:lnTo>
                    <a:cubicBezTo>
                      <a:pt x="672" y="1581"/>
                      <a:pt x="731" y="1517"/>
                      <a:pt x="801" y="1452"/>
                    </a:cubicBezTo>
                    <a:cubicBezTo>
                      <a:pt x="925" y="1334"/>
                      <a:pt x="1059" y="1221"/>
                      <a:pt x="1188" y="1103"/>
                    </a:cubicBezTo>
                    <a:lnTo>
                      <a:pt x="1355" y="958"/>
                    </a:lnTo>
                    <a:cubicBezTo>
                      <a:pt x="1403" y="909"/>
                      <a:pt x="1457" y="872"/>
                      <a:pt x="1505" y="823"/>
                    </a:cubicBezTo>
                    <a:cubicBezTo>
                      <a:pt x="1597" y="743"/>
                      <a:pt x="1694" y="657"/>
                      <a:pt x="1785" y="565"/>
                    </a:cubicBezTo>
                    <a:close/>
                    <a:moveTo>
                      <a:pt x="2102" y="1"/>
                    </a:moveTo>
                    <a:lnTo>
                      <a:pt x="2086" y="17"/>
                    </a:lnTo>
                    <a:cubicBezTo>
                      <a:pt x="1989" y="76"/>
                      <a:pt x="1909" y="130"/>
                      <a:pt x="1833" y="194"/>
                    </a:cubicBezTo>
                    <a:cubicBezTo>
                      <a:pt x="1790" y="237"/>
                      <a:pt x="1747" y="275"/>
                      <a:pt x="1699" y="323"/>
                    </a:cubicBezTo>
                    <a:cubicBezTo>
                      <a:pt x="1661" y="356"/>
                      <a:pt x="1618" y="399"/>
                      <a:pt x="1581" y="436"/>
                    </a:cubicBezTo>
                    <a:cubicBezTo>
                      <a:pt x="1484" y="528"/>
                      <a:pt x="1403" y="608"/>
                      <a:pt x="1323" y="678"/>
                    </a:cubicBezTo>
                    <a:lnTo>
                      <a:pt x="1258" y="748"/>
                    </a:lnTo>
                    <a:cubicBezTo>
                      <a:pt x="1231" y="775"/>
                      <a:pt x="1204" y="807"/>
                      <a:pt x="1177" y="829"/>
                    </a:cubicBezTo>
                    <a:cubicBezTo>
                      <a:pt x="1065" y="936"/>
                      <a:pt x="957" y="1038"/>
                      <a:pt x="839" y="1135"/>
                    </a:cubicBezTo>
                    <a:cubicBezTo>
                      <a:pt x="731" y="1232"/>
                      <a:pt x="634" y="1334"/>
                      <a:pt x="527" y="1426"/>
                    </a:cubicBezTo>
                    <a:cubicBezTo>
                      <a:pt x="473" y="1474"/>
                      <a:pt x="419" y="1528"/>
                      <a:pt x="371" y="1587"/>
                    </a:cubicBezTo>
                    <a:cubicBezTo>
                      <a:pt x="328" y="1641"/>
                      <a:pt x="312" y="1700"/>
                      <a:pt x="317" y="1764"/>
                    </a:cubicBezTo>
                    <a:cubicBezTo>
                      <a:pt x="323" y="1823"/>
                      <a:pt x="366" y="1877"/>
                      <a:pt x="419" y="1920"/>
                    </a:cubicBezTo>
                    <a:cubicBezTo>
                      <a:pt x="452" y="1942"/>
                      <a:pt x="489" y="1963"/>
                      <a:pt x="527" y="1979"/>
                    </a:cubicBezTo>
                    <a:cubicBezTo>
                      <a:pt x="608" y="2012"/>
                      <a:pt x="699" y="2055"/>
                      <a:pt x="785" y="2087"/>
                    </a:cubicBezTo>
                    <a:cubicBezTo>
                      <a:pt x="828" y="2098"/>
                      <a:pt x="860" y="2114"/>
                      <a:pt x="903" y="2124"/>
                    </a:cubicBezTo>
                    <a:cubicBezTo>
                      <a:pt x="941" y="2141"/>
                      <a:pt x="989" y="2151"/>
                      <a:pt x="1027" y="2173"/>
                    </a:cubicBezTo>
                    <a:cubicBezTo>
                      <a:pt x="1038" y="2173"/>
                      <a:pt x="1038" y="2178"/>
                      <a:pt x="1043" y="2178"/>
                    </a:cubicBezTo>
                    <a:cubicBezTo>
                      <a:pt x="1054" y="2189"/>
                      <a:pt x="1065" y="2189"/>
                      <a:pt x="1065" y="2194"/>
                    </a:cubicBezTo>
                    <a:cubicBezTo>
                      <a:pt x="1038" y="2227"/>
                      <a:pt x="1011" y="2270"/>
                      <a:pt x="973" y="2302"/>
                    </a:cubicBezTo>
                    <a:cubicBezTo>
                      <a:pt x="903" y="2393"/>
                      <a:pt x="833" y="2490"/>
                      <a:pt x="753" y="2581"/>
                    </a:cubicBezTo>
                    <a:cubicBezTo>
                      <a:pt x="554" y="2823"/>
                      <a:pt x="371" y="3087"/>
                      <a:pt x="194" y="3345"/>
                    </a:cubicBezTo>
                    <a:cubicBezTo>
                      <a:pt x="156" y="3404"/>
                      <a:pt x="108" y="3463"/>
                      <a:pt x="70" y="3533"/>
                    </a:cubicBezTo>
                    <a:lnTo>
                      <a:pt x="59" y="3538"/>
                    </a:lnTo>
                    <a:cubicBezTo>
                      <a:pt x="32" y="3576"/>
                      <a:pt x="0" y="3624"/>
                      <a:pt x="0" y="3678"/>
                    </a:cubicBezTo>
                    <a:lnTo>
                      <a:pt x="0" y="3694"/>
                    </a:lnTo>
                    <a:lnTo>
                      <a:pt x="5" y="3700"/>
                    </a:lnTo>
                    <a:cubicBezTo>
                      <a:pt x="48" y="3754"/>
                      <a:pt x="97" y="3780"/>
                      <a:pt x="156" y="3780"/>
                    </a:cubicBezTo>
                    <a:cubicBezTo>
                      <a:pt x="183" y="3780"/>
                      <a:pt x="210" y="3775"/>
                      <a:pt x="237" y="3764"/>
                    </a:cubicBezTo>
                    <a:cubicBezTo>
                      <a:pt x="301" y="3737"/>
                      <a:pt x="349" y="3721"/>
                      <a:pt x="398" y="3694"/>
                    </a:cubicBezTo>
                    <a:cubicBezTo>
                      <a:pt x="672" y="3549"/>
                      <a:pt x="892" y="3426"/>
                      <a:pt x="1097" y="3280"/>
                    </a:cubicBezTo>
                    <a:cubicBezTo>
                      <a:pt x="1398" y="3065"/>
                      <a:pt x="1710" y="2845"/>
                      <a:pt x="2005" y="2630"/>
                    </a:cubicBezTo>
                    <a:lnTo>
                      <a:pt x="2113" y="2549"/>
                    </a:lnTo>
                    <a:cubicBezTo>
                      <a:pt x="2172" y="2512"/>
                      <a:pt x="2226" y="2463"/>
                      <a:pt x="2274" y="2420"/>
                    </a:cubicBezTo>
                    <a:cubicBezTo>
                      <a:pt x="2301" y="2404"/>
                      <a:pt x="2328" y="2361"/>
                      <a:pt x="2339" y="2323"/>
                    </a:cubicBezTo>
                    <a:lnTo>
                      <a:pt x="2344" y="2302"/>
                    </a:lnTo>
                    <a:cubicBezTo>
                      <a:pt x="2414" y="2162"/>
                      <a:pt x="2419" y="2098"/>
                      <a:pt x="2274" y="1979"/>
                    </a:cubicBezTo>
                    <a:lnTo>
                      <a:pt x="2237" y="1952"/>
                    </a:lnTo>
                    <a:cubicBezTo>
                      <a:pt x="2021" y="1775"/>
                      <a:pt x="1817" y="1630"/>
                      <a:pt x="1602" y="1501"/>
                    </a:cubicBezTo>
                    <a:cubicBezTo>
                      <a:pt x="1581" y="1490"/>
                      <a:pt x="1559" y="1474"/>
                      <a:pt x="1548" y="1463"/>
                    </a:cubicBezTo>
                    <a:lnTo>
                      <a:pt x="1538" y="1452"/>
                    </a:lnTo>
                    <a:cubicBezTo>
                      <a:pt x="1548" y="1442"/>
                      <a:pt x="1548" y="1426"/>
                      <a:pt x="1554" y="1415"/>
                    </a:cubicBezTo>
                    <a:lnTo>
                      <a:pt x="1602" y="1329"/>
                    </a:lnTo>
                    <a:cubicBezTo>
                      <a:pt x="1656" y="1216"/>
                      <a:pt x="1715" y="1108"/>
                      <a:pt x="1774" y="1001"/>
                    </a:cubicBezTo>
                    <a:cubicBezTo>
                      <a:pt x="1833" y="888"/>
                      <a:pt x="1903" y="780"/>
                      <a:pt x="1962" y="673"/>
                    </a:cubicBezTo>
                    <a:lnTo>
                      <a:pt x="2145" y="350"/>
                    </a:lnTo>
                    <a:cubicBezTo>
                      <a:pt x="2172" y="313"/>
                      <a:pt x="2183" y="264"/>
                      <a:pt x="2204" y="216"/>
                    </a:cubicBezTo>
                    <a:cubicBezTo>
                      <a:pt x="2210" y="194"/>
                      <a:pt x="2226" y="178"/>
                      <a:pt x="2231" y="151"/>
                    </a:cubicBezTo>
                    <a:lnTo>
                      <a:pt x="2237" y="13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1836625" y="838075"/>
                <a:ext cx="103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00" extrusionOk="0">
                    <a:moveTo>
                      <a:pt x="331" y="1"/>
                    </a:moveTo>
                    <a:cubicBezTo>
                      <a:pt x="308" y="1"/>
                      <a:pt x="283" y="7"/>
                      <a:pt x="258" y="20"/>
                    </a:cubicBezTo>
                    <a:cubicBezTo>
                      <a:pt x="178" y="68"/>
                      <a:pt x="92" y="111"/>
                      <a:pt x="33" y="192"/>
                    </a:cubicBezTo>
                    <a:cubicBezTo>
                      <a:pt x="27" y="208"/>
                      <a:pt x="16" y="219"/>
                      <a:pt x="16" y="229"/>
                    </a:cubicBezTo>
                    <a:lnTo>
                      <a:pt x="16" y="240"/>
                    </a:lnTo>
                    <a:lnTo>
                      <a:pt x="0" y="299"/>
                    </a:lnTo>
                    <a:lnTo>
                      <a:pt x="59" y="289"/>
                    </a:lnTo>
                    <a:cubicBezTo>
                      <a:pt x="151" y="262"/>
                      <a:pt x="301" y="186"/>
                      <a:pt x="403" y="106"/>
                    </a:cubicBezTo>
                    <a:cubicBezTo>
                      <a:pt x="414" y="95"/>
                      <a:pt x="414" y="74"/>
                      <a:pt x="414" y="57"/>
                    </a:cubicBezTo>
                    <a:lnTo>
                      <a:pt x="414" y="47"/>
                    </a:lnTo>
                    <a:lnTo>
                      <a:pt x="403" y="30"/>
                    </a:lnTo>
                    <a:cubicBezTo>
                      <a:pt x="383" y="10"/>
                      <a:pt x="358" y="1"/>
                      <a:pt x="3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1838775" y="840825"/>
                <a:ext cx="114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3" extrusionOk="0">
                    <a:moveTo>
                      <a:pt x="385" y="1"/>
                    </a:moveTo>
                    <a:cubicBezTo>
                      <a:pt x="360" y="1"/>
                      <a:pt x="340" y="13"/>
                      <a:pt x="323" y="23"/>
                    </a:cubicBezTo>
                    <a:lnTo>
                      <a:pt x="301" y="23"/>
                    </a:lnTo>
                    <a:cubicBezTo>
                      <a:pt x="172" y="82"/>
                      <a:pt x="135" y="119"/>
                      <a:pt x="76" y="205"/>
                    </a:cubicBezTo>
                    <a:lnTo>
                      <a:pt x="0" y="313"/>
                    </a:lnTo>
                    <a:lnTo>
                      <a:pt x="113" y="259"/>
                    </a:lnTo>
                    <a:cubicBezTo>
                      <a:pt x="145" y="243"/>
                      <a:pt x="172" y="232"/>
                      <a:pt x="210" y="216"/>
                    </a:cubicBezTo>
                    <a:cubicBezTo>
                      <a:pt x="291" y="184"/>
                      <a:pt x="360" y="152"/>
                      <a:pt x="436" y="98"/>
                    </a:cubicBezTo>
                    <a:cubicBezTo>
                      <a:pt x="457" y="82"/>
                      <a:pt x="452" y="66"/>
                      <a:pt x="452" y="50"/>
                    </a:cubicBezTo>
                    <a:lnTo>
                      <a:pt x="452" y="23"/>
                    </a:lnTo>
                    <a:lnTo>
                      <a:pt x="436" y="17"/>
                    </a:lnTo>
                    <a:cubicBezTo>
                      <a:pt x="417" y="5"/>
                      <a:pt x="401" y="1"/>
                      <a:pt x="38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1832850" y="836075"/>
                <a:ext cx="91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9" extrusionOk="0">
                    <a:moveTo>
                      <a:pt x="252" y="1"/>
                    </a:moveTo>
                    <a:cubicBezTo>
                      <a:pt x="241" y="1"/>
                      <a:pt x="230" y="5"/>
                      <a:pt x="216" y="14"/>
                    </a:cubicBezTo>
                    <a:cubicBezTo>
                      <a:pt x="167" y="46"/>
                      <a:pt x="124" y="84"/>
                      <a:pt x="76" y="121"/>
                    </a:cubicBezTo>
                    <a:cubicBezTo>
                      <a:pt x="60" y="132"/>
                      <a:pt x="54" y="137"/>
                      <a:pt x="49" y="154"/>
                    </a:cubicBezTo>
                    <a:cubicBezTo>
                      <a:pt x="49" y="159"/>
                      <a:pt x="44" y="164"/>
                      <a:pt x="44" y="164"/>
                    </a:cubicBezTo>
                    <a:lnTo>
                      <a:pt x="1" y="229"/>
                    </a:lnTo>
                    <a:lnTo>
                      <a:pt x="76" y="213"/>
                    </a:lnTo>
                    <a:cubicBezTo>
                      <a:pt x="210" y="207"/>
                      <a:pt x="237" y="186"/>
                      <a:pt x="339" y="100"/>
                    </a:cubicBezTo>
                    <a:lnTo>
                      <a:pt x="366" y="73"/>
                    </a:lnTo>
                    <a:lnTo>
                      <a:pt x="329" y="46"/>
                    </a:lnTo>
                    <a:cubicBezTo>
                      <a:pt x="293" y="17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3" name="Google Shape;543;p13"/>
            <p:cNvSpPr/>
            <p:nvPr/>
          </p:nvSpPr>
          <p:spPr>
            <a:xfrm>
              <a:off x="8028980" y="4627763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4" name="Google Shape;544;p13"/>
            <p:cNvGrpSpPr/>
            <p:nvPr/>
          </p:nvGrpSpPr>
          <p:grpSpPr>
            <a:xfrm>
              <a:off x="7473409" y="4083381"/>
              <a:ext cx="399333" cy="528468"/>
              <a:chOff x="2017525" y="1295000"/>
              <a:chExt cx="132550" cy="175425"/>
            </a:xfrm>
          </p:grpSpPr>
          <p:sp>
            <p:nvSpPr>
              <p:cNvPr id="545" name="Google Shape;545;p13"/>
              <p:cNvSpPr/>
              <p:nvPr/>
            </p:nvSpPr>
            <p:spPr>
              <a:xfrm>
                <a:off x="2017525" y="1295000"/>
                <a:ext cx="132550" cy="17542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7017" extrusionOk="0">
                    <a:moveTo>
                      <a:pt x="1485" y="425"/>
                    </a:moveTo>
                    <a:lnTo>
                      <a:pt x="1538" y="479"/>
                    </a:lnTo>
                    <a:cubicBezTo>
                      <a:pt x="1598" y="538"/>
                      <a:pt x="1662" y="592"/>
                      <a:pt x="1727" y="646"/>
                    </a:cubicBezTo>
                    <a:cubicBezTo>
                      <a:pt x="2157" y="974"/>
                      <a:pt x="2571" y="1221"/>
                      <a:pt x="3006" y="1398"/>
                    </a:cubicBezTo>
                    <a:cubicBezTo>
                      <a:pt x="3399" y="1560"/>
                      <a:pt x="3818" y="1667"/>
                      <a:pt x="4178" y="1748"/>
                    </a:cubicBezTo>
                    <a:cubicBezTo>
                      <a:pt x="4253" y="1759"/>
                      <a:pt x="4329" y="1775"/>
                      <a:pt x="4393" y="1780"/>
                    </a:cubicBezTo>
                    <a:cubicBezTo>
                      <a:pt x="4415" y="1780"/>
                      <a:pt x="4442" y="1786"/>
                      <a:pt x="4463" y="1786"/>
                    </a:cubicBezTo>
                    <a:lnTo>
                      <a:pt x="4474" y="1786"/>
                    </a:lnTo>
                    <a:cubicBezTo>
                      <a:pt x="4463" y="1796"/>
                      <a:pt x="4458" y="1807"/>
                      <a:pt x="4447" y="1818"/>
                    </a:cubicBezTo>
                    <a:cubicBezTo>
                      <a:pt x="4436" y="1855"/>
                      <a:pt x="4415" y="1909"/>
                      <a:pt x="4399" y="1958"/>
                    </a:cubicBezTo>
                    <a:cubicBezTo>
                      <a:pt x="4356" y="2124"/>
                      <a:pt x="4307" y="2318"/>
                      <a:pt x="4259" y="2501"/>
                    </a:cubicBezTo>
                    <a:cubicBezTo>
                      <a:pt x="4200" y="2743"/>
                      <a:pt x="4140" y="2990"/>
                      <a:pt x="4087" y="3232"/>
                    </a:cubicBezTo>
                    <a:cubicBezTo>
                      <a:pt x="3985" y="3657"/>
                      <a:pt x="3877" y="4092"/>
                      <a:pt x="3770" y="4522"/>
                    </a:cubicBezTo>
                    <a:cubicBezTo>
                      <a:pt x="3684" y="4882"/>
                      <a:pt x="3587" y="5243"/>
                      <a:pt x="3495" y="5592"/>
                    </a:cubicBezTo>
                    <a:cubicBezTo>
                      <a:pt x="3436" y="5834"/>
                      <a:pt x="3366" y="6076"/>
                      <a:pt x="3307" y="6318"/>
                    </a:cubicBezTo>
                    <a:cubicBezTo>
                      <a:pt x="3280" y="6415"/>
                      <a:pt x="3259" y="6511"/>
                      <a:pt x="3248" y="6608"/>
                    </a:cubicBezTo>
                    <a:cubicBezTo>
                      <a:pt x="3237" y="6656"/>
                      <a:pt x="3227" y="6694"/>
                      <a:pt x="3221" y="6742"/>
                    </a:cubicBezTo>
                    <a:cubicBezTo>
                      <a:pt x="3210" y="6759"/>
                      <a:pt x="3210" y="6780"/>
                      <a:pt x="3205" y="6802"/>
                    </a:cubicBezTo>
                    <a:lnTo>
                      <a:pt x="3205" y="6807"/>
                    </a:lnTo>
                    <a:cubicBezTo>
                      <a:pt x="3173" y="6807"/>
                      <a:pt x="3141" y="6818"/>
                      <a:pt x="3103" y="6818"/>
                    </a:cubicBezTo>
                    <a:lnTo>
                      <a:pt x="3022" y="6823"/>
                    </a:lnTo>
                    <a:cubicBezTo>
                      <a:pt x="2943" y="6830"/>
                      <a:pt x="2864" y="6833"/>
                      <a:pt x="2785" y="6833"/>
                    </a:cubicBezTo>
                    <a:cubicBezTo>
                      <a:pt x="2549" y="6833"/>
                      <a:pt x="2314" y="6803"/>
                      <a:pt x="2076" y="6742"/>
                    </a:cubicBezTo>
                    <a:cubicBezTo>
                      <a:pt x="1700" y="6640"/>
                      <a:pt x="1323" y="6506"/>
                      <a:pt x="963" y="6372"/>
                    </a:cubicBezTo>
                    <a:lnTo>
                      <a:pt x="920" y="6355"/>
                    </a:lnTo>
                    <a:cubicBezTo>
                      <a:pt x="882" y="6345"/>
                      <a:pt x="834" y="6318"/>
                      <a:pt x="791" y="6286"/>
                    </a:cubicBezTo>
                    <a:cubicBezTo>
                      <a:pt x="619" y="6140"/>
                      <a:pt x="479" y="5968"/>
                      <a:pt x="372" y="5775"/>
                    </a:cubicBezTo>
                    <a:cubicBezTo>
                      <a:pt x="296" y="5640"/>
                      <a:pt x="270" y="5511"/>
                      <a:pt x="275" y="5377"/>
                    </a:cubicBezTo>
                    <a:cubicBezTo>
                      <a:pt x="280" y="5259"/>
                      <a:pt x="296" y="5156"/>
                      <a:pt x="318" y="5060"/>
                    </a:cubicBezTo>
                    <a:cubicBezTo>
                      <a:pt x="350" y="4893"/>
                      <a:pt x="388" y="4726"/>
                      <a:pt x="431" y="4554"/>
                    </a:cubicBezTo>
                    <a:cubicBezTo>
                      <a:pt x="463" y="4420"/>
                      <a:pt x="490" y="4286"/>
                      <a:pt x="517" y="4151"/>
                    </a:cubicBezTo>
                    <a:cubicBezTo>
                      <a:pt x="748" y="3119"/>
                      <a:pt x="1028" y="2097"/>
                      <a:pt x="1270" y="1232"/>
                    </a:cubicBezTo>
                    <a:cubicBezTo>
                      <a:pt x="1286" y="1178"/>
                      <a:pt x="1302" y="1124"/>
                      <a:pt x="1318" y="1071"/>
                    </a:cubicBezTo>
                    <a:cubicBezTo>
                      <a:pt x="1377" y="855"/>
                      <a:pt x="1447" y="640"/>
                      <a:pt x="1485" y="425"/>
                    </a:cubicBezTo>
                    <a:close/>
                    <a:moveTo>
                      <a:pt x="2487" y="0"/>
                    </a:moveTo>
                    <a:cubicBezTo>
                      <a:pt x="2126" y="0"/>
                      <a:pt x="1798" y="55"/>
                      <a:pt x="1485" y="173"/>
                    </a:cubicBezTo>
                    <a:cubicBezTo>
                      <a:pt x="1420" y="200"/>
                      <a:pt x="1372" y="248"/>
                      <a:pt x="1345" y="307"/>
                    </a:cubicBezTo>
                    <a:lnTo>
                      <a:pt x="1339" y="334"/>
                    </a:lnTo>
                    <a:cubicBezTo>
                      <a:pt x="1318" y="382"/>
                      <a:pt x="1296" y="431"/>
                      <a:pt x="1286" y="479"/>
                    </a:cubicBezTo>
                    <a:lnTo>
                      <a:pt x="1221" y="657"/>
                    </a:lnTo>
                    <a:lnTo>
                      <a:pt x="1184" y="780"/>
                    </a:lnTo>
                    <a:cubicBezTo>
                      <a:pt x="942" y="1527"/>
                      <a:pt x="727" y="2318"/>
                      <a:pt x="512" y="3210"/>
                    </a:cubicBezTo>
                    <a:cubicBezTo>
                      <a:pt x="452" y="3452"/>
                      <a:pt x="399" y="3705"/>
                      <a:pt x="345" y="3947"/>
                    </a:cubicBezTo>
                    <a:cubicBezTo>
                      <a:pt x="302" y="4113"/>
                      <a:pt x="270" y="4286"/>
                      <a:pt x="227" y="4458"/>
                    </a:cubicBezTo>
                    <a:cubicBezTo>
                      <a:pt x="200" y="4570"/>
                      <a:pt x="173" y="4683"/>
                      <a:pt x="146" y="4791"/>
                    </a:cubicBezTo>
                    <a:cubicBezTo>
                      <a:pt x="119" y="4915"/>
                      <a:pt x="87" y="5033"/>
                      <a:pt x="60" y="5162"/>
                    </a:cubicBezTo>
                    <a:cubicBezTo>
                      <a:pt x="1" y="5425"/>
                      <a:pt x="49" y="5683"/>
                      <a:pt x="210" y="5925"/>
                    </a:cubicBezTo>
                    <a:cubicBezTo>
                      <a:pt x="468" y="6329"/>
                      <a:pt x="829" y="6597"/>
                      <a:pt x="1264" y="6726"/>
                    </a:cubicBezTo>
                    <a:cubicBezTo>
                      <a:pt x="1571" y="6812"/>
                      <a:pt x="1904" y="6893"/>
                      <a:pt x="2286" y="6968"/>
                    </a:cubicBezTo>
                    <a:cubicBezTo>
                      <a:pt x="2447" y="7001"/>
                      <a:pt x="2608" y="7017"/>
                      <a:pt x="2775" y="7017"/>
                    </a:cubicBezTo>
                    <a:lnTo>
                      <a:pt x="2877" y="7017"/>
                    </a:lnTo>
                    <a:cubicBezTo>
                      <a:pt x="2952" y="7017"/>
                      <a:pt x="3017" y="7001"/>
                      <a:pt x="3087" y="6995"/>
                    </a:cubicBezTo>
                    <a:cubicBezTo>
                      <a:pt x="3119" y="6990"/>
                      <a:pt x="3151" y="6990"/>
                      <a:pt x="3184" y="6984"/>
                    </a:cubicBezTo>
                    <a:cubicBezTo>
                      <a:pt x="3302" y="6968"/>
                      <a:pt x="3372" y="6904"/>
                      <a:pt x="3409" y="6780"/>
                    </a:cubicBezTo>
                    <a:lnTo>
                      <a:pt x="3425" y="6726"/>
                    </a:lnTo>
                    <a:lnTo>
                      <a:pt x="3490" y="6527"/>
                    </a:lnTo>
                    <a:lnTo>
                      <a:pt x="3560" y="6286"/>
                    </a:lnTo>
                    <a:cubicBezTo>
                      <a:pt x="3667" y="5877"/>
                      <a:pt x="3780" y="5452"/>
                      <a:pt x="3882" y="5033"/>
                    </a:cubicBezTo>
                    <a:cubicBezTo>
                      <a:pt x="3990" y="4624"/>
                      <a:pt x="4114" y="4140"/>
                      <a:pt x="4227" y="3651"/>
                    </a:cubicBezTo>
                    <a:cubicBezTo>
                      <a:pt x="4345" y="3124"/>
                      <a:pt x="4452" y="2576"/>
                      <a:pt x="4554" y="1979"/>
                    </a:cubicBezTo>
                    <a:cubicBezTo>
                      <a:pt x="4560" y="1931"/>
                      <a:pt x="4571" y="1882"/>
                      <a:pt x="4571" y="1834"/>
                    </a:cubicBezTo>
                    <a:cubicBezTo>
                      <a:pt x="4576" y="1786"/>
                      <a:pt x="4549" y="1775"/>
                      <a:pt x="4528" y="1759"/>
                    </a:cubicBezTo>
                    <a:cubicBezTo>
                      <a:pt x="4533" y="1753"/>
                      <a:pt x="4544" y="1748"/>
                      <a:pt x="4544" y="1732"/>
                    </a:cubicBezTo>
                    <a:lnTo>
                      <a:pt x="4549" y="1710"/>
                    </a:lnTo>
                    <a:lnTo>
                      <a:pt x="4522" y="1694"/>
                    </a:lnTo>
                    <a:cubicBezTo>
                      <a:pt x="4517" y="1689"/>
                      <a:pt x="4506" y="1689"/>
                      <a:pt x="4501" y="1678"/>
                    </a:cubicBezTo>
                    <a:cubicBezTo>
                      <a:pt x="4490" y="1673"/>
                      <a:pt x="4468" y="1662"/>
                      <a:pt x="4447" y="1651"/>
                    </a:cubicBezTo>
                    <a:lnTo>
                      <a:pt x="4318" y="1608"/>
                    </a:lnTo>
                    <a:cubicBezTo>
                      <a:pt x="4200" y="1560"/>
                      <a:pt x="4071" y="1511"/>
                      <a:pt x="3947" y="1463"/>
                    </a:cubicBezTo>
                    <a:cubicBezTo>
                      <a:pt x="3802" y="1420"/>
                      <a:pt x="3657" y="1372"/>
                      <a:pt x="3511" y="1323"/>
                    </a:cubicBezTo>
                    <a:cubicBezTo>
                      <a:pt x="3377" y="1286"/>
                      <a:pt x="3237" y="1237"/>
                      <a:pt x="3103" y="1189"/>
                    </a:cubicBezTo>
                    <a:cubicBezTo>
                      <a:pt x="2641" y="1033"/>
                      <a:pt x="2232" y="786"/>
                      <a:pt x="1834" y="511"/>
                    </a:cubicBezTo>
                    <a:lnTo>
                      <a:pt x="1834" y="511"/>
                    </a:lnTo>
                    <a:cubicBezTo>
                      <a:pt x="2264" y="678"/>
                      <a:pt x="2759" y="866"/>
                      <a:pt x="3280" y="1006"/>
                    </a:cubicBezTo>
                    <a:lnTo>
                      <a:pt x="3345" y="1027"/>
                    </a:lnTo>
                    <a:cubicBezTo>
                      <a:pt x="3614" y="1103"/>
                      <a:pt x="3882" y="1178"/>
                      <a:pt x="4157" y="1243"/>
                    </a:cubicBezTo>
                    <a:cubicBezTo>
                      <a:pt x="4227" y="1259"/>
                      <a:pt x="4286" y="1269"/>
                      <a:pt x="4356" y="1275"/>
                    </a:cubicBezTo>
                    <a:lnTo>
                      <a:pt x="4372" y="1275"/>
                    </a:lnTo>
                    <a:lnTo>
                      <a:pt x="4361" y="1291"/>
                    </a:lnTo>
                    <a:lnTo>
                      <a:pt x="4415" y="1291"/>
                    </a:lnTo>
                    <a:lnTo>
                      <a:pt x="4420" y="1323"/>
                    </a:lnTo>
                    <a:lnTo>
                      <a:pt x="4452" y="1291"/>
                    </a:lnTo>
                    <a:lnTo>
                      <a:pt x="4463" y="1291"/>
                    </a:lnTo>
                    <a:lnTo>
                      <a:pt x="4463" y="1286"/>
                    </a:lnTo>
                    <a:lnTo>
                      <a:pt x="4517" y="1232"/>
                    </a:lnTo>
                    <a:lnTo>
                      <a:pt x="4468" y="1221"/>
                    </a:lnTo>
                    <a:cubicBezTo>
                      <a:pt x="4447" y="1189"/>
                      <a:pt x="4409" y="1178"/>
                      <a:pt x="4382" y="1178"/>
                    </a:cubicBezTo>
                    <a:cubicBezTo>
                      <a:pt x="4372" y="1178"/>
                      <a:pt x="4366" y="1178"/>
                      <a:pt x="4361" y="1167"/>
                    </a:cubicBezTo>
                    <a:cubicBezTo>
                      <a:pt x="3909" y="1017"/>
                      <a:pt x="3431" y="861"/>
                      <a:pt x="2893" y="678"/>
                    </a:cubicBezTo>
                    <a:cubicBezTo>
                      <a:pt x="2748" y="630"/>
                      <a:pt x="2592" y="576"/>
                      <a:pt x="2447" y="533"/>
                    </a:cubicBezTo>
                    <a:lnTo>
                      <a:pt x="2399" y="517"/>
                    </a:lnTo>
                    <a:lnTo>
                      <a:pt x="2399" y="517"/>
                    </a:lnTo>
                    <a:cubicBezTo>
                      <a:pt x="2485" y="533"/>
                      <a:pt x="2571" y="549"/>
                      <a:pt x="2651" y="571"/>
                    </a:cubicBezTo>
                    <a:cubicBezTo>
                      <a:pt x="2888" y="630"/>
                      <a:pt x="3130" y="694"/>
                      <a:pt x="3366" y="748"/>
                    </a:cubicBezTo>
                    <a:cubicBezTo>
                      <a:pt x="3511" y="786"/>
                      <a:pt x="3662" y="818"/>
                      <a:pt x="3818" y="861"/>
                    </a:cubicBezTo>
                    <a:cubicBezTo>
                      <a:pt x="3942" y="893"/>
                      <a:pt x="4071" y="920"/>
                      <a:pt x="4200" y="947"/>
                    </a:cubicBezTo>
                    <a:lnTo>
                      <a:pt x="4210" y="947"/>
                    </a:lnTo>
                    <a:cubicBezTo>
                      <a:pt x="4229" y="952"/>
                      <a:pt x="4243" y="955"/>
                      <a:pt x="4256" y="955"/>
                    </a:cubicBezTo>
                    <a:cubicBezTo>
                      <a:pt x="4281" y="955"/>
                      <a:pt x="4301" y="947"/>
                      <a:pt x="4339" y="936"/>
                    </a:cubicBezTo>
                    <a:lnTo>
                      <a:pt x="4425" y="898"/>
                    </a:lnTo>
                    <a:lnTo>
                      <a:pt x="4339" y="866"/>
                    </a:lnTo>
                    <a:cubicBezTo>
                      <a:pt x="4329" y="861"/>
                      <a:pt x="4313" y="855"/>
                      <a:pt x="4302" y="855"/>
                    </a:cubicBezTo>
                    <a:cubicBezTo>
                      <a:pt x="4264" y="839"/>
                      <a:pt x="4237" y="834"/>
                      <a:pt x="4210" y="818"/>
                    </a:cubicBezTo>
                    <a:cubicBezTo>
                      <a:pt x="4092" y="786"/>
                      <a:pt x="3968" y="753"/>
                      <a:pt x="3856" y="710"/>
                    </a:cubicBezTo>
                    <a:cubicBezTo>
                      <a:pt x="3533" y="619"/>
                      <a:pt x="3189" y="517"/>
                      <a:pt x="2861" y="425"/>
                    </a:cubicBezTo>
                    <a:cubicBezTo>
                      <a:pt x="2581" y="350"/>
                      <a:pt x="2296" y="302"/>
                      <a:pt x="2049" y="269"/>
                    </a:cubicBezTo>
                    <a:cubicBezTo>
                      <a:pt x="2196" y="249"/>
                      <a:pt x="2344" y="232"/>
                      <a:pt x="2489" y="232"/>
                    </a:cubicBezTo>
                    <a:cubicBezTo>
                      <a:pt x="2534" y="232"/>
                      <a:pt x="2579" y="233"/>
                      <a:pt x="2624" y="237"/>
                    </a:cubicBezTo>
                    <a:cubicBezTo>
                      <a:pt x="2850" y="253"/>
                      <a:pt x="3065" y="280"/>
                      <a:pt x="3259" y="318"/>
                    </a:cubicBezTo>
                    <a:cubicBezTo>
                      <a:pt x="3468" y="355"/>
                      <a:pt x="3678" y="404"/>
                      <a:pt x="3877" y="452"/>
                    </a:cubicBezTo>
                    <a:cubicBezTo>
                      <a:pt x="3952" y="468"/>
                      <a:pt x="4017" y="484"/>
                      <a:pt x="4092" y="506"/>
                    </a:cubicBezTo>
                    <a:lnTo>
                      <a:pt x="4119" y="511"/>
                    </a:lnTo>
                    <a:cubicBezTo>
                      <a:pt x="4178" y="522"/>
                      <a:pt x="4248" y="538"/>
                      <a:pt x="4307" y="565"/>
                    </a:cubicBezTo>
                    <a:cubicBezTo>
                      <a:pt x="4490" y="630"/>
                      <a:pt x="4673" y="710"/>
                      <a:pt x="4845" y="780"/>
                    </a:cubicBezTo>
                    <a:lnTo>
                      <a:pt x="4904" y="807"/>
                    </a:lnTo>
                    <a:cubicBezTo>
                      <a:pt x="4952" y="829"/>
                      <a:pt x="4995" y="845"/>
                      <a:pt x="5038" y="866"/>
                    </a:cubicBezTo>
                    <a:lnTo>
                      <a:pt x="5076" y="882"/>
                    </a:lnTo>
                    <a:cubicBezTo>
                      <a:pt x="5076" y="888"/>
                      <a:pt x="5065" y="893"/>
                      <a:pt x="5065" y="898"/>
                    </a:cubicBezTo>
                    <a:cubicBezTo>
                      <a:pt x="5054" y="941"/>
                      <a:pt x="5038" y="974"/>
                      <a:pt x="5033" y="1006"/>
                    </a:cubicBezTo>
                    <a:cubicBezTo>
                      <a:pt x="5022" y="1071"/>
                      <a:pt x="5006" y="1135"/>
                      <a:pt x="5001" y="1210"/>
                    </a:cubicBezTo>
                    <a:cubicBezTo>
                      <a:pt x="5001" y="1232"/>
                      <a:pt x="5006" y="1248"/>
                      <a:pt x="5022" y="1269"/>
                    </a:cubicBezTo>
                    <a:cubicBezTo>
                      <a:pt x="5028" y="1275"/>
                      <a:pt x="5028" y="1286"/>
                      <a:pt x="5033" y="1296"/>
                    </a:cubicBezTo>
                    <a:lnTo>
                      <a:pt x="5054" y="1345"/>
                    </a:lnTo>
                    <a:lnTo>
                      <a:pt x="5087" y="1302"/>
                    </a:lnTo>
                    <a:cubicBezTo>
                      <a:pt x="5092" y="1291"/>
                      <a:pt x="5108" y="1286"/>
                      <a:pt x="5114" y="1275"/>
                    </a:cubicBezTo>
                    <a:cubicBezTo>
                      <a:pt x="5135" y="1259"/>
                      <a:pt x="5146" y="1237"/>
                      <a:pt x="5157" y="1216"/>
                    </a:cubicBezTo>
                    <a:cubicBezTo>
                      <a:pt x="5194" y="1130"/>
                      <a:pt x="5237" y="1044"/>
                      <a:pt x="5270" y="952"/>
                    </a:cubicBezTo>
                    <a:cubicBezTo>
                      <a:pt x="5302" y="866"/>
                      <a:pt x="5280" y="807"/>
                      <a:pt x="5200" y="753"/>
                    </a:cubicBezTo>
                    <a:cubicBezTo>
                      <a:pt x="5135" y="710"/>
                      <a:pt x="5060" y="673"/>
                      <a:pt x="5001" y="640"/>
                    </a:cubicBezTo>
                    <a:cubicBezTo>
                      <a:pt x="4974" y="624"/>
                      <a:pt x="4952" y="619"/>
                      <a:pt x="4925" y="603"/>
                    </a:cubicBezTo>
                    <a:cubicBezTo>
                      <a:pt x="4899" y="592"/>
                      <a:pt x="4866" y="587"/>
                      <a:pt x="4839" y="565"/>
                    </a:cubicBezTo>
                    <a:cubicBezTo>
                      <a:pt x="4689" y="479"/>
                      <a:pt x="4522" y="409"/>
                      <a:pt x="4334" y="355"/>
                    </a:cubicBezTo>
                    <a:lnTo>
                      <a:pt x="4221" y="323"/>
                    </a:lnTo>
                    <a:cubicBezTo>
                      <a:pt x="3974" y="253"/>
                      <a:pt x="3716" y="189"/>
                      <a:pt x="3463" y="130"/>
                    </a:cubicBezTo>
                    <a:cubicBezTo>
                      <a:pt x="3119" y="49"/>
                      <a:pt x="2818" y="6"/>
                      <a:pt x="2538" y="1"/>
                    </a:cubicBezTo>
                    <a:cubicBezTo>
                      <a:pt x="2521" y="0"/>
                      <a:pt x="2504" y="0"/>
                      <a:pt x="248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2042675" y="1364375"/>
                <a:ext cx="646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877" extrusionOk="0">
                    <a:moveTo>
                      <a:pt x="336" y="249"/>
                    </a:moveTo>
                    <a:cubicBezTo>
                      <a:pt x="343" y="249"/>
                      <a:pt x="351" y="250"/>
                      <a:pt x="360" y="252"/>
                    </a:cubicBezTo>
                    <a:cubicBezTo>
                      <a:pt x="387" y="258"/>
                      <a:pt x="414" y="263"/>
                      <a:pt x="441" y="279"/>
                    </a:cubicBezTo>
                    <a:cubicBezTo>
                      <a:pt x="500" y="306"/>
                      <a:pt x="554" y="333"/>
                      <a:pt x="608" y="360"/>
                    </a:cubicBezTo>
                    <a:cubicBezTo>
                      <a:pt x="823" y="478"/>
                      <a:pt x="1048" y="564"/>
                      <a:pt x="1258" y="645"/>
                    </a:cubicBezTo>
                    <a:cubicBezTo>
                      <a:pt x="1452" y="720"/>
                      <a:pt x="1656" y="763"/>
                      <a:pt x="1850" y="801"/>
                    </a:cubicBezTo>
                    <a:cubicBezTo>
                      <a:pt x="1893" y="806"/>
                      <a:pt x="1930" y="822"/>
                      <a:pt x="1973" y="828"/>
                    </a:cubicBezTo>
                    <a:cubicBezTo>
                      <a:pt x="2091" y="855"/>
                      <a:pt x="2204" y="882"/>
                      <a:pt x="2323" y="908"/>
                    </a:cubicBezTo>
                    <a:cubicBezTo>
                      <a:pt x="2350" y="914"/>
                      <a:pt x="2366" y="925"/>
                      <a:pt x="2387" y="930"/>
                    </a:cubicBezTo>
                    <a:cubicBezTo>
                      <a:pt x="2382" y="994"/>
                      <a:pt x="2360" y="1064"/>
                      <a:pt x="2339" y="1129"/>
                    </a:cubicBezTo>
                    <a:cubicBezTo>
                      <a:pt x="2328" y="1177"/>
                      <a:pt x="2312" y="1226"/>
                      <a:pt x="2301" y="1279"/>
                    </a:cubicBezTo>
                    <a:cubicBezTo>
                      <a:pt x="2285" y="1365"/>
                      <a:pt x="2269" y="1446"/>
                      <a:pt x="2247" y="1532"/>
                    </a:cubicBezTo>
                    <a:cubicBezTo>
                      <a:pt x="2242" y="1570"/>
                      <a:pt x="2231" y="1597"/>
                      <a:pt x="2226" y="1629"/>
                    </a:cubicBezTo>
                    <a:cubicBezTo>
                      <a:pt x="2207" y="1631"/>
                      <a:pt x="2188" y="1633"/>
                      <a:pt x="2169" y="1633"/>
                    </a:cubicBezTo>
                    <a:cubicBezTo>
                      <a:pt x="2149" y="1633"/>
                      <a:pt x="2129" y="1631"/>
                      <a:pt x="2108" y="1629"/>
                    </a:cubicBezTo>
                    <a:cubicBezTo>
                      <a:pt x="1548" y="1548"/>
                      <a:pt x="1043" y="1414"/>
                      <a:pt x="575" y="1226"/>
                    </a:cubicBezTo>
                    <a:cubicBezTo>
                      <a:pt x="479" y="1183"/>
                      <a:pt x="387" y="1150"/>
                      <a:pt x="290" y="1102"/>
                    </a:cubicBezTo>
                    <a:cubicBezTo>
                      <a:pt x="253" y="1091"/>
                      <a:pt x="215" y="1070"/>
                      <a:pt x="178" y="1048"/>
                    </a:cubicBezTo>
                    <a:lnTo>
                      <a:pt x="145" y="1037"/>
                    </a:lnTo>
                    <a:lnTo>
                      <a:pt x="145" y="1016"/>
                    </a:lnTo>
                    <a:lnTo>
                      <a:pt x="145" y="957"/>
                    </a:lnTo>
                    <a:lnTo>
                      <a:pt x="156" y="882"/>
                    </a:lnTo>
                    <a:cubicBezTo>
                      <a:pt x="178" y="752"/>
                      <a:pt x="199" y="629"/>
                      <a:pt x="226" y="500"/>
                    </a:cubicBezTo>
                    <a:cubicBezTo>
                      <a:pt x="237" y="430"/>
                      <a:pt x="264" y="360"/>
                      <a:pt x="290" y="290"/>
                    </a:cubicBezTo>
                    <a:lnTo>
                      <a:pt x="296" y="279"/>
                    </a:lnTo>
                    <a:cubicBezTo>
                      <a:pt x="300" y="263"/>
                      <a:pt x="311" y="249"/>
                      <a:pt x="336" y="249"/>
                    </a:cubicBezTo>
                    <a:close/>
                    <a:moveTo>
                      <a:pt x="279" y="1"/>
                    </a:moveTo>
                    <a:cubicBezTo>
                      <a:pt x="266" y="1"/>
                      <a:pt x="253" y="4"/>
                      <a:pt x="242" y="11"/>
                    </a:cubicBezTo>
                    <a:cubicBezTo>
                      <a:pt x="215" y="21"/>
                      <a:pt x="194" y="43"/>
                      <a:pt x="183" y="75"/>
                    </a:cubicBezTo>
                    <a:cubicBezTo>
                      <a:pt x="156" y="145"/>
                      <a:pt x="124" y="226"/>
                      <a:pt x="102" y="312"/>
                    </a:cubicBezTo>
                    <a:cubicBezTo>
                      <a:pt x="54" y="564"/>
                      <a:pt x="22" y="779"/>
                      <a:pt x="5" y="1005"/>
                    </a:cubicBezTo>
                    <a:cubicBezTo>
                      <a:pt x="0" y="1102"/>
                      <a:pt x="27" y="1177"/>
                      <a:pt x="102" y="1226"/>
                    </a:cubicBezTo>
                    <a:cubicBezTo>
                      <a:pt x="167" y="1274"/>
                      <a:pt x="237" y="1317"/>
                      <a:pt x="312" y="1360"/>
                    </a:cubicBezTo>
                    <a:cubicBezTo>
                      <a:pt x="919" y="1683"/>
                      <a:pt x="1565" y="1849"/>
                      <a:pt x="2226" y="1876"/>
                    </a:cubicBezTo>
                    <a:lnTo>
                      <a:pt x="2253" y="1876"/>
                    </a:lnTo>
                    <a:cubicBezTo>
                      <a:pt x="2333" y="1876"/>
                      <a:pt x="2355" y="1855"/>
                      <a:pt x="2382" y="1763"/>
                    </a:cubicBezTo>
                    <a:lnTo>
                      <a:pt x="2414" y="1629"/>
                    </a:lnTo>
                    <a:cubicBezTo>
                      <a:pt x="2452" y="1494"/>
                      <a:pt x="2489" y="1349"/>
                      <a:pt x="2527" y="1215"/>
                    </a:cubicBezTo>
                    <a:cubicBezTo>
                      <a:pt x="2543" y="1177"/>
                      <a:pt x="2554" y="1123"/>
                      <a:pt x="2559" y="1070"/>
                    </a:cubicBezTo>
                    <a:cubicBezTo>
                      <a:pt x="2586" y="871"/>
                      <a:pt x="2473" y="709"/>
                      <a:pt x="2285" y="661"/>
                    </a:cubicBezTo>
                    <a:cubicBezTo>
                      <a:pt x="2167" y="634"/>
                      <a:pt x="2043" y="607"/>
                      <a:pt x="1914" y="580"/>
                    </a:cubicBezTo>
                    <a:cubicBezTo>
                      <a:pt x="1656" y="527"/>
                      <a:pt x="1371" y="468"/>
                      <a:pt x="1108" y="365"/>
                    </a:cubicBezTo>
                    <a:cubicBezTo>
                      <a:pt x="995" y="317"/>
                      <a:pt x="882" y="263"/>
                      <a:pt x="769" y="209"/>
                    </a:cubicBezTo>
                    <a:cubicBezTo>
                      <a:pt x="721" y="188"/>
                      <a:pt x="683" y="172"/>
                      <a:pt x="635" y="150"/>
                    </a:cubicBezTo>
                    <a:cubicBezTo>
                      <a:pt x="592" y="129"/>
                      <a:pt x="559" y="118"/>
                      <a:pt x="522" y="97"/>
                    </a:cubicBezTo>
                    <a:cubicBezTo>
                      <a:pt x="457" y="70"/>
                      <a:pt x="398" y="37"/>
                      <a:pt x="339" y="16"/>
                    </a:cubicBezTo>
                    <a:cubicBezTo>
                      <a:pt x="317" y="7"/>
                      <a:pt x="297" y="1"/>
                      <a:pt x="2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2103675" y="1338150"/>
                <a:ext cx="37000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146" extrusionOk="0">
                    <a:moveTo>
                      <a:pt x="1442" y="0"/>
                    </a:moveTo>
                    <a:lnTo>
                      <a:pt x="1420" y="108"/>
                    </a:lnTo>
                    <a:lnTo>
                      <a:pt x="1388" y="108"/>
                    </a:lnTo>
                    <a:lnTo>
                      <a:pt x="1399" y="162"/>
                    </a:lnTo>
                    <a:cubicBezTo>
                      <a:pt x="1388" y="172"/>
                      <a:pt x="1377" y="178"/>
                      <a:pt x="1372" y="189"/>
                    </a:cubicBezTo>
                    <a:lnTo>
                      <a:pt x="1334" y="312"/>
                    </a:lnTo>
                    <a:lnTo>
                      <a:pt x="1270" y="533"/>
                    </a:lnTo>
                    <a:cubicBezTo>
                      <a:pt x="1227" y="705"/>
                      <a:pt x="1173" y="888"/>
                      <a:pt x="1125" y="1070"/>
                    </a:cubicBezTo>
                    <a:cubicBezTo>
                      <a:pt x="931" y="1828"/>
                      <a:pt x="716" y="2624"/>
                      <a:pt x="479" y="3430"/>
                    </a:cubicBezTo>
                    <a:cubicBezTo>
                      <a:pt x="313" y="4022"/>
                      <a:pt x="205" y="4511"/>
                      <a:pt x="141" y="4984"/>
                    </a:cubicBezTo>
                    <a:lnTo>
                      <a:pt x="1" y="5103"/>
                    </a:lnTo>
                    <a:lnTo>
                      <a:pt x="71" y="5119"/>
                    </a:lnTo>
                    <a:cubicBezTo>
                      <a:pt x="87" y="5129"/>
                      <a:pt x="103" y="5135"/>
                      <a:pt x="108" y="5135"/>
                    </a:cubicBezTo>
                    <a:cubicBezTo>
                      <a:pt x="125" y="5135"/>
                      <a:pt x="130" y="5146"/>
                      <a:pt x="141" y="5146"/>
                    </a:cubicBezTo>
                    <a:cubicBezTo>
                      <a:pt x="146" y="5146"/>
                      <a:pt x="157" y="5146"/>
                      <a:pt x="162" y="5135"/>
                    </a:cubicBezTo>
                    <a:cubicBezTo>
                      <a:pt x="195" y="5124"/>
                      <a:pt x="238" y="5108"/>
                      <a:pt x="264" y="5081"/>
                    </a:cubicBezTo>
                    <a:cubicBezTo>
                      <a:pt x="436" y="4941"/>
                      <a:pt x="587" y="4823"/>
                      <a:pt x="721" y="4678"/>
                    </a:cubicBezTo>
                    <a:cubicBezTo>
                      <a:pt x="748" y="4646"/>
                      <a:pt x="786" y="4608"/>
                      <a:pt x="802" y="4538"/>
                    </a:cubicBezTo>
                    <a:cubicBezTo>
                      <a:pt x="818" y="4447"/>
                      <a:pt x="840" y="4355"/>
                      <a:pt x="856" y="4264"/>
                    </a:cubicBezTo>
                    <a:cubicBezTo>
                      <a:pt x="872" y="4156"/>
                      <a:pt x="904" y="4043"/>
                      <a:pt x="920" y="3936"/>
                    </a:cubicBezTo>
                    <a:lnTo>
                      <a:pt x="920" y="3925"/>
                    </a:lnTo>
                    <a:cubicBezTo>
                      <a:pt x="926" y="3887"/>
                      <a:pt x="942" y="3834"/>
                      <a:pt x="915" y="3775"/>
                    </a:cubicBezTo>
                    <a:lnTo>
                      <a:pt x="893" y="3726"/>
                    </a:lnTo>
                    <a:lnTo>
                      <a:pt x="861" y="3764"/>
                    </a:lnTo>
                    <a:lnTo>
                      <a:pt x="850" y="3780"/>
                    </a:lnTo>
                    <a:cubicBezTo>
                      <a:pt x="840" y="3791"/>
                      <a:pt x="829" y="3801"/>
                      <a:pt x="818" y="3818"/>
                    </a:cubicBezTo>
                    <a:lnTo>
                      <a:pt x="813" y="3839"/>
                    </a:lnTo>
                    <a:cubicBezTo>
                      <a:pt x="797" y="3893"/>
                      <a:pt x="775" y="3952"/>
                      <a:pt x="754" y="4017"/>
                    </a:cubicBezTo>
                    <a:cubicBezTo>
                      <a:pt x="705" y="4189"/>
                      <a:pt x="651" y="4393"/>
                      <a:pt x="603" y="4586"/>
                    </a:cubicBezTo>
                    <a:cubicBezTo>
                      <a:pt x="592" y="4640"/>
                      <a:pt x="571" y="4667"/>
                      <a:pt x="533" y="4694"/>
                    </a:cubicBezTo>
                    <a:cubicBezTo>
                      <a:pt x="485" y="4726"/>
                      <a:pt x="447" y="4758"/>
                      <a:pt x="399" y="4796"/>
                    </a:cubicBezTo>
                    <a:cubicBezTo>
                      <a:pt x="377" y="4807"/>
                      <a:pt x="356" y="4828"/>
                      <a:pt x="329" y="4839"/>
                    </a:cubicBezTo>
                    <a:lnTo>
                      <a:pt x="565" y="3952"/>
                    </a:lnTo>
                    <a:cubicBezTo>
                      <a:pt x="603" y="3791"/>
                      <a:pt x="651" y="3629"/>
                      <a:pt x="694" y="3468"/>
                    </a:cubicBezTo>
                    <a:cubicBezTo>
                      <a:pt x="797" y="3103"/>
                      <a:pt x="893" y="2710"/>
                      <a:pt x="990" y="2334"/>
                    </a:cubicBezTo>
                    <a:cubicBezTo>
                      <a:pt x="1200" y="1517"/>
                      <a:pt x="1350" y="844"/>
                      <a:pt x="1474" y="215"/>
                    </a:cubicBezTo>
                    <a:lnTo>
                      <a:pt x="1479" y="210"/>
                    </a:lnTo>
                    <a:lnTo>
                      <a:pt x="1474" y="183"/>
                    </a:lnTo>
                    <a:lnTo>
                      <a:pt x="1474" y="146"/>
                    </a:lnTo>
                    <a:lnTo>
                      <a:pt x="1474" y="103"/>
                    </a:lnTo>
                    <a:lnTo>
                      <a:pt x="1458" y="103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2125050" y="1330075"/>
                <a:ext cx="23825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18" extrusionOk="0">
                    <a:moveTo>
                      <a:pt x="431" y="1"/>
                    </a:moveTo>
                    <a:lnTo>
                      <a:pt x="528" y="81"/>
                    </a:lnTo>
                    <a:cubicBezTo>
                      <a:pt x="598" y="135"/>
                      <a:pt x="662" y="151"/>
                      <a:pt x="732" y="168"/>
                    </a:cubicBezTo>
                    <a:cubicBezTo>
                      <a:pt x="764" y="178"/>
                      <a:pt x="796" y="189"/>
                      <a:pt x="834" y="205"/>
                    </a:cubicBezTo>
                    <a:lnTo>
                      <a:pt x="807" y="313"/>
                    </a:lnTo>
                    <a:cubicBezTo>
                      <a:pt x="786" y="415"/>
                      <a:pt x="759" y="506"/>
                      <a:pt x="737" y="598"/>
                    </a:cubicBezTo>
                    <a:lnTo>
                      <a:pt x="651" y="958"/>
                    </a:lnTo>
                    <a:cubicBezTo>
                      <a:pt x="522" y="1479"/>
                      <a:pt x="388" y="2022"/>
                      <a:pt x="264" y="2555"/>
                    </a:cubicBezTo>
                    <a:lnTo>
                      <a:pt x="98" y="3259"/>
                    </a:lnTo>
                    <a:cubicBezTo>
                      <a:pt x="71" y="3366"/>
                      <a:pt x="55" y="3485"/>
                      <a:pt x="28" y="3592"/>
                    </a:cubicBezTo>
                    <a:cubicBezTo>
                      <a:pt x="12" y="3646"/>
                      <a:pt x="1" y="3710"/>
                      <a:pt x="12" y="3791"/>
                    </a:cubicBezTo>
                    <a:lnTo>
                      <a:pt x="17" y="3818"/>
                    </a:lnTo>
                    <a:lnTo>
                      <a:pt x="60" y="3818"/>
                    </a:lnTo>
                    <a:cubicBezTo>
                      <a:pt x="135" y="3818"/>
                      <a:pt x="146" y="3764"/>
                      <a:pt x="162" y="3737"/>
                    </a:cubicBezTo>
                    <a:cubicBezTo>
                      <a:pt x="189" y="3646"/>
                      <a:pt x="216" y="3549"/>
                      <a:pt x="232" y="3447"/>
                    </a:cubicBezTo>
                    <a:cubicBezTo>
                      <a:pt x="415" y="2710"/>
                      <a:pt x="624" y="1877"/>
                      <a:pt x="802" y="1049"/>
                    </a:cubicBezTo>
                    <a:cubicBezTo>
                      <a:pt x="845" y="840"/>
                      <a:pt x="883" y="619"/>
                      <a:pt x="920" y="409"/>
                    </a:cubicBezTo>
                    <a:lnTo>
                      <a:pt x="926" y="366"/>
                    </a:lnTo>
                    <a:cubicBezTo>
                      <a:pt x="942" y="286"/>
                      <a:pt x="952" y="205"/>
                      <a:pt x="904" y="114"/>
                    </a:cubicBezTo>
                    <a:lnTo>
                      <a:pt x="899" y="103"/>
                    </a:lnTo>
                    <a:lnTo>
                      <a:pt x="888" y="98"/>
                    </a:lnTo>
                    <a:cubicBezTo>
                      <a:pt x="780" y="55"/>
                      <a:pt x="667" y="33"/>
                      <a:pt x="555" y="22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2038900" y="1400525"/>
                <a:ext cx="54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6" extrusionOk="0">
                    <a:moveTo>
                      <a:pt x="1" y="0"/>
                    </a:moveTo>
                    <a:lnTo>
                      <a:pt x="87" y="75"/>
                    </a:lnTo>
                    <a:cubicBezTo>
                      <a:pt x="151" y="134"/>
                      <a:pt x="221" y="161"/>
                      <a:pt x="280" y="183"/>
                    </a:cubicBezTo>
                    <a:lnTo>
                      <a:pt x="307" y="188"/>
                    </a:lnTo>
                    <a:cubicBezTo>
                      <a:pt x="726" y="339"/>
                      <a:pt x="1173" y="484"/>
                      <a:pt x="1646" y="586"/>
                    </a:cubicBezTo>
                    <a:cubicBezTo>
                      <a:pt x="1726" y="608"/>
                      <a:pt x="1812" y="618"/>
                      <a:pt x="1893" y="634"/>
                    </a:cubicBezTo>
                    <a:lnTo>
                      <a:pt x="1974" y="645"/>
                    </a:lnTo>
                    <a:lnTo>
                      <a:pt x="2001" y="645"/>
                    </a:lnTo>
                    <a:cubicBezTo>
                      <a:pt x="2027" y="645"/>
                      <a:pt x="2049" y="640"/>
                      <a:pt x="2097" y="613"/>
                    </a:cubicBezTo>
                    <a:lnTo>
                      <a:pt x="2162" y="581"/>
                    </a:lnTo>
                    <a:lnTo>
                      <a:pt x="2070" y="543"/>
                    </a:lnTo>
                    <a:cubicBezTo>
                      <a:pt x="2065" y="538"/>
                      <a:pt x="2054" y="532"/>
                      <a:pt x="2044" y="532"/>
                    </a:cubicBezTo>
                    <a:cubicBezTo>
                      <a:pt x="2017" y="527"/>
                      <a:pt x="1995" y="527"/>
                      <a:pt x="1968" y="516"/>
                    </a:cubicBezTo>
                    <a:cubicBezTo>
                      <a:pt x="1920" y="511"/>
                      <a:pt x="1882" y="505"/>
                      <a:pt x="1834" y="489"/>
                    </a:cubicBezTo>
                    <a:cubicBezTo>
                      <a:pt x="1565" y="419"/>
                      <a:pt x="1307" y="349"/>
                      <a:pt x="1060" y="274"/>
                    </a:cubicBezTo>
                    <a:lnTo>
                      <a:pt x="554" y="134"/>
                    </a:lnTo>
                    <a:cubicBezTo>
                      <a:pt x="441" y="102"/>
                      <a:pt x="334" y="70"/>
                      <a:pt x="221" y="43"/>
                    </a:cubicBezTo>
                    <a:cubicBezTo>
                      <a:pt x="200" y="32"/>
                      <a:pt x="189" y="32"/>
                      <a:pt x="162" y="27"/>
                    </a:cubicBezTo>
                    <a:cubicBezTo>
                      <a:pt x="146" y="27"/>
                      <a:pt x="135" y="22"/>
                      <a:pt x="113" y="2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2056100" y="1361800"/>
                <a:ext cx="488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614" extrusionOk="0">
                    <a:moveTo>
                      <a:pt x="1" y="1"/>
                    </a:moveTo>
                    <a:lnTo>
                      <a:pt x="55" y="71"/>
                    </a:lnTo>
                    <a:cubicBezTo>
                      <a:pt x="81" y="97"/>
                      <a:pt x="119" y="124"/>
                      <a:pt x="157" y="146"/>
                    </a:cubicBezTo>
                    <a:cubicBezTo>
                      <a:pt x="689" y="393"/>
                      <a:pt x="1178" y="544"/>
                      <a:pt x="1678" y="608"/>
                    </a:cubicBezTo>
                    <a:lnTo>
                      <a:pt x="1689" y="608"/>
                    </a:lnTo>
                    <a:cubicBezTo>
                      <a:pt x="1721" y="614"/>
                      <a:pt x="1759" y="614"/>
                      <a:pt x="1791" y="614"/>
                    </a:cubicBezTo>
                    <a:cubicBezTo>
                      <a:pt x="1818" y="614"/>
                      <a:pt x="1850" y="614"/>
                      <a:pt x="1882" y="603"/>
                    </a:cubicBezTo>
                    <a:lnTo>
                      <a:pt x="1952" y="581"/>
                    </a:lnTo>
                    <a:lnTo>
                      <a:pt x="1899" y="544"/>
                    </a:lnTo>
                    <a:cubicBezTo>
                      <a:pt x="1893" y="533"/>
                      <a:pt x="1882" y="528"/>
                      <a:pt x="1877" y="528"/>
                    </a:cubicBezTo>
                    <a:cubicBezTo>
                      <a:pt x="1872" y="522"/>
                      <a:pt x="1866" y="511"/>
                      <a:pt x="1850" y="506"/>
                    </a:cubicBezTo>
                    <a:cubicBezTo>
                      <a:pt x="1829" y="501"/>
                      <a:pt x="1813" y="495"/>
                      <a:pt x="1791" y="495"/>
                    </a:cubicBezTo>
                    <a:cubicBezTo>
                      <a:pt x="1522" y="458"/>
                      <a:pt x="1264" y="377"/>
                      <a:pt x="1044" y="307"/>
                    </a:cubicBezTo>
                    <a:cubicBezTo>
                      <a:pt x="823" y="232"/>
                      <a:pt x="603" y="157"/>
                      <a:pt x="388" y="92"/>
                    </a:cubicBezTo>
                    <a:lnTo>
                      <a:pt x="162" y="22"/>
                    </a:lnTo>
                    <a:cubicBezTo>
                      <a:pt x="146" y="17"/>
                      <a:pt x="124" y="17"/>
                      <a:pt x="108" y="17"/>
                    </a:cubicBezTo>
                    <a:lnTo>
                      <a:pt x="92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1" name="Google Shape;551;p13"/>
            <p:cNvSpPr/>
            <p:nvPr/>
          </p:nvSpPr>
          <p:spPr>
            <a:xfrm>
              <a:off x="308325" y="3756975"/>
              <a:ext cx="321228" cy="528472"/>
            </a:xfrm>
            <a:custGeom>
              <a:avLst/>
              <a:gdLst/>
              <a:ahLst/>
              <a:cxnLst/>
              <a:rect l="l" t="t" r="r" b="b"/>
              <a:pathLst>
                <a:path w="4619" h="7599" extrusionOk="0">
                  <a:moveTo>
                    <a:pt x="4173" y="98"/>
                  </a:moveTo>
                  <a:cubicBezTo>
                    <a:pt x="4178" y="98"/>
                    <a:pt x="4189" y="98"/>
                    <a:pt x="4200" y="104"/>
                  </a:cubicBezTo>
                  <a:cubicBezTo>
                    <a:pt x="4210" y="120"/>
                    <a:pt x="4232" y="125"/>
                    <a:pt x="4253" y="131"/>
                  </a:cubicBezTo>
                  <a:cubicBezTo>
                    <a:pt x="4205" y="157"/>
                    <a:pt x="4146" y="174"/>
                    <a:pt x="4076" y="174"/>
                  </a:cubicBezTo>
                  <a:cubicBezTo>
                    <a:pt x="4081" y="152"/>
                    <a:pt x="4103" y="141"/>
                    <a:pt x="4124" y="120"/>
                  </a:cubicBezTo>
                  <a:cubicBezTo>
                    <a:pt x="4146" y="104"/>
                    <a:pt x="4157" y="98"/>
                    <a:pt x="4173" y="98"/>
                  </a:cubicBezTo>
                  <a:close/>
                  <a:moveTo>
                    <a:pt x="4334" y="254"/>
                  </a:moveTo>
                  <a:cubicBezTo>
                    <a:pt x="4318" y="260"/>
                    <a:pt x="4302" y="265"/>
                    <a:pt x="4291" y="265"/>
                  </a:cubicBezTo>
                  <a:cubicBezTo>
                    <a:pt x="4210" y="287"/>
                    <a:pt x="4130" y="313"/>
                    <a:pt x="4044" y="340"/>
                  </a:cubicBezTo>
                  <a:lnTo>
                    <a:pt x="3995" y="356"/>
                  </a:lnTo>
                  <a:lnTo>
                    <a:pt x="3995" y="356"/>
                  </a:lnTo>
                  <a:lnTo>
                    <a:pt x="4017" y="313"/>
                  </a:lnTo>
                  <a:cubicBezTo>
                    <a:pt x="4049" y="308"/>
                    <a:pt x="4081" y="303"/>
                    <a:pt x="4108" y="292"/>
                  </a:cubicBezTo>
                  <a:cubicBezTo>
                    <a:pt x="4184" y="281"/>
                    <a:pt x="4253" y="260"/>
                    <a:pt x="4334" y="254"/>
                  </a:cubicBezTo>
                  <a:close/>
                  <a:moveTo>
                    <a:pt x="4135" y="453"/>
                  </a:moveTo>
                  <a:cubicBezTo>
                    <a:pt x="4081" y="469"/>
                    <a:pt x="4028" y="480"/>
                    <a:pt x="3968" y="502"/>
                  </a:cubicBezTo>
                  <a:lnTo>
                    <a:pt x="3936" y="507"/>
                  </a:lnTo>
                  <a:lnTo>
                    <a:pt x="3947" y="475"/>
                  </a:lnTo>
                  <a:cubicBezTo>
                    <a:pt x="3963" y="475"/>
                    <a:pt x="3985" y="469"/>
                    <a:pt x="3995" y="469"/>
                  </a:cubicBezTo>
                  <a:cubicBezTo>
                    <a:pt x="4044" y="459"/>
                    <a:pt x="4092" y="453"/>
                    <a:pt x="4135" y="453"/>
                  </a:cubicBezTo>
                  <a:close/>
                  <a:moveTo>
                    <a:pt x="4184" y="571"/>
                  </a:moveTo>
                  <a:lnTo>
                    <a:pt x="3942" y="631"/>
                  </a:lnTo>
                  <a:lnTo>
                    <a:pt x="3882" y="641"/>
                  </a:lnTo>
                  <a:cubicBezTo>
                    <a:pt x="3882" y="636"/>
                    <a:pt x="3888" y="631"/>
                    <a:pt x="3893" y="631"/>
                  </a:cubicBezTo>
                  <a:cubicBezTo>
                    <a:pt x="3920" y="625"/>
                    <a:pt x="3947" y="614"/>
                    <a:pt x="3985" y="609"/>
                  </a:cubicBezTo>
                  <a:lnTo>
                    <a:pt x="4184" y="571"/>
                  </a:lnTo>
                  <a:close/>
                  <a:moveTo>
                    <a:pt x="4124" y="738"/>
                  </a:moveTo>
                  <a:lnTo>
                    <a:pt x="4124" y="738"/>
                  </a:lnTo>
                  <a:cubicBezTo>
                    <a:pt x="4028" y="765"/>
                    <a:pt x="3936" y="792"/>
                    <a:pt x="3834" y="819"/>
                  </a:cubicBezTo>
                  <a:lnTo>
                    <a:pt x="3807" y="830"/>
                  </a:lnTo>
                  <a:cubicBezTo>
                    <a:pt x="3813" y="824"/>
                    <a:pt x="3813" y="813"/>
                    <a:pt x="3813" y="803"/>
                  </a:cubicBezTo>
                  <a:cubicBezTo>
                    <a:pt x="3818" y="792"/>
                    <a:pt x="3829" y="776"/>
                    <a:pt x="3850" y="776"/>
                  </a:cubicBezTo>
                  <a:cubicBezTo>
                    <a:pt x="3942" y="765"/>
                    <a:pt x="4028" y="749"/>
                    <a:pt x="4124" y="738"/>
                  </a:cubicBezTo>
                  <a:close/>
                  <a:moveTo>
                    <a:pt x="3823" y="1039"/>
                  </a:moveTo>
                  <a:cubicBezTo>
                    <a:pt x="3780" y="1055"/>
                    <a:pt x="3743" y="1061"/>
                    <a:pt x="3700" y="1109"/>
                  </a:cubicBezTo>
                  <a:lnTo>
                    <a:pt x="3694" y="1114"/>
                  </a:lnTo>
                  <a:lnTo>
                    <a:pt x="3689" y="1114"/>
                  </a:lnTo>
                  <a:cubicBezTo>
                    <a:pt x="3700" y="1061"/>
                    <a:pt x="3700" y="1061"/>
                    <a:pt x="3748" y="1055"/>
                  </a:cubicBezTo>
                  <a:cubicBezTo>
                    <a:pt x="3775" y="1045"/>
                    <a:pt x="3796" y="1045"/>
                    <a:pt x="3823" y="1039"/>
                  </a:cubicBezTo>
                  <a:close/>
                  <a:moveTo>
                    <a:pt x="3049" y="1061"/>
                  </a:moveTo>
                  <a:cubicBezTo>
                    <a:pt x="3071" y="1066"/>
                    <a:pt x="3087" y="1071"/>
                    <a:pt x="3103" y="1082"/>
                  </a:cubicBezTo>
                  <a:cubicBezTo>
                    <a:pt x="3511" y="1244"/>
                    <a:pt x="3931" y="1405"/>
                    <a:pt x="4339" y="1566"/>
                  </a:cubicBezTo>
                  <a:cubicBezTo>
                    <a:pt x="4366" y="1577"/>
                    <a:pt x="4377" y="1582"/>
                    <a:pt x="4388" y="1598"/>
                  </a:cubicBezTo>
                  <a:cubicBezTo>
                    <a:pt x="4393" y="1604"/>
                    <a:pt x="4393" y="1620"/>
                    <a:pt x="4388" y="1647"/>
                  </a:cubicBezTo>
                  <a:cubicBezTo>
                    <a:pt x="4296" y="1846"/>
                    <a:pt x="4205" y="2061"/>
                    <a:pt x="4071" y="2254"/>
                  </a:cubicBezTo>
                  <a:cubicBezTo>
                    <a:pt x="4054" y="2270"/>
                    <a:pt x="4044" y="2292"/>
                    <a:pt x="4022" y="2303"/>
                  </a:cubicBezTo>
                  <a:cubicBezTo>
                    <a:pt x="4017" y="2303"/>
                    <a:pt x="4017" y="2308"/>
                    <a:pt x="4011" y="2308"/>
                  </a:cubicBezTo>
                  <a:cubicBezTo>
                    <a:pt x="3641" y="2147"/>
                    <a:pt x="3248" y="2028"/>
                    <a:pt x="2882" y="1905"/>
                  </a:cubicBezTo>
                  <a:cubicBezTo>
                    <a:pt x="2818" y="1889"/>
                    <a:pt x="2753" y="1867"/>
                    <a:pt x="2694" y="1846"/>
                  </a:cubicBezTo>
                  <a:cubicBezTo>
                    <a:pt x="2678" y="1808"/>
                    <a:pt x="2694" y="1781"/>
                    <a:pt x="2705" y="1754"/>
                  </a:cubicBezTo>
                  <a:lnTo>
                    <a:pt x="2952" y="1163"/>
                  </a:lnTo>
                  <a:cubicBezTo>
                    <a:pt x="2968" y="1120"/>
                    <a:pt x="3001" y="1093"/>
                    <a:pt x="3044" y="1061"/>
                  </a:cubicBezTo>
                  <a:close/>
                  <a:moveTo>
                    <a:pt x="2952" y="2141"/>
                  </a:moveTo>
                  <a:lnTo>
                    <a:pt x="3404" y="2303"/>
                  </a:lnTo>
                  <a:cubicBezTo>
                    <a:pt x="3345" y="2378"/>
                    <a:pt x="3275" y="2453"/>
                    <a:pt x="3216" y="2523"/>
                  </a:cubicBezTo>
                  <a:lnTo>
                    <a:pt x="2834" y="2959"/>
                  </a:lnTo>
                  <a:cubicBezTo>
                    <a:pt x="2641" y="3184"/>
                    <a:pt x="2436" y="3416"/>
                    <a:pt x="2243" y="3647"/>
                  </a:cubicBezTo>
                  <a:cubicBezTo>
                    <a:pt x="2049" y="3883"/>
                    <a:pt x="1845" y="4114"/>
                    <a:pt x="1651" y="4346"/>
                  </a:cubicBezTo>
                  <a:cubicBezTo>
                    <a:pt x="1490" y="4539"/>
                    <a:pt x="1329" y="4727"/>
                    <a:pt x="1167" y="4916"/>
                  </a:cubicBezTo>
                  <a:cubicBezTo>
                    <a:pt x="1033" y="5077"/>
                    <a:pt x="893" y="5238"/>
                    <a:pt x="759" y="5399"/>
                  </a:cubicBezTo>
                  <a:cubicBezTo>
                    <a:pt x="689" y="5475"/>
                    <a:pt x="624" y="5555"/>
                    <a:pt x="555" y="5636"/>
                  </a:cubicBezTo>
                  <a:cubicBezTo>
                    <a:pt x="533" y="5657"/>
                    <a:pt x="522" y="5679"/>
                    <a:pt x="501" y="5695"/>
                  </a:cubicBezTo>
                  <a:lnTo>
                    <a:pt x="495" y="5700"/>
                  </a:lnTo>
                  <a:cubicBezTo>
                    <a:pt x="474" y="5679"/>
                    <a:pt x="452" y="5641"/>
                    <a:pt x="436" y="5614"/>
                  </a:cubicBezTo>
                  <a:cubicBezTo>
                    <a:pt x="415" y="5588"/>
                    <a:pt x="399" y="5561"/>
                    <a:pt x="372" y="5534"/>
                  </a:cubicBezTo>
                  <a:cubicBezTo>
                    <a:pt x="399" y="5518"/>
                    <a:pt x="399" y="5507"/>
                    <a:pt x="409" y="5507"/>
                  </a:cubicBezTo>
                  <a:cubicBezTo>
                    <a:pt x="420" y="5480"/>
                    <a:pt x="442" y="5464"/>
                    <a:pt x="452" y="5437"/>
                  </a:cubicBezTo>
                  <a:lnTo>
                    <a:pt x="770" y="5018"/>
                  </a:lnTo>
                  <a:cubicBezTo>
                    <a:pt x="1141" y="4528"/>
                    <a:pt x="1517" y="4039"/>
                    <a:pt x="1893" y="3545"/>
                  </a:cubicBezTo>
                  <a:cubicBezTo>
                    <a:pt x="2028" y="3373"/>
                    <a:pt x="2157" y="3206"/>
                    <a:pt x="2291" y="3034"/>
                  </a:cubicBezTo>
                  <a:cubicBezTo>
                    <a:pt x="2409" y="2889"/>
                    <a:pt x="2522" y="2733"/>
                    <a:pt x="2641" y="2588"/>
                  </a:cubicBezTo>
                  <a:lnTo>
                    <a:pt x="2839" y="2303"/>
                  </a:lnTo>
                  <a:cubicBezTo>
                    <a:pt x="2872" y="2254"/>
                    <a:pt x="2899" y="2217"/>
                    <a:pt x="2936" y="2168"/>
                  </a:cubicBezTo>
                  <a:cubicBezTo>
                    <a:pt x="2942" y="2163"/>
                    <a:pt x="2947" y="2152"/>
                    <a:pt x="2952" y="2141"/>
                  </a:cubicBezTo>
                  <a:close/>
                  <a:moveTo>
                    <a:pt x="3517" y="2464"/>
                  </a:moveTo>
                  <a:cubicBezTo>
                    <a:pt x="3517" y="2598"/>
                    <a:pt x="3511" y="2738"/>
                    <a:pt x="3511" y="2873"/>
                  </a:cubicBezTo>
                  <a:cubicBezTo>
                    <a:pt x="3506" y="3222"/>
                    <a:pt x="3501" y="3582"/>
                    <a:pt x="3490" y="3937"/>
                  </a:cubicBezTo>
                  <a:cubicBezTo>
                    <a:pt x="3474" y="4668"/>
                    <a:pt x="3479" y="5329"/>
                    <a:pt x="3533" y="5953"/>
                  </a:cubicBezTo>
                  <a:cubicBezTo>
                    <a:pt x="3538" y="6018"/>
                    <a:pt x="3544" y="6082"/>
                    <a:pt x="3544" y="6147"/>
                  </a:cubicBezTo>
                  <a:cubicBezTo>
                    <a:pt x="3554" y="6206"/>
                    <a:pt x="3560" y="6265"/>
                    <a:pt x="3560" y="6329"/>
                  </a:cubicBezTo>
                  <a:lnTo>
                    <a:pt x="3560" y="6389"/>
                  </a:lnTo>
                  <a:lnTo>
                    <a:pt x="3560" y="6394"/>
                  </a:lnTo>
                  <a:cubicBezTo>
                    <a:pt x="3508" y="6410"/>
                    <a:pt x="3467" y="6423"/>
                    <a:pt x="3432" y="6423"/>
                  </a:cubicBezTo>
                  <a:cubicBezTo>
                    <a:pt x="3409" y="6423"/>
                    <a:pt x="3387" y="6417"/>
                    <a:pt x="3366" y="6405"/>
                  </a:cubicBezTo>
                  <a:cubicBezTo>
                    <a:pt x="3372" y="6061"/>
                    <a:pt x="3345" y="5711"/>
                    <a:pt x="3323" y="5373"/>
                  </a:cubicBezTo>
                  <a:cubicBezTo>
                    <a:pt x="3318" y="5233"/>
                    <a:pt x="3302" y="5093"/>
                    <a:pt x="3296" y="4953"/>
                  </a:cubicBezTo>
                  <a:cubicBezTo>
                    <a:pt x="3275" y="4636"/>
                    <a:pt x="3264" y="4313"/>
                    <a:pt x="3237" y="3985"/>
                  </a:cubicBezTo>
                  <a:cubicBezTo>
                    <a:pt x="3216" y="3695"/>
                    <a:pt x="3184" y="3394"/>
                    <a:pt x="3141" y="2996"/>
                  </a:cubicBezTo>
                  <a:cubicBezTo>
                    <a:pt x="3130" y="2942"/>
                    <a:pt x="3135" y="2910"/>
                    <a:pt x="3162" y="2883"/>
                  </a:cubicBezTo>
                  <a:cubicBezTo>
                    <a:pt x="3189" y="2846"/>
                    <a:pt x="3216" y="2819"/>
                    <a:pt x="3243" y="2787"/>
                  </a:cubicBezTo>
                  <a:cubicBezTo>
                    <a:pt x="3264" y="2760"/>
                    <a:pt x="3286" y="2738"/>
                    <a:pt x="3302" y="2722"/>
                  </a:cubicBezTo>
                  <a:cubicBezTo>
                    <a:pt x="3366" y="2647"/>
                    <a:pt x="3425" y="2577"/>
                    <a:pt x="3485" y="2507"/>
                  </a:cubicBezTo>
                  <a:lnTo>
                    <a:pt x="3517" y="2464"/>
                  </a:lnTo>
                  <a:close/>
                  <a:moveTo>
                    <a:pt x="4176" y="1"/>
                  </a:moveTo>
                  <a:cubicBezTo>
                    <a:pt x="4150" y="1"/>
                    <a:pt x="4124" y="3"/>
                    <a:pt x="4098" y="7"/>
                  </a:cubicBezTo>
                  <a:cubicBezTo>
                    <a:pt x="4017" y="12"/>
                    <a:pt x="3958" y="50"/>
                    <a:pt x="3915" y="114"/>
                  </a:cubicBezTo>
                  <a:cubicBezTo>
                    <a:pt x="3888" y="152"/>
                    <a:pt x="3866" y="184"/>
                    <a:pt x="3856" y="222"/>
                  </a:cubicBezTo>
                  <a:cubicBezTo>
                    <a:pt x="3813" y="319"/>
                    <a:pt x="3764" y="426"/>
                    <a:pt x="3727" y="528"/>
                  </a:cubicBezTo>
                  <a:cubicBezTo>
                    <a:pt x="3700" y="604"/>
                    <a:pt x="3667" y="679"/>
                    <a:pt x="3641" y="749"/>
                  </a:cubicBezTo>
                  <a:cubicBezTo>
                    <a:pt x="3603" y="830"/>
                    <a:pt x="3576" y="910"/>
                    <a:pt x="3544" y="991"/>
                  </a:cubicBezTo>
                  <a:cubicBezTo>
                    <a:pt x="3538" y="1007"/>
                    <a:pt x="3533" y="1028"/>
                    <a:pt x="3517" y="1039"/>
                  </a:cubicBezTo>
                  <a:lnTo>
                    <a:pt x="3517" y="1045"/>
                  </a:lnTo>
                  <a:lnTo>
                    <a:pt x="3361" y="1002"/>
                  </a:lnTo>
                  <a:cubicBezTo>
                    <a:pt x="3291" y="980"/>
                    <a:pt x="3216" y="953"/>
                    <a:pt x="3141" y="932"/>
                  </a:cubicBezTo>
                  <a:cubicBezTo>
                    <a:pt x="3103" y="918"/>
                    <a:pt x="3067" y="912"/>
                    <a:pt x="3031" y="912"/>
                  </a:cubicBezTo>
                  <a:cubicBezTo>
                    <a:pt x="2995" y="912"/>
                    <a:pt x="2960" y="918"/>
                    <a:pt x="2925" y="932"/>
                  </a:cubicBezTo>
                  <a:lnTo>
                    <a:pt x="2920" y="932"/>
                  </a:lnTo>
                  <a:lnTo>
                    <a:pt x="2904" y="953"/>
                  </a:lnTo>
                  <a:cubicBezTo>
                    <a:pt x="2899" y="959"/>
                    <a:pt x="2893" y="975"/>
                    <a:pt x="2888" y="980"/>
                  </a:cubicBezTo>
                  <a:cubicBezTo>
                    <a:pt x="2759" y="1222"/>
                    <a:pt x="2635" y="1469"/>
                    <a:pt x="2544" y="1711"/>
                  </a:cubicBezTo>
                  <a:cubicBezTo>
                    <a:pt x="2538" y="1733"/>
                    <a:pt x="2528" y="1744"/>
                    <a:pt x="2522" y="1765"/>
                  </a:cubicBezTo>
                  <a:cubicBezTo>
                    <a:pt x="2506" y="1851"/>
                    <a:pt x="2522" y="1916"/>
                    <a:pt x="2598" y="1964"/>
                  </a:cubicBezTo>
                  <a:cubicBezTo>
                    <a:pt x="2630" y="1985"/>
                    <a:pt x="2673" y="2007"/>
                    <a:pt x="2705" y="2028"/>
                  </a:cubicBezTo>
                  <a:lnTo>
                    <a:pt x="2737" y="2045"/>
                  </a:lnTo>
                  <a:cubicBezTo>
                    <a:pt x="2764" y="2061"/>
                    <a:pt x="2786" y="2066"/>
                    <a:pt x="2813" y="2082"/>
                  </a:cubicBezTo>
                  <a:cubicBezTo>
                    <a:pt x="2807" y="2088"/>
                    <a:pt x="2796" y="2098"/>
                    <a:pt x="2791" y="2109"/>
                  </a:cubicBezTo>
                  <a:cubicBezTo>
                    <a:pt x="2657" y="2276"/>
                    <a:pt x="2522" y="2442"/>
                    <a:pt x="2382" y="2609"/>
                  </a:cubicBezTo>
                  <a:cubicBezTo>
                    <a:pt x="2092" y="2969"/>
                    <a:pt x="1796" y="3335"/>
                    <a:pt x="1506" y="3700"/>
                  </a:cubicBezTo>
                  <a:cubicBezTo>
                    <a:pt x="1130" y="4179"/>
                    <a:pt x="764" y="4679"/>
                    <a:pt x="377" y="5238"/>
                  </a:cubicBezTo>
                  <a:cubicBezTo>
                    <a:pt x="323" y="5313"/>
                    <a:pt x="270" y="5389"/>
                    <a:pt x="210" y="5459"/>
                  </a:cubicBezTo>
                  <a:cubicBezTo>
                    <a:pt x="151" y="5534"/>
                    <a:pt x="119" y="5614"/>
                    <a:pt x="98" y="5717"/>
                  </a:cubicBezTo>
                  <a:cubicBezTo>
                    <a:pt x="76" y="5808"/>
                    <a:pt x="65" y="5905"/>
                    <a:pt x="44" y="5991"/>
                  </a:cubicBezTo>
                  <a:cubicBezTo>
                    <a:pt x="22" y="6114"/>
                    <a:pt x="1" y="6254"/>
                    <a:pt x="12" y="6399"/>
                  </a:cubicBezTo>
                  <a:cubicBezTo>
                    <a:pt x="12" y="6416"/>
                    <a:pt x="17" y="6469"/>
                    <a:pt x="76" y="6469"/>
                  </a:cubicBezTo>
                  <a:lnTo>
                    <a:pt x="98" y="6469"/>
                  </a:lnTo>
                  <a:lnTo>
                    <a:pt x="108" y="6448"/>
                  </a:lnTo>
                  <a:cubicBezTo>
                    <a:pt x="119" y="6442"/>
                    <a:pt x="119" y="6437"/>
                    <a:pt x="124" y="6426"/>
                  </a:cubicBezTo>
                  <a:cubicBezTo>
                    <a:pt x="135" y="6410"/>
                    <a:pt x="146" y="6389"/>
                    <a:pt x="151" y="6367"/>
                  </a:cubicBezTo>
                  <a:cubicBezTo>
                    <a:pt x="184" y="6276"/>
                    <a:pt x="210" y="6174"/>
                    <a:pt x="237" y="6088"/>
                  </a:cubicBezTo>
                  <a:cubicBezTo>
                    <a:pt x="253" y="6034"/>
                    <a:pt x="264" y="5980"/>
                    <a:pt x="286" y="5926"/>
                  </a:cubicBezTo>
                  <a:cubicBezTo>
                    <a:pt x="302" y="5878"/>
                    <a:pt x="313" y="5824"/>
                    <a:pt x="323" y="5776"/>
                  </a:cubicBezTo>
                  <a:cubicBezTo>
                    <a:pt x="323" y="5770"/>
                    <a:pt x="334" y="5770"/>
                    <a:pt x="334" y="5765"/>
                  </a:cubicBezTo>
                  <a:lnTo>
                    <a:pt x="366" y="5797"/>
                  </a:lnTo>
                  <a:cubicBezTo>
                    <a:pt x="393" y="5829"/>
                    <a:pt x="425" y="5862"/>
                    <a:pt x="479" y="5883"/>
                  </a:cubicBezTo>
                  <a:lnTo>
                    <a:pt x="495" y="5883"/>
                  </a:lnTo>
                  <a:lnTo>
                    <a:pt x="506" y="5878"/>
                  </a:lnTo>
                  <a:cubicBezTo>
                    <a:pt x="592" y="5829"/>
                    <a:pt x="662" y="5754"/>
                    <a:pt x="737" y="5684"/>
                  </a:cubicBezTo>
                  <a:lnTo>
                    <a:pt x="850" y="5555"/>
                  </a:lnTo>
                  <a:cubicBezTo>
                    <a:pt x="1028" y="5373"/>
                    <a:pt x="1200" y="5179"/>
                    <a:pt x="1366" y="4985"/>
                  </a:cubicBezTo>
                  <a:cubicBezTo>
                    <a:pt x="1705" y="4598"/>
                    <a:pt x="2038" y="4206"/>
                    <a:pt x="2361" y="3819"/>
                  </a:cubicBezTo>
                  <a:cubicBezTo>
                    <a:pt x="2495" y="3668"/>
                    <a:pt x="2630" y="3507"/>
                    <a:pt x="2764" y="3351"/>
                  </a:cubicBezTo>
                  <a:lnTo>
                    <a:pt x="2834" y="3276"/>
                  </a:lnTo>
                  <a:cubicBezTo>
                    <a:pt x="2882" y="3222"/>
                    <a:pt x="2925" y="3163"/>
                    <a:pt x="2979" y="3109"/>
                  </a:cubicBezTo>
                  <a:lnTo>
                    <a:pt x="2990" y="3104"/>
                  </a:lnTo>
                  <a:cubicBezTo>
                    <a:pt x="2990" y="3109"/>
                    <a:pt x="2995" y="3114"/>
                    <a:pt x="2995" y="3131"/>
                  </a:cubicBezTo>
                  <a:lnTo>
                    <a:pt x="3001" y="3217"/>
                  </a:lnTo>
                  <a:cubicBezTo>
                    <a:pt x="3011" y="3319"/>
                    <a:pt x="3022" y="3426"/>
                    <a:pt x="3028" y="3534"/>
                  </a:cubicBezTo>
                  <a:cubicBezTo>
                    <a:pt x="3049" y="3846"/>
                    <a:pt x="3065" y="4157"/>
                    <a:pt x="3087" y="4475"/>
                  </a:cubicBezTo>
                  <a:cubicBezTo>
                    <a:pt x="3124" y="5093"/>
                    <a:pt x="3162" y="5717"/>
                    <a:pt x="3194" y="6340"/>
                  </a:cubicBezTo>
                  <a:cubicBezTo>
                    <a:pt x="3200" y="6416"/>
                    <a:pt x="3200" y="6502"/>
                    <a:pt x="3280" y="6550"/>
                  </a:cubicBezTo>
                  <a:cubicBezTo>
                    <a:pt x="3350" y="7088"/>
                    <a:pt x="3425" y="7469"/>
                    <a:pt x="3479" y="7582"/>
                  </a:cubicBezTo>
                  <a:lnTo>
                    <a:pt x="3485" y="7598"/>
                  </a:lnTo>
                  <a:lnTo>
                    <a:pt x="3522" y="7598"/>
                  </a:lnTo>
                  <a:cubicBezTo>
                    <a:pt x="3571" y="7598"/>
                    <a:pt x="3603" y="7571"/>
                    <a:pt x="3619" y="7523"/>
                  </a:cubicBezTo>
                  <a:cubicBezTo>
                    <a:pt x="3641" y="7464"/>
                    <a:pt x="3646" y="7415"/>
                    <a:pt x="3651" y="7378"/>
                  </a:cubicBezTo>
                  <a:cubicBezTo>
                    <a:pt x="3684" y="7066"/>
                    <a:pt x="3705" y="6824"/>
                    <a:pt x="3727" y="6604"/>
                  </a:cubicBezTo>
                  <a:cubicBezTo>
                    <a:pt x="3737" y="6464"/>
                    <a:pt x="3732" y="6319"/>
                    <a:pt x="3710" y="6179"/>
                  </a:cubicBezTo>
                  <a:cubicBezTo>
                    <a:pt x="3705" y="6147"/>
                    <a:pt x="3705" y="6120"/>
                    <a:pt x="3705" y="6093"/>
                  </a:cubicBezTo>
                  <a:lnTo>
                    <a:pt x="3700" y="5964"/>
                  </a:lnTo>
                  <a:cubicBezTo>
                    <a:pt x="3673" y="5335"/>
                    <a:pt x="3646" y="4674"/>
                    <a:pt x="3673" y="4028"/>
                  </a:cubicBezTo>
                  <a:cubicBezTo>
                    <a:pt x="3684" y="3727"/>
                    <a:pt x="3694" y="3399"/>
                    <a:pt x="3705" y="2996"/>
                  </a:cubicBezTo>
                  <a:cubicBezTo>
                    <a:pt x="3710" y="2787"/>
                    <a:pt x="3705" y="2609"/>
                    <a:pt x="3678" y="2437"/>
                  </a:cubicBezTo>
                  <a:lnTo>
                    <a:pt x="3678" y="2405"/>
                  </a:lnTo>
                  <a:lnTo>
                    <a:pt x="3694" y="2410"/>
                  </a:lnTo>
                  <a:cubicBezTo>
                    <a:pt x="3732" y="2426"/>
                    <a:pt x="3764" y="2432"/>
                    <a:pt x="3807" y="2442"/>
                  </a:cubicBezTo>
                  <a:lnTo>
                    <a:pt x="3888" y="2464"/>
                  </a:lnTo>
                  <a:cubicBezTo>
                    <a:pt x="3909" y="2469"/>
                    <a:pt x="3936" y="2469"/>
                    <a:pt x="3952" y="2475"/>
                  </a:cubicBezTo>
                  <a:cubicBezTo>
                    <a:pt x="3974" y="2479"/>
                    <a:pt x="3994" y="2482"/>
                    <a:pt x="4014" y="2482"/>
                  </a:cubicBezTo>
                  <a:cubicBezTo>
                    <a:pt x="4084" y="2482"/>
                    <a:pt x="4146" y="2452"/>
                    <a:pt x="4205" y="2389"/>
                  </a:cubicBezTo>
                  <a:cubicBezTo>
                    <a:pt x="4221" y="2373"/>
                    <a:pt x="4243" y="2340"/>
                    <a:pt x="4259" y="2324"/>
                  </a:cubicBezTo>
                  <a:cubicBezTo>
                    <a:pt x="4388" y="2141"/>
                    <a:pt x="4479" y="1932"/>
                    <a:pt x="4571" y="1733"/>
                  </a:cubicBezTo>
                  <a:lnTo>
                    <a:pt x="4581" y="1711"/>
                  </a:lnTo>
                  <a:cubicBezTo>
                    <a:pt x="4619" y="1598"/>
                    <a:pt x="4592" y="1555"/>
                    <a:pt x="4528" y="1491"/>
                  </a:cubicBezTo>
                  <a:cubicBezTo>
                    <a:pt x="4452" y="1421"/>
                    <a:pt x="4366" y="1383"/>
                    <a:pt x="4280" y="1351"/>
                  </a:cubicBezTo>
                  <a:lnTo>
                    <a:pt x="4259" y="1340"/>
                  </a:lnTo>
                  <a:cubicBezTo>
                    <a:pt x="4232" y="1330"/>
                    <a:pt x="4205" y="1313"/>
                    <a:pt x="4173" y="1308"/>
                  </a:cubicBezTo>
                  <a:lnTo>
                    <a:pt x="4157" y="1303"/>
                  </a:lnTo>
                  <a:cubicBezTo>
                    <a:pt x="4157" y="1292"/>
                    <a:pt x="4157" y="1292"/>
                    <a:pt x="4162" y="1287"/>
                  </a:cubicBezTo>
                  <a:cubicBezTo>
                    <a:pt x="4167" y="1265"/>
                    <a:pt x="4178" y="1249"/>
                    <a:pt x="4189" y="1233"/>
                  </a:cubicBezTo>
                  <a:cubicBezTo>
                    <a:pt x="4323" y="991"/>
                    <a:pt x="4420" y="738"/>
                    <a:pt x="4501" y="502"/>
                  </a:cubicBezTo>
                  <a:cubicBezTo>
                    <a:pt x="4528" y="426"/>
                    <a:pt x="4549" y="351"/>
                    <a:pt x="4565" y="265"/>
                  </a:cubicBezTo>
                  <a:cubicBezTo>
                    <a:pt x="4587" y="201"/>
                    <a:pt x="4560" y="147"/>
                    <a:pt x="4501" y="104"/>
                  </a:cubicBezTo>
                  <a:cubicBezTo>
                    <a:pt x="4400" y="38"/>
                    <a:pt x="4289" y="1"/>
                    <a:pt x="4176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08325" y="4613379"/>
              <a:ext cx="127052" cy="219457"/>
            </a:xfrm>
            <a:custGeom>
              <a:avLst/>
              <a:gdLst/>
              <a:ahLst/>
              <a:cxnLst/>
              <a:rect l="l" t="t" r="r" b="b"/>
              <a:pathLst>
                <a:path w="1184" h="2024" extrusionOk="0">
                  <a:moveTo>
                    <a:pt x="662" y="174"/>
                  </a:moveTo>
                  <a:cubicBezTo>
                    <a:pt x="754" y="174"/>
                    <a:pt x="850" y="195"/>
                    <a:pt x="936" y="238"/>
                  </a:cubicBezTo>
                  <a:cubicBezTo>
                    <a:pt x="920" y="443"/>
                    <a:pt x="840" y="669"/>
                    <a:pt x="651" y="771"/>
                  </a:cubicBezTo>
                  <a:cubicBezTo>
                    <a:pt x="610" y="794"/>
                    <a:pt x="559" y="805"/>
                    <a:pt x="506" y="805"/>
                  </a:cubicBezTo>
                  <a:cubicBezTo>
                    <a:pt x="436" y="805"/>
                    <a:pt x="363" y="786"/>
                    <a:pt x="302" y="749"/>
                  </a:cubicBezTo>
                  <a:cubicBezTo>
                    <a:pt x="259" y="722"/>
                    <a:pt x="178" y="658"/>
                    <a:pt x="178" y="545"/>
                  </a:cubicBezTo>
                  <a:cubicBezTo>
                    <a:pt x="178" y="427"/>
                    <a:pt x="264" y="330"/>
                    <a:pt x="345" y="265"/>
                  </a:cubicBezTo>
                  <a:cubicBezTo>
                    <a:pt x="436" y="206"/>
                    <a:pt x="544" y="174"/>
                    <a:pt x="662" y="174"/>
                  </a:cubicBezTo>
                  <a:close/>
                  <a:moveTo>
                    <a:pt x="649" y="0"/>
                  </a:moveTo>
                  <a:cubicBezTo>
                    <a:pt x="504" y="0"/>
                    <a:pt x="361" y="41"/>
                    <a:pt x="243" y="125"/>
                  </a:cubicBezTo>
                  <a:cubicBezTo>
                    <a:pt x="87" y="233"/>
                    <a:pt x="1" y="389"/>
                    <a:pt x="1" y="545"/>
                  </a:cubicBezTo>
                  <a:cubicBezTo>
                    <a:pt x="1" y="685"/>
                    <a:pt x="76" y="814"/>
                    <a:pt x="216" y="900"/>
                  </a:cubicBezTo>
                  <a:cubicBezTo>
                    <a:pt x="304" y="955"/>
                    <a:pt x="404" y="982"/>
                    <a:pt x="502" y="982"/>
                  </a:cubicBezTo>
                  <a:cubicBezTo>
                    <a:pt x="584" y="982"/>
                    <a:pt x="664" y="963"/>
                    <a:pt x="732" y="927"/>
                  </a:cubicBezTo>
                  <a:cubicBezTo>
                    <a:pt x="824" y="878"/>
                    <a:pt x="893" y="819"/>
                    <a:pt x="947" y="744"/>
                  </a:cubicBezTo>
                  <a:lnTo>
                    <a:pt x="979" y="1943"/>
                  </a:lnTo>
                  <a:cubicBezTo>
                    <a:pt x="979" y="1986"/>
                    <a:pt x="1022" y="2023"/>
                    <a:pt x="1071" y="2023"/>
                  </a:cubicBezTo>
                  <a:cubicBezTo>
                    <a:pt x="1114" y="2023"/>
                    <a:pt x="1157" y="1980"/>
                    <a:pt x="1151" y="1932"/>
                  </a:cubicBezTo>
                  <a:lnTo>
                    <a:pt x="1103" y="330"/>
                  </a:lnTo>
                  <a:cubicBezTo>
                    <a:pt x="1125" y="319"/>
                    <a:pt x="1135" y="314"/>
                    <a:pt x="1151" y="298"/>
                  </a:cubicBezTo>
                  <a:cubicBezTo>
                    <a:pt x="1184" y="260"/>
                    <a:pt x="1178" y="206"/>
                    <a:pt x="1146" y="179"/>
                  </a:cubicBezTo>
                  <a:cubicBezTo>
                    <a:pt x="1130" y="169"/>
                    <a:pt x="1119" y="152"/>
                    <a:pt x="1098" y="147"/>
                  </a:cubicBezTo>
                  <a:cubicBezTo>
                    <a:pt x="1092" y="99"/>
                    <a:pt x="1049" y="66"/>
                    <a:pt x="1012" y="66"/>
                  </a:cubicBezTo>
                  <a:cubicBezTo>
                    <a:pt x="996" y="66"/>
                    <a:pt x="990" y="66"/>
                    <a:pt x="974" y="72"/>
                  </a:cubicBezTo>
                  <a:cubicBezTo>
                    <a:pt x="873" y="25"/>
                    <a:pt x="761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839295" y="3912506"/>
              <a:ext cx="149303" cy="217403"/>
            </a:xfrm>
            <a:custGeom>
              <a:avLst/>
              <a:gdLst/>
              <a:ahLst/>
              <a:cxnLst/>
              <a:rect l="l" t="t" r="r" b="b"/>
              <a:pathLst>
                <a:path w="1732" h="2522" extrusionOk="0">
                  <a:moveTo>
                    <a:pt x="828" y="156"/>
                  </a:moveTo>
                  <a:cubicBezTo>
                    <a:pt x="973" y="156"/>
                    <a:pt x="1108" y="199"/>
                    <a:pt x="1215" y="285"/>
                  </a:cubicBezTo>
                  <a:cubicBezTo>
                    <a:pt x="1323" y="366"/>
                    <a:pt x="1393" y="479"/>
                    <a:pt x="1398" y="603"/>
                  </a:cubicBezTo>
                  <a:cubicBezTo>
                    <a:pt x="1409" y="855"/>
                    <a:pt x="1156" y="1076"/>
                    <a:pt x="834" y="1092"/>
                  </a:cubicBezTo>
                  <a:cubicBezTo>
                    <a:pt x="511" y="1092"/>
                    <a:pt x="242" y="898"/>
                    <a:pt x="237" y="640"/>
                  </a:cubicBezTo>
                  <a:cubicBezTo>
                    <a:pt x="226" y="522"/>
                    <a:pt x="280" y="398"/>
                    <a:pt x="387" y="312"/>
                  </a:cubicBezTo>
                  <a:cubicBezTo>
                    <a:pt x="495" y="215"/>
                    <a:pt x="645" y="156"/>
                    <a:pt x="801" y="156"/>
                  </a:cubicBezTo>
                  <a:close/>
                  <a:moveTo>
                    <a:pt x="882" y="1226"/>
                  </a:moveTo>
                  <a:cubicBezTo>
                    <a:pt x="1059" y="1226"/>
                    <a:pt x="1231" y="1280"/>
                    <a:pt x="1366" y="1382"/>
                  </a:cubicBezTo>
                  <a:cubicBezTo>
                    <a:pt x="1500" y="1479"/>
                    <a:pt x="1581" y="1624"/>
                    <a:pt x="1586" y="1775"/>
                  </a:cubicBezTo>
                  <a:cubicBezTo>
                    <a:pt x="1586" y="1925"/>
                    <a:pt x="1516" y="2070"/>
                    <a:pt x="1393" y="2189"/>
                  </a:cubicBezTo>
                  <a:cubicBezTo>
                    <a:pt x="1258" y="2301"/>
                    <a:pt x="1081" y="2377"/>
                    <a:pt x="887" y="2382"/>
                  </a:cubicBezTo>
                  <a:cubicBezTo>
                    <a:pt x="879" y="2382"/>
                    <a:pt x="870" y="2382"/>
                    <a:pt x="862" y="2382"/>
                  </a:cubicBezTo>
                  <a:cubicBezTo>
                    <a:pt x="476" y="2382"/>
                    <a:pt x="161" y="2144"/>
                    <a:pt x="145" y="1828"/>
                  </a:cubicBezTo>
                  <a:cubicBezTo>
                    <a:pt x="140" y="1678"/>
                    <a:pt x="210" y="1533"/>
                    <a:pt x="334" y="1420"/>
                  </a:cubicBezTo>
                  <a:cubicBezTo>
                    <a:pt x="468" y="1307"/>
                    <a:pt x="645" y="1232"/>
                    <a:pt x="839" y="1226"/>
                  </a:cubicBezTo>
                  <a:close/>
                  <a:moveTo>
                    <a:pt x="816" y="0"/>
                  </a:moveTo>
                  <a:cubicBezTo>
                    <a:pt x="808" y="0"/>
                    <a:pt x="799" y="0"/>
                    <a:pt x="791" y="0"/>
                  </a:cubicBezTo>
                  <a:cubicBezTo>
                    <a:pt x="602" y="11"/>
                    <a:pt x="425" y="76"/>
                    <a:pt x="296" y="199"/>
                  </a:cubicBezTo>
                  <a:cubicBezTo>
                    <a:pt x="162" y="318"/>
                    <a:pt x="86" y="474"/>
                    <a:pt x="92" y="640"/>
                  </a:cubicBezTo>
                  <a:cubicBezTo>
                    <a:pt x="102" y="871"/>
                    <a:pt x="264" y="1060"/>
                    <a:pt x="484" y="1156"/>
                  </a:cubicBezTo>
                  <a:cubicBezTo>
                    <a:pt x="398" y="1199"/>
                    <a:pt x="307" y="1248"/>
                    <a:pt x="242" y="1312"/>
                  </a:cubicBezTo>
                  <a:cubicBezTo>
                    <a:pt x="81" y="1452"/>
                    <a:pt x="0" y="1640"/>
                    <a:pt x="6" y="1839"/>
                  </a:cubicBezTo>
                  <a:cubicBezTo>
                    <a:pt x="22" y="2221"/>
                    <a:pt x="398" y="2522"/>
                    <a:pt x="855" y="2522"/>
                  </a:cubicBezTo>
                  <a:lnTo>
                    <a:pt x="893" y="2522"/>
                  </a:lnTo>
                  <a:cubicBezTo>
                    <a:pt x="1124" y="2517"/>
                    <a:pt x="1328" y="2431"/>
                    <a:pt x="1489" y="2296"/>
                  </a:cubicBezTo>
                  <a:cubicBezTo>
                    <a:pt x="1651" y="2151"/>
                    <a:pt x="1731" y="1963"/>
                    <a:pt x="1726" y="1769"/>
                  </a:cubicBezTo>
                  <a:cubicBezTo>
                    <a:pt x="1715" y="1570"/>
                    <a:pt x="1613" y="1393"/>
                    <a:pt x="1446" y="1258"/>
                  </a:cubicBezTo>
                  <a:cubicBezTo>
                    <a:pt x="1371" y="1205"/>
                    <a:pt x="1285" y="1156"/>
                    <a:pt x="1188" y="1124"/>
                  </a:cubicBezTo>
                  <a:cubicBezTo>
                    <a:pt x="1403" y="1011"/>
                    <a:pt x="1543" y="807"/>
                    <a:pt x="1538" y="581"/>
                  </a:cubicBezTo>
                  <a:cubicBezTo>
                    <a:pt x="1532" y="414"/>
                    <a:pt x="1452" y="264"/>
                    <a:pt x="1301" y="156"/>
                  </a:cubicBezTo>
                  <a:cubicBezTo>
                    <a:pt x="1168" y="54"/>
                    <a:pt x="995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8578373" y="4705512"/>
              <a:ext cx="153620" cy="219457"/>
            </a:xfrm>
            <a:custGeom>
              <a:avLst/>
              <a:gdLst/>
              <a:ahLst/>
              <a:cxnLst/>
              <a:rect l="l" t="t" r="r" b="b"/>
              <a:pathLst>
                <a:path w="1501" h="2109" extrusionOk="0">
                  <a:moveTo>
                    <a:pt x="1232" y="1"/>
                  </a:moveTo>
                  <a:cubicBezTo>
                    <a:pt x="915" y="11"/>
                    <a:pt x="205" y="60"/>
                    <a:pt x="200" y="60"/>
                  </a:cubicBezTo>
                  <a:cubicBezTo>
                    <a:pt x="157" y="60"/>
                    <a:pt x="130" y="92"/>
                    <a:pt x="130" y="135"/>
                  </a:cubicBezTo>
                  <a:lnTo>
                    <a:pt x="178" y="1028"/>
                  </a:lnTo>
                  <a:cubicBezTo>
                    <a:pt x="178" y="1049"/>
                    <a:pt x="189" y="1071"/>
                    <a:pt x="210" y="1081"/>
                  </a:cubicBezTo>
                  <a:cubicBezTo>
                    <a:pt x="222" y="1090"/>
                    <a:pt x="234" y="1094"/>
                    <a:pt x="247" y="1094"/>
                  </a:cubicBezTo>
                  <a:cubicBezTo>
                    <a:pt x="257" y="1094"/>
                    <a:pt x="268" y="1092"/>
                    <a:pt x="280" y="1087"/>
                  </a:cubicBezTo>
                  <a:cubicBezTo>
                    <a:pt x="412" y="1043"/>
                    <a:pt x="705" y="959"/>
                    <a:pt x="952" y="959"/>
                  </a:cubicBezTo>
                  <a:cubicBezTo>
                    <a:pt x="1068" y="959"/>
                    <a:pt x="1174" y="978"/>
                    <a:pt x="1248" y="1028"/>
                  </a:cubicBezTo>
                  <a:cubicBezTo>
                    <a:pt x="1334" y="1087"/>
                    <a:pt x="1355" y="1216"/>
                    <a:pt x="1339" y="1318"/>
                  </a:cubicBezTo>
                  <a:cubicBezTo>
                    <a:pt x="1312" y="1576"/>
                    <a:pt x="1124" y="1829"/>
                    <a:pt x="877" y="1920"/>
                  </a:cubicBezTo>
                  <a:cubicBezTo>
                    <a:pt x="796" y="1952"/>
                    <a:pt x="708" y="1967"/>
                    <a:pt x="620" y="1967"/>
                  </a:cubicBezTo>
                  <a:cubicBezTo>
                    <a:pt x="440" y="1967"/>
                    <a:pt x="260" y="1903"/>
                    <a:pt x="130" y="1780"/>
                  </a:cubicBezTo>
                  <a:cubicBezTo>
                    <a:pt x="117" y="1767"/>
                    <a:pt x="99" y="1761"/>
                    <a:pt x="81" y="1761"/>
                  </a:cubicBezTo>
                  <a:cubicBezTo>
                    <a:pt x="61" y="1761"/>
                    <a:pt x="42" y="1769"/>
                    <a:pt x="28" y="1786"/>
                  </a:cubicBezTo>
                  <a:cubicBezTo>
                    <a:pt x="1" y="1812"/>
                    <a:pt x="1" y="1861"/>
                    <a:pt x="38" y="1888"/>
                  </a:cubicBezTo>
                  <a:cubicBezTo>
                    <a:pt x="200" y="2028"/>
                    <a:pt x="415" y="2108"/>
                    <a:pt x="630" y="2108"/>
                  </a:cubicBezTo>
                  <a:cubicBezTo>
                    <a:pt x="726" y="2108"/>
                    <a:pt x="834" y="2087"/>
                    <a:pt x="931" y="2054"/>
                  </a:cubicBezTo>
                  <a:cubicBezTo>
                    <a:pt x="1226" y="1941"/>
                    <a:pt x="1452" y="1651"/>
                    <a:pt x="1490" y="1334"/>
                  </a:cubicBezTo>
                  <a:cubicBezTo>
                    <a:pt x="1501" y="1151"/>
                    <a:pt x="1441" y="995"/>
                    <a:pt x="1329" y="915"/>
                  </a:cubicBezTo>
                  <a:cubicBezTo>
                    <a:pt x="1226" y="845"/>
                    <a:pt x="1087" y="821"/>
                    <a:pt x="941" y="821"/>
                  </a:cubicBezTo>
                  <a:cubicBezTo>
                    <a:pt x="704" y="821"/>
                    <a:pt x="451" y="885"/>
                    <a:pt x="318" y="925"/>
                  </a:cubicBezTo>
                  <a:lnTo>
                    <a:pt x="280" y="194"/>
                  </a:lnTo>
                  <a:cubicBezTo>
                    <a:pt x="468" y="178"/>
                    <a:pt x="984" y="146"/>
                    <a:pt x="1237" y="140"/>
                  </a:cubicBezTo>
                  <a:cubicBezTo>
                    <a:pt x="1280" y="140"/>
                    <a:pt x="1307" y="108"/>
                    <a:pt x="1307" y="65"/>
                  </a:cubicBezTo>
                  <a:cubicBezTo>
                    <a:pt x="1307" y="28"/>
                    <a:pt x="1275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 rot="2531643">
              <a:off x="909469" y="4310190"/>
              <a:ext cx="109871" cy="606568"/>
            </a:xfrm>
            <a:custGeom>
              <a:avLst/>
              <a:gdLst/>
              <a:ahLst/>
              <a:cxnLst/>
              <a:rect l="l" t="t" r="r" b="b"/>
              <a:pathLst>
                <a:path w="1453" h="8022" extrusionOk="0">
                  <a:moveTo>
                    <a:pt x="968" y="140"/>
                  </a:moveTo>
                  <a:cubicBezTo>
                    <a:pt x="1006" y="140"/>
                    <a:pt x="1049" y="145"/>
                    <a:pt x="1086" y="161"/>
                  </a:cubicBezTo>
                  <a:cubicBezTo>
                    <a:pt x="1156" y="172"/>
                    <a:pt x="1194" y="220"/>
                    <a:pt x="1194" y="296"/>
                  </a:cubicBezTo>
                  <a:lnTo>
                    <a:pt x="1194" y="317"/>
                  </a:lnTo>
                  <a:cubicBezTo>
                    <a:pt x="1194" y="355"/>
                    <a:pt x="1205" y="403"/>
                    <a:pt x="1205" y="441"/>
                  </a:cubicBezTo>
                  <a:lnTo>
                    <a:pt x="1205" y="489"/>
                  </a:lnTo>
                  <a:cubicBezTo>
                    <a:pt x="1205" y="710"/>
                    <a:pt x="1205" y="936"/>
                    <a:pt x="1194" y="1156"/>
                  </a:cubicBezTo>
                  <a:cubicBezTo>
                    <a:pt x="1189" y="1699"/>
                    <a:pt x="1178" y="2237"/>
                    <a:pt x="1167" y="2780"/>
                  </a:cubicBezTo>
                  <a:cubicBezTo>
                    <a:pt x="1167" y="2941"/>
                    <a:pt x="1162" y="3108"/>
                    <a:pt x="1162" y="3269"/>
                  </a:cubicBezTo>
                  <a:cubicBezTo>
                    <a:pt x="1156" y="3602"/>
                    <a:pt x="1151" y="3952"/>
                    <a:pt x="1151" y="4285"/>
                  </a:cubicBezTo>
                  <a:lnTo>
                    <a:pt x="1151" y="5419"/>
                  </a:lnTo>
                  <a:lnTo>
                    <a:pt x="1151" y="6780"/>
                  </a:lnTo>
                  <a:cubicBezTo>
                    <a:pt x="1151" y="6995"/>
                    <a:pt x="1135" y="7215"/>
                    <a:pt x="1124" y="7425"/>
                  </a:cubicBezTo>
                  <a:cubicBezTo>
                    <a:pt x="1113" y="7516"/>
                    <a:pt x="1108" y="7618"/>
                    <a:pt x="1108" y="7715"/>
                  </a:cubicBezTo>
                  <a:cubicBezTo>
                    <a:pt x="1108" y="7726"/>
                    <a:pt x="1108" y="7747"/>
                    <a:pt x="1103" y="7758"/>
                  </a:cubicBezTo>
                  <a:cubicBezTo>
                    <a:pt x="1085" y="7860"/>
                    <a:pt x="1078" y="7878"/>
                    <a:pt x="1021" y="7878"/>
                  </a:cubicBezTo>
                  <a:cubicBezTo>
                    <a:pt x="1010" y="7878"/>
                    <a:pt x="996" y="7877"/>
                    <a:pt x="979" y="7876"/>
                  </a:cubicBezTo>
                  <a:lnTo>
                    <a:pt x="963" y="7876"/>
                  </a:lnTo>
                  <a:cubicBezTo>
                    <a:pt x="925" y="7876"/>
                    <a:pt x="893" y="7876"/>
                    <a:pt x="866" y="7871"/>
                  </a:cubicBezTo>
                  <a:cubicBezTo>
                    <a:pt x="812" y="7871"/>
                    <a:pt x="753" y="7860"/>
                    <a:pt x="699" y="7860"/>
                  </a:cubicBezTo>
                  <a:cubicBezTo>
                    <a:pt x="640" y="7855"/>
                    <a:pt x="586" y="7849"/>
                    <a:pt x="538" y="7833"/>
                  </a:cubicBezTo>
                  <a:cubicBezTo>
                    <a:pt x="457" y="7806"/>
                    <a:pt x="404" y="7753"/>
                    <a:pt x="382" y="7672"/>
                  </a:cubicBezTo>
                  <a:cubicBezTo>
                    <a:pt x="361" y="7586"/>
                    <a:pt x="355" y="7489"/>
                    <a:pt x="355" y="7366"/>
                  </a:cubicBezTo>
                  <a:lnTo>
                    <a:pt x="382" y="7366"/>
                  </a:lnTo>
                  <a:cubicBezTo>
                    <a:pt x="425" y="7371"/>
                    <a:pt x="463" y="7371"/>
                    <a:pt x="506" y="7371"/>
                  </a:cubicBezTo>
                  <a:cubicBezTo>
                    <a:pt x="576" y="7371"/>
                    <a:pt x="646" y="7371"/>
                    <a:pt x="705" y="7355"/>
                  </a:cubicBezTo>
                  <a:cubicBezTo>
                    <a:pt x="775" y="7349"/>
                    <a:pt x="812" y="7323"/>
                    <a:pt x="845" y="7269"/>
                  </a:cubicBezTo>
                  <a:lnTo>
                    <a:pt x="866" y="7231"/>
                  </a:lnTo>
                  <a:lnTo>
                    <a:pt x="828" y="7215"/>
                  </a:lnTo>
                  <a:cubicBezTo>
                    <a:pt x="818" y="7215"/>
                    <a:pt x="812" y="7210"/>
                    <a:pt x="807" y="7210"/>
                  </a:cubicBezTo>
                  <a:cubicBezTo>
                    <a:pt x="791" y="7204"/>
                    <a:pt x="775" y="7204"/>
                    <a:pt x="758" y="7194"/>
                  </a:cubicBezTo>
                  <a:cubicBezTo>
                    <a:pt x="726" y="7188"/>
                    <a:pt x="683" y="7183"/>
                    <a:pt x="651" y="7183"/>
                  </a:cubicBezTo>
                  <a:cubicBezTo>
                    <a:pt x="586" y="7177"/>
                    <a:pt x="511" y="7161"/>
                    <a:pt x="441" y="7151"/>
                  </a:cubicBezTo>
                  <a:cubicBezTo>
                    <a:pt x="432" y="7147"/>
                    <a:pt x="423" y="7146"/>
                    <a:pt x="414" y="7146"/>
                  </a:cubicBezTo>
                  <a:cubicBezTo>
                    <a:pt x="393" y="7146"/>
                    <a:pt x="374" y="7154"/>
                    <a:pt x="355" y="7161"/>
                  </a:cubicBezTo>
                  <a:cubicBezTo>
                    <a:pt x="345" y="7043"/>
                    <a:pt x="350" y="6844"/>
                    <a:pt x="361" y="6747"/>
                  </a:cubicBezTo>
                  <a:cubicBezTo>
                    <a:pt x="404" y="6737"/>
                    <a:pt x="436" y="6737"/>
                    <a:pt x="484" y="6737"/>
                  </a:cubicBezTo>
                  <a:cubicBezTo>
                    <a:pt x="576" y="6737"/>
                    <a:pt x="678" y="6737"/>
                    <a:pt x="775" y="6683"/>
                  </a:cubicBezTo>
                  <a:cubicBezTo>
                    <a:pt x="785" y="6677"/>
                    <a:pt x="791" y="6667"/>
                    <a:pt x="801" y="6651"/>
                  </a:cubicBezTo>
                  <a:lnTo>
                    <a:pt x="807" y="6645"/>
                  </a:lnTo>
                  <a:lnTo>
                    <a:pt x="834" y="6613"/>
                  </a:lnTo>
                  <a:lnTo>
                    <a:pt x="801" y="6591"/>
                  </a:lnTo>
                  <a:cubicBezTo>
                    <a:pt x="705" y="6543"/>
                    <a:pt x="694" y="6543"/>
                    <a:pt x="371" y="6522"/>
                  </a:cubicBezTo>
                  <a:cubicBezTo>
                    <a:pt x="361" y="6430"/>
                    <a:pt x="361" y="6333"/>
                    <a:pt x="361" y="6242"/>
                  </a:cubicBezTo>
                  <a:lnTo>
                    <a:pt x="361" y="6113"/>
                  </a:lnTo>
                  <a:cubicBezTo>
                    <a:pt x="409" y="6108"/>
                    <a:pt x="457" y="6102"/>
                    <a:pt x="506" y="6102"/>
                  </a:cubicBezTo>
                  <a:cubicBezTo>
                    <a:pt x="619" y="6091"/>
                    <a:pt x="732" y="6081"/>
                    <a:pt x="855" y="6005"/>
                  </a:cubicBezTo>
                  <a:lnTo>
                    <a:pt x="914" y="5968"/>
                  </a:lnTo>
                  <a:lnTo>
                    <a:pt x="845" y="5946"/>
                  </a:lnTo>
                  <a:cubicBezTo>
                    <a:pt x="780" y="5925"/>
                    <a:pt x="726" y="5925"/>
                    <a:pt x="683" y="5925"/>
                  </a:cubicBezTo>
                  <a:lnTo>
                    <a:pt x="382" y="5925"/>
                  </a:lnTo>
                  <a:cubicBezTo>
                    <a:pt x="361" y="5812"/>
                    <a:pt x="355" y="5527"/>
                    <a:pt x="371" y="5392"/>
                  </a:cubicBezTo>
                  <a:lnTo>
                    <a:pt x="382" y="5392"/>
                  </a:lnTo>
                  <a:cubicBezTo>
                    <a:pt x="414" y="5392"/>
                    <a:pt x="452" y="5403"/>
                    <a:pt x="484" y="5403"/>
                  </a:cubicBezTo>
                  <a:lnTo>
                    <a:pt x="753" y="5403"/>
                  </a:lnTo>
                  <a:cubicBezTo>
                    <a:pt x="801" y="5403"/>
                    <a:pt x="866" y="5387"/>
                    <a:pt x="914" y="5323"/>
                  </a:cubicBezTo>
                  <a:lnTo>
                    <a:pt x="947" y="5280"/>
                  </a:lnTo>
                  <a:lnTo>
                    <a:pt x="893" y="5269"/>
                  </a:lnTo>
                  <a:cubicBezTo>
                    <a:pt x="694" y="5226"/>
                    <a:pt x="522" y="5199"/>
                    <a:pt x="361" y="5188"/>
                  </a:cubicBezTo>
                  <a:cubicBezTo>
                    <a:pt x="334" y="5081"/>
                    <a:pt x="323" y="4844"/>
                    <a:pt x="334" y="4710"/>
                  </a:cubicBezTo>
                  <a:lnTo>
                    <a:pt x="345" y="4710"/>
                  </a:lnTo>
                  <a:cubicBezTo>
                    <a:pt x="371" y="4710"/>
                    <a:pt x="404" y="4715"/>
                    <a:pt x="431" y="4715"/>
                  </a:cubicBezTo>
                  <a:cubicBezTo>
                    <a:pt x="477" y="4721"/>
                    <a:pt x="520" y="4724"/>
                    <a:pt x="561" y="4724"/>
                  </a:cubicBezTo>
                  <a:cubicBezTo>
                    <a:pt x="635" y="4724"/>
                    <a:pt x="700" y="4714"/>
                    <a:pt x="758" y="4694"/>
                  </a:cubicBezTo>
                  <a:cubicBezTo>
                    <a:pt x="780" y="4688"/>
                    <a:pt x="801" y="4683"/>
                    <a:pt x="818" y="4667"/>
                  </a:cubicBezTo>
                  <a:cubicBezTo>
                    <a:pt x="828" y="4661"/>
                    <a:pt x="839" y="4656"/>
                    <a:pt x="845" y="4656"/>
                  </a:cubicBezTo>
                  <a:lnTo>
                    <a:pt x="898" y="4629"/>
                  </a:lnTo>
                  <a:lnTo>
                    <a:pt x="855" y="4597"/>
                  </a:lnTo>
                  <a:cubicBezTo>
                    <a:pt x="785" y="4548"/>
                    <a:pt x="710" y="4543"/>
                    <a:pt x="651" y="4543"/>
                  </a:cubicBezTo>
                  <a:cubicBezTo>
                    <a:pt x="624" y="4543"/>
                    <a:pt x="603" y="4543"/>
                    <a:pt x="576" y="4532"/>
                  </a:cubicBezTo>
                  <a:cubicBezTo>
                    <a:pt x="517" y="4522"/>
                    <a:pt x="452" y="4522"/>
                    <a:pt x="388" y="4516"/>
                  </a:cubicBezTo>
                  <a:cubicBezTo>
                    <a:pt x="371" y="4516"/>
                    <a:pt x="345" y="4516"/>
                    <a:pt x="323" y="4505"/>
                  </a:cubicBezTo>
                  <a:cubicBezTo>
                    <a:pt x="318" y="4468"/>
                    <a:pt x="307" y="4425"/>
                    <a:pt x="307" y="4387"/>
                  </a:cubicBezTo>
                  <a:lnTo>
                    <a:pt x="307" y="4339"/>
                  </a:lnTo>
                  <a:lnTo>
                    <a:pt x="307" y="4333"/>
                  </a:lnTo>
                  <a:cubicBezTo>
                    <a:pt x="307" y="4274"/>
                    <a:pt x="301" y="4204"/>
                    <a:pt x="301" y="4145"/>
                  </a:cubicBezTo>
                  <a:lnTo>
                    <a:pt x="301" y="4075"/>
                  </a:lnTo>
                  <a:cubicBezTo>
                    <a:pt x="301" y="4038"/>
                    <a:pt x="296" y="3995"/>
                    <a:pt x="307" y="3962"/>
                  </a:cubicBezTo>
                  <a:cubicBezTo>
                    <a:pt x="355" y="3962"/>
                    <a:pt x="409" y="3968"/>
                    <a:pt x="457" y="3979"/>
                  </a:cubicBezTo>
                  <a:cubicBezTo>
                    <a:pt x="510" y="3984"/>
                    <a:pt x="562" y="3987"/>
                    <a:pt x="615" y="3987"/>
                  </a:cubicBezTo>
                  <a:cubicBezTo>
                    <a:pt x="676" y="3987"/>
                    <a:pt x="738" y="3982"/>
                    <a:pt x="801" y="3968"/>
                  </a:cubicBezTo>
                  <a:lnTo>
                    <a:pt x="818" y="3962"/>
                  </a:lnTo>
                  <a:lnTo>
                    <a:pt x="828" y="3941"/>
                  </a:lnTo>
                  <a:cubicBezTo>
                    <a:pt x="834" y="3925"/>
                    <a:pt x="828" y="3903"/>
                    <a:pt x="818" y="3887"/>
                  </a:cubicBezTo>
                  <a:cubicBezTo>
                    <a:pt x="812" y="3876"/>
                    <a:pt x="801" y="3860"/>
                    <a:pt x="775" y="3860"/>
                  </a:cubicBezTo>
                  <a:cubicBezTo>
                    <a:pt x="651" y="3833"/>
                    <a:pt x="533" y="3806"/>
                    <a:pt x="404" y="3780"/>
                  </a:cubicBezTo>
                  <a:cubicBezTo>
                    <a:pt x="377" y="3774"/>
                    <a:pt x="350" y="3769"/>
                    <a:pt x="323" y="3769"/>
                  </a:cubicBezTo>
                  <a:lnTo>
                    <a:pt x="307" y="3769"/>
                  </a:lnTo>
                  <a:cubicBezTo>
                    <a:pt x="291" y="3661"/>
                    <a:pt x="291" y="3522"/>
                    <a:pt x="301" y="3419"/>
                  </a:cubicBezTo>
                  <a:cubicBezTo>
                    <a:pt x="316" y="3418"/>
                    <a:pt x="330" y="3417"/>
                    <a:pt x="344" y="3417"/>
                  </a:cubicBezTo>
                  <a:cubicBezTo>
                    <a:pt x="378" y="3417"/>
                    <a:pt x="411" y="3421"/>
                    <a:pt x="441" y="3425"/>
                  </a:cubicBezTo>
                  <a:cubicBezTo>
                    <a:pt x="478" y="3427"/>
                    <a:pt x="515" y="3430"/>
                    <a:pt x="553" y="3430"/>
                  </a:cubicBezTo>
                  <a:cubicBezTo>
                    <a:pt x="608" y="3430"/>
                    <a:pt x="663" y="3423"/>
                    <a:pt x="721" y="3398"/>
                  </a:cubicBezTo>
                  <a:lnTo>
                    <a:pt x="764" y="3376"/>
                  </a:lnTo>
                  <a:lnTo>
                    <a:pt x="732" y="3344"/>
                  </a:lnTo>
                  <a:cubicBezTo>
                    <a:pt x="667" y="3280"/>
                    <a:pt x="656" y="3280"/>
                    <a:pt x="495" y="3253"/>
                  </a:cubicBezTo>
                  <a:cubicBezTo>
                    <a:pt x="441" y="3242"/>
                    <a:pt x="398" y="3231"/>
                    <a:pt x="345" y="3226"/>
                  </a:cubicBezTo>
                  <a:lnTo>
                    <a:pt x="301" y="3215"/>
                  </a:lnTo>
                  <a:cubicBezTo>
                    <a:pt x="280" y="3091"/>
                    <a:pt x="291" y="2936"/>
                    <a:pt x="307" y="2839"/>
                  </a:cubicBezTo>
                  <a:cubicBezTo>
                    <a:pt x="350" y="2833"/>
                    <a:pt x="382" y="2833"/>
                    <a:pt x="425" y="2833"/>
                  </a:cubicBezTo>
                  <a:cubicBezTo>
                    <a:pt x="522" y="2828"/>
                    <a:pt x="624" y="2828"/>
                    <a:pt x="726" y="2780"/>
                  </a:cubicBezTo>
                  <a:cubicBezTo>
                    <a:pt x="732" y="2774"/>
                    <a:pt x="737" y="2774"/>
                    <a:pt x="753" y="2769"/>
                  </a:cubicBezTo>
                  <a:lnTo>
                    <a:pt x="839" y="2720"/>
                  </a:lnTo>
                  <a:lnTo>
                    <a:pt x="775" y="2694"/>
                  </a:lnTo>
                  <a:cubicBezTo>
                    <a:pt x="678" y="2661"/>
                    <a:pt x="586" y="2661"/>
                    <a:pt x="495" y="2661"/>
                  </a:cubicBezTo>
                  <a:cubicBezTo>
                    <a:pt x="431" y="2661"/>
                    <a:pt x="371" y="2661"/>
                    <a:pt x="307" y="2640"/>
                  </a:cubicBezTo>
                  <a:cubicBezTo>
                    <a:pt x="291" y="2532"/>
                    <a:pt x="296" y="2323"/>
                    <a:pt x="318" y="2210"/>
                  </a:cubicBezTo>
                  <a:cubicBezTo>
                    <a:pt x="350" y="2204"/>
                    <a:pt x="388" y="2204"/>
                    <a:pt x="431" y="2204"/>
                  </a:cubicBezTo>
                  <a:cubicBezTo>
                    <a:pt x="517" y="2194"/>
                    <a:pt x="613" y="2194"/>
                    <a:pt x="694" y="2140"/>
                  </a:cubicBezTo>
                  <a:cubicBezTo>
                    <a:pt x="705" y="2129"/>
                    <a:pt x="710" y="2113"/>
                    <a:pt x="710" y="2102"/>
                  </a:cubicBezTo>
                  <a:lnTo>
                    <a:pt x="710" y="2097"/>
                  </a:lnTo>
                  <a:lnTo>
                    <a:pt x="721" y="2059"/>
                  </a:lnTo>
                  <a:lnTo>
                    <a:pt x="683" y="2054"/>
                  </a:lnTo>
                  <a:cubicBezTo>
                    <a:pt x="586" y="2022"/>
                    <a:pt x="484" y="2022"/>
                    <a:pt x="388" y="2016"/>
                  </a:cubicBezTo>
                  <a:lnTo>
                    <a:pt x="318" y="2016"/>
                  </a:lnTo>
                  <a:cubicBezTo>
                    <a:pt x="301" y="1973"/>
                    <a:pt x="301" y="1936"/>
                    <a:pt x="307" y="1887"/>
                  </a:cubicBezTo>
                  <a:cubicBezTo>
                    <a:pt x="307" y="1866"/>
                    <a:pt x="318" y="1839"/>
                    <a:pt x="318" y="1817"/>
                  </a:cubicBezTo>
                  <a:lnTo>
                    <a:pt x="318" y="1801"/>
                  </a:lnTo>
                  <a:cubicBezTo>
                    <a:pt x="318" y="1737"/>
                    <a:pt x="318" y="1683"/>
                    <a:pt x="323" y="1624"/>
                  </a:cubicBezTo>
                  <a:cubicBezTo>
                    <a:pt x="339" y="1622"/>
                    <a:pt x="354" y="1621"/>
                    <a:pt x="369" y="1621"/>
                  </a:cubicBezTo>
                  <a:cubicBezTo>
                    <a:pt x="406" y="1621"/>
                    <a:pt x="441" y="1625"/>
                    <a:pt x="479" y="1629"/>
                  </a:cubicBezTo>
                  <a:cubicBezTo>
                    <a:pt x="519" y="1634"/>
                    <a:pt x="560" y="1639"/>
                    <a:pt x="601" y="1639"/>
                  </a:cubicBezTo>
                  <a:cubicBezTo>
                    <a:pt x="646" y="1639"/>
                    <a:pt x="692" y="1633"/>
                    <a:pt x="737" y="1613"/>
                  </a:cubicBezTo>
                  <a:lnTo>
                    <a:pt x="753" y="1602"/>
                  </a:lnTo>
                  <a:lnTo>
                    <a:pt x="758" y="1586"/>
                  </a:lnTo>
                  <a:cubicBezTo>
                    <a:pt x="764" y="1565"/>
                    <a:pt x="764" y="1516"/>
                    <a:pt x="699" y="1495"/>
                  </a:cubicBezTo>
                  <a:cubicBezTo>
                    <a:pt x="613" y="1468"/>
                    <a:pt x="522" y="1452"/>
                    <a:pt x="436" y="1430"/>
                  </a:cubicBezTo>
                  <a:cubicBezTo>
                    <a:pt x="409" y="1425"/>
                    <a:pt x="377" y="1414"/>
                    <a:pt x="350" y="1409"/>
                  </a:cubicBezTo>
                  <a:lnTo>
                    <a:pt x="334" y="1409"/>
                  </a:lnTo>
                  <a:cubicBezTo>
                    <a:pt x="323" y="1301"/>
                    <a:pt x="323" y="1129"/>
                    <a:pt x="334" y="1032"/>
                  </a:cubicBezTo>
                  <a:lnTo>
                    <a:pt x="361" y="1032"/>
                  </a:lnTo>
                  <a:cubicBezTo>
                    <a:pt x="409" y="1038"/>
                    <a:pt x="457" y="1048"/>
                    <a:pt x="506" y="1048"/>
                  </a:cubicBezTo>
                  <a:cubicBezTo>
                    <a:pt x="565" y="1048"/>
                    <a:pt x="619" y="1048"/>
                    <a:pt x="672" y="1032"/>
                  </a:cubicBezTo>
                  <a:cubicBezTo>
                    <a:pt x="737" y="1022"/>
                    <a:pt x="780" y="968"/>
                    <a:pt x="764" y="898"/>
                  </a:cubicBezTo>
                  <a:lnTo>
                    <a:pt x="758" y="871"/>
                  </a:lnTo>
                  <a:lnTo>
                    <a:pt x="732" y="871"/>
                  </a:lnTo>
                  <a:cubicBezTo>
                    <a:pt x="592" y="860"/>
                    <a:pt x="457" y="839"/>
                    <a:pt x="323" y="807"/>
                  </a:cubicBezTo>
                  <a:cubicBezTo>
                    <a:pt x="307" y="731"/>
                    <a:pt x="307" y="651"/>
                    <a:pt x="318" y="548"/>
                  </a:cubicBezTo>
                  <a:cubicBezTo>
                    <a:pt x="323" y="462"/>
                    <a:pt x="345" y="366"/>
                    <a:pt x="361" y="280"/>
                  </a:cubicBezTo>
                  <a:lnTo>
                    <a:pt x="371" y="258"/>
                  </a:lnTo>
                  <a:cubicBezTo>
                    <a:pt x="382" y="177"/>
                    <a:pt x="388" y="172"/>
                    <a:pt x="468" y="172"/>
                  </a:cubicBezTo>
                  <a:cubicBezTo>
                    <a:pt x="608" y="145"/>
                    <a:pt x="785" y="140"/>
                    <a:pt x="968" y="140"/>
                  </a:cubicBezTo>
                  <a:close/>
                  <a:moveTo>
                    <a:pt x="888" y="0"/>
                  </a:moveTo>
                  <a:cubicBezTo>
                    <a:pt x="683" y="5"/>
                    <a:pt x="506" y="22"/>
                    <a:pt x="323" y="38"/>
                  </a:cubicBezTo>
                  <a:cubicBezTo>
                    <a:pt x="86" y="65"/>
                    <a:pt x="81" y="113"/>
                    <a:pt x="76" y="290"/>
                  </a:cubicBezTo>
                  <a:lnTo>
                    <a:pt x="76" y="328"/>
                  </a:lnTo>
                  <a:lnTo>
                    <a:pt x="76" y="425"/>
                  </a:lnTo>
                  <a:lnTo>
                    <a:pt x="76" y="516"/>
                  </a:lnTo>
                  <a:cubicBezTo>
                    <a:pt x="76" y="575"/>
                    <a:pt x="65" y="640"/>
                    <a:pt x="65" y="704"/>
                  </a:cubicBezTo>
                  <a:cubicBezTo>
                    <a:pt x="65" y="774"/>
                    <a:pt x="60" y="839"/>
                    <a:pt x="60" y="909"/>
                  </a:cubicBezTo>
                  <a:cubicBezTo>
                    <a:pt x="60" y="1027"/>
                    <a:pt x="54" y="1156"/>
                    <a:pt x="54" y="1274"/>
                  </a:cubicBezTo>
                  <a:cubicBezTo>
                    <a:pt x="49" y="1452"/>
                    <a:pt x="49" y="1618"/>
                    <a:pt x="43" y="1796"/>
                  </a:cubicBezTo>
                  <a:cubicBezTo>
                    <a:pt x="22" y="2403"/>
                    <a:pt x="0" y="3167"/>
                    <a:pt x="22" y="4091"/>
                  </a:cubicBezTo>
                  <a:lnTo>
                    <a:pt x="33" y="4306"/>
                  </a:lnTo>
                  <a:cubicBezTo>
                    <a:pt x="43" y="4527"/>
                    <a:pt x="49" y="4801"/>
                    <a:pt x="54" y="5086"/>
                  </a:cubicBezTo>
                  <a:cubicBezTo>
                    <a:pt x="60" y="5237"/>
                    <a:pt x="60" y="5376"/>
                    <a:pt x="70" y="5522"/>
                  </a:cubicBezTo>
                  <a:cubicBezTo>
                    <a:pt x="76" y="5806"/>
                    <a:pt x="86" y="6097"/>
                    <a:pt x="86" y="6376"/>
                  </a:cubicBezTo>
                  <a:cubicBezTo>
                    <a:pt x="92" y="6591"/>
                    <a:pt x="86" y="6812"/>
                    <a:pt x="86" y="7022"/>
                  </a:cubicBezTo>
                  <a:lnTo>
                    <a:pt x="86" y="7392"/>
                  </a:lnTo>
                  <a:cubicBezTo>
                    <a:pt x="86" y="7495"/>
                    <a:pt x="92" y="7586"/>
                    <a:pt x="103" y="7672"/>
                  </a:cubicBezTo>
                  <a:cubicBezTo>
                    <a:pt x="113" y="7833"/>
                    <a:pt x="205" y="7941"/>
                    <a:pt x="355" y="7984"/>
                  </a:cubicBezTo>
                  <a:lnTo>
                    <a:pt x="377" y="7989"/>
                  </a:lnTo>
                  <a:cubicBezTo>
                    <a:pt x="398" y="7995"/>
                    <a:pt x="414" y="8005"/>
                    <a:pt x="447" y="8005"/>
                  </a:cubicBezTo>
                  <a:lnTo>
                    <a:pt x="490" y="8005"/>
                  </a:lnTo>
                  <a:cubicBezTo>
                    <a:pt x="624" y="8011"/>
                    <a:pt x="758" y="8016"/>
                    <a:pt x="898" y="8021"/>
                  </a:cubicBezTo>
                  <a:lnTo>
                    <a:pt x="914" y="8021"/>
                  </a:lnTo>
                  <a:cubicBezTo>
                    <a:pt x="1000" y="8021"/>
                    <a:pt x="1081" y="8005"/>
                    <a:pt x="1178" y="7962"/>
                  </a:cubicBezTo>
                  <a:cubicBezTo>
                    <a:pt x="1269" y="7925"/>
                    <a:pt x="1334" y="7849"/>
                    <a:pt x="1350" y="7747"/>
                  </a:cubicBezTo>
                  <a:lnTo>
                    <a:pt x="1355" y="7726"/>
                  </a:lnTo>
                  <a:cubicBezTo>
                    <a:pt x="1366" y="7683"/>
                    <a:pt x="1377" y="7634"/>
                    <a:pt x="1377" y="7581"/>
                  </a:cubicBezTo>
                  <a:lnTo>
                    <a:pt x="1382" y="7392"/>
                  </a:lnTo>
                  <a:cubicBezTo>
                    <a:pt x="1398" y="7172"/>
                    <a:pt x="1409" y="6941"/>
                    <a:pt x="1409" y="6720"/>
                  </a:cubicBezTo>
                  <a:cubicBezTo>
                    <a:pt x="1420" y="6274"/>
                    <a:pt x="1420" y="5833"/>
                    <a:pt x="1420" y="5398"/>
                  </a:cubicBezTo>
                  <a:lnTo>
                    <a:pt x="1420" y="5188"/>
                  </a:lnTo>
                  <a:lnTo>
                    <a:pt x="1420" y="4274"/>
                  </a:lnTo>
                  <a:lnTo>
                    <a:pt x="1420" y="3231"/>
                  </a:lnTo>
                  <a:cubicBezTo>
                    <a:pt x="1420" y="2575"/>
                    <a:pt x="1425" y="2038"/>
                    <a:pt x="1431" y="1527"/>
                  </a:cubicBezTo>
                  <a:cubicBezTo>
                    <a:pt x="1431" y="1301"/>
                    <a:pt x="1436" y="1081"/>
                    <a:pt x="1447" y="860"/>
                  </a:cubicBezTo>
                  <a:cubicBezTo>
                    <a:pt x="1447" y="726"/>
                    <a:pt x="1452" y="591"/>
                    <a:pt x="1452" y="457"/>
                  </a:cubicBezTo>
                  <a:lnTo>
                    <a:pt x="1452" y="269"/>
                  </a:lnTo>
                  <a:lnTo>
                    <a:pt x="1452" y="242"/>
                  </a:lnTo>
                  <a:cubicBezTo>
                    <a:pt x="1447" y="140"/>
                    <a:pt x="1393" y="65"/>
                    <a:pt x="1285" y="32"/>
                  </a:cubicBezTo>
                  <a:cubicBezTo>
                    <a:pt x="1264" y="27"/>
                    <a:pt x="1242" y="22"/>
                    <a:pt x="1215" y="22"/>
                  </a:cubicBezTo>
                  <a:cubicBezTo>
                    <a:pt x="1189" y="22"/>
                    <a:pt x="1162" y="11"/>
                    <a:pt x="1129" y="11"/>
                  </a:cubicBezTo>
                  <a:cubicBezTo>
                    <a:pt x="1049" y="5"/>
                    <a:pt x="96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" name="Google Shape;556;p13"/>
            <p:cNvGrpSpPr/>
            <p:nvPr/>
          </p:nvGrpSpPr>
          <p:grpSpPr>
            <a:xfrm>
              <a:off x="1250797" y="4526813"/>
              <a:ext cx="608005" cy="528488"/>
              <a:chOff x="2323450" y="1574700"/>
              <a:chExt cx="162100" cy="140900"/>
            </a:xfrm>
          </p:grpSpPr>
          <p:sp>
            <p:nvSpPr>
              <p:cNvPr id="557" name="Google Shape;557;p13"/>
              <p:cNvSpPr/>
              <p:nvPr/>
            </p:nvSpPr>
            <p:spPr>
              <a:xfrm>
                <a:off x="2323450" y="1574700"/>
                <a:ext cx="162100" cy="140900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5636" extrusionOk="0">
                    <a:moveTo>
                      <a:pt x="5882" y="221"/>
                    </a:moveTo>
                    <a:cubicBezTo>
                      <a:pt x="6000" y="372"/>
                      <a:pt x="6231" y="850"/>
                      <a:pt x="6274" y="1054"/>
                    </a:cubicBezTo>
                    <a:lnTo>
                      <a:pt x="6269" y="1054"/>
                    </a:lnTo>
                    <a:cubicBezTo>
                      <a:pt x="6258" y="1071"/>
                      <a:pt x="6237" y="1081"/>
                      <a:pt x="6221" y="1097"/>
                    </a:cubicBezTo>
                    <a:cubicBezTo>
                      <a:pt x="6210" y="1108"/>
                      <a:pt x="6188" y="1119"/>
                      <a:pt x="6178" y="1130"/>
                    </a:cubicBezTo>
                    <a:cubicBezTo>
                      <a:pt x="6081" y="968"/>
                      <a:pt x="5973" y="839"/>
                      <a:pt x="5871" y="775"/>
                    </a:cubicBezTo>
                    <a:lnTo>
                      <a:pt x="5812" y="732"/>
                    </a:lnTo>
                    <a:lnTo>
                      <a:pt x="5817" y="802"/>
                    </a:lnTo>
                    <a:lnTo>
                      <a:pt x="5817" y="823"/>
                    </a:lnTo>
                    <a:cubicBezTo>
                      <a:pt x="5817" y="839"/>
                      <a:pt x="5817" y="856"/>
                      <a:pt x="5828" y="877"/>
                    </a:cubicBezTo>
                    <a:cubicBezTo>
                      <a:pt x="5866" y="963"/>
                      <a:pt x="5914" y="1049"/>
                      <a:pt x="5963" y="1135"/>
                    </a:cubicBezTo>
                    <a:cubicBezTo>
                      <a:pt x="5973" y="1162"/>
                      <a:pt x="5995" y="1189"/>
                      <a:pt x="6006" y="1216"/>
                    </a:cubicBezTo>
                    <a:cubicBezTo>
                      <a:pt x="6016" y="1226"/>
                      <a:pt x="6016" y="1232"/>
                      <a:pt x="6022" y="1232"/>
                    </a:cubicBezTo>
                    <a:lnTo>
                      <a:pt x="5909" y="1323"/>
                    </a:lnTo>
                    <a:cubicBezTo>
                      <a:pt x="5882" y="1291"/>
                      <a:pt x="5844" y="1259"/>
                      <a:pt x="5817" y="1226"/>
                    </a:cubicBezTo>
                    <a:cubicBezTo>
                      <a:pt x="5747" y="1130"/>
                      <a:pt x="5667" y="1038"/>
                      <a:pt x="5559" y="968"/>
                    </a:cubicBezTo>
                    <a:lnTo>
                      <a:pt x="5538" y="958"/>
                    </a:lnTo>
                    <a:lnTo>
                      <a:pt x="5516" y="968"/>
                    </a:lnTo>
                    <a:cubicBezTo>
                      <a:pt x="5484" y="995"/>
                      <a:pt x="5484" y="1022"/>
                      <a:pt x="5506" y="1065"/>
                    </a:cubicBezTo>
                    <a:lnTo>
                      <a:pt x="5511" y="1071"/>
                    </a:lnTo>
                    <a:lnTo>
                      <a:pt x="5613" y="1232"/>
                    </a:lnTo>
                    <a:lnTo>
                      <a:pt x="5710" y="1393"/>
                    </a:lnTo>
                    <a:cubicBezTo>
                      <a:pt x="5726" y="1415"/>
                      <a:pt x="5731" y="1425"/>
                      <a:pt x="5737" y="1447"/>
                    </a:cubicBezTo>
                    <a:lnTo>
                      <a:pt x="5737" y="1452"/>
                    </a:lnTo>
                    <a:lnTo>
                      <a:pt x="5511" y="1614"/>
                    </a:lnTo>
                    <a:cubicBezTo>
                      <a:pt x="5495" y="1592"/>
                      <a:pt x="5479" y="1576"/>
                      <a:pt x="5463" y="1554"/>
                    </a:cubicBezTo>
                    <a:cubicBezTo>
                      <a:pt x="5403" y="1474"/>
                      <a:pt x="5333" y="1393"/>
                      <a:pt x="5237" y="1339"/>
                    </a:cubicBezTo>
                    <a:lnTo>
                      <a:pt x="5188" y="1334"/>
                    </a:lnTo>
                    <a:lnTo>
                      <a:pt x="5178" y="1345"/>
                    </a:lnTo>
                    <a:cubicBezTo>
                      <a:pt x="5140" y="1366"/>
                      <a:pt x="5135" y="1399"/>
                      <a:pt x="5156" y="1442"/>
                    </a:cubicBezTo>
                    <a:lnTo>
                      <a:pt x="5161" y="1447"/>
                    </a:lnTo>
                    <a:cubicBezTo>
                      <a:pt x="5204" y="1522"/>
                      <a:pt x="5237" y="1597"/>
                      <a:pt x="5274" y="1678"/>
                    </a:cubicBezTo>
                    <a:lnTo>
                      <a:pt x="5312" y="1737"/>
                    </a:lnTo>
                    <a:cubicBezTo>
                      <a:pt x="5247" y="1791"/>
                      <a:pt x="5183" y="1839"/>
                      <a:pt x="5108" y="1888"/>
                    </a:cubicBezTo>
                    <a:cubicBezTo>
                      <a:pt x="5086" y="1904"/>
                      <a:pt x="5070" y="1915"/>
                      <a:pt x="5049" y="1936"/>
                    </a:cubicBezTo>
                    <a:cubicBezTo>
                      <a:pt x="5043" y="1931"/>
                      <a:pt x="5043" y="1925"/>
                      <a:pt x="5032" y="1920"/>
                    </a:cubicBezTo>
                    <a:cubicBezTo>
                      <a:pt x="4973" y="1812"/>
                      <a:pt x="4914" y="1694"/>
                      <a:pt x="4801" y="1603"/>
                    </a:cubicBezTo>
                    <a:lnTo>
                      <a:pt x="4747" y="1560"/>
                    </a:lnTo>
                    <a:lnTo>
                      <a:pt x="4747" y="1630"/>
                    </a:lnTo>
                    <a:lnTo>
                      <a:pt x="4747" y="1657"/>
                    </a:lnTo>
                    <a:cubicBezTo>
                      <a:pt x="4747" y="1667"/>
                      <a:pt x="4747" y="1689"/>
                      <a:pt x="4753" y="1705"/>
                    </a:cubicBezTo>
                    <a:cubicBezTo>
                      <a:pt x="4801" y="1791"/>
                      <a:pt x="4844" y="1882"/>
                      <a:pt x="4893" y="1979"/>
                    </a:cubicBezTo>
                    <a:lnTo>
                      <a:pt x="4920" y="2033"/>
                    </a:lnTo>
                    <a:lnTo>
                      <a:pt x="4699" y="2200"/>
                    </a:lnTo>
                    <a:cubicBezTo>
                      <a:pt x="4683" y="2183"/>
                      <a:pt x="4672" y="2173"/>
                      <a:pt x="4661" y="2157"/>
                    </a:cubicBezTo>
                    <a:cubicBezTo>
                      <a:pt x="4645" y="2135"/>
                      <a:pt x="4624" y="2097"/>
                      <a:pt x="4602" y="2071"/>
                    </a:cubicBezTo>
                    <a:cubicBezTo>
                      <a:pt x="4575" y="2033"/>
                      <a:pt x="4549" y="1990"/>
                      <a:pt x="4522" y="1958"/>
                    </a:cubicBezTo>
                    <a:lnTo>
                      <a:pt x="4516" y="1952"/>
                    </a:lnTo>
                    <a:cubicBezTo>
                      <a:pt x="4484" y="1904"/>
                      <a:pt x="4446" y="1856"/>
                      <a:pt x="4382" y="1823"/>
                    </a:cubicBezTo>
                    <a:lnTo>
                      <a:pt x="4344" y="1802"/>
                    </a:lnTo>
                    <a:lnTo>
                      <a:pt x="4333" y="1850"/>
                    </a:lnTo>
                    <a:cubicBezTo>
                      <a:pt x="4328" y="1904"/>
                      <a:pt x="4350" y="1947"/>
                      <a:pt x="4360" y="1979"/>
                    </a:cubicBezTo>
                    <a:cubicBezTo>
                      <a:pt x="4371" y="1985"/>
                      <a:pt x="4371" y="1990"/>
                      <a:pt x="4377" y="2001"/>
                    </a:cubicBezTo>
                    <a:cubicBezTo>
                      <a:pt x="4387" y="2033"/>
                      <a:pt x="4403" y="2060"/>
                      <a:pt x="4425" y="2087"/>
                    </a:cubicBezTo>
                    <a:lnTo>
                      <a:pt x="4436" y="2103"/>
                    </a:lnTo>
                    <a:cubicBezTo>
                      <a:pt x="4452" y="2124"/>
                      <a:pt x="4457" y="2146"/>
                      <a:pt x="4468" y="2157"/>
                    </a:cubicBezTo>
                    <a:cubicBezTo>
                      <a:pt x="4484" y="2178"/>
                      <a:pt x="4489" y="2200"/>
                      <a:pt x="4506" y="2221"/>
                    </a:cubicBezTo>
                    <a:cubicBezTo>
                      <a:pt x="4516" y="2237"/>
                      <a:pt x="4532" y="2264"/>
                      <a:pt x="4543" y="2291"/>
                    </a:cubicBezTo>
                    <a:lnTo>
                      <a:pt x="4559" y="2312"/>
                    </a:lnTo>
                    <a:cubicBezTo>
                      <a:pt x="4538" y="2339"/>
                      <a:pt x="4511" y="2356"/>
                      <a:pt x="4484" y="2372"/>
                    </a:cubicBezTo>
                    <a:cubicBezTo>
                      <a:pt x="4479" y="2382"/>
                      <a:pt x="4463" y="2388"/>
                      <a:pt x="4457" y="2393"/>
                    </a:cubicBezTo>
                    <a:lnTo>
                      <a:pt x="4377" y="2452"/>
                    </a:lnTo>
                    <a:lnTo>
                      <a:pt x="4360" y="2468"/>
                    </a:lnTo>
                    <a:cubicBezTo>
                      <a:pt x="4355" y="2463"/>
                      <a:pt x="4350" y="2447"/>
                      <a:pt x="4344" y="2442"/>
                    </a:cubicBezTo>
                    <a:cubicBezTo>
                      <a:pt x="4274" y="2356"/>
                      <a:pt x="4215" y="2275"/>
                      <a:pt x="4135" y="2210"/>
                    </a:cubicBezTo>
                    <a:cubicBezTo>
                      <a:pt x="4118" y="2205"/>
                      <a:pt x="4108" y="2200"/>
                      <a:pt x="4086" y="2183"/>
                    </a:cubicBezTo>
                    <a:cubicBezTo>
                      <a:pt x="4081" y="2178"/>
                      <a:pt x="4065" y="2178"/>
                      <a:pt x="4059" y="2173"/>
                    </a:cubicBezTo>
                    <a:lnTo>
                      <a:pt x="4006" y="2146"/>
                    </a:lnTo>
                    <a:lnTo>
                      <a:pt x="4006" y="2146"/>
                    </a:lnTo>
                    <a:lnTo>
                      <a:pt x="4011" y="2205"/>
                    </a:lnTo>
                    <a:lnTo>
                      <a:pt x="4011" y="2232"/>
                    </a:lnTo>
                    <a:cubicBezTo>
                      <a:pt x="4011" y="2248"/>
                      <a:pt x="4011" y="2264"/>
                      <a:pt x="4022" y="2280"/>
                    </a:cubicBezTo>
                    <a:cubicBezTo>
                      <a:pt x="4059" y="2356"/>
                      <a:pt x="4108" y="2425"/>
                      <a:pt x="4145" y="2501"/>
                    </a:cubicBezTo>
                    <a:cubicBezTo>
                      <a:pt x="4161" y="2528"/>
                      <a:pt x="4172" y="2549"/>
                      <a:pt x="4194" y="2571"/>
                    </a:cubicBezTo>
                    <a:lnTo>
                      <a:pt x="4199" y="2576"/>
                    </a:lnTo>
                    <a:cubicBezTo>
                      <a:pt x="4140" y="2640"/>
                      <a:pt x="4032" y="2732"/>
                      <a:pt x="3925" y="2796"/>
                    </a:cubicBezTo>
                    <a:cubicBezTo>
                      <a:pt x="3860" y="2683"/>
                      <a:pt x="3790" y="2597"/>
                      <a:pt x="3704" y="2522"/>
                    </a:cubicBezTo>
                    <a:lnTo>
                      <a:pt x="3699" y="2517"/>
                    </a:lnTo>
                    <a:cubicBezTo>
                      <a:pt x="3676" y="2498"/>
                      <a:pt x="3645" y="2472"/>
                      <a:pt x="3602" y="2472"/>
                    </a:cubicBezTo>
                    <a:cubicBezTo>
                      <a:pt x="3595" y="2472"/>
                      <a:pt x="3588" y="2472"/>
                      <a:pt x="3581" y="2474"/>
                    </a:cubicBezTo>
                    <a:lnTo>
                      <a:pt x="3549" y="2479"/>
                    </a:lnTo>
                    <a:lnTo>
                      <a:pt x="3554" y="2517"/>
                    </a:lnTo>
                    <a:cubicBezTo>
                      <a:pt x="3575" y="2614"/>
                      <a:pt x="3597" y="2657"/>
                      <a:pt x="3780" y="2909"/>
                    </a:cubicBezTo>
                    <a:cubicBezTo>
                      <a:pt x="3710" y="2974"/>
                      <a:pt x="3635" y="3033"/>
                      <a:pt x="3554" y="3087"/>
                    </a:cubicBezTo>
                    <a:lnTo>
                      <a:pt x="3543" y="3092"/>
                    </a:lnTo>
                    <a:cubicBezTo>
                      <a:pt x="3516" y="3071"/>
                      <a:pt x="3495" y="3044"/>
                      <a:pt x="3473" y="3017"/>
                    </a:cubicBezTo>
                    <a:cubicBezTo>
                      <a:pt x="3457" y="2990"/>
                      <a:pt x="3430" y="2974"/>
                      <a:pt x="3409" y="2947"/>
                    </a:cubicBezTo>
                    <a:cubicBezTo>
                      <a:pt x="3328" y="2866"/>
                      <a:pt x="3247" y="2791"/>
                      <a:pt x="3161" y="2710"/>
                    </a:cubicBezTo>
                    <a:cubicBezTo>
                      <a:pt x="3146" y="2695"/>
                      <a:pt x="3119" y="2673"/>
                      <a:pt x="3082" y="2673"/>
                    </a:cubicBezTo>
                    <a:cubicBezTo>
                      <a:pt x="3069" y="2673"/>
                      <a:pt x="3054" y="2676"/>
                      <a:pt x="3038" y="2683"/>
                    </a:cubicBezTo>
                    <a:lnTo>
                      <a:pt x="3011" y="2694"/>
                    </a:lnTo>
                    <a:lnTo>
                      <a:pt x="3016" y="2721"/>
                    </a:lnTo>
                    <a:cubicBezTo>
                      <a:pt x="3032" y="2764"/>
                      <a:pt x="3059" y="2802"/>
                      <a:pt x="3081" y="2829"/>
                    </a:cubicBezTo>
                    <a:cubicBezTo>
                      <a:pt x="3086" y="2845"/>
                      <a:pt x="3097" y="2850"/>
                      <a:pt x="3108" y="2866"/>
                    </a:cubicBezTo>
                    <a:cubicBezTo>
                      <a:pt x="3124" y="2899"/>
                      <a:pt x="3151" y="2931"/>
                      <a:pt x="3178" y="2963"/>
                    </a:cubicBezTo>
                    <a:lnTo>
                      <a:pt x="3199" y="2990"/>
                    </a:lnTo>
                    <a:cubicBezTo>
                      <a:pt x="3221" y="3011"/>
                      <a:pt x="3231" y="3038"/>
                      <a:pt x="3253" y="3060"/>
                    </a:cubicBezTo>
                    <a:lnTo>
                      <a:pt x="3371" y="3216"/>
                    </a:lnTo>
                    <a:cubicBezTo>
                      <a:pt x="3290" y="3286"/>
                      <a:pt x="3210" y="3355"/>
                      <a:pt x="3124" y="3420"/>
                    </a:cubicBezTo>
                    <a:lnTo>
                      <a:pt x="3118" y="3431"/>
                    </a:lnTo>
                    <a:lnTo>
                      <a:pt x="3016" y="3323"/>
                    </a:lnTo>
                    <a:cubicBezTo>
                      <a:pt x="2979" y="3275"/>
                      <a:pt x="2930" y="3226"/>
                      <a:pt x="2882" y="3178"/>
                    </a:cubicBezTo>
                    <a:cubicBezTo>
                      <a:pt x="2850" y="3146"/>
                      <a:pt x="2817" y="3119"/>
                      <a:pt x="2747" y="3114"/>
                    </a:cubicBezTo>
                    <a:lnTo>
                      <a:pt x="2699" y="3114"/>
                    </a:lnTo>
                    <a:lnTo>
                      <a:pt x="2710" y="3151"/>
                    </a:lnTo>
                    <a:cubicBezTo>
                      <a:pt x="2715" y="3200"/>
                      <a:pt x="2742" y="3243"/>
                      <a:pt x="2764" y="3275"/>
                    </a:cubicBezTo>
                    <a:cubicBezTo>
                      <a:pt x="2769" y="3286"/>
                      <a:pt x="2774" y="3296"/>
                      <a:pt x="2780" y="3307"/>
                    </a:cubicBezTo>
                    <a:lnTo>
                      <a:pt x="2844" y="3409"/>
                    </a:lnTo>
                    <a:lnTo>
                      <a:pt x="2941" y="3565"/>
                    </a:lnTo>
                    <a:cubicBezTo>
                      <a:pt x="2844" y="3651"/>
                      <a:pt x="2737" y="3737"/>
                      <a:pt x="2629" y="3823"/>
                    </a:cubicBezTo>
                    <a:lnTo>
                      <a:pt x="2565" y="3872"/>
                    </a:lnTo>
                    <a:cubicBezTo>
                      <a:pt x="2554" y="3861"/>
                      <a:pt x="2549" y="3850"/>
                      <a:pt x="2538" y="3839"/>
                    </a:cubicBezTo>
                    <a:cubicBezTo>
                      <a:pt x="2522" y="3812"/>
                      <a:pt x="2495" y="3780"/>
                      <a:pt x="2473" y="3743"/>
                    </a:cubicBezTo>
                    <a:cubicBezTo>
                      <a:pt x="2430" y="3689"/>
                      <a:pt x="2398" y="3635"/>
                      <a:pt x="2350" y="3592"/>
                    </a:cubicBezTo>
                    <a:cubicBezTo>
                      <a:pt x="2312" y="3544"/>
                      <a:pt x="2264" y="3495"/>
                      <a:pt x="2204" y="3474"/>
                    </a:cubicBezTo>
                    <a:lnTo>
                      <a:pt x="2178" y="3474"/>
                    </a:lnTo>
                    <a:lnTo>
                      <a:pt x="2161" y="3490"/>
                    </a:lnTo>
                    <a:cubicBezTo>
                      <a:pt x="2156" y="3495"/>
                      <a:pt x="2156" y="3495"/>
                      <a:pt x="2151" y="3511"/>
                    </a:cubicBezTo>
                    <a:cubicBezTo>
                      <a:pt x="2145" y="3522"/>
                      <a:pt x="2145" y="3538"/>
                      <a:pt x="2151" y="3549"/>
                    </a:cubicBezTo>
                    <a:lnTo>
                      <a:pt x="2172" y="3592"/>
                    </a:lnTo>
                    <a:cubicBezTo>
                      <a:pt x="2188" y="3630"/>
                      <a:pt x="2210" y="3673"/>
                      <a:pt x="2237" y="3716"/>
                    </a:cubicBezTo>
                    <a:cubicBezTo>
                      <a:pt x="2280" y="3791"/>
                      <a:pt x="2317" y="3861"/>
                      <a:pt x="2366" y="3931"/>
                    </a:cubicBezTo>
                    <a:lnTo>
                      <a:pt x="2403" y="4001"/>
                    </a:lnTo>
                    <a:lnTo>
                      <a:pt x="2151" y="4216"/>
                    </a:lnTo>
                    <a:cubicBezTo>
                      <a:pt x="2108" y="4173"/>
                      <a:pt x="2070" y="4130"/>
                      <a:pt x="2027" y="4081"/>
                    </a:cubicBezTo>
                    <a:cubicBezTo>
                      <a:pt x="1936" y="3968"/>
                      <a:pt x="1839" y="3850"/>
                      <a:pt x="1699" y="3786"/>
                    </a:cubicBezTo>
                    <a:lnTo>
                      <a:pt x="1678" y="3780"/>
                    </a:lnTo>
                    <a:lnTo>
                      <a:pt x="1667" y="3791"/>
                    </a:lnTo>
                    <a:cubicBezTo>
                      <a:pt x="1651" y="3807"/>
                      <a:pt x="1640" y="3818"/>
                      <a:pt x="1640" y="3834"/>
                    </a:cubicBezTo>
                    <a:cubicBezTo>
                      <a:pt x="1635" y="3861"/>
                      <a:pt x="1645" y="3872"/>
                      <a:pt x="1661" y="3888"/>
                    </a:cubicBezTo>
                    <a:lnTo>
                      <a:pt x="1995" y="4350"/>
                    </a:lnTo>
                    <a:cubicBezTo>
                      <a:pt x="1973" y="4372"/>
                      <a:pt x="1957" y="4388"/>
                      <a:pt x="1930" y="4409"/>
                    </a:cubicBezTo>
                    <a:cubicBezTo>
                      <a:pt x="1914" y="4425"/>
                      <a:pt x="1903" y="4431"/>
                      <a:pt x="1887" y="4442"/>
                    </a:cubicBezTo>
                    <a:cubicBezTo>
                      <a:pt x="1855" y="4468"/>
                      <a:pt x="1823" y="4506"/>
                      <a:pt x="1785" y="4533"/>
                    </a:cubicBezTo>
                    <a:lnTo>
                      <a:pt x="1747" y="4565"/>
                    </a:lnTo>
                    <a:cubicBezTo>
                      <a:pt x="1731" y="4571"/>
                      <a:pt x="1721" y="4587"/>
                      <a:pt x="1715" y="4597"/>
                    </a:cubicBezTo>
                    <a:cubicBezTo>
                      <a:pt x="1688" y="4619"/>
                      <a:pt x="1667" y="4646"/>
                      <a:pt x="1640" y="4657"/>
                    </a:cubicBezTo>
                    <a:cubicBezTo>
                      <a:pt x="1613" y="4630"/>
                      <a:pt x="1586" y="4603"/>
                      <a:pt x="1559" y="4571"/>
                    </a:cubicBezTo>
                    <a:cubicBezTo>
                      <a:pt x="1484" y="4490"/>
                      <a:pt x="1403" y="4404"/>
                      <a:pt x="1285" y="4350"/>
                    </a:cubicBezTo>
                    <a:lnTo>
                      <a:pt x="1215" y="4318"/>
                    </a:lnTo>
                    <a:lnTo>
                      <a:pt x="1237" y="4382"/>
                    </a:lnTo>
                    <a:cubicBezTo>
                      <a:pt x="1237" y="4398"/>
                      <a:pt x="1242" y="4404"/>
                      <a:pt x="1242" y="4409"/>
                    </a:cubicBezTo>
                    <a:cubicBezTo>
                      <a:pt x="1247" y="4425"/>
                      <a:pt x="1247" y="4442"/>
                      <a:pt x="1258" y="4458"/>
                    </a:cubicBezTo>
                    <a:cubicBezTo>
                      <a:pt x="1317" y="4544"/>
                      <a:pt x="1377" y="4630"/>
                      <a:pt x="1446" y="4721"/>
                    </a:cubicBezTo>
                    <a:lnTo>
                      <a:pt x="1489" y="4786"/>
                    </a:lnTo>
                    <a:cubicBezTo>
                      <a:pt x="1479" y="4807"/>
                      <a:pt x="1457" y="4818"/>
                      <a:pt x="1436" y="4834"/>
                    </a:cubicBezTo>
                    <a:cubicBezTo>
                      <a:pt x="1425" y="4845"/>
                      <a:pt x="1403" y="4861"/>
                      <a:pt x="1393" y="4872"/>
                    </a:cubicBezTo>
                    <a:cubicBezTo>
                      <a:pt x="1366" y="4898"/>
                      <a:pt x="1339" y="4920"/>
                      <a:pt x="1312" y="4947"/>
                    </a:cubicBezTo>
                    <a:lnTo>
                      <a:pt x="1167" y="5071"/>
                    </a:lnTo>
                    <a:cubicBezTo>
                      <a:pt x="914" y="4791"/>
                      <a:pt x="893" y="4780"/>
                      <a:pt x="758" y="4759"/>
                    </a:cubicBezTo>
                    <a:lnTo>
                      <a:pt x="694" y="4748"/>
                    </a:lnTo>
                    <a:lnTo>
                      <a:pt x="726" y="4807"/>
                    </a:lnTo>
                    <a:cubicBezTo>
                      <a:pt x="780" y="4915"/>
                      <a:pt x="844" y="5006"/>
                      <a:pt x="909" y="5103"/>
                    </a:cubicBezTo>
                    <a:cubicBezTo>
                      <a:pt x="936" y="5140"/>
                      <a:pt x="963" y="5183"/>
                      <a:pt x="979" y="5216"/>
                    </a:cubicBezTo>
                    <a:cubicBezTo>
                      <a:pt x="920" y="5291"/>
                      <a:pt x="844" y="5355"/>
                      <a:pt x="785" y="5398"/>
                    </a:cubicBezTo>
                    <a:lnTo>
                      <a:pt x="721" y="5291"/>
                    </a:lnTo>
                    <a:cubicBezTo>
                      <a:pt x="640" y="5167"/>
                      <a:pt x="559" y="5044"/>
                      <a:pt x="479" y="4920"/>
                    </a:cubicBezTo>
                    <a:cubicBezTo>
                      <a:pt x="403" y="4812"/>
                      <a:pt x="355" y="4683"/>
                      <a:pt x="307" y="4565"/>
                    </a:cubicBezTo>
                    <a:cubicBezTo>
                      <a:pt x="296" y="4538"/>
                      <a:pt x="291" y="4506"/>
                      <a:pt x="274" y="4479"/>
                    </a:cubicBezTo>
                    <a:cubicBezTo>
                      <a:pt x="264" y="4442"/>
                      <a:pt x="269" y="4425"/>
                      <a:pt x="291" y="4398"/>
                    </a:cubicBezTo>
                    <a:cubicBezTo>
                      <a:pt x="307" y="4377"/>
                      <a:pt x="323" y="4355"/>
                      <a:pt x="344" y="4345"/>
                    </a:cubicBezTo>
                    <a:lnTo>
                      <a:pt x="748" y="3958"/>
                    </a:lnTo>
                    <a:lnTo>
                      <a:pt x="898" y="3812"/>
                    </a:lnTo>
                    <a:lnTo>
                      <a:pt x="893" y="3791"/>
                    </a:lnTo>
                    <a:cubicBezTo>
                      <a:pt x="834" y="3538"/>
                      <a:pt x="791" y="3269"/>
                      <a:pt x="785" y="2974"/>
                    </a:cubicBezTo>
                    <a:cubicBezTo>
                      <a:pt x="764" y="2399"/>
                      <a:pt x="866" y="1904"/>
                      <a:pt x="1097" y="1468"/>
                    </a:cubicBezTo>
                    <a:cubicBezTo>
                      <a:pt x="1457" y="769"/>
                      <a:pt x="2043" y="356"/>
                      <a:pt x="2823" y="248"/>
                    </a:cubicBezTo>
                    <a:cubicBezTo>
                      <a:pt x="2930" y="237"/>
                      <a:pt x="3032" y="232"/>
                      <a:pt x="3140" y="232"/>
                    </a:cubicBezTo>
                    <a:cubicBezTo>
                      <a:pt x="3452" y="232"/>
                      <a:pt x="3769" y="296"/>
                      <a:pt x="4081" y="425"/>
                    </a:cubicBezTo>
                    <a:cubicBezTo>
                      <a:pt x="4339" y="533"/>
                      <a:pt x="4575" y="667"/>
                      <a:pt x="4785" y="823"/>
                    </a:cubicBezTo>
                    <a:cubicBezTo>
                      <a:pt x="4817" y="850"/>
                      <a:pt x="4850" y="877"/>
                      <a:pt x="4893" y="909"/>
                    </a:cubicBezTo>
                    <a:cubicBezTo>
                      <a:pt x="4914" y="920"/>
                      <a:pt x="4925" y="942"/>
                      <a:pt x="4946" y="958"/>
                    </a:cubicBezTo>
                    <a:lnTo>
                      <a:pt x="4968" y="968"/>
                    </a:lnTo>
                    <a:lnTo>
                      <a:pt x="4984" y="958"/>
                    </a:lnTo>
                    <a:cubicBezTo>
                      <a:pt x="5113" y="877"/>
                      <a:pt x="5237" y="780"/>
                      <a:pt x="5355" y="662"/>
                    </a:cubicBezTo>
                    <a:cubicBezTo>
                      <a:pt x="5457" y="554"/>
                      <a:pt x="5570" y="458"/>
                      <a:pt x="5683" y="372"/>
                    </a:cubicBezTo>
                    <a:cubicBezTo>
                      <a:pt x="5726" y="339"/>
                      <a:pt x="5764" y="302"/>
                      <a:pt x="5807" y="275"/>
                    </a:cubicBezTo>
                    <a:cubicBezTo>
                      <a:pt x="5828" y="259"/>
                      <a:pt x="5855" y="237"/>
                      <a:pt x="5871" y="221"/>
                    </a:cubicBezTo>
                    <a:close/>
                    <a:moveTo>
                      <a:pt x="3119" y="0"/>
                    </a:moveTo>
                    <a:cubicBezTo>
                      <a:pt x="2954" y="0"/>
                      <a:pt x="2792" y="19"/>
                      <a:pt x="2629" y="60"/>
                    </a:cubicBezTo>
                    <a:cubicBezTo>
                      <a:pt x="2575" y="76"/>
                      <a:pt x="2522" y="87"/>
                      <a:pt x="2473" y="97"/>
                    </a:cubicBezTo>
                    <a:lnTo>
                      <a:pt x="2414" y="108"/>
                    </a:lnTo>
                    <a:cubicBezTo>
                      <a:pt x="2038" y="189"/>
                      <a:pt x="1699" y="366"/>
                      <a:pt x="1409" y="614"/>
                    </a:cubicBezTo>
                    <a:cubicBezTo>
                      <a:pt x="1059" y="920"/>
                      <a:pt x="812" y="1318"/>
                      <a:pt x="667" y="1796"/>
                    </a:cubicBezTo>
                    <a:cubicBezTo>
                      <a:pt x="511" y="2312"/>
                      <a:pt x="484" y="2855"/>
                      <a:pt x="592" y="3420"/>
                    </a:cubicBezTo>
                    <a:cubicBezTo>
                      <a:pt x="602" y="3490"/>
                      <a:pt x="624" y="3554"/>
                      <a:pt x="640" y="3630"/>
                    </a:cubicBezTo>
                    <a:lnTo>
                      <a:pt x="656" y="3710"/>
                    </a:lnTo>
                    <a:cubicBezTo>
                      <a:pt x="645" y="3726"/>
                      <a:pt x="629" y="3732"/>
                      <a:pt x="618" y="3743"/>
                    </a:cubicBezTo>
                    <a:cubicBezTo>
                      <a:pt x="575" y="3780"/>
                      <a:pt x="538" y="3812"/>
                      <a:pt x="506" y="3850"/>
                    </a:cubicBezTo>
                    <a:cubicBezTo>
                      <a:pt x="414" y="3947"/>
                      <a:pt x="328" y="4033"/>
                      <a:pt x="248" y="4130"/>
                    </a:cubicBezTo>
                    <a:cubicBezTo>
                      <a:pt x="188" y="4194"/>
                      <a:pt x="129" y="4264"/>
                      <a:pt x="65" y="4323"/>
                    </a:cubicBezTo>
                    <a:cubicBezTo>
                      <a:pt x="22" y="4377"/>
                      <a:pt x="0" y="4436"/>
                      <a:pt x="22" y="4506"/>
                    </a:cubicBezTo>
                    <a:cubicBezTo>
                      <a:pt x="92" y="4732"/>
                      <a:pt x="183" y="4920"/>
                      <a:pt x="296" y="5081"/>
                    </a:cubicBezTo>
                    <a:cubicBezTo>
                      <a:pt x="350" y="5157"/>
                      <a:pt x="398" y="5226"/>
                      <a:pt x="436" y="5291"/>
                    </a:cubicBezTo>
                    <a:cubicBezTo>
                      <a:pt x="495" y="5393"/>
                      <a:pt x="565" y="5468"/>
                      <a:pt x="645" y="5528"/>
                    </a:cubicBezTo>
                    <a:lnTo>
                      <a:pt x="645" y="5533"/>
                    </a:lnTo>
                    <a:cubicBezTo>
                      <a:pt x="640" y="5554"/>
                      <a:pt x="629" y="5587"/>
                      <a:pt x="672" y="5614"/>
                    </a:cubicBezTo>
                    <a:cubicBezTo>
                      <a:pt x="683" y="5630"/>
                      <a:pt x="704" y="5635"/>
                      <a:pt x="731" y="5635"/>
                    </a:cubicBezTo>
                    <a:cubicBezTo>
                      <a:pt x="753" y="5635"/>
                      <a:pt x="774" y="5630"/>
                      <a:pt x="801" y="5614"/>
                    </a:cubicBezTo>
                    <a:lnTo>
                      <a:pt x="807" y="5608"/>
                    </a:lnTo>
                    <a:cubicBezTo>
                      <a:pt x="834" y="5592"/>
                      <a:pt x="855" y="5576"/>
                      <a:pt x="882" y="5554"/>
                    </a:cubicBezTo>
                    <a:cubicBezTo>
                      <a:pt x="936" y="5511"/>
                      <a:pt x="979" y="5474"/>
                      <a:pt x="1032" y="5425"/>
                    </a:cubicBezTo>
                    <a:cubicBezTo>
                      <a:pt x="1081" y="5388"/>
                      <a:pt x="1135" y="5345"/>
                      <a:pt x="1183" y="5307"/>
                    </a:cubicBezTo>
                    <a:cubicBezTo>
                      <a:pt x="1350" y="5173"/>
                      <a:pt x="1511" y="5038"/>
                      <a:pt x="1678" y="4904"/>
                    </a:cubicBezTo>
                    <a:cubicBezTo>
                      <a:pt x="2000" y="4640"/>
                      <a:pt x="2317" y="4382"/>
                      <a:pt x="2640" y="4124"/>
                    </a:cubicBezTo>
                    <a:cubicBezTo>
                      <a:pt x="3258" y="3614"/>
                      <a:pt x="3823" y="3173"/>
                      <a:pt x="4355" y="2780"/>
                    </a:cubicBezTo>
                    <a:cubicBezTo>
                      <a:pt x="4839" y="2420"/>
                      <a:pt x="5344" y="2054"/>
                      <a:pt x="5839" y="1678"/>
                    </a:cubicBezTo>
                    <a:cubicBezTo>
                      <a:pt x="5914" y="1624"/>
                      <a:pt x="5989" y="1554"/>
                      <a:pt x="6065" y="1495"/>
                    </a:cubicBezTo>
                    <a:cubicBezTo>
                      <a:pt x="6183" y="1393"/>
                      <a:pt x="6301" y="1286"/>
                      <a:pt x="6446" y="1205"/>
                    </a:cubicBezTo>
                    <a:cubicBezTo>
                      <a:pt x="6457" y="1200"/>
                      <a:pt x="6468" y="1194"/>
                      <a:pt x="6473" y="1178"/>
                    </a:cubicBezTo>
                    <a:cubicBezTo>
                      <a:pt x="6473" y="1173"/>
                      <a:pt x="6479" y="1173"/>
                      <a:pt x="6479" y="1167"/>
                    </a:cubicBezTo>
                    <a:lnTo>
                      <a:pt x="6484" y="1157"/>
                    </a:lnTo>
                    <a:lnTo>
                      <a:pt x="6484" y="1108"/>
                    </a:lnTo>
                    <a:cubicBezTo>
                      <a:pt x="6479" y="995"/>
                      <a:pt x="6468" y="877"/>
                      <a:pt x="6425" y="759"/>
                    </a:cubicBezTo>
                    <a:cubicBezTo>
                      <a:pt x="6355" y="571"/>
                      <a:pt x="6264" y="409"/>
                      <a:pt x="6156" y="232"/>
                    </a:cubicBezTo>
                    <a:cubicBezTo>
                      <a:pt x="6102" y="140"/>
                      <a:pt x="6006" y="81"/>
                      <a:pt x="5893" y="54"/>
                    </a:cubicBezTo>
                    <a:cubicBezTo>
                      <a:pt x="5865" y="49"/>
                      <a:pt x="5838" y="46"/>
                      <a:pt x="5812" y="46"/>
                    </a:cubicBezTo>
                    <a:cubicBezTo>
                      <a:pt x="5735" y="46"/>
                      <a:pt x="5665" y="69"/>
                      <a:pt x="5613" y="114"/>
                    </a:cubicBezTo>
                    <a:cubicBezTo>
                      <a:pt x="5592" y="135"/>
                      <a:pt x="5565" y="151"/>
                      <a:pt x="5543" y="162"/>
                    </a:cubicBezTo>
                    <a:lnTo>
                      <a:pt x="5516" y="183"/>
                    </a:lnTo>
                    <a:cubicBezTo>
                      <a:pt x="5317" y="323"/>
                      <a:pt x="5129" y="474"/>
                      <a:pt x="4973" y="608"/>
                    </a:cubicBezTo>
                    <a:lnTo>
                      <a:pt x="4952" y="624"/>
                    </a:lnTo>
                    <a:cubicBezTo>
                      <a:pt x="4930" y="646"/>
                      <a:pt x="4903" y="667"/>
                      <a:pt x="4876" y="678"/>
                    </a:cubicBezTo>
                    <a:cubicBezTo>
                      <a:pt x="4871" y="673"/>
                      <a:pt x="4866" y="673"/>
                      <a:pt x="4866" y="667"/>
                    </a:cubicBezTo>
                    <a:cubicBezTo>
                      <a:pt x="4715" y="533"/>
                      <a:pt x="4549" y="425"/>
                      <a:pt x="4393" y="323"/>
                    </a:cubicBezTo>
                    <a:cubicBezTo>
                      <a:pt x="4188" y="194"/>
                      <a:pt x="3973" y="108"/>
                      <a:pt x="3764" y="71"/>
                    </a:cubicBezTo>
                    <a:cubicBezTo>
                      <a:pt x="3624" y="44"/>
                      <a:pt x="3473" y="28"/>
                      <a:pt x="3280" y="6"/>
                    </a:cubicBezTo>
                    <a:cubicBezTo>
                      <a:pt x="3226" y="2"/>
                      <a:pt x="3172" y="0"/>
                      <a:pt x="311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2349525" y="1592175"/>
                <a:ext cx="89000" cy="7045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818" extrusionOk="0">
                    <a:moveTo>
                      <a:pt x="2242" y="226"/>
                    </a:moveTo>
                    <a:cubicBezTo>
                      <a:pt x="2323" y="226"/>
                      <a:pt x="2398" y="232"/>
                      <a:pt x="2479" y="237"/>
                    </a:cubicBezTo>
                    <a:cubicBezTo>
                      <a:pt x="2774" y="264"/>
                      <a:pt x="3032" y="334"/>
                      <a:pt x="3274" y="431"/>
                    </a:cubicBezTo>
                    <a:cubicBezTo>
                      <a:pt x="3290" y="441"/>
                      <a:pt x="3307" y="447"/>
                      <a:pt x="3317" y="452"/>
                    </a:cubicBezTo>
                    <a:cubicBezTo>
                      <a:pt x="3312" y="458"/>
                      <a:pt x="3301" y="474"/>
                      <a:pt x="3290" y="474"/>
                    </a:cubicBezTo>
                    <a:cubicBezTo>
                      <a:pt x="2984" y="673"/>
                      <a:pt x="2688" y="904"/>
                      <a:pt x="2398" y="1119"/>
                    </a:cubicBezTo>
                    <a:cubicBezTo>
                      <a:pt x="2285" y="1205"/>
                      <a:pt x="2172" y="1291"/>
                      <a:pt x="2049" y="1382"/>
                    </a:cubicBezTo>
                    <a:lnTo>
                      <a:pt x="1543" y="1743"/>
                    </a:lnTo>
                    <a:cubicBezTo>
                      <a:pt x="1398" y="1845"/>
                      <a:pt x="1258" y="1952"/>
                      <a:pt x="1108" y="2054"/>
                    </a:cubicBezTo>
                    <a:cubicBezTo>
                      <a:pt x="941" y="2173"/>
                      <a:pt x="780" y="2302"/>
                      <a:pt x="618" y="2420"/>
                    </a:cubicBezTo>
                    <a:lnTo>
                      <a:pt x="479" y="2527"/>
                    </a:lnTo>
                    <a:cubicBezTo>
                      <a:pt x="457" y="2549"/>
                      <a:pt x="436" y="2565"/>
                      <a:pt x="414" y="2581"/>
                    </a:cubicBezTo>
                    <a:cubicBezTo>
                      <a:pt x="403" y="2597"/>
                      <a:pt x="387" y="2608"/>
                      <a:pt x="377" y="2619"/>
                    </a:cubicBezTo>
                    <a:cubicBezTo>
                      <a:pt x="355" y="2635"/>
                      <a:pt x="334" y="2651"/>
                      <a:pt x="317" y="2662"/>
                    </a:cubicBezTo>
                    <a:cubicBezTo>
                      <a:pt x="291" y="2603"/>
                      <a:pt x="274" y="2544"/>
                      <a:pt x="269" y="2484"/>
                    </a:cubicBezTo>
                    <a:lnTo>
                      <a:pt x="264" y="2458"/>
                    </a:lnTo>
                    <a:cubicBezTo>
                      <a:pt x="199" y="2081"/>
                      <a:pt x="215" y="1743"/>
                      <a:pt x="334" y="1425"/>
                    </a:cubicBezTo>
                    <a:cubicBezTo>
                      <a:pt x="506" y="995"/>
                      <a:pt x="807" y="667"/>
                      <a:pt x="1237" y="458"/>
                    </a:cubicBezTo>
                    <a:cubicBezTo>
                      <a:pt x="1554" y="307"/>
                      <a:pt x="1887" y="226"/>
                      <a:pt x="2242" y="226"/>
                    </a:cubicBezTo>
                    <a:close/>
                    <a:moveTo>
                      <a:pt x="2214" y="1"/>
                    </a:moveTo>
                    <a:cubicBezTo>
                      <a:pt x="2069" y="1"/>
                      <a:pt x="1922" y="13"/>
                      <a:pt x="1774" y="38"/>
                    </a:cubicBezTo>
                    <a:cubicBezTo>
                      <a:pt x="1355" y="103"/>
                      <a:pt x="989" y="269"/>
                      <a:pt x="683" y="533"/>
                    </a:cubicBezTo>
                    <a:cubicBezTo>
                      <a:pt x="242" y="915"/>
                      <a:pt x="11" y="1398"/>
                      <a:pt x="0" y="1963"/>
                    </a:cubicBezTo>
                    <a:cubicBezTo>
                      <a:pt x="0" y="2216"/>
                      <a:pt x="49" y="2447"/>
                      <a:pt x="140" y="2646"/>
                    </a:cubicBezTo>
                    <a:cubicBezTo>
                      <a:pt x="161" y="2683"/>
                      <a:pt x="188" y="2732"/>
                      <a:pt x="221" y="2769"/>
                    </a:cubicBezTo>
                    <a:cubicBezTo>
                      <a:pt x="242" y="2796"/>
                      <a:pt x="274" y="2818"/>
                      <a:pt x="307" y="2818"/>
                    </a:cubicBezTo>
                    <a:cubicBezTo>
                      <a:pt x="323" y="2818"/>
                      <a:pt x="344" y="2812"/>
                      <a:pt x="355" y="2807"/>
                    </a:cubicBezTo>
                    <a:cubicBezTo>
                      <a:pt x="377" y="2796"/>
                      <a:pt x="393" y="2786"/>
                      <a:pt x="409" y="2780"/>
                    </a:cubicBezTo>
                    <a:cubicBezTo>
                      <a:pt x="446" y="2753"/>
                      <a:pt x="489" y="2726"/>
                      <a:pt x="527" y="2705"/>
                    </a:cubicBezTo>
                    <a:cubicBezTo>
                      <a:pt x="624" y="2646"/>
                      <a:pt x="726" y="2581"/>
                      <a:pt x="817" y="2517"/>
                    </a:cubicBezTo>
                    <a:cubicBezTo>
                      <a:pt x="968" y="2409"/>
                      <a:pt x="1118" y="2302"/>
                      <a:pt x="1269" y="2194"/>
                    </a:cubicBezTo>
                    <a:cubicBezTo>
                      <a:pt x="1398" y="2097"/>
                      <a:pt x="1516" y="2011"/>
                      <a:pt x="1645" y="1920"/>
                    </a:cubicBezTo>
                    <a:cubicBezTo>
                      <a:pt x="1780" y="1818"/>
                      <a:pt x="1920" y="1721"/>
                      <a:pt x="2059" y="1630"/>
                    </a:cubicBezTo>
                    <a:cubicBezTo>
                      <a:pt x="2366" y="1415"/>
                      <a:pt x="2678" y="1200"/>
                      <a:pt x="2973" y="963"/>
                    </a:cubicBezTo>
                    <a:cubicBezTo>
                      <a:pt x="3011" y="936"/>
                      <a:pt x="3049" y="909"/>
                      <a:pt x="3092" y="877"/>
                    </a:cubicBezTo>
                    <a:cubicBezTo>
                      <a:pt x="3231" y="769"/>
                      <a:pt x="3377" y="657"/>
                      <a:pt x="3506" y="522"/>
                    </a:cubicBezTo>
                    <a:cubicBezTo>
                      <a:pt x="3532" y="495"/>
                      <a:pt x="3559" y="468"/>
                      <a:pt x="3554" y="425"/>
                    </a:cubicBezTo>
                    <a:cubicBezTo>
                      <a:pt x="3554" y="404"/>
                      <a:pt x="3527" y="377"/>
                      <a:pt x="3495" y="361"/>
                    </a:cubicBezTo>
                    <a:cubicBezTo>
                      <a:pt x="3436" y="318"/>
                      <a:pt x="3382" y="286"/>
                      <a:pt x="3328" y="259"/>
                    </a:cubicBezTo>
                    <a:cubicBezTo>
                      <a:pt x="2966" y="87"/>
                      <a:pt x="2595" y="1"/>
                      <a:pt x="22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9" name="Google Shape;559;p13"/>
            <p:cNvSpPr/>
            <p:nvPr/>
          </p:nvSpPr>
          <p:spPr>
            <a:xfrm>
              <a:off x="8104436" y="3874025"/>
              <a:ext cx="278854" cy="294380"/>
            </a:xfrm>
            <a:custGeom>
              <a:avLst/>
              <a:gdLst/>
              <a:ahLst/>
              <a:cxnLst/>
              <a:rect l="l" t="t" r="r" b="b"/>
              <a:pathLst>
                <a:path w="5114" h="5399" extrusionOk="0">
                  <a:moveTo>
                    <a:pt x="4545" y="247"/>
                  </a:moveTo>
                  <a:cubicBezTo>
                    <a:pt x="4559" y="247"/>
                    <a:pt x="4572" y="247"/>
                    <a:pt x="4586" y="248"/>
                  </a:cubicBezTo>
                  <a:cubicBezTo>
                    <a:pt x="4624" y="248"/>
                    <a:pt x="4662" y="259"/>
                    <a:pt x="4705" y="264"/>
                  </a:cubicBezTo>
                  <a:cubicBezTo>
                    <a:pt x="4708" y="261"/>
                    <a:pt x="4712" y="259"/>
                    <a:pt x="4716" y="259"/>
                  </a:cubicBezTo>
                  <a:cubicBezTo>
                    <a:pt x="4725" y="259"/>
                    <a:pt x="4735" y="266"/>
                    <a:pt x="4742" y="269"/>
                  </a:cubicBezTo>
                  <a:cubicBezTo>
                    <a:pt x="4764" y="398"/>
                    <a:pt x="4737" y="667"/>
                    <a:pt x="4678" y="915"/>
                  </a:cubicBezTo>
                  <a:cubicBezTo>
                    <a:pt x="4678" y="909"/>
                    <a:pt x="4667" y="904"/>
                    <a:pt x="4667" y="893"/>
                  </a:cubicBezTo>
                  <a:cubicBezTo>
                    <a:pt x="4662" y="861"/>
                    <a:pt x="4651" y="834"/>
                    <a:pt x="4635" y="802"/>
                  </a:cubicBezTo>
                  <a:cubicBezTo>
                    <a:pt x="4602" y="716"/>
                    <a:pt x="4533" y="673"/>
                    <a:pt x="4441" y="667"/>
                  </a:cubicBezTo>
                  <a:cubicBezTo>
                    <a:pt x="4432" y="667"/>
                    <a:pt x="4423" y="667"/>
                    <a:pt x="4414" y="667"/>
                  </a:cubicBezTo>
                  <a:cubicBezTo>
                    <a:pt x="4263" y="667"/>
                    <a:pt x="4122" y="709"/>
                    <a:pt x="3995" y="769"/>
                  </a:cubicBezTo>
                  <a:cubicBezTo>
                    <a:pt x="3877" y="823"/>
                    <a:pt x="3748" y="877"/>
                    <a:pt x="3629" y="936"/>
                  </a:cubicBezTo>
                  <a:cubicBezTo>
                    <a:pt x="3581" y="958"/>
                    <a:pt x="3527" y="984"/>
                    <a:pt x="3479" y="1001"/>
                  </a:cubicBezTo>
                  <a:cubicBezTo>
                    <a:pt x="3457" y="1011"/>
                    <a:pt x="3441" y="1022"/>
                    <a:pt x="3420" y="1038"/>
                  </a:cubicBezTo>
                  <a:cubicBezTo>
                    <a:pt x="3334" y="1081"/>
                    <a:pt x="3317" y="1130"/>
                    <a:pt x="3350" y="1216"/>
                  </a:cubicBezTo>
                  <a:lnTo>
                    <a:pt x="3377" y="1307"/>
                  </a:lnTo>
                  <a:cubicBezTo>
                    <a:pt x="3430" y="1468"/>
                    <a:pt x="3484" y="1630"/>
                    <a:pt x="3554" y="1791"/>
                  </a:cubicBezTo>
                  <a:cubicBezTo>
                    <a:pt x="3608" y="1925"/>
                    <a:pt x="3667" y="2060"/>
                    <a:pt x="3721" y="2183"/>
                  </a:cubicBezTo>
                  <a:cubicBezTo>
                    <a:pt x="3769" y="2291"/>
                    <a:pt x="3817" y="2393"/>
                    <a:pt x="3855" y="2501"/>
                  </a:cubicBezTo>
                  <a:cubicBezTo>
                    <a:pt x="3990" y="2818"/>
                    <a:pt x="4145" y="3194"/>
                    <a:pt x="4344" y="3565"/>
                  </a:cubicBezTo>
                  <a:cubicBezTo>
                    <a:pt x="4479" y="3818"/>
                    <a:pt x="4608" y="4011"/>
                    <a:pt x="4742" y="4183"/>
                  </a:cubicBezTo>
                  <a:lnTo>
                    <a:pt x="4801" y="4264"/>
                  </a:lnTo>
                  <a:lnTo>
                    <a:pt x="4554" y="4415"/>
                  </a:lnTo>
                  <a:lnTo>
                    <a:pt x="4549" y="4409"/>
                  </a:lnTo>
                  <a:lnTo>
                    <a:pt x="4500" y="4361"/>
                  </a:lnTo>
                  <a:cubicBezTo>
                    <a:pt x="4264" y="4038"/>
                    <a:pt x="4059" y="3743"/>
                    <a:pt x="3844" y="3447"/>
                  </a:cubicBezTo>
                  <a:cubicBezTo>
                    <a:pt x="3796" y="3388"/>
                    <a:pt x="3753" y="3312"/>
                    <a:pt x="3699" y="3221"/>
                  </a:cubicBezTo>
                  <a:cubicBezTo>
                    <a:pt x="3473" y="2802"/>
                    <a:pt x="3215" y="2334"/>
                    <a:pt x="3054" y="1845"/>
                  </a:cubicBezTo>
                  <a:cubicBezTo>
                    <a:pt x="3038" y="1780"/>
                    <a:pt x="3016" y="1726"/>
                    <a:pt x="2990" y="1667"/>
                  </a:cubicBezTo>
                  <a:cubicBezTo>
                    <a:pt x="2973" y="1640"/>
                    <a:pt x="2968" y="1614"/>
                    <a:pt x="2957" y="1581"/>
                  </a:cubicBezTo>
                  <a:lnTo>
                    <a:pt x="2947" y="1554"/>
                  </a:lnTo>
                  <a:lnTo>
                    <a:pt x="2893" y="1554"/>
                  </a:lnTo>
                  <a:cubicBezTo>
                    <a:pt x="2877" y="1554"/>
                    <a:pt x="2850" y="1554"/>
                    <a:pt x="2823" y="1565"/>
                  </a:cubicBezTo>
                  <a:cubicBezTo>
                    <a:pt x="2748" y="1592"/>
                    <a:pt x="2672" y="1635"/>
                    <a:pt x="2570" y="1683"/>
                  </a:cubicBezTo>
                  <a:lnTo>
                    <a:pt x="2210" y="1861"/>
                  </a:lnTo>
                  <a:lnTo>
                    <a:pt x="2081" y="1931"/>
                  </a:lnTo>
                  <a:cubicBezTo>
                    <a:pt x="2076" y="1936"/>
                    <a:pt x="2059" y="1936"/>
                    <a:pt x="2054" y="1941"/>
                  </a:cubicBezTo>
                  <a:lnTo>
                    <a:pt x="2033" y="1958"/>
                  </a:lnTo>
                  <a:cubicBezTo>
                    <a:pt x="1973" y="1984"/>
                    <a:pt x="1947" y="2038"/>
                    <a:pt x="1947" y="2103"/>
                  </a:cubicBezTo>
                  <a:cubicBezTo>
                    <a:pt x="1947" y="2146"/>
                    <a:pt x="1947" y="2200"/>
                    <a:pt x="1963" y="2248"/>
                  </a:cubicBezTo>
                  <a:cubicBezTo>
                    <a:pt x="2016" y="2447"/>
                    <a:pt x="2059" y="2614"/>
                    <a:pt x="2108" y="2775"/>
                  </a:cubicBezTo>
                  <a:cubicBezTo>
                    <a:pt x="2221" y="3173"/>
                    <a:pt x="2366" y="3527"/>
                    <a:pt x="2538" y="3866"/>
                  </a:cubicBezTo>
                  <a:cubicBezTo>
                    <a:pt x="2753" y="4275"/>
                    <a:pt x="2984" y="4619"/>
                    <a:pt x="3253" y="4936"/>
                  </a:cubicBezTo>
                  <a:lnTo>
                    <a:pt x="3264" y="4947"/>
                  </a:lnTo>
                  <a:cubicBezTo>
                    <a:pt x="3253" y="4952"/>
                    <a:pt x="3237" y="4963"/>
                    <a:pt x="3226" y="4963"/>
                  </a:cubicBezTo>
                  <a:cubicBezTo>
                    <a:pt x="3172" y="4990"/>
                    <a:pt x="3119" y="5006"/>
                    <a:pt x="3065" y="5033"/>
                  </a:cubicBezTo>
                  <a:cubicBezTo>
                    <a:pt x="3011" y="5060"/>
                    <a:pt x="2963" y="5087"/>
                    <a:pt x="2909" y="5124"/>
                  </a:cubicBezTo>
                  <a:cubicBezTo>
                    <a:pt x="2887" y="5135"/>
                    <a:pt x="2877" y="5140"/>
                    <a:pt x="2855" y="5156"/>
                  </a:cubicBezTo>
                  <a:cubicBezTo>
                    <a:pt x="2855" y="5156"/>
                    <a:pt x="2850" y="5156"/>
                    <a:pt x="2850" y="5151"/>
                  </a:cubicBezTo>
                  <a:cubicBezTo>
                    <a:pt x="2834" y="5135"/>
                    <a:pt x="2812" y="5130"/>
                    <a:pt x="2807" y="5113"/>
                  </a:cubicBezTo>
                  <a:lnTo>
                    <a:pt x="2726" y="5017"/>
                  </a:lnTo>
                  <a:cubicBezTo>
                    <a:pt x="2463" y="4646"/>
                    <a:pt x="2237" y="4243"/>
                    <a:pt x="2059" y="3823"/>
                  </a:cubicBezTo>
                  <a:lnTo>
                    <a:pt x="2016" y="3710"/>
                  </a:lnTo>
                  <a:cubicBezTo>
                    <a:pt x="1920" y="3490"/>
                    <a:pt x="1828" y="3259"/>
                    <a:pt x="1764" y="3027"/>
                  </a:cubicBezTo>
                  <a:cubicBezTo>
                    <a:pt x="1737" y="2931"/>
                    <a:pt x="1721" y="2839"/>
                    <a:pt x="1699" y="2743"/>
                  </a:cubicBezTo>
                  <a:cubicBezTo>
                    <a:pt x="1678" y="2662"/>
                    <a:pt x="1667" y="2581"/>
                    <a:pt x="1645" y="2501"/>
                  </a:cubicBezTo>
                  <a:cubicBezTo>
                    <a:pt x="1624" y="2436"/>
                    <a:pt x="1602" y="2361"/>
                    <a:pt x="1570" y="2291"/>
                  </a:cubicBezTo>
                  <a:cubicBezTo>
                    <a:pt x="1549" y="2253"/>
                    <a:pt x="1516" y="2210"/>
                    <a:pt x="1457" y="2210"/>
                  </a:cubicBezTo>
                  <a:cubicBezTo>
                    <a:pt x="1436" y="2210"/>
                    <a:pt x="1414" y="2221"/>
                    <a:pt x="1398" y="2226"/>
                  </a:cubicBezTo>
                  <a:cubicBezTo>
                    <a:pt x="1382" y="2232"/>
                    <a:pt x="1377" y="2232"/>
                    <a:pt x="1361" y="2237"/>
                  </a:cubicBezTo>
                  <a:lnTo>
                    <a:pt x="1355" y="2248"/>
                  </a:lnTo>
                  <a:cubicBezTo>
                    <a:pt x="1194" y="2329"/>
                    <a:pt x="1011" y="2372"/>
                    <a:pt x="839" y="2415"/>
                  </a:cubicBezTo>
                  <a:lnTo>
                    <a:pt x="785" y="2425"/>
                  </a:lnTo>
                  <a:cubicBezTo>
                    <a:pt x="761" y="2432"/>
                    <a:pt x="738" y="2436"/>
                    <a:pt x="716" y="2436"/>
                  </a:cubicBezTo>
                  <a:cubicBezTo>
                    <a:pt x="670" y="2436"/>
                    <a:pt x="628" y="2420"/>
                    <a:pt x="581" y="2388"/>
                  </a:cubicBezTo>
                  <a:cubicBezTo>
                    <a:pt x="500" y="2329"/>
                    <a:pt x="441" y="2259"/>
                    <a:pt x="377" y="2183"/>
                  </a:cubicBezTo>
                  <a:cubicBezTo>
                    <a:pt x="350" y="2157"/>
                    <a:pt x="323" y="2124"/>
                    <a:pt x="296" y="2097"/>
                  </a:cubicBezTo>
                  <a:cubicBezTo>
                    <a:pt x="280" y="2087"/>
                    <a:pt x="285" y="2070"/>
                    <a:pt x="301" y="2060"/>
                  </a:cubicBezTo>
                  <a:cubicBezTo>
                    <a:pt x="334" y="2022"/>
                    <a:pt x="366" y="1990"/>
                    <a:pt x="409" y="1968"/>
                  </a:cubicBezTo>
                  <a:lnTo>
                    <a:pt x="447" y="1952"/>
                  </a:lnTo>
                  <a:cubicBezTo>
                    <a:pt x="592" y="1872"/>
                    <a:pt x="742" y="1791"/>
                    <a:pt x="893" y="1721"/>
                  </a:cubicBezTo>
                  <a:cubicBezTo>
                    <a:pt x="1753" y="1318"/>
                    <a:pt x="2452" y="995"/>
                    <a:pt x="3097" y="700"/>
                  </a:cubicBezTo>
                  <a:cubicBezTo>
                    <a:pt x="3500" y="511"/>
                    <a:pt x="3839" y="382"/>
                    <a:pt x="4183" y="296"/>
                  </a:cubicBezTo>
                  <a:cubicBezTo>
                    <a:pt x="4313" y="267"/>
                    <a:pt x="4426" y="247"/>
                    <a:pt x="4545" y="247"/>
                  </a:cubicBezTo>
                  <a:close/>
                  <a:moveTo>
                    <a:pt x="4527" y="1"/>
                  </a:moveTo>
                  <a:cubicBezTo>
                    <a:pt x="4360" y="6"/>
                    <a:pt x="4210" y="33"/>
                    <a:pt x="4059" y="76"/>
                  </a:cubicBezTo>
                  <a:cubicBezTo>
                    <a:pt x="3774" y="157"/>
                    <a:pt x="3484" y="264"/>
                    <a:pt x="3172" y="398"/>
                  </a:cubicBezTo>
                  <a:cubicBezTo>
                    <a:pt x="2688" y="614"/>
                    <a:pt x="2183" y="829"/>
                    <a:pt x="1694" y="1049"/>
                  </a:cubicBezTo>
                  <a:cubicBezTo>
                    <a:pt x="1371" y="1200"/>
                    <a:pt x="1049" y="1361"/>
                    <a:pt x="753" y="1511"/>
                  </a:cubicBezTo>
                  <a:cubicBezTo>
                    <a:pt x="710" y="1533"/>
                    <a:pt x="662" y="1560"/>
                    <a:pt x="624" y="1581"/>
                  </a:cubicBezTo>
                  <a:cubicBezTo>
                    <a:pt x="511" y="1640"/>
                    <a:pt x="393" y="1700"/>
                    <a:pt x="275" y="1743"/>
                  </a:cubicBezTo>
                  <a:cubicBezTo>
                    <a:pt x="210" y="1759"/>
                    <a:pt x="151" y="1796"/>
                    <a:pt x="97" y="1823"/>
                  </a:cubicBezTo>
                  <a:cubicBezTo>
                    <a:pt x="33" y="1861"/>
                    <a:pt x="0" y="1925"/>
                    <a:pt x="11" y="2006"/>
                  </a:cubicBezTo>
                  <a:cubicBezTo>
                    <a:pt x="27" y="2076"/>
                    <a:pt x="38" y="2157"/>
                    <a:pt x="86" y="2232"/>
                  </a:cubicBezTo>
                  <a:cubicBezTo>
                    <a:pt x="205" y="2425"/>
                    <a:pt x="355" y="2560"/>
                    <a:pt x="538" y="2635"/>
                  </a:cubicBezTo>
                  <a:cubicBezTo>
                    <a:pt x="594" y="2656"/>
                    <a:pt x="650" y="2670"/>
                    <a:pt x="708" y="2670"/>
                  </a:cubicBezTo>
                  <a:cubicBezTo>
                    <a:pt x="740" y="2670"/>
                    <a:pt x="773" y="2666"/>
                    <a:pt x="807" y="2657"/>
                  </a:cubicBezTo>
                  <a:cubicBezTo>
                    <a:pt x="995" y="2614"/>
                    <a:pt x="1172" y="2570"/>
                    <a:pt x="1350" y="2490"/>
                  </a:cubicBezTo>
                  <a:cubicBezTo>
                    <a:pt x="1355" y="2479"/>
                    <a:pt x="1361" y="2479"/>
                    <a:pt x="1377" y="2479"/>
                  </a:cubicBezTo>
                  <a:cubicBezTo>
                    <a:pt x="1387" y="2662"/>
                    <a:pt x="1441" y="2829"/>
                    <a:pt x="1490" y="2990"/>
                  </a:cubicBezTo>
                  <a:lnTo>
                    <a:pt x="1516" y="3070"/>
                  </a:lnTo>
                  <a:cubicBezTo>
                    <a:pt x="1629" y="3463"/>
                    <a:pt x="1753" y="3769"/>
                    <a:pt x="1887" y="4054"/>
                  </a:cubicBezTo>
                  <a:cubicBezTo>
                    <a:pt x="2043" y="4377"/>
                    <a:pt x="2205" y="4651"/>
                    <a:pt x="2377" y="4909"/>
                  </a:cubicBezTo>
                  <a:cubicBezTo>
                    <a:pt x="2457" y="5022"/>
                    <a:pt x="2554" y="5162"/>
                    <a:pt x="2667" y="5286"/>
                  </a:cubicBezTo>
                  <a:cubicBezTo>
                    <a:pt x="2742" y="5366"/>
                    <a:pt x="2785" y="5398"/>
                    <a:pt x="2839" y="5398"/>
                  </a:cubicBezTo>
                  <a:cubicBezTo>
                    <a:pt x="2882" y="5398"/>
                    <a:pt x="2930" y="5377"/>
                    <a:pt x="2990" y="5350"/>
                  </a:cubicBezTo>
                  <a:cubicBezTo>
                    <a:pt x="3102" y="5296"/>
                    <a:pt x="3215" y="5237"/>
                    <a:pt x="3323" y="5178"/>
                  </a:cubicBezTo>
                  <a:cubicBezTo>
                    <a:pt x="3371" y="5151"/>
                    <a:pt x="3420" y="5124"/>
                    <a:pt x="3473" y="5097"/>
                  </a:cubicBezTo>
                  <a:cubicBezTo>
                    <a:pt x="3479" y="5087"/>
                    <a:pt x="3484" y="5087"/>
                    <a:pt x="3495" y="5081"/>
                  </a:cubicBezTo>
                  <a:cubicBezTo>
                    <a:pt x="3549" y="5033"/>
                    <a:pt x="3559" y="4963"/>
                    <a:pt x="3522" y="4909"/>
                  </a:cubicBezTo>
                  <a:cubicBezTo>
                    <a:pt x="3479" y="4855"/>
                    <a:pt x="3441" y="4807"/>
                    <a:pt x="3404" y="4759"/>
                  </a:cubicBezTo>
                  <a:cubicBezTo>
                    <a:pt x="3076" y="4361"/>
                    <a:pt x="2812" y="3925"/>
                    <a:pt x="2624" y="3463"/>
                  </a:cubicBezTo>
                  <a:cubicBezTo>
                    <a:pt x="2457" y="3033"/>
                    <a:pt x="2317" y="2630"/>
                    <a:pt x="2194" y="2226"/>
                  </a:cubicBezTo>
                  <a:cubicBezTo>
                    <a:pt x="2188" y="2205"/>
                    <a:pt x="2183" y="2178"/>
                    <a:pt x="2178" y="2157"/>
                  </a:cubicBezTo>
                  <a:lnTo>
                    <a:pt x="2178" y="2151"/>
                  </a:lnTo>
                  <a:lnTo>
                    <a:pt x="2237" y="2119"/>
                  </a:lnTo>
                  <a:cubicBezTo>
                    <a:pt x="2291" y="2092"/>
                    <a:pt x="2344" y="2060"/>
                    <a:pt x="2398" y="2033"/>
                  </a:cubicBezTo>
                  <a:cubicBezTo>
                    <a:pt x="2430" y="2011"/>
                    <a:pt x="2463" y="1995"/>
                    <a:pt x="2490" y="1979"/>
                  </a:cubicBezTo>
                  <a:cubicBezTo>
                    <a:pt x="2533" y="1958"/>
                    <a:pt x="2581" y="1931"/>
                    <a:pt x="2619" y="1909"/>
                  </a:cubicBezTo>
                  <a:cubicBezTo>
                    <a:pt x="2651" y="1898"/>
                    <a:pt x="2678" y="1877"/>
                    <a:pt x="2705" y="1855"/>
                  </a:cubicBezTo>
                  <a:cubicBezTo>
                    <a:pt x="2742" y="1834"/>
                    <a:pt x="2780" y="1807"/>
                    <a:pt x="2823" y="1791"/>
                  </a:cubicBezTo>
                  <a:cubicBezTo>
                    <a:pt x="2823" y="1796"/>
                    <a:pt x="2828" y="1802"/>
                    <a:pt x="2828" y="1807"/>
                  </a:cubicBezTo>
                  <a:cubicBezTo>
                    <a:pt x="2839" y="1845"/>
                    <a:pt x="2850" y="1877"/>
                    <a:pt x="2860" y="1909"/>
                  </a:cubicBezTo>
                  <a:cubicBezTo>
                    <a:pt x="2882" y="1984"/>
                    <a:pt x="2904" y="2060"/>
                    <a:pt x="2936" y="2130"/>
                  </a:cubicBezTo>
                  <a:cubicBezTo>
                    <a:pt x="3027" y="2372"/>
                    <a:pt x="3119" y="2587"/>
                    <a:pt x="3205" y="2791"/>
                  </a:cubicBezTo>
                  <a:cubicBezTo>
                    <a:pt x="3317" y="3054"/>
                    <a:pt x="3457" y="3323"/>
                    <a:pt x="3635" y="3581"/>
                  </a:cubicBezTo>
                  <a:cubicBezTo>
                    <a:pt x="3887" y="3974"/>
                    <a:pt x="4178" y="4334"/>
                    <a:pt x="4490" y="4667"/>
                  </a:cubicBezTo>
                  <a:lnTo>
                    <a:pt x="4500" y="4673"/>
                  </a:lnTo>
                  <a:lnTo>
                    <a:pt x="4516" y="4673"/>
                  </a:lnTo>
                  <a:cubicBezTo>
                    <a:pt x="4520" y="4673"/>
                    <a:pt x="4531" y="4675"/>
                    <a:pt x="4541" y="4675"/>
                  </a:cubicBezTo>
                  <a:cubicBezTo>
                    <a:pt x="4546" y="4675"/>
                    <a:pt x="4550" y="4674"/>
                    <a:pt x="4554" y="4673"/>
                  </a:cubicBezTo>
                  <a:cubicBezTo>
                    <a:pt x="4742" y="4646"/>
                    <a:pt x="4893" y="4538"/>
                    <a:pt x="5033" y="4436"/>
                  </a:cubicBezTo>
                  <a:cubicBezTo>
                    <a:pt x="5092" y="4388"/>
                    <a:pt x="5113" y="4307"/>
                    <a:pt x="5070" y="4237"/>
                  </a:cubicBezTo>
                  <a:cubicBezTo>
                    <a:pt x="5054" y="4189"/>
                    <a:pt x="5016" y="4135"/>
                    <a:pt x="4979" y="4081"/>
                  </a:cubicBezTo>
                  <a:cubicBezTo>
                    <a:pt x="4850" y="3898"/>
                    <a:pt x="4731" y="3700"/>
                    <a:pt x="4608" y="3463"/>
                  </a:cubicBezTo>
                  <a:cubicBezTo>
                    <a:pt x="4549" y="3350"/>
                    <a:pt x="4473" y="3205"/>
                    <a:pt x="4393" y="3060"/>
                  </a:cubicBezTo>
                  <a:cubicBezTo>
                    <a:pt x="4183" y="2673"/>
                    <a:pt x="4016" y="2264"/>
                    <a:pt x="3877" y="1904"/>
                  </a:cubicBezTo>
                  <a:cubicBezTo>
                    <a:pt x="3807" y="1732"/>
                    <a:pt x="3748" y="1554"/>
                    <a:pt x="3694" y="1382"/>
                  </a:cubicBezTo>
                  <a:cubicBezTo>
                    <a:pt x="3667" y="1312"/>
                    <a:pt x="3645" y="1243"/>
                    <a:pt x="3619" y="1167"/>
                  </a:cubicBezTo>
                  <a:lnTo>
                    <a:pt x="3619" y="1162"/>
                  </a:lnTo>
                  <a:cubicBezTo>
                    <a:pt x="3844" y="1097"/>
                    <a:pt x="4059" y="1001"/>
                    <a:pt x="4264" y="915"/>
                  </a:cubicBezTo>
                  <a:lnTo>
                    <a:pt x="4291" y="898"/>
                  </a:lnTo>
                  <a:cubicBezTo>
                    <a:pt x="4317" y="888"/>
                    <a:pt x="4355" y="872"/>
                    <a:pt x="4387" y="866"/>
                  </a:cubicBezTo>
                  <a:cubicBezTo>
                    <a:pt x="4398" y="861"/>
                    <a:pt x="4420" y="861"/>
                    <a:pt x="4441" y="861"/>
                  </a:cubicBezTo>
                  <a:lnTo>
                    <a:pt x="4447" y="861"/>
                  </a:lnTo>
                  <a:cubicBezTo>
                    <a:pt x="4479" y="936"/>
                    <a:pt x="4495" y="1006"/>
                    <a:pt x="4516" y="1076"/>
                  </a:cubicBezTo>
                  <a:cubicBezTo>
                    <a:pt x="4522" y="1097"/>
                    <a:pt x="4522" y="1108"/>
                    <a:pt x="4527" y="1130"/>
                  </a:cubicBezTo>
                  <a:cubicBezTo>
                    <a:pt x="4549" y="1232"/>
                    <a:pt x="4581" y="1312"/>
                    <a:pt x="4629" y="1372"/>
                  </a:cubicBezTo>
                  <a:lnTo>
                    <a:pt x="4635" y="1382"/>
                  </a:lnTo>
                  <a:lnTo>
                    <a:pt x="4651" y="1382"/>
                  </a:lnTo>
                  <a:cubicBezTo>
                    <a:pt x="4685" y="1387"/>
                    <a:pt x="4711" y="1390"/>
                    <a:pt x="4733" y="1390"/>
                  </a:cubicBezTo>
                  <a:cubicBezTo>
                    <a:pt x="4791" y="1390"/>
                    <a:pt x="4815" y="1367"/>
                    <a:pt x="4850" y="1286"/>
                  </a:cubicBezTo>
                  <a:cubicBezTo>
                    <a:pt x="4866" y="1259"/>
                    <a:pt x="4871" y="1237"/>
                    <a:pt x="4877" y="1216"/>
                  </a:cubicBezTo>
                  <a:cubicBezTo>
                    <a:pt x="4936" y="1006"/>
                    <a:pt x="4984" y="780"/>
                    <a:pt x="5011" y="533"/>
                  </a:cubicBezTo>
                  <a:cubicBezTo>
                    <a:pt x="5027" y="409"/>
                    <a:pt x="4973" y="269"/>
                    <a:pt x="4871" y="162"/>
                  </a:cubicBezTo>
                  <a:cubicBezTo>
                    <a:pt x="4769" y="54"/>
                    <a:pt x="4651" y="1"/>
                    <a:pt x="452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08313" y="3489344"/>
              <a:ext cx="144150" cy="14409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0"/>
          <p:cNvSpPr txBox="1">
            <a:spLocks noGrp="1"/>
          </p:cNvSpPr>
          <p:nvPr>
            <p:ph type="subTitle" idx="1"/>
          </p:nvPr>
        </p:nvSpPr>
        <p:spPr>
          <a:xfrm>
            <a:off x="4740353" y="1360325"/>
            <a:ext cx="3556200" cy="23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857" name="Google Shape;857;p20"/>
          <p:cNvSpPr txBox="1">
            <a:spLocks noGrp="1"/>
          </p:cNvSpPr>
          <p:nvPr>
            <p:ph type="subTitle" idx="2"/>
          </p:nvPr>
        </p:nvSpPr>
        <p:spPr>
          <a:xfrm>
            <a:off x="847450" y="1358200"/>
            <a:ext cx="3560100" cy="23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858" name="Google Shape;858;p20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9" name="Google Shape;859;p20"/>
          <p:cNvGrpSpPr/>
          <p:nvPr/>
        </p:nvGrpSpPr>
        <p:grpSpPr>
          <a:xfrm>
            <a:off x="1620743" y="4271129"/>
            <a:ext cx="5902514" cy="769067"/>
            <a:chOff x="1620743" y="4271129"/>
            <a:chExt cx="5902514" cy="769067"/>
          </a:xfrm>
        </p:grpSpPr>
        <p:grpSp>
          <p:nvGrpSpPr>
            <p:cNvPr id="860" name="Google Shape;860;p20"/>
            <p:cNvGrpSpPr/>
            <p:nvPr/>
          </p:nvGrpSpPr>
          <p:grpSpPr>
            <a:xfrm>
              <a:off x="3579329" y="4623124"/>
              <a:ext cx="229398" cy="358429"/>
              <a:chOff x="1797250" y="785725"/>
              <a:chExt cx="60500" cy="94525"/>
            </a:xfrm>
          </p:grpSpPr>
          <p:sp>
            <p:nvSpPr>
              <p:cNvPr id="861" name="Google Shape;861;p20"/>
              <p:cNvSpPr/>
              <p:nvPr/>
            </p:nvSpPr>
            <p:spPr>
              <a:xfrm>
                <a:off x="1797250" y="785725"/>
                <a:ext cx="605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781" extrusionOk="0">
                    <a:moveTo>
                      <a:pt x="1785" y="565"/>
                    </a:moveTo>
                    <a:lnTo>
                      <a:pt x="1785" y="565"/>
                    </a:lnTo>
                    <a:cubicBezTo>
                      <a:pt x="1742" y="646"/>
                      <a:pt x="1688" y="727"/>
                      <a:pt x="1634" y="807"/>
                    </a:cubicBezTo>
                    <a:lnTo>
                      <a:pt x="1629" y="823"/>
                    </a:lnTo>
                    <a:cubicBezTo>
                      <a:pt x="1559" y="926"/>
                      <a:pt x="1500" y="1033"/>
                      <a:pt x="1430" y="1130"/>
                    </a:cubicBezTo>
                    <a:lnTo>
                      <a:pt x="1382" y="1211"/>
                    </a:lnTo>
                    <a:cubicBezTo>
                      <a:pt x="1366" y="1237"/>
                      <a:pt x="1349" y="1275"/>
                      <a:pt x="1339" y="1302"/>
                    </a:cubicBezTo>
                    <a:lnTo>
                      <a:pt x="1339" y="1307"/>
                    </a:lnTo>
                    <a:cubicBezTo>
                      <a:pt x="1258" y="1463"/>
                      <a:pt x="1269" y="1517"/>
                      <a:pt x="1425" y="1608"/>
                    </a:cubicBezTo>
                    <a:cubicBezTo>
                      <a:pt x="1478" y="1641"/>
                      <a:pt x="1532" y="1668"/>
                      <a:pt x="1581" y="1705"/>
                    </a:cubicBezTo>
                    <a:cubicBezTo>
                      <a:pt x="1634" y="1732"/>
                      <a:pt x="1688" y="1764"/>
                      <a:pt x="1731" y="1797"/>
                    </a:cubicBezTo>
                    <a:cubicBezTo>
                      <a:pt x="1860" y="1877"/>
                      <a:pt x="1973" y="1958"/>
                      <a:pt x="2091" y="2038"/>
                    </a:cubicBezTo>
                    <a:cubicBezTo>
                      <a:pt x="2124" y="2065"/>
                      <a:pt x="2151" y="2098"/>
                      <a:pt x="2183" y="2151"/>
                    </a:cubicBezTo>
                    <a:cubicBezTo>
                      <a:pt x="2215" y="2205"/>
                      <a:pt x="2210" y="2232"/>
                      <a:pt x="2172" y="2286"/>
                    </a:cubicBezTo>
                    <a:cubicBezTo>
                      <a:pt x="2156" y="2302"/>
                      <a:pt x="2134" y="2323"/>
                      <a:pt x="2124" y="2329"/>
                    </a:cubicBezTo>
                    <a:cubicBezTo>
                      <a:pt x="2102" y="2340"/>
                      <a:pt x="2081" y="2361"/>
                      <a:pt x="2065" y="2377"/>
                    </a:cubicBezTo>
                    <a:lnTo>
                      <a:pt x="1747" y="2598"/>
                    </a:lnTo>
                    <a:cubicBezTo>
                      <a:pt x="1430" y="2818"/>
                      <a:pt x="1113" y="3049"/>
                      <a:pt x="801" y="3270"/>
                    </a:cubicBezTo>
                    <a:cubicBezTo>
                      <a:pt x="645" y="3377"/>
                      <a:pt x="484" y="3469"/>
                      <a:pt x="317" y="3549"/>
                    </a:cubicBezTo>
                    <a:cubicBezTo>
                      <a:pt x="317" y="3549"/>
                      <a:pt x="316" y="3549"/>
                      <a:pt x="314" y="3550"/>
                    </a:cubicBezTo>
                    <a:lnTo>
                      <a:pt x="314" y="3550"/>
                    </a:lnTo>
                    <a:cubicBezTo>
                      <a:pt x="510" y="3290"/>
                      <a:pt x="702" y="3030"/>
                      <a:pt x="919" y="2780"/>
                    </a:cubicBezTo>
                    <a:cubicBezTo>
                      <a:pt x="989" y="2689"/>
                      <a:pt x="1070" y="2598"/>
                      <a:pt x="1151" y="2501"/>
                    </a:cubicBezTo>
                    <a:lnTo>
                      <a:pt x="1258" y="2377"/>
                    </a:lnTo>
                    <a:cubicBezTo>
                      <a:pt x="1269" y="2361"/>
                      <a:pt x="1280" y="2350"/>
                      <a:pt x="1290" y="2334"/>
                    </a:cubicBezTo>
                    <a:cubicBezTo>
                      <a:pt x="1333" y="2286"/>
                      <a:pt x="1366" y="2232"/>
                      <a:pt x="1349" y="2178"/>
                    </a:cubicBezTo>
                    <a:cubicBezTo>
                      <a:pt x="1344" y="2135"/>
                      <a:pt x="1312" y="2098"/>
                      <a:pt x="1237" y="2055"/>
                    </a:cubicBezTo>
                    <a:cubicBezTo>
                      <a:pt x="1210" y="2033"/>
                      <a:pt x="1183" y="2028"/>
                      <a:pt x="1156" y="2012"/>
                    </a:cubicBezTo>
                    <a:lnTo>
                      <a:pt x="919" y="1920"/>
                    </a:lnTo>
                    <a:cubicBezTo>
                      <a:pt x="823" y="1877"/>
                      <a:pt x="726" y="1840"/>
                      <a:pt x="624" y="1797"/>
                    </a:cubicBezTo>
                    <a:cubicBezTo>
                      <a:pt x="597" y="1791"/>
                      <a:pt x="575" y="1775"/>
                      <a:pt x="554" y="1764"/>
                    </a:cubicBezTo>
                    <a:lnTo>
                      <a:pt x="538" y="1759"/>
                    </a:lnTo>
                    <a:cubicBezTo>
                      <a:pt x="538" y="1721"/>
                      <a:pt x="559" y="1705"/>
                      <a:pt x="586" y="1678"/>
                    </a:cubicBezTo>
                    <a:lnTo>
                      <a:pt x="613" y="1641"/>
                    </a:lnTo>
                    <a:cubicBezTo>
                      <a:pt x="672" y="1581"/>
                      <a:pt x="731" y="1517"/>
                      <a:pt x="801" y="1452"/>
                    </a:cubicBezTo>
                    <a:cubicBezTo>
                      <a:pt x="925" y="1334"/>
                      <a:pt x="1059" y="1221"/>
                      <a:pt x="1188" y="1103"/>
                    </a:cubicBezTo>
                    <a:lnTo>
                      <a:pt x="1355" y="958"/>
                    </a:lnTo>
                    <a:cubicBezTo>
                      <a:pt x="1403" y="909"/>
                      <a:pt x="1457" y="872"/>
                      <a:pt x="1505" y="823"/>
                    </a:cubicBezTo>
                    <a:cubicBezTo>
                      <a:pt x="1597" y="743"/>
                      <a:pt x="1694" y="657"/>
                      <a:pt x="1785" y="565"/>
                    </a:cubicBezTo>
                    <a:close/>
                    <a:moveTo>
                      <a:pt x="2102" y="1"/>
                    </a:moveTo>
                    <a:lnTo>
                      <a:pt x="2086" y="17"/>
                    </a:lnTo>
                    <a:cubicBezTo>
                      <a:pt x="1989" y="76"/>
                      <a:pt x="1909" y="130"/>
                      <a:pt x="1833" y="194"/>
                    </a:cubicBezTo>
                    <a:cubicBezTo>
                      <a:pt x="1790" y="237"/>
                      <a:pt x="1747" y="275"/>
                      <a:pt x="1699" y="323"/>
                    </a:cubicBezTo>
                    <a:cubicBezTo>
                      <a:pt x="1661" y="356"/>
                      <a:pt x="1618" y="399"/>
                      <a:pt x="1581" y="436"/>
                    </a:cubicBezTo>
                    <a:cubicBezTo>
                      <a:pt x="1484" y="528"/>
                      <a:pt x="1403" y="608"/>
                      <a:pt x="1323" y="678"/>
                    </a:cubicBezTo>
                    <a:lnTo>
                      <a:pt x="1258" y="748"/>
                    </a:lnTo>
                    <a:cubicBezTo>
                      <a:pt x="1231" y="775"/>
                      <a:pt x="1204" y="807"/>
                      <a:pt x="1177" y="829"/>
                    </a:cubicBezTo>
                    <a:cubicBezTo>
                      <a:pt x="1065" y="936"/>
                      <a:pt x="957" y="1038"/>
                      <a:pt x="839" y="1135"/>
                    </a:cubicBezTo>
                    <a:cubicBezTo>
                      <a:pt x="731" y="1232"/>
                      <a:pt x="634" y="1334"/>
                      <a:pt x="527" y="1426"/>
                    </a:cubicBezTo>
                    <a:cubicBezTo>
                      <a:pt x="473" y="1474"/>
                      <a:pt x="419" y="1528"/>
                      <a:pt x="371" y="1587"/>
                    </a:cubicBezTo>
                    <a:cubicBezTo>
                      <a:pt x="328" y="1641"/>
                      <a:pt x="312" y="1700"/>
                      <a:pt x="317" y="1764"/>
                    </a:cubicBezTo>
                    <a:cubicBezTo>
                      <a:pt x="323" y="1823"/>
                      <a:pt x="366" y="1877"/>
                      <a:pt x="419" y="1920"/>
                    </a:cubicBezTo>
                    <a:cubicBezTo>
                      <a:pt x="452" y="1942"/>
                      <a:pt x="489" y="1963"/>
                      <a:pt x="527" y="1979"/>
                    </a:cubicBezTo>
                    <a:cubicBezTo>
                      <a:pt x="608" y="2012"/>
                      <a:pt x="699" y="2055"/>
                      <a:pt x="785" y="2087"/>
                    </a:cubicBezTo>
                    <a:cubicBezTo>
                      <a:pt x="828" y="2098"/>
                      <a:pt x="860" y="2114"/>
                      <a:pt x="903" y="2124"/>
                    </a:cubicBezTo>
                    <a:cubicBezTo>
                      <a:pt x="941" y="2141"/>
                      <a:pt x="989" y="2151"/>
                      <a:pt x="1027" y="2173"/>
                    </a:cubicBezTo>
                    <a:cubicBezTo>
                      <a:pt x="1038" y="2173"/>
                      <a:pt x="1038" y="2178"/>
                      <a:pt x="1043" y="2178"/>
                    </a:cubicBezTo>
                    <a:cubicBezTo>
                      <a:pt x="1054" y="2189"/>
                      <a:pt x="1065" y="2189"/>
                      <a:pt x="1065" y="2194"/>
                    </a:cubicBezTo>
                    <a:cubicBezTo>
                      <a:pt x="1038" y="2227"/>
                      <a:pt x="1011" y="2270"/>
                      <a:pt x="973" y="2302"/>
                    </a:cubicBezTo>
                    <a:cubicBezTo>
                      <a:pt x="903" y="2393"/>
                      <a:pt x="833" y="2490"/>
                      <a:pt x="753" y="2581"/>
                    </a:cubicBezTo>
                    <a:cubicBezTo>
                      <a:pt x="554" y="2823"/>
                      <a:pt x="371" y="3087"/>
                      <a:pt x="194" y="3345"/>
                    </a:cubicBezTo>
                    <a:cubicBezTo>
                      <a:pt x="156" y="3404"/>
                      <a:pt x="108" y="3463"/>
                      <a:pt x="70" y="3533"/>
                    </a:cubicBezTo>
                    <a:lnTo>
                      <a:pt x="59" y="3538"/>
                    </a:lnTo>
                    <a:cubicBezTo>
                      <a:pt x="32" y="3576"/>
                      <a:pt x="0" y="3624"/>
                      <a:pt x="0" y="3678"/>
                    </a:cubicBezTo>
                    <a:lnTo>
                      <a:pt x="0" y="3694"/>
                    </a:lnTo>
                    <a:lnTo>
                      <a:pt x="5" y="3700"/>
                    </a:lnTo>
                    <a:cubicBezTo>
                      <a:pt x="48" y="3754"/>
                      <a:pt x="97" y="3780"/>
                      <a:pt x="156" y="3780"/>
                    </a:cubicBezTo>
                    <a:cubicBezTo>
                      <a:pt x="183" y="3780"/>
                      <a:pt x="210" y="3775"/>
                      <a:pt x="237" y="3764"/>
                    </a:cubicBezTo>
                    <a:cubicBezTo>
                      <a:pt x="301" y="3737"/>
                      <a:pt x="349" y="3721"/>
                      <a:pt x="398" y="3694"/>
                    </a:cubicBezTo>
                    <a:cubicBezTo>
                      <a:pt x="672" y="3549"/>
                      <a:pt x="892" y="3426"/>
                      <a:pt x="1097" y="3280"/>
                    </a:cubicBezTo>
                    <a:cubicBezTo>
                      <a:pt x="1398" y="3065"/>
                      <a:pt x="1710" y="2845"/>
                      <a:pt x="2005" y="2630"/>
                    </a:cubicBezTo>
                    <a:lnTo>
                      <a:pt x="2113" y="2549"/>
                    </a:lnTo>
                    <a:cubicBezTo>
                      <a:pt x="2172" y="2512"/>
                      <a:pt x="2226" y="2463"/>
                      <a:pt x="2274" y="2420"/>
                    </a:cubicBezTo>
                    <a:cubicBezTo>
                      <a:pt x="2301" y="2404"/>
                      <a:pt x="2328" y="2361"/>
                      <a:pt x="2339" y="2323"/>
                    </a:cubicBezTo>
                    <a:lnTo>
                      <a:pt x="2344" y="2302"/>
                    </a:lnTo>
                    <a:cubicBezTo>
                      <a:pt x="2414" y="2162"/>
                      <a:pt x="2419" y="2098"/>
                      <a:pt x="2274" y="1979"/>
                    </a:cubicBezTo>
                    <a:lnTo>
                      <a:pt x="2237" y="1952"/>
                    </a:lnTo>
                    <a:cubicBezTo>
                      <a:pt x="2021" y="1775"/>
                      <a:pt x="1817" y="1630"/>
                      <a:pt x="1602" y="1501"/>
                    </a:cubicBezTo>
                    <a:cubicBezTo>
                      <a:pt x="1581" y="1490"/>
                      <a:pt x="1559" y="1474"/>
                      <a:pt x="1548" y="1463"/>
                    </a:cubicBezTo>
                    <a:lnTo>
                      <a:pt x="1538" y="1452"/>
                    </a:lnTo>
                    <a:cubicBezTo>
                      <a:pt x="1548" y="1442"/>
                      <a:pt x="1548" y="1426"/>
                      <a:pt x="1554" y="1415"/>
                    </a:cubicBezTo>
                    <a:lnTo>
                      <a:pt x="1602" y="1329"/>
                    </a:lnTo>
                    <a:cubicBezTo>
                      <a:pt x="1656" y="1216"/>
                      <a:pt x="1715" y="1108"/>
                      <a:pt x="1774" y="1001"/>
                    </a:cubicBezTo>
                    <a:cubicBezTo>
                      <a:pt x="1833" y="888"/>
                      <a:pt x="1903" y="780"/>
                      <a:pt x="1962" y="673"/>
                    </a:cubicBezTo>
                    <a:lnTo>
                      <a:pt x="2145" y="350"/>
                    </a:lnTo>
                    <a:cubicBezTo>
                      <a:pt x="2172" y="313"/>
                      <a:pt x="2183" y="264"/>
                      <a:pt x="2204" y="216"/>
                    </a:cubicBezTo>
                    <a:cubicBezTo>
                      <a:pt x="2210" y="194"/>
                      <a:pt x="2226" y="178"/>
                      <a:pt x="2231" y="151"/>
                    </a:cubicBezTo>
                    <a:lnTo>
                      <a:pt x="2237" y="13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836625" y="838075"/>
                <a:ext cx="103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00" extrusionOk="0">
                    <a:moveTo>
                      <a:pt x="331" y="1"/>
                    </a:moveTo>
                    <a:cubicBezTo>
                      <a:pt x="308" y="1"/>
                      <a:pt x="283" y="7"/>
                      <a:pt x="258" y="20"/>
                    </a:cubicBezTo>
                    <a:cubicBezTo>
                      <a:pt x="178" y="68"/>
                      <a:pt x="92" y="111"/>
                      <a:pt x="33" y="192"/>
                    </a:cubicBezTo>
                    <a:cubicBezTo>
                      <a:pt x="27" y="208"/>
                      <a:pt x="16" y="219"/>
                      <a:pt x="16" y="229"/>
                    </a:cubicBezTo>
                    <a:lnTo>
                      <a:pt x="16" y="240"/>
                    </a:lnTo>
                    <a:lnTo>
                      <a:pt x="0" y="299"/>
                    </a:lnTo>
                    <a:lnTo>
                      <a:pt x="59" y="289"/>
                    </a:lnTo>
                    <a:cubicBezTo>
                      <a:pt x="151" y="262"/>
                      <a:pt x="301" y="186"/>
                      <a:pt x="403" y="106"/>
                    </a:cubicBezTo>
                    <a:cubicBezTo>
                      <a:pt x="414" y="95"/>
                      <a:pt x="414" y="74"/>
                      <a:pt x="414" y="57"/>
                    </a:cubicBezTo>
                    <a:lnTo>
                      <a:pt x="414" y="47"/>
                    </a:lnTo>
                    <a:lnTo>
                      <a:pt x="403" y="30"/>
                    </a:lnTo>
                    <a:cubicBezTo>
                      <a:pt x="383" y="10"/>
                      <a:pt x="358" y="1"/>
                      <a:pt x="3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838775" y="840825"/>
                <a:ext cx="114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3" extrusionOk="0">
                    <a:moveTo>
                      <a:pt x="385" y="1"/>
                    </a:moveTo>
                    <a:cubicBezTo>
                      <a:pt x="360" y="1"/>
                      <a:pt x="340" y="13"/>
                      <a:pt x="323" y="23"/>
                    </a:cubicBezTo>
                    <a:lnTo>
                      <a:pt x="301" y="23"/>
                    </a:lnTo>
                    <a:cubicBezTo>
                      <a:pt x="172" y="82"/>
                      <a:pt x="135" y="119"/>
                      <a:pt x="76" y="205"/>
                    </a:cubicBezTo>
                    <a:lnTo>
                      <a:pt x="0" y="313"/>
                    </a:lnTo>
                    <a:lnTo>
                      <a:pt x="113" y="259"/>
                    </a:lnTo>
                    <a:cubicBezTo>
                      <a:pt x="145" y="243"/>
                      <a:pt x="172" y="232"/>
                      <a:pt x="210" y="216"/>
                    </a:cubicBezTo>
                    <a:cubicBezTo>
                      <a:pt x="291" y="184"/>
                      <a:pt x="360" y="152"/>
                      <a:pt x="436" y="98"/>
                    </a:cubicBezTo>
                    <a:cubicBezTo>
                      <a:pt x="457" y="82"/>
                      <a:pt x="452" y="66"/>
                      <a:pt x="452" y="50"/>
                    </a:cubicBezTo>
                    <a:lnTo>
                      <a:pt x="452" y="23"/>
                    </a:lnTo>
                    <a:lnTo>
                      <a:pt x="436" y="17"/>
                    </a:lnTo>
                    <a:cubicBezTo>
                      <a:pt x="417" y="5"/>
                      <a:pt x="401" y="1"/>
                      <a:pt x="38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32850" y="836075"/>
                <a:ext cx="91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9" extrusionOk="0">
                    <a:moveTo>
                      <a:pt x="252" y="1"/>
                    </a:moveTo>
                    <a:cubicBezTo>
                      <a:pt x="241" y="1"/>
                      <a:pt x="230" y="5"/>
                      <a:pt x="216" y="14"/>
                    </a:cubicBezTo>
                    <a:cubicBezTo>
                      <a:pt x="167" y="46"/>
                      <a:pt x="124" y="84"/>
                      <a:pt x="76" y="121"/>
                    </a:cubicBezTo>
                    <a:cubicBezTo>
                      <a:pt x="60" y="132"/>
                      <a:pt x="54" y="137"/>
                      <a:pt x="49" y="154"/>
                    </a:cubicBezTo>
                    <a:cubicBezTo>
                      <a:pt x="49" y="159"/>
                      <a:pt x="44" y="164"/>
                      <a:pt x="44" y="164"/>
                    </a:cubicBezTo>
                    <a:lnTo>
                      <a:pt x="1" y="229"/>
                    </a:lnTo>
                    <a:lnTo>
                      <a:pt x="76" y="213"/>
                    </a:lnTo>
                    <a:cubicBezTo>
                      <a:pt x="210" y="207"/>
                      <a:pt x="237" y="186"/>
                      <a:pt x="339" y="100"/>
                    </a:cubicBezTo>
                    <a:lnTo>
                      <a:pt x="366" y="73"/>
                    </a:lnTo>
                    <a:lnTo>
                      <a:pt x="329" y="46"/>
                    </a:lnTo>
                    <a:cubicBezTo>
                      <a:pt x="293" y="17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20"/>
            <p:cNvGrpSpPr/>
            <p:nvPr/>
          </p:nvGrpSpPr>
          <p:grpSpPr>
            <a:xfrm>
              <a:off x="2857833" y="4425534"/>
              <a:ext cx="627228" cy="614662"/>
              <a:chOff x="2669400" y="1610725"/>
              <a:chExt cx="167225" cy="163875"/>
            </a:xfrm>
          </p:grpSpPr>
          <p:sp>
            <p:nvSpPr>
              <p:cNvPr id="866" name="Google Shape;866;p20"/>
              <p:cNvSpPr/>
              <p:nvPr/>
            </p:nvSpPr>
            <p:spPr>
              <a:xfrm>
                <a:off x="2669400" y="1610725"/>
                <a:ext cx="1672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555" extrusionOk="0">
                    <a:moveTo>
                      <a:pt x="6452" y="242"/>
                    </a:moveTo>
                    <a:cubicBezTo>
                      <a:pt x="6409" y="377"/>
                      <a:pt x="6372" y="506"/>
                      <a:pt x="6339" y="630"/>
                    </a:cubicBezTo>
                    <a:lnTo>
                      <a:pt x="6313" y="678"/>
                    </a:lnTo>
                    <a:lnTo>
                      <a:pt x="6339" y="699"/>
                    </a:lnTo>
                    <a:lnTo>
                      <a:pt x="6313" y="705"/>
                    </a:lnTo>
                    <a:cubicBezTo>
                      <a:pt x="6313" y="705"/>
                      <a:pt x="6313" y="710"/>
                      <a:pt x="6318" y="721"/>
                    </a:cubicBezTo>
                    <a:cubicBezTo>
                      <a:pt x="6313" y="737"/>
                      <a:pt x="6302" y="753"/>
                      <a:pt x="6302" y="775"/>
                    </a:cubicBezTo>
                    <a:cubicBezTo>
                      <a:pt x="6286" y="764"/>
                      <a:pt x="6270" y="759"/>
                      <a:pt x="6248" y="753"/>
                    </a:cubicBezTo>
                    <a:cubicBezTo>
                      <a:pt x="6189" y="730"/>
                      <a:pt x="6122" y="708"/>
                      <a:pt x="6045" y="708"/>
                    </a:cubicBezTo>
                    <a:cubicBezTo>
                      <a:pt x="6030" y="708"/>
                      <a:pt x="6016" y="709"/>
                      <a:pt x="6001" y="710"/>
                    </a:cubicBezTo>
                    <a:lnTo>
                      <a:pt x="5963" y="721"/>
                    </a:lnTo>
                    <a:lnTo>
                      <a:pt x="5979" y="759"/>
                    </a:lnTo>
                    <a:cubicBezTo>
                      <a:pt x="5979" y="764"/>
                      <a:pt x="5985" y="775"/>
                      <a:pt x="5985" y="780"/>
                    </a:cubicBezTo>
                    <a:cubicBezTo>
                      <a:pt x="5995" y="802"/>
                      <a:pt x="6001" y="818"/>
                      <a:pt x="6022" y="834"/>
                    </a:cubicBezTo>
                    <a:cubicBezTo>
                      <a:pt x="6054" y="861"/>
                      <a:pt x="6092" y="882"/>
                      <a:pt x="6130" y="893"/>
                    </a:cubicBezTo>
                    <a:cubicBezTo>
                      <a:pt x="6162" y="909"/>
                      <a:pt x="6189" y="920"/>
                      <a:pt x="6221" y="936"/>
                    </a:cubicBezTo>
                    <a:lnTo>
                      <a:pt x="6243" y="941"/>
                    </a:lnTo>
                    <a:cubicBezTo>
                      <a:pt x="6227" y="995"/>
                      <a:pt x="6210" y="1049"/>
                      <a:pt x="6189" y="1097"/>
                    </a:cubicBezTo>
                    <a:cubicBezTo>
                      <a:pt x="6184" y="1113"/>
                      <a:pt x="6167" y="1140"/>
                      <a:pt x="6162" y="1162"/>
                    </a:cubicBezTo>
                    <a:cubicBezTo>
                      <a:pt x="6135" y="1162"/>
                      <a:pt x="6114" y="1156"/>
                      <a:pt x="6081" y="1146"/>
                    </a:cubicBezTo>
                    <a:cubicBezTo>
                      <a:pt x="6054" y="1139"/>
                      <a:pt x="6022" y="1130"/>
                      <a:pt x="5988" y="1130"/>
                    </a:cubicBezTo>
                    <a:cubicBezTo>
                      <a:pt x="5969" y="1130"/>
                      <a:pt x="5950" y="1133"/>
                      <a:pt x="5931" y="1140"/>
                    </a:cubicBezTo>
                    <a:lnTo>
                      <a:pt x="5850" y="1167"/>
                    </a:lnTo>
                    <a:lnTo>
                      <a:pt x="6108" y="1280"/>
                    </a:lnTo>
                    <a:cubicBezTo>
                      <a:pt x="6103" y="1334"/>
                      <a:pt x="6081" y="1382"/>
                      <a:pt x="6060" y="1431"/>
                    </a:cubicBezTo>
                    <a:cubicBezTo>
                      <a:pt x="6054" y="1452"/>
                      <a:pt x="6049" y="1463"/>
                      <a:pt x="6038" y="1484"/>
                    </a:cubicBezTo>
                    <a:lnTo>
                      <a:pt x="5759" y="1436"/>
                    </a:lnTo>
                    <a:lnTo>
                      <a:pt x="5807" y="1506"/>
                    </a:lnTo>
                    <a:cubicBezTo>
                      <a:pt x="5813" y="1517"/>
                      <a:pt x="5818" y="1522"/>
                      <a:pt x="5823" y="1533"/>
                    </a:cubicBezTo>
                    <a:cubicBezTo>
                      <a:pt x="5839" y="1549"/>
                      <a:pt x="5845" y="1565"/>
                      <a:pt x="5861" y="1576"/>
                    </a:cubicBezTo>
                    <a:lnTo>
                      <a:pt x="5958" y="1640"/>
                    </a:lnTo>
                    <a:lnTo>
                      <a:pt x="5979" y="1651"/>
                    </a:lnTo>
                    <a:cubicBezTo>
                      <a:pt x="5968" y="1705"/>
                      <a:pt x="5952" y="1753"/>
                      <a:pt x="5925" y="1807"/>
                    </a:cubicBezTo>
                    <a:cubicBezTo>
                      <a:pt x="5888" y="1807"/>
                      <a:pt x="5850" y="1802"/>
                      <a:pt x="5813" y="1785"/>
                    </a:cubicBezTo>
                    <a:cubicBezTo>
                      <a:pt x="5770" y="1775"/>
                      <a:pt x="5727" y="1769"/>
                      <a:pt x="5678" y="1769"/>
                    </a:cubicBezTo>
                    <a:lnTo>
                      <a:pt x="5603" y="1769"/>
                    </a:lnTo>
                    <a:lnTo>
                      <a:pt x="5651" y="1818"/>
                    </a:lnTo>
                    <a:cubicBezTo>
                      <a:pt x="5700" y="1871"/>
                      <a:pt x="5759" y="1893"/>
                      <a:pt x="5813" y="1914"/>
                    </a:cubicBezTo>
                    <a:cubicBezTo>
                      <a:pt x="5839" y="1920"/>
                      <a:pt x="5861" y="1925"/>
                      <a:pt x="5877" y="1941"/>
                    </a:cubicBezTo>
                    <a:cubicBezTo>
                      <a:pt x="5861" y="2027"/>
                      <a:pt x="5834" y="2103"/>
                      <a:pt x="5796" y="2178"/>
                    </a:cubicBezTo>
                    <a:cubicBezTo>
                      <a:pt x="5780" y="2178"/>
                      <a:pt x="5759" y="2162"/>
                      <a:pt x="5732" y="2156"/>
                    </a:cubicBezTo>
                    <a:cubicBezTo>
                      <a:pt x="5700" y="2141"/>
                      <a:pt x="5669" y="2131"/>
                      <a:pt x="5629" y="2131"/>
                    </a:cubicBezTo>
                    <a:cubicBezTo>
                      <a:pt x="5614" y="2131"/>
                      <a:pt x="5599" y="2132"/>
                      <a:pt x="5581" y="2135"/>
                    </a:cubicBezTo>
                    <a:lnTo>
                      <a:pt x="5544" y="2151"/>
                    </a:lnTo>
                    <a:lnTo>
                      <a:pt x="5565" y="2189"/>
                    </a:lnTo>
                    <a:cubicBezTo>
                      <a:pt x="5597" y="2242"/>
                      <a:pt x="5646" y="2269"/>
                      <a:pt x="5700" y="2296"/>
                    </a:cubicBezTo>
                    <a:cubicBezTo>
                      <a:pt x="5716" y="2307"/>
                      <a:pt x="5732" y="2318"/>
                      <a:pt x="5753" y="2323"/>
                    </a:cubicBezTo>
                    <a:cubicBezTo>
                      <a:pt x="5727" y="2404"/>
                      <a:pt x="5705" y="2479"/>
                      <a:pt x="5662" y="2554"/>
                    </a:cubicBezTo>
                    <a:cubicBezTo>
                      <a:pt x="5651" y="2549"/>
                      <a:pt x="5630" y="2533"/>
                      <a:pt x="5619" y="2527"/>
                    </a:cubicBezTo>
                    <a:cubicBezTo>
                      <a:pt x="5565" y="2495"/>
                      <a:pt x="5501" y="2457"/>
                      <a:pt x="5420" y="2457"/>
                    </a:cubicBezTo>
                    <a:lnTo>
                      <a:pt x="5377" y="2457"/>
                    </a:lnTo>
                    <a:lnTo>
                      <a:pt x="5393" y="2506"/>
                    </a:lnTo>
                    <a:cubicBezTo>
                      <a:pt x="5415" y="2560"/>
                      <a:pt x="5447" y="2587"/>
                      <a:pt x="5485" y="2608"/>
                    </a:cubicBezTo>
                    <a:lnTo>
                      <a:pt x="5501" y="2630"/>
                    </a:lnTo>
                    <a:cubicBezTo>
                      <a:pt x="5528" y="2646"/>
                      <a:pt x="5554" y="2667"/>
                      <a:pt x="5581" y="2694"/>
                    </a:cubicBezTo>
                    <a:lnTo>
                      <a:pt x="5603" y="2710"/>
                    </a:lnTo>
                    <a:cubicBezTo>
                      <a:pt x="5597" y="2775"/>
                      <a:pt x="5571" y="2828"/>
                      <a:pt x="5538" y="2898"/>
                    </a:cubicBezTo>
                    <a:cubicBezTo>
                      <a:pt x="5501" y="2888"/>
                      <a:pt x="5474" y="2877"/>
                      <a:pt x="5442" y="2871"/>
                    </a:cubicBezTo>
                    <a:cubicBezTo>
                      <a:pt x="5404" y="2855"/>
                      <a:pt x="5356" y="2834"/>
                      <a:pt x="5307" y="2834"/>
                    </a:cubicBezTo>
                    <a:lnTo>
                      <a:pt x="5286" y="2834"/>
                    </a:lnTo>
                    <a:lnTo>
                      <a:pt x="5275" y="2855"/>
                    </a:lnTo>
                    <a:cubicBezTo>
                      <a:pt x="5253" y="2898"/>
                      <a:pt x="5259" y="2931"/>
                      <a:pt x="5307" y="2957"/>
                    </a:cubicBezTo>
                    <a:cubicBezTo>
                      <a:pt x="5356" y="2984"/>
                      <a:pt x="5393" y="3011"/>
                      <a:pt x="5442" y="3038"/>
                    </a:cubicBezTo>
                    <a:lnTo>
                      <a:pt x="5474" y="3060"/>
                    </a:lnTo>
                    <a:cubicBezTo>
                      <a:pt x="5463" y="3113"/>
                      <a:pt x="5436" y="3156"/>
                      <a:pt x="5415" y="3210"/>
                    </a:cubicBezTo>
                    <a:cubicBezTo>
                      <a:pt x="5409" y="3226"/>
                      <a:pt x="5404" y="3237"/>
                      <a:pt x="5404" y="3248"/>
                    </a:cubicBezTo>
                    <a:cubicBezTo>
                      <a:pt x="5377" y="3237"/>
                      <a:pt x="5356" y="3232"/>
                      <a:pt x="5329" y="3226"/>
                    </a:cubicBezTo>
                    <a:cubicBezTo>
                      <a:pt x="5287" y="3212"/>
                      <a:pt x="5253" y="3198"/>
                      <a:pt x="5203" y="3198"/>
                    </a:cubicBezTo>
                    <a:cubicBezTo>
                      <a:pt x="5195" y="3198"/>
                      <a:pt x="5187" y="3199"/>
                      <a:pt x="5178" y="3199"/>
                    </a:cubicBezTo>
                    <a:lnTo>
                      <a:pt x="5135" y="3205"/>
                    </a:lnTo>
                    <a:lnTo>
                      <a:pt x="5151" y="3248"/>
                    </a:lnTo>
                    <a:cubicBezTo>
                      <a:pt x="5178" y="3312"/>
                      <a:pt x="5232" y="3339"/>
                      <a:pt x="5280" y="3361"/>
                    </a:cubicBezTo>
                    <a:cubicBezTo>
                      <a:pt x="5302" y="3366"/>
                      <a:pt x="5323" y="3382"/>
                      <a:pt x="5334" y="3393"/>
                    </a:cubicBezTo>
                    <a:cubicBezTo>
                      <a:pt x="5307" y="3490"/>
                      <a:pt x="5270" y="3581"/>
                      <a:pt x="5227" y="3667"/>
                    </a:cubicBezTo>
                    <a:lnTo>
                      <a:pt x="5017" y="3533"/>
                    </a:lnTo>
                    <a:lnTo>
                      <a:pt x="5033" y="3608"/>
                    </a:lnTo>
                    <a:cubicBezTo>
                      <a:pt x="5044" y="3683"/>
                      <a:pt x="5054" y="3689"/>
                      <a:pt x="5167" y="3812"/>
                    </a:cubicBezTo>
                    <a:cubicBezTo>
                      <a:pt x="5162" y="3850"/>
                      <a:pt x="5141" y="3882"/>
                      <a:pt x="5124" y="3925"/>
                    </a:cubicBezTo>
                    <a:cubicBezTo>
                      <a:pt x="5119" y="3931"/>
                      <a:pt x="5119" y="3947"/>
                      <a:pt x="5114" y="3952"/>
                    </a:cubicBezTo>
                    <a:cubicBezTo>
                      <a:pt x="5098" y="3952"/>
                      <a:pt x="5087" y="3947"/>
                      <a:pt x="5071" y="3931"/>
                    </a:cubicBezTo>
                    <a:cubicBezTo>
                      <a:pt x="5060" y="3925"/>
                      <a:pt x="5054" y="3920"/>
                      <a:pt x="5038" y="3909"/>
                    </a:cubicBezTo>
                    <a:cubicBezTo>
                      <a:pt x="5033" y="3904"/>
                      <a:pt x="5028" y="3904"/>
                      <a:pt x="5017" y="3898"/>
                    </a:cubicBezTo>
                    <a:cubicBezTo>
                      <a:pt x="4990" y="3882"/>
                      <a:pt x="4958" y="3866"/>
                      <a:pt x="4909" y="3866"/>
                    </a:cubicBezTo>
                    <a:lnTo>
                      <a:pt x="4866" y="3871"/>
                    </a:lnTo>
                    <a:lnTo>
                      <a:pt x="4882" y="3909"/>
                    </a:lnTo>
                    <a:cubicBezTo>
                      <a:pt x="4909" y="3974"/>
                      <a:pt x="4958" y="4011"/>
                      <a:pt x="5001" y="4038"/>
                    </a:cubicBezTo>
                    <a:cubicBezTo>
                      <a:pt x="5017" y="4060"/>
                      <a:pt x="5044" y="4070"/>
                      <a:pt x="5060" y="4092"/>
                    </a:cubicBezTo>
                    <a:cubicBezTo>
                      <a:pt x="5038" y="4167"/>
                      <a:pt x="5006" y="4242"/>
                      <a:pt x="4974" y="4312"/>
                    </a:cubicBezTo>
                    <a:lnTo>
                      <a:pt x="4694" y="4178"/>
                    </a:lnTo>
                    <a:lnTo>
                      <a:pt x="4737" y="4269"/>
                    </a:lnTo>
                    <a:cubicBezTo>
                      <a:pt x="4770" y="4334"/>
                      <a:pt x="4818" y="4377"/>
                      <a:pt x="4866" y="4409"/>
                    </a:cubicBezTo>
                    <a:cubicBezTo>
                      <a:pt x="4882" y="4420"/>
                      <a:pt x="4904" y="4441"/>
                      <a:pt x="4920" y="4457"/>
                    </a:cubicBezTo>
                    <a:lnTo>
                      <a:pt x="4850" y="4619"/>
                    </a:lnTo>
                    <a:lnTo>
                      <a:pt x="4587" y="4484"/>
                    </a:lnTo>
                    <a:lnTo>
                      <a:pt x="4608" y="4554"/>
                    </a:lnTo>
                    <a:cubicBezTo>
                      <a:pt x="4630" y="4619"/>
                      <a:pt x="4662" y="4651"/>
                      <a:pt x="4689" y="4678"/>
                    </a:cubicBezTo>
                    <a:lnTo>
                      <a:pt x="4705" y="4689"/>
                    </a:lnTo>
                    <a:cubicBezTo>
                      <a:pt x="4721" y="4710"/>
                      <a:pt x="4743" y="4726"/>
                      <a:pt x="4770" y="4742"/>
                    </a:cubicBezTo>
                    <a:lnTo>
                      <a:pt x="4791" y="4759"/>
                    </a:lnTo>
                    <a:cubicBezTo>
                      <a:pt x="4775" y="4823"/>
                      <a:pt x="4748" y="4893"/>
                      <a:pt x="4716" y="4957"/>
                    </a:cubicBezTo>
                    <a:cubicBezTo>
                      <a:pt x="4710" y="4974"/>
                      <a:pt x="4710" y="4979"/>
                      <a:pt x="4705" y="4995"/>
                    </a:cubicBezTo>
                    <a:cubicBezTo>
                      <a:pt x="4689" y="4984"/>
                      <a:pt x="4667" y="4979"/>
                      <a:pt x="4657" y="4968"/>
                    </a:cubicBezTo>
                    <a:cubicBezTo>
                      <a:pt x="4624" y="4947"/>
                      <a:pt x="4581" y="4925"/>
                      <a:pt x="4533" y="4920"/>
                    </a:cubicBezTo>
                    <a:lnTo>
                      <a:pt x="4479" y="4914"/>
                    </a:lnTo>
                    <a:lnTo>
                      <a:pt x="4479" y="4914"/>
                    </a:lnTo>
                    <a:lnTo>
                      <a:pt x="4501" y="4957"/>
                    </a:lnTo>
                    <a:cubicBezTo>
                      <a:pt x="4528" y="5022"/>
                      <a:pt x="4571" y="5054"/>
                      <a:pt x="4608" y="5087"/>
                    </a:cubicBezTo>
                    <a:cubicBezTo>
                      <a:pt x="4630" y="5103"/>
                      <a:pt x="4641" y="5113"/>
                      <a:pt x="4657" y="5130"/>
                    </a:cubicBezTo>
                    <a:lnTo>
                      <a:pt x="4608" y="5264"/>
                    </a:lnTo>
                    <a:cubicBezTo>
                      <a:pt x="4598" y="5253"/>
                      <a:pt x="4581" y="5253"/>
                      <a:pt x="4571" y="5248"/>
                    </a:cubicBezTo>
                    <a:cubicBezTo>
                      <a:pt x="4528" y="5226"/>
                      <a:pt x="4495" y="5216"/>
                      <a:pt x="4447" y="5189"/>
                    </a:cubicBezTo>
                    <a:lnTo>
                      <a:pt x="4302" y="5113"/>
                    </a:lnTo>
                    <a:lnTo>
                      <a:pt x="4334" y="5194"/>
                    </a:lnTo>
                    <a:cubicBezTo>
                      <a:pt x="4361" y="5264"/>
                      <a:pt x="4399" y="5291"/>
                      <a:pt x="4425" y="5318"/>
                    </a:cubicBezTo>
                    <a:cubicBezTo>
                      <a:pt x="4436" y="5323"/>
                      <a:pt x="4442" y="5323"/>
                      <a:pt x="4447" y="5328"/>
                    </a:cubicBezTo>
                    <a:cubicBezTo>
                      <a:pt x="4474" y="5350"/>
                      <a:pt x="4501" y="5377"/>
                      <a:pt x="4528" y="5398"/>
                    </a:cubicBezTo>
                    <a:lnTo>
                      <a:pt x="4549" y="5409"/>
                    </a:lnTo>
                    <a:lnTo>
                      <a:pt x="4544" y="5425"/>
                    </a:lnTo>
                    <a:cubicBezTo>
                      <a:pt x="4538" y="5452"/>
                      <a:pt x="4528" y="5468"/>
                      <a:pt x="4522" y="5490"/>
                    </a:cubicBezTo>
                    <a:cubicBezTo>
                      <a:pt x="4517" y="5511"/>
                      <a:pt x="4501" y="5533"/>
                      <a:pt x="4495" y="5549"/>
                    </a:cubicBezTo>
                    <a:lnTo>
                      <a:pt x="4495" y="5560"/>
                    </a:lnTo>
                    <a:cubicBezTo>
                      <a:pt x="4479" y="5549"/>
                      <a:pt x="4463" y="5543"/>
                      <a:pt x="4447" y="5538"/>
                    </a:cubicBezTo>
                    <a:cubicBezTo>
                      <a:pt x="4403" y="5518"/>
                      <a:pt x="4354" y="5494"/>
                      <a:pt x="4297" y="5494"/>
                    </a:cubicBezTo>
                    <a:cubicBezTo>
                      <a:pt x="4292" y="5494"/>
                      <a:pt x="4286" y="5495"/>
                      <a:pt x="4280" y="5495"/>
                    </a:cubicBezTo>
                    <a:lnTo>
                      <a:pt x="4227" y="5506"/>
                    </a:lnTo>
                    <a:lnTo>
                      <a:pt x="4259" y="5549"/>
                    </a:lnTo>
                    <a:cubicBezTo>
                      <a:pt x="4291" y="5597"/>
                      <a:pt x="4339" y="5630"/>
                      <a:pt x="4382" y="5656"/>
                    </a:cubicBezTo>
                    <a:cubicBezTo>
                      <a:pt x="4409" y="5678"/>
                      <a:pt x="4425" y="5694"/>
                      <a:pt x="4447" y="5710"/>
                    </a:cubicBezTo>
                    <a:lnTo>
                      <a:pt x="4253" y="6318"/>
                    </a:lnTo>
                    <a:cubicBezTo>
                      <a:pt x="4227" y="6302"/>
                      <a:pt x="4200" y="6285"/>
                      <a:pt x="4167" y="6264"/>
                    </a:cubicBezTo>
                    <a:cubicBezTo>
                      <a:pt x="4141" y="6242"/>
                      <a:pt x="4114" y="6221"/>
                      <a:pt x="4087" y="6210"/>
                    </a:cubicBezTo>
                    <a:cubicBezTo>
                      <a:pt x="4038" y="6183"/>
                      <a:pt x="3990" y="6156"/>
                      <a:pt x="3952" y="6130"/>
                    </a:cubicBezTo>
                    <a:cubicBezTo>
                      <a:pt x="3936" y="6124"/>
                      <a:pt x="3925" y="6108"/>
                      <a:pt x="3904" y="6103"/>
                    </a:cubicBezTo>
                    <a:cubicBezTo>
                      <a:pt x="3904" y="6097"/>
                      <a:pt x="3904" y="6086"/>
                      <a:pt x="3915" y="6076"/>
                    </a:cubicBezTo>
                    <a:cubicBezTo>
                      <a:pt x="3931" y="6054"/>
                      <a:pt x="3942" y="6033"/>
                      <a:pt x="3936" y="6000"/>
                    </a:cubicBezTo>
                    <a:lnTo>
                      <a:pt x="3931" y="5974"/>
                    </a:lnTo>
                    <a:lnTo>
                      <a:pt x="3904" y="5974"/>
                    </a:lnTo>
                    <a:cubicBezTo>
                      <a:pt x="3899" y="5974"/>
                      <a:pt x="3877" y="5974"/>
                      <a:pt x="3861" y="5979"/>
                    </a:cubicBezTo>
                    <a:cubicBezTo>
                      <a:pt x="3845" y="5995"/>
                      <a:pt x="3823" y="6017"/>
                      <a:pt x="3796" y="6033"/>
                    </a:cubicBezTo>
                    <a:lnTo>
                      <a:pt x="3791" y="6043"/>
                    </a:lnTo>
                    <a:lnTo>
                      <a:pt x="3587" y="5920"/>
                    </a:lnTo>
                    <a:cubicBezTo>
                      <a:pt x="3592" y="5898"/>
                      <a:pt x="3608" y="5888"/>
                      <a:pt x="3619" y="5871"/>
                    </a:cubicBezTo>
                    <a:cubicBezTo>
                      <a:pt x="3641" y="5845"/>
                      <a:pt x="3662" y="5818"/>
                      <a:pt x="3667" y="5785"/>
                    </a:cubicBezTo>
                    <a:lnTo>
                      <a:pt x="3684" y="5737"/>
                    </a:lnTo>
                    <a:lnTo>
                      <a:pt x="3630" y="5748"/>
                    </a:lnTo>
                    <a:cubicBezTo>
                      <a:pt x="3576" y="5759"/>
                      <a:pt x="3549" y="5785"/>
                      <a:pt x="3522" y="5818"/>
                    </a:cubicBezTo>
                    <a:lnTo>
                      <a:pt x="3479" y="5861"/>
                    </a:lnTo>
                    <a:cubicBezTo>
                      <a:pt x="3447" y="5845"/>
                      <a:pt x="3415" y="5828"/>
                      <a:pt x="3382" y="5802"/>
                    </a:cubicBezTo>
                    <a:cubicBezTo>
                      <a:pt x="3372" y="5791"/>
                      <a:pt x="3361" y="5785"/>
                      <a:pt x="3356" y="5780"/>
                    </a:cubicBezTo>
                    <a:cubicBezTo>
                      <a:pt x="3356" y="5775"/>
                      <a:pt x="3356" y="5764"/>
                      <a:pt x="3366" y="5753"/>
                    </a:cubicBezTo>
                    <a:cubicBezTo>
                      <a:pt x="3382" y="5732"/>
                      <a:pt x="3393" y="5705"/>
                      <a:pt x="3382" y="5667"/>
                    </a:cubicBezTo>
                    <a:lnTo>
                      <a:pt x="3372" y="5640"/>
                    </a:lnTo>
                    <a:lnTo>
                      <a:pt x="3345" y="5640"/>
                    </a:lnTo>
                    <a:cubicBezTo>
                      <a:pt x="3313" y="5646"/>
                      <a:pt x="3291" y="5667"/>
                      <a:pt x="3275" y="5678"/>
                    </a:cubicBezTo>
                    <a:cubicBezTo>
                      <a:pt x="3264" y="5683"/>
                      <a:pt x="3253" y="5699"/>
                      <a:pt x="3248" y="5699"/>
                    </a:cubicBezTo>
                    <a:cubicBezTo>
                      <a:pt x="3184" y="5678"/>
                      <a:pt x="3130" y="5646"/>
                      <a:pt x="3065" y="5597"/>
                    </a:cubicBezTo>
                    <a:lnTo>
                      <a:pt x="3124" y="5479"/>
                    </a:lnTo>
                    <a:lnTo>
                      <a:pt x="3114" y="5457"/>
                    </a:lnTo>
                    <a:cubicBezTo>
                      <a:pt x="3098" y="5436"/>
                      <a:pt x="3076" y="5436"/>
                      <a:pt x="3065" y="5436"/>
                    </a:cubicBezTo>
                    <a:cubicBezTo>
                      <a:pt x="3038" y="5436"/>
                      <a:pt x="3022" y="5457"/>
                      <a:pt x="3012" y="5463"/>
                    </a:cubicBezTo>
                    <a:cubicBezTo>
                      <a:pt x="2990" y="5484"/>
                      <a:pt x="2979" y="5506"/>
                      <a:pt x="2958" y="5522"/>
                    </a:cubicBezTo>
                    <a:lnTo>
                      <a:pt x="2952" y="5533"/>
                    </a:lnTo>
                    <a:lnTo>
                      <a:pt x="2931" y="5522"/>
                    </a:lnTo>
                    <a:cubicBezTo>
                      <a:pt x="2904" y="5511"/>
                      <a:pt x="2882" y="5495"/>
                      <a:pt x="2856" y="5490"/>
                    </a:cubicBezTo>
                    <a:lnTo>
                      <a:pt x="2796" y="5452"/>
                    </a:lnTo>
                    <a:lnTo>
                      <a:pt x="2791" y="5441"/>
                    </a:lnTo>
                    <a:lnTo>
                      <a:pt x="2872" y="5275"/>
                    </a:lnTo>
                    <a:lnTo>
                      <a:pt x="2872" y="5275"/>
                    </a:lnTo>
                    <a:lnTo>
                      <a:pt x="2807" y="5291"/>
                    </a:lnTo>
                    <a:cubicBezTo>
                      <a:pt x="2764" y="5296"/>
                      <a:pt x="2727" y="5328"/>
                      <a:pt x="2710" y="5350"/>
                    </a:cubicBezTo>
                    <a:cubicBezTo>
                      <a:pt x="2694" y="5361"/>
                      <a:pt x="2689" y="5371"/>
                      <a:pt x="2673" y="5377"/>
                    </a:cubicBezTo>
                    <a:cubicBezTo>
                      <a:pt x="2614" y="5355"/>
                      <a:pt x="2560" y="5323"/>
                      <a:pt x="2506" y="5291"/>
                    </a:cubicBezTo>
                    <a:cubicBezTo>
                      <a:pt x="2495" y="5275"/>
                      <a:pt x="2474" y="5269"/>
                      <a:pt x="2458" y="5253"/>
                    </a:cubicBezTo>
                    <a:cubicBezTo>
                      <a:pt x="2474" y="5242"/>
                      <a:pt x="2479" y="5221"/>
                      <a:pt x="2495" y="5210"/>
                    </a:cubicBezTo>
                    <a:cubicBezTo>
                      <a:pt x="2528" y="5162"/>
                      <a:pt x="2560" y="5113"/>
                      <a:pt x="2576" y="5060"/>
                    </a:cubicBezTo>
                    <a:lnTo>
                      <a:pt x="2592" y="5000"/>
                    </a:lnTo>
                    <a:lnTo>
                      <a:pt x="2533" y="5022"/>
                    </a:lnTo>
                    <a:cubicBezTo>
                      <a:pt x="2458" y="5049"/>
                      <a:pt x="2458" y="5049"/>
                      <a:pt x="2404" y="5103"/>
                    </a:cubicBezTo>
                    <a:cubicBezTo>
                      <a:pt x="2388" y="5119"/>
                      <a:pt x="2366" y="5140"/>
                      <a:pt x="2345" y="5167"/>
                    </a:cubicBezTo>
                    <a:lnTo>
                      <a:pt x="2334" y="5189"/>
                    </a:lnTo>
                    <a:lnTo>
                      <a:pt x="2291" y="5167"/>
                    </a:lnTo>
                    <a:cubicBezTo>
                      <a:pt x="2253" y="5146"/>
                      <a:pt x="2210" y="5119"/>
                      <a:pt x="2173" y="5103"/>
                    </a:cubicBezTo>
                    <a:lnTo>
                      <a:pt x="2135" y="5081"/>
                    </a:lnTo>
                    <a:cubicBezTo>
                      <a:pt x="2146" y="5054"/>
                      <a:pt x="2162" y="5027"/>
                      <a:pt x="2178" y="5000"/>
                    </a:cubicBezTo>
                    <a:cubicBezTo>
                      <a:pt x="2205" y="4957"/>
                      <a:pt x="2232" y="4914"/>
                      <a:pt x="2237" y="4850"/>
                    </a:cubicBezTo>
                    <a:lnTo>
                      <a:pt x="2253" y="4780"/>
                    </a:lnTo>
                    <a:lnTo>
                      <a:pt x="2189" y="4818"/>
                    </a:lnTo>
                    <a:cubicBezTo>
                      <a:pt x="2135" y="4850"/>
                      <a:pt x="2098" y="4898"/>
                      <a:pt x="2065" y="4947"/>
                    </a:cubicBezTo>
                    <a:cubicBezTo>
                      <a:pt x="2049" y="4968"/>
                      <a:pt x="2028" y="4984"/>
                      <a:pt x="2017" y="5006"/>
                    </a:cubicBezTo>
                    <a:cubicBezTo>
                      <a:pt x="1931" y="4968"/>
                      <a:pt x="1839" y="4920"/>
                      <a:pt x="1759" y="4866"/>
                    </a:cubicBezTo>
                    <a:cubicBezTo>
                      <a:pt x="1770" y="4845"/>
                      <a:pt x="1780" y="4834"/>
                      <a:pt x="1796" y="4812"/>
                    </a:cubicBezTo>
                    <a:cubicBezTo>
                      <a:pt x="1823" y="4769"/>
                      <a:pt x="1850" y="4732"/>
                      <a:pt x="1861" y="4673"/>
                    </a:cubicBezTo>
                    <a:lnTo>
                      <a:pt x="1877" y="4608"/>
                    </a:lnTo>
                    <a:lnTo>
                      <a:pt x="1813" y="4630"/>
                    </a:lnTo>
                    <a:cubicBezTo>
                      <a:pt x="1743" y="4656"/>
                      <a:pt x="1700" y="4705"/>
                      <a:pt x="1651" y="4753"/>
                    </a:cubicBezTo>
                    <a:lnTo>
                      <a:pt x="1619" y="4785"/>
                    </a:lnTo>
                    <a:cubicBezTo>
                      <a:pt x="1571" y="4769"/>
                      <a:pt x="1533" y="4742"/>
                      <a:pt x="1485" y="4716"/>
                    </a:cubicBezTo>
                    <a:cubicBezTo>
                      <a:pt x="1479" y="4710"/>
                      <a:pt x="1463" y="4705"/>
                      <a:pt x="1458" y="4705"/>
                    </a:cubicBezTo>
                    <a:cubicBezTo>
                      <a:pt x="1469" y="4678"/>
                      <a:pt x="1485" y="4651"/>
                      <a:pt x="1512" y="4624"/>
                    </a:cubicBezTo>
                    <a:cubicBezTo>
                      <a:pt x="1533" y="4597"/>
                      <a:pt x="1560" y="4565"/>
                      <a:pt x="1571" y="4522"/>
                    </a:cubicBezTo>
                    <a:lnTo>
                      <a:pt x="1592" y="4463"/>
                    </a:lnTo>
                    <a:lnTo>
                      <a:pt x="1533" y="4484"/>
                    </a:lnTo>
                    <a:cubicBezTo>
                      <a:pt x="1463" y="4500"/>
                      <a:pt x="1458" y="4500"/>
                      <a:pt x="1409" y="4549"/>
                    </a:cubicBezTo>
                    <a:cubicBezTo>
                      <a:pt x="1388" y="4570"/>
                      <a:pt x="1361" y="4592"/>
                      <a:pt x="1345" y="4619"/>
                    </a:cubicBezTo>
                    <a:lnTo>
                      <a:pt x="1323" y="4635"/>
                    </a:lnTo>
                    <a:cubicBezTo>
                      <a:pt x="1270" y="4619"/>
                      <a:pt x="1221" y="4592"/>
                      <a:pt x="1167" y="4565"/>
                    </a:cubicBezTo>
                    <a:cubicBezTo>
                      <a:pt x="1141" y="4549"/>
                      <a:pt x="1114" y="4538"/>
                      <a:pt x="1087" y="4517"/>
                    </a:cubicBezTo>
                    <a:cubicBezTo>
                      <a:pt x="1092" y="4500"/>
                      <a:pt x="1108" y="4495"/>
                      <a:pt x="1114" y="4484"/>
                    </a:cubicBezTo>
                    <a:cubicBezTo>
                      <a:pt x="1167" y="4420"/>
                      <a:pt x="1221" y="4366"/>
                      <a:pt x="1248" y="4302"/>
                    </a:cubicBezTo>
                    <a:lnTo>
                      <a:pt x="1253" y="4280"/>
                    </a:lnTo>
                    <a:lnTo>
                      <a:pt x="1243" y="4269"/>
                    </a:lnTo>
                    <a:cubicBezTo>
                      <a:pt x="1227" y="4248"/>
                      <a:pt x="1216" y="4242"/>
                      <a:pt x="1194" y="4242"/>
                    </a:cubicBezTo>
                    <a:cubicBezTo>
                      <a:pt x="1167" y="4242"/>
                      <a:pt x="1157" y="4253"/>
                      <a:pt x="1141" y="4259"/>
                    </a:cubicBezTo>
                    <a:lnTo>
                      <a:pt x="979" y="4404"/>
                    </a:lnTo>
                    <a:lnTo>
                      <a:pt x="942" y="4441"/>
                    </a:lnTo>
                    <a:cubicBezTo>
                      <a:pt x="915" y="4436"/>
                      <a:pt x="888" y="4414"/>
                      <a:pt x="850" y="4404"/>
                    </a:cubicBezTo>
                    <a:cubicBezTo>
                      <a:pt x="839" y="4393"/>
                      <a:pt x="818" y="4382"/>
                      <a:pt x="796" y="4377"/>
                    </a:cubicBezTo>
                    <a:cubicBezTo>
                      <a:pt x="807" y="4361"/>
                      <a:pt x="813" y="4350"/>
                      <a:pt x="829" y="4339"/>
                    </a:cubicBezTo>
                    <a:cubicBezTo>
                      <a:pt x="866" y="4285"/>
                      <a:pt x="909" y="4242"/>
                      <a:pt x="947" y="4189"/>
                    </a:cubicBezTo>
                    <a:lnTo>
                      <a:pt x="1001" y="4113"/>
                    </a:lnTo>
                    <a:lnTo>
                      <a:pt x="985" y="4092"/>
                    </a:lnTo>
                    <a:cubicBezTo>
                      <a:pt x="974" y="4070"/>
                      <a:pt x="958" y="4060"/>
                      <a:pt x="942" y="4060"/>
                    </a:cubicBezTo>
                    <a:cubicBezTo>
                      <a:pt x="938" y="4059"/>
                      <a:pt x="934" y="4059"/>
                      <a:pt x="931" y="4059"/>
                    </a:cubicBezTo>
                    <a:cubicBezTo>
                      <a:pt x="909" y="4059"/>
                      <a:pt x="893" y="4072"/>
                      <a:pt x="888" y="4081"/>
                    </a:cubicBezTo>
                    <a:cubicBezTo>
                      <a:pt x="839" y="4119"/>
                      <a:pt x="791" y="4167"/>
                      <a:pt x="743" y="4205"/>
                    </a:cubicBezTo>
                    <a:cubicBezTo>
                      <a:pt x="727" y="4226"/>
                      <a:pt x="705" y="4253"/>
                      <a:pt x="678" y="4275"/>
                    </a:cubicBezTo>
                    <a:lnTo>
                      <a:pt x="657" y="4296"/>
                    </a:lnTo>
                    <a:cubicBezTo>
                      <a:pt x="619" y="4285"/>
                      <a:pt x="587" y="4269"/>
                      <a:pt x="544" y="4242"/>
                    </a:cubicBezTo>
                    <a:cubicBezTo>
                      <a:pt x="522" y="4226"/>
                      <a:pt x="495" y="4216"/>
                      <a:pt x="474" y="4205"/>
                    </a:cubicBezTo>
                    <a:cubicBezTo>
                      <a:pt x="431" y="4189"/>
                      <a:pt x="382" y="4162"/>
                      <a:pt x="334" y="4140"/>
                    </a:cubicBezTo>
                    <a:cubicBezTo>
                      <a:pt x="329" y="4135"/>
                      <a:pt x="323" y="4135"/>
                      <a:pt x="307" y="4124"/>
                    </a:cubicBezTo>
                    <a:lnTo>
                      <a:pt x="377" y="4087"/>
                    </a:lnTo>
                    <a:lnTo>
                      <a:pt x="1565" y="3318"/>
                    </a:lnTo>
                    <a:cubicBezTo>
                      <a:pt x="1748" y="3199"/>
                      <a:pt x="1936" y="3087"/>
                      <a:pt x="2119" y="2963"/>
                    </a:cubicBezTo>
                    <a:cubicBezTo>
                      <a:pt x="2619" y="2635"/>
                      <a:pt x="3151" y="2296"/>
                      <a:pt x="3667" y="1974"/>
                    </a:cubicBezTo>
                    <a:cubicBezTo>
                      <a:pt x="3925" y="1812"/>
                      <a:pt x="4194" y="1651"/>
                      <a:pt x="4447" y="1501"/>
                    </a:cubicBezTo>
                    <a:cubicBezTo>
                      <a:pt x="4624" y="1393"/>
                      <a:pt x="4802" y="1291"/>
                      <a:pt x="4979" y="1183"/>
                    </a:cubicBezTo>
                    <a:cubicBezTo>
                      <a:pt x="5377" y="941"/>
                      <a:pt x="5780" y="683"/>
                      <a:pt x="6119" y="468"/>
                    </a:cubicBezTo>
                    <a:cubicBezTo>
                      <a:pt x="6194" y="425"/>
                      <a:pt x="6264" y="377"/>
                      <a:pt x="6329" y="328"/>
                    </a:cubicBezTo>
                    <a:cubicBezTo>
                      <a:pt x="6361" y="302"/>
                      <a:pt x="6399" y="280"/>
                      <a:pt x="6431" y="253"/>
                    </a:cubicBezTo>
                    <a:cubicBezTo>
                      <a:pt x="6436" y="248"/>
                      <a:pt x="6442" y="248"/>
                      <a:pt x="6452" y="242"/>
                    </a:cubicBezTo>
                    <a:close/>
                    <a:moveTo>
                      <a:pt x="6592" y="1"/>
                    </a:moveTo>
                    <a:cubicBezTo>
                      <a:pt x="6538" y="1"/>
                      <a:pt x="6501" y="22"/>
                      <a:pt x="6458" y="38"/>
                    </a:cubicBezTo>
                    <a:lnTo>
                      <a:pt x="6399" y="76"/>
                    </a:lnTo>
                    <a:cubicBezTo>
                      <a:pt x="6286" y="135"/>
                      <a:pt x="6162" y="194"/>
                      <a:pt x="6049" y="264"/>
                    </a:cubicBezTo>
                    <a:cubicBezTo>
                      <a:pt x="5270" y="710"/>
                      <a:pt x="4495" y="1194"/>
                      <a:pt x="3743" y="1656"/>
                    </a:cubicBezTo>
                    <a:lnTo>
                      <a:pt x="3468" y="1834"/>
                    </a:lnTo>
                    <a:cubicBezTo>
                      <a:pt x="3200" y="2001"/>
                      <a:pt x="2925" y="2178"/>
                      <a:pt x="2657" y="2345"/>
                    </a:cubicBezTo>
                    <a:cubicBezTo>
                      <a:pt x="2452" y="2474"/>
                      <a:pt x="2259" y="2597"/>
                      <a:pt x="2055" y="2721"/>
                    </a:cubicBezTo>
                    <a:cubicBezTo>
                      <a:pt x="1447" y="3113"/>
                      <a:pt x="786" y="3533"/>
                      <a:pt x="167" y="4011"/>
                    </a:cubicBezTo>
                    <a:lnTo>
                      <a:pt x="162" y="4017"/>
                    </a:lnTo>
                    <a:cubicBezTo>
                      <a:pt x="134" y="4040"/>
                      <a:pt x="114" y="4055"/>
                      <a:pt x="88" y="4055"/>
                    </a:cubicBezTo>
                    <a:cubicBezTo>
                      <a:pt x="84" y="4055"/>
                      <a:pt x="80" y="4055"/>
                      <a:pt x="76" y="4054"/>
                    </a:cubicBezTo>
                    <a:cubicBezTo>
                      <a:pt x="70" y="4052"/>
                      <a:pt x="65" y="4051"/>
                      <a:pt x="60" y="4051"/>
                    </a:cubicBezTo>
                    <a:cubicBezTo>
                      <a:pt x="40" y="4051"/>
                      <a:pt x="24" y="4065"/>
                      <a:pt x="12" y="4087"/>
                    </a:cubicBezTo>
                    <a:cubicBezTo>
                      <a:pt x="1" y="4113"/>
                      <a:pt x="6" y="4146"/>
                      <a:pt x="28" y="4167"/>
                    </a:cubicBezTo>
                    <a:cubicBezTo>
                      <a:pt x="49" y="4189"/>
                      <a:pt x="81" y="4216"/>
                      <a:pt x="114" y="4232"/>
                    </a:cubicBezTo>
                    <a:cubicBezTo>
                      <a:pt x="200" y="4285"/>
                      <a:pt x="291" y="4334"/>
                      <a:pt x="377" y="4388"/>
                    </a:cubicBezTo>
                    <a:cubicBezTo>
                      <a:pt x="598" y="4522"/>
                      <a:pt x="834" y="4662"/>
                      <a:pt x="1060" y="4791"/>
                    </a:cubicBezTo>
                    <a:cubicBezTo>
                      <a:pt x="1420" y="4995"/>
                      <a:pt x="1786" y="5189"/>
                      <a:pt x="2146" y="5382"/>
                    </a:cubicBezTo>
                    <a:cubicBezTo>
                      <a:pt x="2334" y="5484"/>
                      <a:pt x="2522" y="5586"/>
                      <a:pt x="2700" y="5683"/>
                    </a:cubicBezTo>
                    <a:lnTo>
                      <a:pt x="2780" y="5732"/>
                    </a:lnTo>
                    <a:cubicBezTo>
                      <a:pt x="2915" y="5807"/>
                      <a:pt x="3060" y="5882"/>
                      <a:pt x="3184" y="5963"/>
                    </a:cubicBezTo>
                    <a:cubicBezTo>
                      <a:pt x="3237" y="5995"/>
                      <a:pt x="3302" y="6027"/>
                      <a:pt x="3361" y="6054"/>
                    </a:cubicBezTo>
                    <a:cubicBezTo>
                      <a:pt x="3468" y="6113"/>
                      <a:pt x="3581" y="6167"/>
                      <a:pt x="3678" y="6259"/>
                    </a:cubicBezTo>
                    <a:lnTo>
                      <a:pt x="3689" y="6264"/>
                    </a:lnTo>
                    <a:cubicBezTo>
                      <a:pt x="3775" y="6291"/>
                      <a:pt x="3850" y="6339"/>
                      <a:pt x="3931" y="6393"/>
                    </a:cubicBezTo>
                    <a:cubicBezTo>
                      <a:pt x="3979" y="6420"/>
                      <a:pt x="4017" y="6447"/>
                      <a:pt x="4065" y="6474"/>
                    </a:cubicBezTo>
                    <a:cubicBezTo>
                      <a:pt x="4081" y="6479"/>
                      <a:pt x="4087" y="6484"/>
                      <a:pt x="4098" y="6490"/>
                    </a:cubicBezTo>
                    <a:cubicBezTo>
                      <a:pt x="4146" y="6517"/>
                      <a:pt x="4194" y="6543"/>
                      <a:pt x="4253" y="6554"/>
                    </a:cubicBezTo>
                    <a:lnTo>
                      <a:pt x="4275" y="6554"/>
                    </a:lnTo>
                    <a:lnTo>
                      <a:pt x="4286" y="6533"/>
                    </a:lnTo>
                    <a:cubicBezTo>
                      <a:pt x="4382" y="6382"/>
                      <a:pt x="4463" y="6221"/>
                      <a:pt x="4528" y="6033"/>
                    </a:cubicBezTo>
                    <a:cubicBezTo>
                      <a:pt x="4646" y="5737"/>
                      <a:pt x="4759" y="5441"/>
                      <a:pt x="4877" y="5146"/>
                    </a:cubicBezTo>
                    <a:cubicBezTo>
                      <a:pt x="5141" y="4484"/>
                      <a:pt x="5409" y="3791"/>
                      <a:pt x="5673" y="3103"/>
                    </a:cubicBezTo>
                    <a:cubicBezTo>
                      <a:pt x="5888" y="2538"/>
                      <a:pt x="6097" y="1968"/>
                      <a:pt x="6302" y="1409"/>
                    </a:cubicBezTo>
                    <a:cubicBezTo>
                      <a:pt x="6372" y="1232"/>
                      <a:pt x="6436" y="1044"/>
                      <a:pt x="6506" y="861"/>
                    </a:cubicBezTo>
                    <a:cubicBezTo>
                      <a:pt x="6571" y="678"/>
                      <a:pt x="6619" y="495"/>
                      <a:pt x="6662" y="307"/>
                    </a:cubicBezTo>
                    <a:cubicBezTo>
                      <a:pt x="6678" y="216"/>
                      <a:pt x="6689" y="108"/>
                      <a:pt x="66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697900" y="1634775"/>
                <a:ext cx="11602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4786" extrusionOk="0">
                    <a:moveTo>
                      <a:pt x="4355" y="404"/>
                    </a:moveTo>
                    <a:lnTo>
                      <a:pt x="4355" y="404"/>
                    </a:lnTo>
                    <a:cubicBezTo>
                      <a:pt x="4183" y="807"/>
                      <a:pt x="4027" y="1221"/>
                      <a:pt x="3882" y="1625"/>
                    </a:cubicBezTo>
                    <a:cubicBezTo>
                      <a:pt x="3845" y="1721"/>
                      <a:pt x="3812" y="1813"/>
                      <a:pt x="3780" y="1899"/>
                    </a:cubicBezTo>
                    <a:cubicBezTo>
                      <a:pt x="3710" y="2087"/>
                      <a:pt x="3646" y="2275"/>
                      <a:pt x="3587" y="2458"/>
                    </a:cubicBezTo>
                    <a:cubicBezTo>
                      <a:pt x="3533" y="2614"/>
                      <a:pt x="3479" y="2770"/>
                      <a:pt x="3425" y="2931"/>
                    </a:cubicBezTo>
                    <a:cubicBezTo>
                      <a:pt x="3302" y="3264"/>
                      <a:pt x="3173" y="3603"/>
                      <a:pt x="3054" y="3931"/>
                    </a:cubicBezTo>
                    <a:cubicBezTo>
                      <a:pt x="3001" y="4087"/>
                      <a:pt x="2941" y="4232"/>
                      <a:pt x="2888" y="4388"/>
                    </a:cubicBezTo>
                    <a:cubicBezTo>
                      <a:pt x="2866" y="4436"/>
                      <a:pt x="2850" y="4479"/>
                      <a:pt x="2834" y="4528"/>
                    </a:cubicBezTo>
                    <a:lnTo>
                      <a:pt x="2818" y="4571"/>
                    </a:lnTo>
                    <a:lnTo>
                      <a:pt x="2812" y="4560"/>
                    </a:lnTo>
                    <a:cubicBezTo>
                      <a:pt x="2307" y="4221"/>
                      <a:pt x="1769" y="3899"/>
                      <a:pt x="1302" y="3614"/>
                    </a:cubicBezTo>
                    <a:cubicBezTo>
                      <a:pt x="1049" y="3469"/>
                      <a:pt x="807" y="3334"/>
                      <a:pt x="549" y="3184"/>
                    </a:cubicBezTo>
                    <a:cubicBezTo>
                      <a:pt x="447" y="3130"/>
                      <a:pt x="345" y="3071"/>
                      <a:pt x="242" y="3017"/>
                    </a:cubicBezTo>
                    <a:cubicBezTo>
                      <a:pt x="1140" y="2409"/>
                      <a:pt x="2060" y="1840"/>
                      <a:pt x="2958" y="1280"/>
                    </a:cubicBezTo>
                    <a:cubicBezTo>
                      <a:pt x="3409" y="1001"/>
                      <a:pt x="3888" y="705"/>
                      <a:pt x="4355" y="404"/>
                    </a:cubicBezTo>
                    <a:close/>
                    <a:moveTo>
                      <a:pt x="4640" y="1"/>
                    </a:moveTo>
                    <a:lnTo>
                      <a:pt x="4484" y="98"/>
                    </a:lnTo>
                    <a:cubicBezTo>
                      <a:pt x="4431" y="162"/>
                      <a:pt x="4366" y="200"/>
                      <a:pt x="4302" y="243"/>
                    </a:cubicBezTo>
                    <a:cubicBezTo>
                      <a:pt x="4259" y="275"/>
                      <a:pt x="4210" y="302"/>
                      <a:pt x="4167" y="334"/>
                    </a:cubicBezTo>
                    <a:cubicBezTo>
                      <a:pt x="4087" y="388"/>
                      <a:pt x="4017" y="442"/>
                      <a:pt x="3936" y="496"/>
                    </a:cubicBezTo>
                    <a:cubicBezTo>
                      <a:pt x="3656" y="673"/>
                      <a:pt x="3382" y="845"/>
                      <a:pt x="3108" y="1012"/>
                    </a:cubicBezTo>
                    <a:lnTo>
                      <a:pt x="2522" y="1377"/>
                    </a:lnTo>
                    <a:lnTo>
                      <a:pt x="2285" y="1522"/>
                    </a:lnTo>
                    <a:cubicBezTo>
                      <a:pt x="1791" y="1834"/>
                      <a:pt x="1275" y="2157"/>
                      <a:pt x="769" y="2479"/>
                    </a:cubicBezTo>
                    <a:cubicBezTo>
                      <a:pt x="608" y="2582"/>
                      <a:pt x="452" y="2689"/>
                      <a:pt x="307" y="2797"/>
                    </a:cubicBezTo>
                    <a:lnTo>
                      <a:pt x="156" y="2893"/>
                    </a:lnTo>
                    <a:cubicBezTo>
                      <a:pt x="108" y="2931"/>
                      <a:pt x="54" y="2963"/>
                      <a:pt x="22" y="3017"/>
                    </a:cubicBezTo>
                    <a:lnTo>
                      <a:pt x="1" y="3038"/>
                    </a:lnTo>
                    <a:lnTo>
                      <a:pt x="22" y="3055"/>
                    </a:lnTo>
                    <a:cubicBezTo>
                      <a:pt x="124" y="3157"/>
                      <a:pt x="242" y="3227"/>
                      <a:pt x="361" y="3297"/>
                    </a:cubicBezTo>
                    <a:cubicBezTo>
                      <a:pt x="565" y="3420"/>
                      <a:pt x="775" y="3549"/>
                      <a:pt x="984" y="3668"/>
                    </a:cubicBezTo>
                    <a:cubicBezTo>
                      <a:pt x="1345" y="3883"/>
                      <a:pt x="1716" y="4098"/>
                      <a:pt x="2076" y="4313"/>
                    </a:cubicBezTo>
                    <a:cubicBezTo>
                      <a:pt x="2221" y="4393"/>
                      <a:pt x="2361" y="4490"/>
                      <a:pt x="2495" y="4576"/>
                    </a:cubicBezTo>
                    <a:cubicBezTo>
                      <a:pt x="2544" y="4608"/>
                      <a:pt x="2597" y="4635"/>
                      <a:pt x="2646" y="4668"/>
                    </a:cubicBezTo>
                    <a:cubicBezTo>
                      <a:pt x="2673" y="4684"/>
                      <a:pt x="2689" y="4705"/>
                      <a:pt x="2716" y="4716"/>
                    </a:cubicBezTo>
                    <a:cubicBezTo>
                      <a:pt x="2742" y="4737"/>
                      <a:pt x="2769" y="4759"/>
                      <a:pt x="2796" y="4770"/>
                    </a:cubicBezTo>
                    <a:cubicBezTo>
                      <a:pt x="2812" y="4775"/>
                      <a:pt x="2823" y="4786"/>
                      <a:pt x="2839" y="4786"/>
                    </a:cubicBezTo>
                    <a:cubicBezTo>
                      <a:pt x="2866" y="4786"/>
                      <a:pt x="2882" y="4770"/>
                      <a:pt x="2904" y="4748"/>
                    </a:cubicBezTo>
                    <a:cubicBezTo>
                      <a:pt x="2909" y="4737"/>
                      <a:pt x="2920" y="4721"/>
                      <a:pt x="2920" y="4716"/>
                    </a:cubicBezTo>
                    <a:lnTo>
                      <a:pt x="2920" y="4711"/>
                    </a:lnTo>
                    <a:cubicBezTo>
                      <a:pt x="3119" y="4211"/>
                      <a:pt x="3328" y="3662"/>
                      <a:pt x="3565" y="2969"/>
                    </a:cubicBezTo>
                    <a:lnTo>
                      <a:pt x="3608" y="2840"/>
                    </a:lnTo>
                    <a:cubicBezTo>
                      <a:pt x="3742" y="2447"/>
                      <a:pt x="3888" y="2044"/>
                      <a:pt x="4049" y="1646"/>
                    </a:cubicBezTo>
                    <a:cubicBezTo>
                      <a:pt x="4216" y="1243"/>
                      <a:pt x="4382" y="818"/>
                      <a:pt x="4533" y="447"/>
                    </a:cubicBezTo>
                    <a:cubicBezTo>
                      <a:pt x="4565" y="366"/>
                      <a:pt x="4592" y="286"/>
                      <a:pt x="4624" y="178"/>
                    </a:cubicBezTo>
                    <a:cubicBezTo>
                      <a:pt x="4630" y="162"/>
                      <a:pt x="4630" y="135"/>
                      <a:pt x="4630" y="108"/>
                    </a:cubicBezTo>
                    <a:lnTo>
                      <a:pt x="4630" y="65"/>
                    </a:lnTo>
                    <a:lnTo>
                      <a:pt x="464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8" name="Google Shape;868;p20"/>
            <p:cNvSpPr/>
            <p:nvPr/>
          </p:nvSpPr>
          <p:spPr>
            <a:xfrm>
              <a:off x="5702960" y="4609213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9" name="Google Shape;869;p20"/>
            <p:cNvGrpSpPr/>
            <p:nvPr/>
          </p:nvGrpSpPr>
          <p:grpSpPr>
            <a:xfrm>
              <a:off x="3902970" y="4271129"/>
              <a:ext cx="507630" cy="462978"/>
              <a:chOff x="4755400" y="1653025"/>
              <a:chExt cx="223675" cy="204000"/>
            </a:xfrm>
          </p:grpSpPr>
          <p:sp>
            <p:nvSpPr>
              <p:cNvPr id="870" name="Google Shape;870;p20"/>
              <p:cNvSpPr/>
              <p:nvPr/>
            </p:nvSpPr>
            <p:spPr>
              <a:xfrm>
                <a:off x="4755400" y="1653025"/>
                <a:ext cx="223675" cy="204000"/>
              </a:xfrm>
              <a:custGeom>
                <a:avLst/>
                <a:gdLst/>
                <a:ahLst/>
                <a:cxnLst/>
                <a:rect l="l" t="t" r="r" b="b"/>
                <a:pathLst>
                  <a:path w="8947" h="8160" extrusionOk="0">
                    <a:moveTo>
                      <a:pt x="4473" y="277"/>
                    </a:moveTo>
                    <a:cubicBezTo>
                      <a:pt x="5876" y="277"/>
                      <a:pt x="7150" y="1012"/>
                      <a:pt x="7872" y="2287"/>
                    </a:cubicBezTo>
                    <a:cubicBezTo>
                      <a:pt x="8184" y="2846"/>
                      <a:pt x="8388" y="3497"/>
                      <a:pt x="8426" y="4147"/>
                    </a:cubicBezTo>
                    <a:cubicBezTo>
                      <a:pt x="8420" y="4147"/>
                      <a:pt x="8420" y="4147"/>
                      <a:pt x="8415" y="4142"/>
                    </a:cubicBezTo>
                    <a:cubicBezTo>
                      <a:pt x="8104" y="4104"/>
                      <a:pt x="7787" y="4093"/>
                      <a:pt x="7469" y="4093"/>
                    </a:cubicBezTo>
                    <a:cubicBezTo>
                      <a:pt x="7072" y="4093"/>
                      <a:pt x="6674" y="4110"/>
                      <a:pt x="6286" y="4110"/>
                    </a:cubicBezTo>
                    <a:cubicBezTo>
                      <a:pt x="5940" y="4110"/>
                      <a:pt x="5579" y="4089"/>
                      <a:pt x="5220" y="4089"/>
                    </a:cubicBezTo>
                    <a:cubicBezTo>
                      <a:pt x="5005" y="4089"/>
                      <a:pt x="4791" y="4096"/>
                      <a:pt x="4581" y="4120"/>
                    </a:cubicBezTo>
                    <a:cubicBezTo>
                      <a:pt x="4571" y="4088"/>
                      <a:pt x="4549" y="4061"/>
                      <a:pt x="4528" y="4034"/>
                    </a:cubicBezTo>
                    <a:cubicBezTo>
                      <a:pt x="4517" y="4018"/>
                      <a:pt x="4512" y="4007"/>
                      <a:pt x="4495" y="4002"/>
                    </a:cubicBezTo>
                    <a:cubicBezTo>
                      <a:pt x="4436" y="3937"/>
                      <a:pt x="4359" y="3908"/>
                      <a:pt x="4283" y="3908"/>
                    </a:cubicBezTo>
                    <a:cubicBezTo>
                      <a:pt x="4120" y="3908"/>
                      <a:pt x="3958" y="4039"/>
                      <a:pt x="3958" y="4222"/>
                    </a:cubicBezTo>
                    <a:cubicBezTo>
                      <a:pt x="3958" y="4406"/>
                      <a:pt x="4120" y="4536"/>
                      <a:pt x="4283" y="4536"/>
                    </a:cubicBezTo>
                    <a:cubicBezTo>
                      <a:pt x="4359" y="4536"/>
                      <a:pt x="4436" y="4508"/>
                      <a:pt x="4495" y="4443"/>
                    </a:cubicBezTo>
                    <a:cubicBezTo>
                      <a:pt x="4512" y="4432"/>
                      <a:pt x="4517" y="4416"/>
                      <a:pt x="4528" y="4411"/>
                    </a:cubicBezTo>
                    <a:cubicBezTo>
                      <a:pt x="4555" y="4384"/>
                      <a:pt x="4576" y="4357"/>
                      <a:pt x="4581" y="4325"/>
                    </a:cubicBezTo>
                    <a:cubicBezTo>
                      <a:pt x="4791" y="4349"/>
                      <a:pt x="5005" y="4356"/>
                      <a:pt x="5220" y="4356"/>
                    </a:cubicBezTo>
                    <a:cubicBezTo>
                      <a:pt x="5579" y="4356"/>
                      <a:pt x="5940" y="4335"/>
                      <a:pt x="6286" y="4335"/>
                    </a:cubicBezTo>
                    <a:cubicBezTo>
                      <a:pt x="6667" y="4335"/>
                      <a:pt x="7058" y="4350"/>
                      <a:pt x="7448" y="4350"/>
                    </a:cubicBezTo>
                    <a:cubicBezTo>
                      <a:pt x="7773" y="4350"/>
                      <a:pt x="8097" y="4340"/>
                      <a:pt x="8415" y="4303"/>
                    </a:cubicBezTo>
                    <a:cubicBezTo>
                      <a:pt x="8420" y="4303"/>
                      <a:pt x="8426" y="4298"/>
                      <a:pt x="8436" y="4298"/>
                    </a:cubicBezTo>
                    <a:cubicBezTo>
                      <a:pt x="8463" y="5104"/>
                      <a:pt x="8259" y="5916"/>
                      <a:pt x="7764" y="6567"/>
                    </a:cubicBezTo>
                    <a:cubicBezTo>
                      <a:pt x="7253" y="7239"/>
                      <a:pt x="6479" y="7556"/>
                      <a:pt x="5678" y="7739"/>
                    </a:cubicBezTo>
                    <a:cubicBezTo>
                      <a:pt x="5192" y="7849"/>
                      <a:pt x="4686" y="7922"/>
                      <a:pt x="4181" y="7922"/>
                    </a:cubicBezTo>
                    <a:cubicBezTo>
                      <a:pt x="3753" y="7922"/>
                      <a:pt x="3327" y="7870"/>
                      <a:pt x="2915" y="7744"/>
                    </a:cubicBezTo>
                    <a:cubicBezTo>
                      <a:pt x="1259" y="7255"/>
                      <a:pt x="404" y="5803"/>
                      <a:pt x="431" y="4110"/>
                    </a:cubicBezTo>
                    <a:cubicBezTo>
                      <a:pt x="436" y="3679"/>
                      <a:pt x="485" y="3239"/>
                      <a:pt x="598" y="2825"/>
                    </a:cubicBezTo>
                    <a:cubicBezTo>
                      <a:pt x="754" y="2244"/>
                      <a:pt x="1081" y="1852"/>
                      <a:pt x="1555" y="1486"/>
                    </a:cubicBezTo>
                    <a:cubicBezTo>
                      <a:pt x="2189" y="997"/>
                      <a:pt x="2861" y="524"/>
                      <a:pt x="3635" y="319"/>
                    </a:cubicBezTo>
                    <a:cubicBezTo>
                      <a:pt x="3654" y="333"/>
                      <a:pt x="3677" y="347"/>
                      <a:pt x="3707" y="347"/>
                    </a:cubicBezTo>
                    <a:cubicBezTo>
                      <a:pt x="3711" y="347"/>
                      <a:pt x="3716" y="347"/>
                      <a:pt x="3721" y="346"/>
                    </a:cubicBezTo>
                    <a:cubicBezTo>
                      <a:pt x="3974" y="299"/>
                      <a:pt x="4225" y="277"/>
                      <a:pt x="4473" y="277"/>
                    </a:cubicBezTo>
                    <a:close/>
                    <a:moveTo>
                      <a:pt x="4667" y="0"/>
                    </a:moveTo>
                    <a:cubicBezTo>
                      <a:pt x="4446" y="0"/>
                      <a:pt x="4223" y="25"/>
                      <a:pt x="4001" y="77"/>
                    </a:cubicBezTo>
                    <a:cubicBezTo>
                      <a:pt x="3993" y="77"/>
                      <a:pt x="3984" y="77"/>
                      <a:pt x="3976" y="77"/>
                    </a:cubicBezTo>
                    <a:cubicBezTo>
                      <a:pt x="3046" y="77"/>
                      <a:pt x="2236" y="673"/>
                      <a:pt x="1517" y="1206"/>
                    </a:cubicBezTo>
                    <a:cubicBezTo>
                      <a:pt x="1194" y="1448"/>
                      <a:pt x="883" y="1696"/>
                      <a:pt x="657" y="2029"/>
                    </a:cubicBezTo>
                    <a:cubicBezTo>
                      <a:pt x="393" y="2427"/>
                      <a:pt x="302" y="2911"/>
                      <a:pt x="232" y="3373"/>
                    </a:cubicBezTo>
                    <a:cubicBezTo>
                      <a:pt x="1" y="5072"/>
                      <a:pt x="517" y="6916"/>
                      <a:pt x="2151" y="7722"/>
                    </a:cubicBezTo>
                    <a:cubicBezTo>
                      <a:pt x="2792" y="8029"/>
                      <a:pt x="3500" y="8159"/>
                      <a:pt x="4208" y="8159"/>
                    </a:cubicBezTo>
                    <a:cubicBezTo>
                      <a:pt x="4481" y="8159"/>
                      <a:pt x="4753" y="8140"/>
                      <a:pt x="5022" y="8104"/>
                    </a:cubicBezTo>
                    <a:cubicBezTo>
                      <a:pt x="5888" y="7991"/>
                      <a:pt x="6823" y="7765"/>
                      <a:pt x="7506" y="7201"/>
                    </a:cubicBezTo>
                    <a:cubicBezTo>
                      <a:pt x="8791" y="6136"/>
                      <a:pt x="8947" y="4196"/>
                      <a:pt x="8356" y="2728"/>
                    </a:cubicBezTo>
                    <a:cubicBezTo>
                      <a:pt x="7775" y="1287"/>
                      <a:pt x="6264" y="0"/>
                      <a:pt x="466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0"/>
              <p:cNvSpPr/>
              <p:nvPr/>
            </p:nvSpPr>
            <p:spPr>
              <a:xfrm>
                <a:off x="4874350" y="1720650"/>
                <a:ext cx="288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068" extrusionOk="0">
                    <a:moveTo>
                      <a:pt x="136" y="1"/>
                    </a:moveTo>
                    <a:cubicBezTo>
                      <a:pt x="95" y="1"/>
                      <a:pt x="56" y="22"/>
                      <a:pt x="49" y="71"/>
                    </a:cubicBezTo>
                    <a:cubicBezTo>
                      <a:pt x="12" y="254"/>
                      <a:pt x="6" y="442"/>
                      <a:pt x="12" y="625"/>
                    </a:cubicBezTo>
                    <a:cubicBezTo>
                      <a:pt x="22" y="765"/>
                      <a:pt x="1" y="937"/>
                      <a:pt x="114" y="1044"/>
                    </a:cubicBezTo>
                    <a:cubicBezTo>
                      <a:pt x="128" y="1061"/>
                      <a:pt x="147" y="1068"/>
                      <a:pt x="167" y="1068"/>
                    </a:cubicBezTo>
                    <a:cubicBezTo>
                      <a:pt x="193" y="1068"/>
                      <a:pt x="217" y="1055"/>
                      <a:pt x="227" y="1034"/>
                    </a:cubicBezTo>
                    <a:cubicBezTo>
                      <a:pt x="302" y="905"/>
                      <a:pt x="254" y="754"/>
                      <a:pt x="248" y="609"/>
                    </a:cubicBezTo>
                    <a:lnTo>
                      <a:pt x="248" y="523"/>
                    </a:lnTo>
                    <a:cubicBezTo>
                      <a:pt x="254" y="523"/>
                      <a:pt x="259" y="517"/>
                      <a:pt x="270" y="517"/>
                    </a:cubicBezTo>
                    <a:cubicBezTo>
                      <a:pt x="383" y="437"/>
                      <a:pt x="506" y="319"/>
                      <a:pt x="651" y="308"/>
                    </a:cubicBezTo>
                    <a:cubicBezTo>
                      <a:pt x="662" y="307"/>
                      <a:pt x="672" y="306"/>
                      <a:pt x="682" y="306"/>
                    </a:cubicBezTo>
                    <a:cubicBezTo>
                      <a:pt x="805" y="306"/>
                      <a:pt x="860" y="397"/>
                      <a:pt x="909" y="501"/>
                    </a:cubicBezTo>
                    <a:cubicBezTo>
                      <a:pt x="923" y="532"/>
                      <a:pt x="947" y="545"/>
                      <a:pt x="974" y="545"/>
                    </a:cubicBezTo>
                    <a:cubicBezTo>
                      <a:pt x="1013" y="545"/>
                      <a:pt x="1055" y="518"/>
                      <a:pt x="1071" y="480"/>
                    </a:cubicBezTo>
                    <a:cubicBezTo>
                      <a:pt x="1151" y="292"/>
                      <a:pt x="926" y="125"/>
                      <a:pt x="764" y="93"/>
                    </a:cubicBezTo>
                    <a:cubicBezTo>
                      <a:pt x="733" y="86"/>
                      <a:pt x="703" y="82"/>
                      <a:pt x="672" y="82"/>
                    </a:cubicBezTo>
                    <a:cubicBezTo>
                      <a:pt x="516" y="82"/>
                      <a:pt x="365" y="168"/>
                      <a:pt x="248" y="276"/>
                    </a:cubicBezTo>
                    <a:lnTo>
                      <a:pt x="248" y="98"/>
                    </a:lnTo>
                    <a:cubicBezTo>
                      <a:pt x="248" y="37"/>
                      <a:pt x="190" y="1"/>
                      <a:pt x="13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20"/>
            <p:cNvGrpSpPr/>
            <p:nvPr/>
          </p:nvGrpSpPr>
          <p:grpSpPr>
            <a:xfrm>
              <a:off x="2273439" y="4468631"/>
              <a:ext cx="399333" cy="528468"/>
              <a:chOff x="2017525" y="1295000"/>
              <a:chExt cx="132550" cy="175425"/>
            </a:xfrm>
          </p:grpSpPr>
          <p:sp>
            <p:nvSpPr>
              <p:cNvPr id="873" name="Google Shape;873;p20"/>
              <p:cNvSpPr/>
              <p:nvPr/>
            </p:nvSpPr>
            <p:spPr>
              <a:xfrm>
                <a:off x="2017525" y="1295000"/>
                <a:ext cx="132550" cy="17542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7017" extrusionOk="0">
                    <a:moveTo>
                      <a:pt x="1485" y="425"/>
                    </a:moveTo>
                    <a:lnTo>
                      <a:pt x="1538" y="479"/>
                    </a:lnTo>
                    <a:cubicBezTo>
                      <a:pt x="1598" y="538"/>
                      <a:pt x="1662" y="592"/>
                      <a:pt x="1727" y="646"/>
                    </a:cubicBezTo>
                    <a:cubicBezTo>
                      <a:pt x="2157" y="974"/>
                      <a:pt x="2571" y="1221"/>
                      <a:pt x="3006" y="1398"/>
                    </a:cubicBezTo>
                    <a:cubicBezTo>
                      <a:pt x="3399" y="1560"/>
                      <a:pt x="3818" y="1667"/>
                      <a:pt x="4178" y="1748"/>
                    </a:cubicBezTo>
                    <a:cubicBezTo>
                      <a:pt x="4253" y="1759"/>
                      <a:pt x="4329" y="1775"/>
                      <a:pt x="4393" y="1780"/>
                    </a:cubicBezTo>
                    <a:cubicBezTo>
                      <a:pt x="4415" y="1780"/>
                      <a:pt x="4442" y="1786"/>
                      <a:pt x="4463" y="1786"/>
                    </a:cubicBezTo>
                    <a:lnTo>
                      <a:pt x="4474" y="1786"/>
                    </a:lnTo>
                    <a:cubicBezTo>
                      <a:pt x="4463" y="1796"/>
                      <a:pt x="4458" y="1807"/>
                      <a:pt x="4447" y="1818"/>
                    </a:cubicBezTo>
                    <a:cubicBezTo>
                      <a:pt x="4436" y="1855"/>
                      <a:pt x="4415" y="1909"/>
                      <a:pt x="4399" y="1958"/>
                    </a:cubicBezTo>
                    <a:cubicBezTo>
                      <a:pt x="4356" y="2124"/>
                      <a:pt x="4307" y="2318"/>
                      <a:pt x="4259" y="2501"/>
                    </a:cubicBezTo>
                    <a:cubicBezTo>
                      <a:pt x="4200" y="2743"/>
                      <a:pt x="4140" y="2990"/>
                      <a:pt x="4087" y="3232"/>
                    </a:cubicBezTo>
                    <a:cubicBezTo>
                      <a:pt x="3985" y="3657"/>
                      <a:pt x="3877" y="4092"/>
                      <a:pt x="3770" y="4522"/>
                    </a:cubicBezTo>
                    <a:cubicBezTo>
                      <a:pt x="3684" y="4882"/>
                      <a:pt x="3587" y="5243"/>
                      <a:pt x="3495" y="5592"/>
                    </a:cubicBezTo>
                    <a:cubicBezTo>
                      <a:pt x="3436" y="5834"/>
                      <a:pt x="3366" y="6076"/>
                      <a:pt x="3307" y="6318"/>
                    </a:cubicBezTo>
                    <a:cubicBezTo>
                      <a:pt x="3280" y="6415"/>
                      <a:pt x="3259" y="6511"/>
                      <a:pt x="3248" y="6608"/>
                    </a:cubicBezTo>
                    <a:cubicBezTo>
                      <a:pt x="3237" y="6656"/>
                      <a:pt x="3227" y="6694"/>
                      <a:pt x="3221" y="6742"/>
                    </a:cubicBezTo>
                    <a:cubicBezTo>
                      <a:pt x="3210" y="6759"/>
                      <a:pt x="3210" y="6780"/>
                      <a:pt x="3205" y="6802"/>
                    </a:cubicBezTo>
                    <a:lnTo>
                      <a:pt x="3205" y="6807"/>
                    </a:lnTo>
                    <a:cubicBezTo>
                      <a:pt x="3173" y="6807"/>
                      <a:pt x="3141" y="6818"/>
                      <a:pt x="3103" y="6818"/>
                    </a:cubicBezTo>
                    <a:lnTo>
                      <a:pt x="3022" y="6823"/>
                    </a:lnTo>
                    <a:cubicBezTo>
                      <a:pt x="2943" y="6830"/>
                      <a:pt x="2864" y="6833"/>
                      <a:pt x="2785" y="6833"/>
                    </a:cubicBezTo>
                    <a:cubicBezTo>
                      <a:pt x="2549" y="6833"/>
                      <a:pt x="2314" y="6803"/>
                      <a:pt x="2076" y="6742"/>
                    </a:cubicBezTo>
                    <a:cubicBezTo>
                      <a:pt x="1700" y="6640"/>
                      <a:pt x="1323" y="6506"/>
                      <a:pt x="963" y="6372"/>
                    </a:cubicBezTo>
                    <a:lnTo>
                      <a:pt x="920" y="6355"/>
                    </a:lnTo>
                    <a:cubicBezTo>
                      <a:pt x="882" y="6345"/>
                      <a:pt x="834" y="6318"/>
                      <a:pt x="791" y="6286"/>
                    </a:cubicBezTo>
                    <a:cubicBezTo>
                      <a:pt x="619" y="6140"/>
                      <a:pt x="479" y="5968"/>
                      <a:pt x="372" y="5775"/>
                    </a:cubicBezTo>
                    <a:cubicBezTo>
                      <a:pt x="296" y="5640"/>
                      <a:pt x="270" y="5511"/>
                      <a:pt x="275" y="5377"/>
                    </a:cubicBezTo>
                    <a:cubicBezTo>
                      <a:pt x="280" y="5259"/>
                      <a:pt x="296" y="5156"/>
                      <a:pt x="318" y="5060"/>
                    </a:cubicBezTo>
                    <a:cubicBezTo>
                      <a:pt x="350" y="4893"/>
                      <a:pt x="388" y="4726"/>
                      <a:pt x="431" y="4554"/>
                    </a:cubicBezTo>
                    <a:cubicBezTo>
                      <a:pt x="463" y="4420"/>
                      <a:pt x="490" y="4286"/>
                      <a:pt x="517" y="4151"/>
                    </a:cubicBezTo>
                    <a:cubicBezTo>
                      <a:pt x="748" y="3119"/>
                      <a:pt x="1028" y="2097"/>
                      <a:pt x="1270" y="1232"/>
                    </a:cubicBezTo>
                    <a:cubicBezTo>
                      <a:pt x="1286" y="1178"/>
                      <a:pt x="1302" y="1124"/>
                      <a:pt x="1318" y="1071"/>
                    </a:cubicBezTo>
                    <a:cubicBezTo>
                      <a:pt x="1377" y="855"/>
                      <a:pt x="1447" y="640"/>
                      <a:pt x="1485" y="425"/>
                    </a:cubicBezTo>
                    <a:close/>
                    <a:moveTo>
                      <a:pt x="2487" y="0"/>
                    </a:moveTo>
                    <a:cubicBezTo>
                      <a:pt x="2126" y="0"/>
                      <a:pt x="1798" y="55"/>
                      <a:pt x="1485" y="173"/>
                    </a:cubicBezTo>
                    <a:cubicBezTo>
                      <a:pt x="1420" y="200"/>
                      <a:pt x="1372" y="248"/>
                      <a:pt x="1345" y="307"/>
                    </a:cubicBezTo>
                    <a:lnTo>
                      <a:pt x="1339" y="334"/>
                    </a:lnTo>
                    <a:cubicBezTo>
                      <a:pt x="1318" y="382"/>
                      <a:pt x="1296" y="431"/>
                      <a:pt x="1286" y="479"/>
                    </a:cubicBezTo>
                    <a:lnTo>
                      <a:pt x="1221" y="657"/>
                    </a:lnTo>
                    <a:lnTo>
                      <a:pt x="1184" y="780"/>
                    </a:lnTo>
                    <a:cubicBezTo>
                      <a:pt x="942" y="1527"/>
                      <a:pt x="727" y="2318"/>
                      <a:pt x="512" y="3210"/>
                    </a:cubicBezTo>
                    <a:cubicBezTo>
                      <a:pt x="452" y="3452"/>
                      <a:pt x="399" y="3705"/>
                      <a:pt x="345" y="3947"/>
                    </a:cubicBezTo>
                    <a:cubicBezTo>
                      <a:pt x="302" y="4113"/>
                      <a:pt x="270" y="4286"/>
                      <a:pt x="227" y="4458"/>
                    </a:cubicBezTo>
                    <a:cubicBezTo>
                      <a:pt x="200" y="4570"/>
                      <a:pt x="173" y="4683"/>
                      <a:pt x="146" y="4791"/>
                    </a:cubicBezTo>
                    <a:cubicBezTo>
                      <a:pt x="119" y="4915"/>
                      <a:pt x="87" y="5033"/>
                      <a:pt x="60" y="5162"/>
                    </a:cubicBezTo>
                    <a:cubicBezTo>
                      <a:pt x="1" y="5425"/>
                      <a:pt x="49" y="5683"/>
                      <a:pt x="210" y="5925"/>
                    </a:cubicBezTo>
                    <a:cubicBezTo>
                      <a:pt x="468" y="6329"/>
                      <a:pt x="829" y="6597"/>
                      <a:pt x="1264" y="6726"/>
                    </a:cubicBezTo>
                    <a:cubicBezTo>
                      <a:pt x="1571" y="6812"/>
                      <a:pt x="1904" y="6893"/>
                      <a:pt x="2286" y="6968"/>
                    </a:cubicBezTo>
                    <a:cubicBezTo>
                      <a:pt x="2447" y="7001"/>
                      <a:pt x="2608" y="7017"/>
                      <a:pt x="2775" y="7017"/>
                    </a:cubicBezTo>
                    <a:lnTo>
                      <a:pt x="2877" y="7017"/>
                    </a:lnTo>
                    <a:cubicBezTo>
                      <a:pt x="2952" y="7017"/>
                      <a:pt x="3017" y="7001"/>
                      <a:pt x="3087" y="6995"/>
                    </a:cubicBezTo>
                    <a:cubicBezTo>
                      <a:pt x="3119" y="6990"/>
                      <a:pt x="3151" y="6990"/>
                      <a:pt x="3184" y="6984"/>
                    </a:cubicBezTo>
                    <a:cubicBezTo>
                      <a:pt x="3302" y="6968"/>
                      <a:pt x="3372" y="6904"/>
                      <a:pt x="3409" y="6780"/>
                    </a:cubicBezTo>
                    <a:lnTo>
                      <a:pt x="3425" y="6726"/>
                    </a:lnTo>
                    <a:lnTo>
                      <a:pt x="3490" y="6527"/>
                    </a:lnTo>
                    <a:lnTo>
                      <a:pt x="3560" y="6286"/>
                    </a:lnTo>
                    <a:cubicBezTo>
                      <a:pt x="3667" y="5877"/>
                      <a:pt x="3780" y="5452"/>
                      <a:pt x="3882" y="5033"/>
                    </a:cubicBezTo>
                    <a:cubicBezTo>
                      <a:pt x="3990" y="4624"/>
                      <a:pt x="4114" y="4140"/>
                      <a:pt x="4227" y="3651"/>
                    </a:cubicBezTo>
                    <a:cubicBezTo>
                      <a:pt x="4345" y="3124"/>
                      <a:pt x="4452" y="2576"/>
                      <a:pt x="4554" y="1979"/>
                    </a:cubicBezTo>
                    <a:cubicBezTo>
                      <a:pt x="4560" y="1931"/>
                      <a:pt x="4571" y="1882"/>
                      <a:pt x="4571" y="1834"/>
                    </a:cubicBezTo>
                    <a:cubicBezTo>
                      <a:pt x="4576" y="1786"/>
                      <a:pt x="4549" y="1775"/>
                      <a:pt x="4528" y="1759"/>
                    </a:cubicBezTo>
                    <a:cubicBezTo>
                      <a:pt x="4533" y="1753"/>
                      <a:pt x="4544" y="1748"/>
                      <a:pt x="4544" y="1732"/>
                    </a:cubicBezTo>
                    <a:lnTo>
                      <a:pt x="4549" y="1710"/>
                    </a:lnTo>
                    <a:lnTo>
                      <a:pt x="4522" y="1694"/>
                    </a:lnTo>
                    <a:cubicBezTo>
                      <a:pt x="4517" y="1689"/>
                      <a:pt x="4506" y="1689"/>
                      <a:pt x="4501" y="1678"/>
                    </a:cubicBezTo>
                    <a:cubicBezTo>
                      <a:pt x="4490" y="1673"/>
                      <a:pt x="4468" y="1662"/>
                      <a:pt x="4447" y="1651"/>
                    </a:cubicBezTo>
                    <a:lnTo>
                      <a:pt x="4318" y="1608"/>
                    </a:lnTo>
                    <a:cubicBezTo>
                      <a:pt x="4200" y="1560"/>
                      <a:pt x="4071" y="1511"/>
                      <a:pt x="3947" y="1463"/>
                    </a:cubicBezTo>
                    <a:cubicBezTo>
                      <a:pt x="3802" y="1420"/>
                      <a:pt x="3657" y="1372"/>
                      <a:pt x="3511" y="1323"/>
                    </a:cubicBezTo>
                    <a:cubicBezTo>
                      <a:pt x="3377" y="1286"/>
                      <a:pt x="3237" y="1237"/>
                      <a:pt x="3103" y="1189"/>
                    </a:cubicBezTo>
                    <a:cubicBezTo>
                      <a:pt x="2641" y="1033"/>
                      <a:pt x="2232" y="786"/>
                      <a:pt x="1834" y="511"/>
                    </a:cubicBezTo>
                    <a:lnTo>
                      <a:pt x="1834" y="511"/>
                    </a:lnTo>
                    <a:cubicBezTo>
                      <a:pt x="2264" y="678"/>
                      <a:pt x="2759" y="866"/>
                      <a:pt x="3280" y="1006"/>
                    </a:cubicBezTo>
                    <a:lnTo>
                      <a:pt x="3345" y="1027"/>
                    </a:lnTo>
                    <a:cubicBezTo>
                      <a:pt x="3614" y="1103"/>
                      <a:pt x="3882" y="1178"/>
                      <a:pt x="4157" y="1243"/>
                    </a:cubicBezTo>
                    <a:cubicBezTo>
                      <a:pt x="4227" y="1259"/>
                      <a:pt x="4286" y="1269"/>
                      <a:pt x="4356" y="1275"/>
                    </a:cubicBezTo>
                    <a:lnTo>
                      <a:pt x="4372" y="1275"/>
                    </a:lnTo>
                    <a:lnTo>
                      <a:pt x="4361" y="1291"/>
                    </a:lnTo>
                    <a:lnTo>
                      <a:pt x="4415" y="1291"/>
                    </a:lnTo>
                    <a:lnTo>
                      <a:pt x="4420" y="1323"/>
                    </a:lnTo>
                    <a:lnTo>
                      <a:pt x="4452" y="1291"/>
                    </a:lnTo>
                    <a:lnTo>
                      <a:pt x="4463" y="1291"/>
                    </a:lnTo>
                    <a:lnTo>
                      <a:pt x="4463" y="1286"/>
                    </a:lnTo>
                    <a:lnTo>
                      <a:pt x="4517" y="1232"/>
                    </a:lnTo>
                    <a:lnTo>
                      <a:pt x="4468" y="1221"/>
                    </a:lnTo>
                    <a:cubicBezTo>
                      <a:pt x="4447" y="1189"/>
                      <a:pt x="4409" y="1178"/>
                      <a:pt x="4382" y="1178"/>
                    </a:cubicBezTo>
                    <a:cubicBezTo>
                      <a:pt x="4372" y="1178"/>
                      <a:pt x="4366" y="1178"/>
                      <a:pt x="4361" y="1167"/>
                    </a:cubicBezTo>
                    <a:cubicBezTo>
                      <a:pt x="3909" y="1017"/>
                      <a:pt x="3431" y="861"/>
                      <a:pt x="2893" y="678"/>
                    </a:cubicBezTo>
                    <a:cubicBezTo>
                      <a:pt x="2748" y="630"/>
                      <a:pt x="2592" y="576"/>
                      <a:pt x="2447" y="533"/>
                    </a:cubicBezTo>
                    <a:lnTo>
                      <a:pt x="2399" y="517"/>
                    </a:lnTo>
                    <a:lnTo>
                      <a:pt x="2399" y="517"/>
                    </a:lnTo>
                    <a:cubicBezTo>
                      <a:pt x="2485" y="533"/>
                      <a:pt x="2571" y="549"/>
                      <a:pt x="2651" y="571"/>
                    </a:cubicBezTo>
                    <a:cubicBezTo>
                      <a:pt x="2888" y="630"/>
                      <a:pt x="3130" y="694"/>
                      <a:pt x="3366" y="748"/>
                    </a:cubicBezTo>
                    <a:cubicBezTo>
                      <a:pt x="3511" y="786"/>
                      <a:pt x="3662" y="818"/>
                      <a:pt x="3818" y="861"/>
                    </a:cubicBezTo>
                    <a:cubicBezTo>
                      <a:pt x="3942" y="893"/>
                      <a:pt x="4071" y="920"/>
                      <a:pt x="4200" y="947"/>
                    </a:cubicBezTo>
                    <a:lnTo>
                      <a:pt x="4210" y="947"/>
                    </a:lnTo>
                    <a:cubicBezTo>
                      <a:pt x="4229" y="952"/>
                      <a:pt x="4243" y="955"/>
                      <a:pt x="4256" y="955"/>
                    </a:cubicBezTo>
                    <a:cubicBezTo>
                      <a:pt x="4281" y="955"/>
                      <a:pt x="4301" y="947"/>
                      <a:pt x="4339" y="936"/>
                    </a:cubicBezTo>
                    <a:lnTo>
                      <a:pt x="4425" y="898"/>
                    </a:lnTo>
                    <a:lnTo>
                      <a:pt x="4339" y="866"/>
                    </a:lnTo>
                    <a:cubicBezTo>
                      <a:pt x="4329" y="861"/>
                      <a:pt x="4313" y="855"/>
                      <a:pt x="4302" y="855"/>
                    </a:cubicBezTo>
                    <a:cubicBezTo>
                      <a:pt x="4264" y="839"/>
                      <a:pt x="4237" y="834"/>
                      <a:pt x="4210" y="818"/>
                    </a:cubicBezTo>
                    <a:cubicBezTo>
                      <a:pt x="4092" y="786"/>
                      <a:pt x="3968" y="753"/>
                      <a:pt x="3856" y="710"/>
                    </a:cubicBezTo>
                    <a:cubicBezTo>
                      <a:pt x="3533" y="619"/>
                      <a:pt x="3189" y="517"/>
                      <a:pt x="2861" y="425"/>
                    </a:cubicBezTo>
                    <a:cubicBezTo>
                      <a:pt x="2581" y="350"/>
                      <a:pt x="2296" y="302"/>
                      <a:pt x="2049" y="269"/>
                    </a:cubicBezTo>
                    <a:cubicBezTo>
                      <a:pt x="2196" y="249"/>
                      <a:pt x="2344" y="232"/>
                      <a:pt x="2489" y="232"/>
                    </a:cubicBezTo>
                    <a:cubicBezTo>
                      <a:pt x="2534" y="232"/>
                      <a:pt x="2579" y="233"/>
                      <a:pt x="2624" y="237"/>
                    </a:cubicBezTo>
                    <a:cubicBezTo>
                      <a:pt x="2850" y="253"/>
                      <a:pt x="3065" y="280"/>
                      <a:pt x="3259" y="318"/>
                    </a:cubicBezTo>
                    <a:cubicBezTo>
                      <a:pt x="3468" y="355"/>
                      <a:pt x="3678" y="404"/>
                      <a:pt x="3877" y="452"/>
                    </a:cubicBezTo>
                    <a:cubicBezTo>
                      <a:pt x="3952" y="468"/>
                      <a:pt x="4017" y="484"/>
                      <a:pt x="4092" y="506"/>
                    </a:cubicBezTo>
                    <a:lnTo>
                      <a:pt x="4119" y="511"/>
                    </a:lnTo>
                    <a:cubicBezTo>
                      <a:pt x="4178" y="522"/>
                      <a:pt x="4248" y="538"/>
                      <a:pt x="4307" y="565"/>
                    </a:cubicBezTo>
                    <a:cubicBezTo>
                      <a:pt x="4490" y="630"/>
                      <a:pt x="4673" y="710"/>
                      <a:pt x="4845" y="780"/>
                    </a:cubicBezTo>
                    <a:lnTo>
                      <a:pt x="4904" y="807"/>
                    </a:lnTo>
                    <a:cubicBezTo>
                      <a:pt x="4952" y="829"/>
                      <a:pt x="4995" y="845"/>
                      <a:pt x="5038" y="866"/>
                    </a:cubicBezTo>
                    <a:lnTo>
                      <a:pt x="5076" y="882"/>
                    </a:lnTo>
                    <a:cubicBezTo>
                      <a:pt x="5076" y="888"/>
                      <a:pt x="5065" y="893"/>
                      <a:pt x="5065" y="898"/>
                    </a:cubicBezTo>
                    <a:cubicBezTo>
                      <a:pt x="5054" y="941"/>
                      <a:pt x="5038" y="974"/>
                      <a:pt x="5033" y="1006"/>
                    </a:cubicBezTo>
                    <a:cubicBezTo>
                      <a:pt x="5022" y="1071"/>
                      <a:pt x="5006" y="1135"/>
                      <a:pt x="5001" y="1210"/>
                    </a:cubicBezTo>
                    <a:cubicBezTo>
                      <a:pt x="5001" y="1232"/>
                      <a:pt x="5006" y="1248"/>
                      <a:pt x="5022" y="1269"/>
                    </a:cubicBezTo>
                    <a:cubicBezTo>
                      <a:pt x="5028" y="1275"/>
                      <a:pt x="5028" y="1286"/>
                      <a:pt x="5033" y="1296"/>
                    </a:cubicBezTo>
                    <a:lnTo>
                      <a:pt x="5054" y="1345"/>
                    </a:lnTo>
                    <a:lnTo>
                      <a:pt x="5087" y="1302"/>
                    </a:lnTo>
                    <a:cubicBezTo>
                      <a:pt x="5092" y="1291"/>
                      <a:pt x="5108" y="1286"/>
                      <a:pt x="5114" y="1275"/>
                    </a:cubicBezTo>
                    <a:cubicBezTo>
                      <a:pt x="5135" y="1259"/>
                      <a:pt x="5146" y="1237"/>
                      <a:pt x="5157" y="1216"/>
                    </a:cubicBezTo>
                    <a:cubicBezTo>
                      <a:pt x="5194" y="1130"/>
                      <a:pt x="5237" y="1044"/>
                      <a:pt x="5270" y="952"/>
                    </a:cubicBezTo>
                    <a:cubicBezTo>
                      <a:pt x="5302" y="866"/>
                      <a:pt x="5280" y="807"/>
                      <a:pt x="5200" y="753"/>
                    </a:cubicBezTo>
                    <a:cubicBezTo>
                      <a:pt x="5135" y="710"/>
                      <a:pt x="5060" y="673"/>
                      <a:pt x="5001" y="640"/>
                    </a:cubicBezTo>
                    <a:cubicBezTo>
                      <a:pt x="4974" y="624"/>
                      <a:pt x="4952" y="619"/>
                      <a:pt x="4925" y="603"/>
                    </a:cubicBezTo>
                    <a:cubicBezTo>
                      <a:pt x="4899" y="592"/>
                      <a:pt x="4866" y="587"/>
                      <a:pt x="4839" y="565"/>
                    </a:cubicBezTo>
                    <a:cubicBezTo>
                      <a:pt x="4689" y="479"/>
                      <a:pt x="4522" y="409"/>
                      <a:pt x="4334" y="355"/>
                    </a:cubicBezTo>
                    <a:lnTo>
                      <a:pt x="4221" y="323"/>
                    </a:lnTo>
                    <a:cubicBezTo>
                      <a:pt x="3974" y="253"/>
                      <a:pt x="3716" y="189"/>
                      <a:pt x="3463" y="130"/>
                    </a:cubicBezTo>
                    <a:cubicBezTo>
                      <a:pt x="3119" y="49"/>
                      <a:pt x="2818" y="6"/>
                      <a:pt x="2538" y="1"/>
                    </a:cubicBezTo>
                    <a:cubicBezTo>
                      <a:pt x="2521" y="0"/>
                      <a:pt x="2504" y="0"/>
                      <a:pt x="248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0"/>
              <p:cNvSpPr/>
              <p:nvPr/>
            </p:nvSpPr>
            <p:spPr>
              <a:xfrm>
                <a:off x="2042675" y="1364375"/>
                <a:ext cx="646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877" extrusionOk="0">
                    <a:moveTo>
                      <a:pt x="336" y="249"/>
                    </a:moveTo>
                    <a:cubicBezTo>
                      <a:pt x="343" y="249"/>
                      <a:pt x="351" y="250"/>
                      <a:pt x="360" y="252"/>
                    </a:cubicBezTo>
                    <a:cubicBezTo>
                      <a:pt x="387" y="258"/>
                      <a:pt x="414" y="263"/>
                      <a:pt x="441" y="279"/>
                    </a:cubicBezTo>
                    <a:cubicBezTo>
                      <a:pt x="500" y="306"/>
                      <a:pt x="554" y="333"/>
                      <a:pt x="608" y="360"/>
                    </a:cubicBezTo>
                    <a:cubicBezTo>
                      <a:pt x="823" y="478"/>
                      <a:pt x="1048" y="564"/>
                      <a:pt x="1258" y="645"/>
                    </a:cubicBezTo>
                    <a:cubicBezTo>
                      <a:pt x="1452" y="720"/>
                      <a:pt x="1656" y="763"/>
                      <a:pt x="1850" y="801"/>
                    </a:cubicBezTo>
                    <a:cubicBezTo>
                      <a:pt x="1893" y="806"/>
                      <a:pt x="1930" y="822"/>
                      <a:pt x="1973" y="828"/>
                    </a:cubicBezTo>
                    <a:cubicBezTo>
                      <a:pt x="2091" y="855"/>
                      <a:pt x="2204" y="882"/>
                      <a:pt x="2323" y="908"/>
                    </a:cubicBezTo>
                    <a:cubicBezTo>
                      <a:pt x="2350" y="914"/>
                      <a:pt x="2366" y="925"/>
                      <a:pt x="2387" y="930"/>
                    </a:cubicBezTo>
                    <a:cubicBezTo>
                      <a:pt x="2382" y="994"/>
                      <a:pt x="2360" y="1064"/>
                      <a:pt x="2339" y="1129"/>
                    </a:cubicBezTo>
                    <a:cubicBezTo>
                      <a:pt x="2328" y="1177"/>
                      <a:pt x="2312" y="1226"/>
                      <a:pt x="2301" y="1279"/>
                    </a:cubicBezTo>
                    <a:cubicBezTo>
                      <a:pt x="2285" y="1365"/>
                      <a:pt x="2269" y="1446"/>
                      <a:pt x="2247" y="1532"/>
                    </a:cubicBezTo>
                    <a:cubicBezTo>
                      <a:pt x="2242" y="1570"/>
                      <a:pt x="2231" y="1597"/>
                      <a:pt x="2226" y="1629"/>
                    </a:cubicBezTo>
                    <a:cubicBezTo>
                      <a:pt x="2207" y="1631"/>
                      <a:pt x="2188" y="1633"/>
                      <a:pt x="2169" y="1633"/>
                    </a:cubicBezTo>
                    <a:cubicBezTo>
                      <a:pt x="2149" y="1633"/>
                      <a:pt x="2129" y="1631"/>
                      <a:pt x="2108" y="1629"/>
                    </a:cubicBezTo>
                    <a:cubicBezTo>
                      <a:pt x="1548" y="1548"/>
                      <a:pt x="1043" y="1414"/>
                      <a:pt x="575" y="1226"/>
                    </a:cubicBezTo>
                    <a:cubicBezTo>
                      <a:pt x="479" y="1183"/>
                      <a:pt x="387" y="1150"/>
                      <a:pt x="290" y="1102"/>
                    </a:cubicBezTo>
                    <a:cubicBezTo>
                      <a:pt x="253" y="1091"/>
                      <a:pt x="215" y="1070"/>
                      <a:pt x="178" y="1048"/>
                    </a:cubicBezTo>
                    <a:lnTo>
                      <a:pt x="145" y="1037"/>
                    </a:lnTo>
                    <a:lnTo>
                      <a:pt x="145" y="1016"/>
                    </a:lnTo>
                    <a:lnTo>
                      <a:pt x="145" y="957"/>
                    </a:lnTo>
                    <a:lnTo>
                      <a:pt x="156" y="882"/>
                    </a:lnTo>
                    <a:cubicBezTo>
                      <a:pt x="178" y="752"/>
                      <a:pt x="199" y="629"/>
                      <a:pt x="226" y="500"/>
                    </a:cubicBezTo>
                    <a:cubicBezTo>
                      <a:pt x="237" y="430"/>
                      <a:pt x="264" y="360"/>
                      <a:pt x="290" y="290"/>
                    </a:cubicBezTo>
                    <a:lnTo>
                      <a:pt x="296" y="279"/>
                    </a:lnTo>
                    <a:cubicBezTo>
                      <a:pt x="300" y="263"/>
                      <a:pt x="311" y="249"/>
                      <a:pt x="336" y="249"/>
                    </a:cubicBezTo>
                    <a:close/>
                    <a:moveTo>
                      <a:pt x="279" y="1"/>
                    </a:moveTo>
                    <a:cubicBezTo>
                      <a:pt x="266" y="1"/>
                      <a:pt x="253" y="4"/>
                      <a:pt x="242" y="11"/>
                    </a:cubicBezTo>
                    <a:cubicBezTo>
                      <a:pt x="215" y="21"/>
                      <a:pt x="194" y="43"/>
                      <a:pt x="183" y="75"/>
                    </a:cubicBezTo>
                    <a:cubicBezTo>
                      <a:pt x="156" y="145"/>
                      <a:pt x="124" y="226"/>
                      <a:pt x="102" y="312"/>
                    </a:cubicBezTo>
                    <a:cubicBezTo>
                      <a:pt x="54" y="564"/>
                      <a:pt x="22" y="779"/>
                      <a:pt x="5" y="1005"/>
                    </a:cubicBezTo>
                    <a:cubicBezTo>
                      <a:pt x="0" y="1102"/>
                      <a:pt x="27" y="1177"/>
                      <a:pt x="102" y="1226"/>
                    </a:cubicBezTo>
                    <a:cubicBezTo>
                      <a:pt x="167" y="1274"/>
                      <a:pt x="237" y="1317"/>
                      <a:pt x="312" y="1360"/>
                    </a:cubicBezTo>
                    <a:cubicBezTo>
                      <a:pt x="919" y="1683"/>
                      <a:pt x="1565" y="1849"/>
                      <a:pt x="2226" y="1876"/>
                    </a:cubicBezTo>
                    <a:lnTo>
                      <a:pt x="2253" y="1876"/>
                    </a:lnTo>
                    <a:cubicBezTo>
                      <a:pt x="2333" y="1876"/>
                      <a:pt x="2355" y="1855"/>
                      <a:pt x="2382" y="1763"/>
                    </a:cubicBezTo>
                    <a:lnTo>
                      <a:pt x="2414" y="1629"/>
                    </a:lnTo>
                    <a:cubicBezTo>
                      <a:pt x="2452" y="1494"/>
                      <a:pt x="2489" y="1349"/>
                      <a:pt x="2527" y="1215"/>
                    </a:cubicBezTo>
                    <a:cubicBezTo>
                      <a:pt x="2543" y="1177"/>
                      <a:pt x="2554" y="1123"/>
                      <a:pt x="2559" y="1070"/>
                    </a:cubicBezTo>
                    <a:cubicBezTo>
                      <a:pt x="2586" y="871"/>
                      <a:pt x="2473" y="709"/>
                      <a:pt x="2285" y="661"/>
                    </a:cubicBezTo>
                    <a:cubicBezTo>
                      <a:pt x="2167" y="634"/>
                      <a:pt x="2043" y="607"/>
                      <a:pt x="1914" y="580"/>
                    </a:cubicBezTo>
                    <a:cubicBezTo>
                      <a:pt x="1656" y="527"/>
                      <a:pt x="1371" y="468"/>
                      <a:pt x="1108" y="365"/>
                    </a:cubicBezTo>
                    <a:cubicBezTo>
                      <a:pt x="995" y="317"/>
                      <a:pt x="882" y="263"/>
                      <a:pt x="769" y="209"/>
                    </a:cubicBezTo>
                    <a:cubicBezTo>
                      <a:pt x="721" y="188"/>
                      <a:pt x="683" y="172"/>
                      <a:pt x="635" y="150"/>
                    </a:cubicBezTo>
                    <a:cubicBezTo>
                      <a:pt x="592" y="129"/>
                      <a:pt x="559" y="118"/>
                      <a:pt x="522" y="97"/>
                    </a:cubicBezTo>
                    <a:cubicBezTo>
                      <a:pt x="457" y="70"/>
                      <a:pt x="398" y="37"/>
                      <a:pt x="339" y="16"/>
                    </a:cubicBezTo>
                    <a:cubicBezTo>
                      <a:pt x="317" y="7"/>
                      <a:pt x="297" y="1"/>
                      <a:pt x="2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0"/>
              <p:cNvSpPr/>
              <p:nvPr/>
            </p:nvSpPr>
            <p:spPr>
              <a:xfrm>
                <a:off x="2103675" y="1338150"/>
                <a:ext cx="37000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146" extrusionOk="0">
                    <a:moveTo>
                      <a:pt x="1442" y="0"/>
                    </a:moveTo>
                    <a:lnTo>
                      <a:pt x="1420" y="108"/>
                    </a:lnTo>
                    <a:lnTo>
                      <a:pt x="1388" y="108"/>
                    </a:lnTo>
                    <a:lnTo>
                      <a:pt x="1399" y="162"/>
                    </a:lnTo>
                    <a:cubicBezTo>
                      <a:pt x="1388" y="172"/>
                      <a:pt x="1377" y="178"/>
                      <a:pt x="1372" y="189"/>
                    </a:cubicBezTo>
                    <a:lnTo>
                      <a:pt x="1334" y="312"/>
                    </a:lnTo>
                    <a:lnTo>
                      <a:pt x="1270" y="533"/>
                    </a:lnTo>
                    <a:cubicBezTo>
                      <a:pt x="1227" y="705"/>
                      <a:pt x="1173" y="888"/>
                      <a:pt x="1125" y="1070"/>
                    </a:cubicBezTo>
                    <a:cubicBezTo>
                      <a:pt x="931" y="1828"/>
                      <a:pt x="716" y="2624"/>
                      <a:pt x="479" y="3430"/>
                    </a:cubicBezTo>
                    <a:cubicBezTo>
                      <a:pt x="313" y="4022"/>
                      <a:pt x="205" y="4511"/>
                      <a:pt x="141" y="4984"/>
                    </a:cubicBezTo>
                    <a:lnTo>
                      <a:pt x="1" y="5103"/>
                    </a:lnTo>
                    <a:lnTo>
                      <a:pt x="71" y="5119"/>
                    </a:lnTo>
                    <a:cubicBezTo>
                      <a:pt x="87" y="5129"/>
                      <a:pt x="103" y="5135"/>
                      <a:pt x="108" y="5135"/>
                    </a:cubicBezTo>
                    <a:cubicBezTo>
                      <a:pt x="125" y="5135"/>
                      <a:pt x="130" y="5146"/>
                      <a:pt x="141" y="5146"/>
                    </a:cubicBezTo>
                    <a:cubicBezTo>
                      <a:pt x="146" y="5146"/>
                      <a:pt x="157" y="5146"/>
                      <a:pt x="162" y="5135"/>
                    </a:cubicBezTo>
                    <a:cubicBezTo>
                      <a:pt x="195" y="5124"/>
                      <a:pt x="238" y="5108"/>
                      <a:pt x="264" y="5081"/>
                    </a:cubicBezTo>
                    <a:cubicBezTo>
                      <a:pt x="436" y="4941"/>
                      <a:pt x="587" y="4823"/>
                      <a:pt x="721" y="4678"/>
                    </a:cubicBezTo>
                    <a:cubicBezTo>
                      <a:pt x="748" y="4646"/>
                      <a:pt x="786" y="4608"/>
                      <a:pt x="802" y="4538"/>
                    </a:cubicBezTo>
                    <a:cubicBezTo>
                      <a:pt x="818" y="4447"/>
                      <a:pt x="840" y="4355"/>
                      <a:pt x="856" y="4264"/>
                    </a:cubicBezTo>
                    <a:cubicBezTo>
                      <a:pt x="872" y="4156"/>
                      <a:pt x="904" y="4043"/>
                      <a:pt x="920" y="3936"/>
                    </a:cubicBezTo>
                    <a:lnTo>
                      <a:pt x="920" y="3925"/>
                    </a:lnTo>
                    <a:cubicBezTo>
                      <a:pt x="926" y="3887"/>
                      <a:pt x="942" y="3834"/>
                      <a:pt x="915" y="3775"/>
                    </a:cubicBezTo>
                    <a:lnTo>
                      <a:pt x="893" y="3726"/>
                    </a:lnTo>
                    <a:lnTo>
                      <a:pt x="861" y="3764"/>
                    </a:lnTo>
                    <a:lnTo>
                      <a:pt x="850" y="3780"/>
                    </a:lnTo>
                    <a:cubicBezTo>
                      <a:pt x="840" y="3791"/>
                      <a:pt x="829" y="3801"/>
                      <a:pt x="818" y="3818"/>
                    </a:cubicBezTo>
                    <a:lnTo>
                      <a:pt x="813" y="3839"/>
                    </a:lnTo>
                    <a:cubicBezTo>
                      <a:pt x="797" y="3893"/>
                      <a:pt x="775" y="3952"/>
                      <a:pt x="754" y="4017"/>
                    </a:cubicBezTo>
                    <a:cubicBezTo>
                      <a:pt x="705" y="4189"/>
                      <a:pt x="651" y="4393"/>
                      <a:pt x="603" y="4586"/>
                    </a:cubicBezTo>
                    <a:cubicBezTo>
                      <a:pt x="592" y="4640"/>
                      <a:pt x="571" y="4667"/>
                      <a:pt x="533" y="4694"/>
                    </a:cubicBezTo>
                    <a:cubicBezTo>
                      <a:pt x="485" y="4726"/>
                      <a:pt x="447" y="4758"/>
                      <a:pt x="399" y="4796"/>
                    </a:cubicBezTo>
                    <a:cubicBezTo>
                      <a:pt x="377" y="4807"/>
                      <a:pt x="356" y="4828"/>
                      <a:pt x="329" y="4839"/>
                    </a:cubicBezTo>
                    <a:lnTo>
                      <a:pt x="565" y="3952"/>
                    </a:lnTo>
                    <a:cubicBezTo>
                      <a:pt x="603" y="3791"/>
                      <a:pt x="651" y="3629"/>
                      <a:pt x="694" y="3468"/>
                    </a:cubicBezTo>
                    <a:cubicBezTo>
                      <a:pt x="797" y="3103"/>
                      <a:pt x="893" y="2710"/>
                      <a:pt x="990" y="2334"/>
                    </a:cubicBezTo>
                    <a:cubicBezTo>
                      <a:pt x="1200" y="1517"/>
                      <a:pt x="1350" y="844"/>
                      <a:pt x="1474" y="215"/>
                    </a:cubicBezTo>
                    <a:lnTo>
                      <a:pt x="1479" y="210"/>
                    </a:lnTo>
                    <a:lnTo>
                      <a:pt x="1474" y="183"/>
                    </a:lnTo>
                    <a:lnTo>
                      <a:pt x="1474" y="146"/>
                    </a:lnTo>
                    <a:lnTo>
                      <a:pt x="1474" y="103"/>
                    </a:lnTo>
                    <a:lnTo>
                      <a:pt x="1458" y="103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0"/>
              <p:cNvSpPr/>
              <p:nvPr/>
            </p:nvSpPr>
            <p:spPr>
              <a:xfrm>
                <a:off x="2125050" y="1330075"/>
                <a:ext cx="23825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18" extrusionOk="0">
                    <a:moveTo>
                      <a:pt x="431" y="1"/>
                    </a:moveTo>
                    <a:lnTo>
                      <a:pt x="528" y="81"/>
                    </a:lnTo>
                    <a:cubicBezTo>
                      <a:pt x="598" y="135"/>
                      <a:pt x="662" y="151"/>
                      <a:pt x="732" y="168"/>
                    </a:cubicBezTo>
                    <a:cubicBezTo>
                      <a:pt x="764" y="178"/>
                      <a:pt x="796" y="189"/>
                      <a:pt x="834" y="205"/>
                    </a:cubicBezTo>
                    <a:lnTo>
                      <a:pt x="807" y="313"/>
                    </a:lnTo>
                    <a:cubicBezTo>
                      <a:pt x="786" y="415"/>
                      <a:pt x="759" y="506"/>
                      <a:pt x="737" y="598"/>
                    </a:cubicBezTo>
                    <a:lnTo>
                      <a:pt x="651" y="958"/>
                    </a:lnTo>
                    <a:cubicBezTo>
                      <a:pt x="522" y="1479"/>
                      <a:pt x="388" y="2022"/>
                      <a:pt x="264" y="2555"/>
                    </a:cubicBezTo>
                    <a:lnTo>
                      <a:pt x="98" y="3259"/>
                    </a:lnTo>
                    <a:cubicBezTo>
                      <a:pt x="71" y="3366"/>
                      <a:pt x="55" y="3485"/>
                      <a:pt x="28" y="3592"/>
                    </a:cubicBezTo>
                    <a:cubicBezTo>
                      <a:pt x="12" y="3646"/>
                      <a:pt x="1" y="3710"/>
                      <a:pt x="12" y="3791"/>
                    </a:cubicBezTo>
                    <a:lnTo>
                      <a:pt x="17" y="3818"/>
                    </a:lnTo>
                    <a:lnTo>
                      <a:pt x="60" y="3818"/>
                    </a:lnTo>
                    <a:cubicBezTo>
                      <a:pt x="135" y="3818"/>
                      <a:pt x="146" y="3764"/>
                      <a:pt x="162" y="3737"/>
                    </a:cubicBezTo>
                    <a:cubicBezTo>
                      <a:pt x="189" y="3646"/>
                      <a:pt x="216" y="3549"/>
                      <a:pt x="232" y="3447"/>
                    </a:cubicBezTo>
                    <a:cubicBezTo>
                      <a:pt x="415" y="2710"/>
                      <a:pt x="624" y="1877"/>
                      <a:pt x="802" y="1049"/>
                    </a:cubicBezTo>
                    <a:cubicBezTo>
                      <a:pt x="845" y="840"/>
                      <a:pt x="883" y="619"/>
                      <a:pt x="920" y="409"/>
                    </a:cubicBezTo>
                    <a:lnTo>
                      <a:pt x="926" y="366"/>
                    </a:lnTo>
                    <a:cubicBezTo>
                      <a:pt x="942" y="286"/>
                      <a:pt x="952" y="205"/>
                      <a:pt x="904" y="114"/>
                    </a:cubicBezTo>
                    <a:lnTo>
                      <a:pt x="899" y="103"/>
                    </a:lnTo>
                    <a:lnTo>
                      <a:pt x="888" y="98"/>
                    </a:lnTo>
                    <a:cubicBezTo>
                      <a:pt x="780" y="55"/>
                      <a:pt x="667" y="33"/>
                      <a:pt x="555" y="22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0"/>
              <p:cNvSpPr/>
              <p:nvPr/>
            </p:nvSpPr>
            <p:spPr>
              <a:xfrm>
                <a:off x="2038900" y="1400525"/>
                <a:ext cx="54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6" extrusionOk="0">
                    <a:moveTo>
                      <a:pt x="1" y="0"/>
                    </a:moveTo>
                    <a:lnTo>
                      <a:pt x="87" y="75"/>
                    </a:lnTo>
                    <a:cubicBezTo>
                      <a:pt x="151" y="134"/>
                      <a:pt x="221" y="161"/>
                      <a:pt x="280" y="183"/>
                    </a:cubicBezTo>
                    <a:lnTo>
                      <a:pt x="307" y="188"/>
                    </a:lnTo>
                    <a:cubicBezTo>
                      <a:pt x="726" y="339"/>
                      <a:pt x="1173" y="484"/>
                      <a:pt x="1646" y="586"/>
                    </a:cubicBezTo>
                    <a:cubicBezTo>
                      <a:pt x="1726" y="608"/>
                      <a:pt x="1812" y="618"/>
                      <a:pt x="1893" y="634"/>
                    </a:cubicBezTo>
                    <a:lnTo>
                      <a:pt x="1974" y="645"/>
                    </a:lnTo>
                    <a:lnTo>
                      <a:pt x="2001" y="645"/>
                    </a:lnTo>
                    <a:cubicBezTo>
                      <a:pt x="2027" y="645"/>
                      <a:pt x="2049" y="640"/>
                      <a:pt x="2097" y="613"/>
                    </a:cubicBezTo>
                    <a:lnTo>
                      <a:pt x="2162" y="581"/>
                    </a:lnTo>
                    <a:lnTo>
                      <a:pt x="2070" y="543"/>
                    </a:lnTo>
                    <a:cubicBezTo>
                      <a:pt x="2065" y="538"/>
                      <a:pt x="2054" y="532"/>
                      <a:pt x="2044" y="532"/>
                    </a:cubicBezTo>
                    <a:cubicBezTo>
                      <a:pt x="2017" y="527"/>
                      <a:pt x="1995" y="527"/>
                      <a:pt x="1968" y="516"/>
                    </a:cubicBezTo>
                    <a:cubicBezTo>
                      <a:pt x="1920" y="511"/>
                      <a:pt x="1882" y="505"/>
                      <a:pt x="1834" y="489"/>
                    </a:cubicBezTo>
                    <a:cubicBezTo>
                      <a:pt x="1565" y="419"/>
                      <a:pt x="1307" y="349"/>
                      <a:pt x="1060" y="274"/>
                    </a:cubicBezTo>
                    <a:lnTo>
                      <a:pt x="554" y="134"/>
                    </a:lnTo>
                    <a:cubicBezTo>
                      <a:pt x="441" y="102"/>
                      <a:pt x="334" y="70"/>
                      <a:pt x="221" y="43"/>
                    </a:cubicBezTo>
                    <a:cubicBezTo>
                      <a:pt x="200" y="32"/>
                      <a:pt x="189" y="32"/>
                      <a:pt x="162" y="27"/>
                    </a:cubicBezTo>
                    <a:cubicBezTo>
                      <a:pt x="146" y="27"/>
                      <a:pt x="135" y="22"/>
                      <a:pt x="113" y="2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0"/>
              <p:cNvSpPr/>
              <p:nvPr/>
            </p:nvSpPr>
            <p:spPr>
              <a:xfrm>
                <a:off x="2056100" y="1361800"/>
                <a:ext cx="488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614" extrusionOk="0">
                    <a:moveTo>
                      <a:pt x="1" y="1"/>
                    </a:moveTo>
                    <a:lnTo>
                      <a:pt x="55" y="71"/>
                    </a:lnTo>
                    <a:cubicBezTo>
                      <a:pt x="81" y="97"/>
                      <a:pt x="119" y="124"/>
                      <a:pt x="157" y="146"/>
                    </a:cubicBezTo>
                    <a:cubicBezTo>
                      <a:pt x="689" y="393"/>
                      <a:pt x="1178" y="544"/>
                      <a:pt x="1678" y="608"/>
                    </a:cubicBezTo>
                    <a:lnTo>
                      <a:pt x="1689" y="608"/>
                    </a:lnTo>
                    <a:cubicBezTo>
                      <a:pt x="1721" y="614"/>
                      <a:pt x="1759" y="614"/>
                      <a:pt x="1791" y="614"/>
                    </a:cubicBezTo>
                    <a:cubicBezTo>
                      <a:pt x="1818" y="614"/>
                      <a:pt x="1850" y="614"/>
                      <a:pt x="1882" y="603"/>
                    </a:cubicBezTo>
                    <a:lnTo>
                      <a:pt x="1952" y="581"/>
                    </a:lnTo>
                    <a:lnTo>
                      <a:pt x="1899" y="544"/>
                    </a:lnTo>
                    <a:cubicBezTo>
                      <a:pt x="1893" y="533"/>
                      <a:pt x="1882" y="528"/>
                      <a:pt x="1877" y="528"/>
                    </a:cubicBezTo>
                    <a:cubicBezTo>
                      <a:pt x="1872" y="522"/>
                      <a:pt x="1866" y="511"/>
                      <a:pt x="1850" y="506"/>
                    </a:cubicBezTo>
                    <a:cubicBezTo>
                      <a:pt x="1829" y="501"/>
                      <a:pt x="1813" y="495"/>
                      <a:pt x="1791" y="495"/>
                    </a:cubicBezTo>
                    <a:cubicBezTo>
                      <a:pt x="1522" y="458"/>
                      <a:pt x="1264" y="377"/>
                      <a:pt x="1044" y="307"/>
                    </a:cubicBezTo>
                    <a:cubicBezTo>
                      <a:pt x="823" y="232"/>
                      <a:pt x="603" y="157"/>
                      <a:pt x="388" y="92"/>
                    </a:cubicBezTo>
                    <a:lnTo>
                      <a:pt x="162" y="22"/>
                    </a:lnTo>
                    <a:cubicBezTo>
                      <a:pt x="146" y="17"/>
                      <a:pt x="124" y="17"/>
                      <a:pt x="108" y="17"/>
                    </a:cubicBezTo>
                    <a:lnTo>
                      <a:pt x="92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9" name="Google Shape;879;p20"/>
            <p:cNvGrpSpPr/>
            <p:nvPr/>
          </p:nvGrpSpPr>
          <p:grpSpPr>
            <a:xfrm>
              <a:off x="4409986" y="4779046"/>
              <a:ext cx="144150" cy="212824"/>
              <a:chOff x="5314550" y="2172025"/>
              <a:chExt cx="43975" cy="64925"/>
            </a:xfrm>
          </p:grpSpPr>
          <p:sp>
            <p:nvSpPr>
              <p:cNvPr id="880" name="Google Shape;880;p20"/>
              <p:cNvSpPr/>
              <p:nvPr/>
            </p:nvSpPr>
            <p:spPr>
              <a:xfrm>
                <a:off x="5330950" y="2172025"/>
                <a:ext cx="137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97" extrusionOk="0">
                    <a:moveTo>
                      <a:pt x="297" y="1"/>
                    </a:moveTo>
                    <a:cubicBezTo>
                      <a:pt x="257" y="1"/>
                      <a:pt x="216" y="11"/>
                      <a:pt x="178" y="32"/>
                    </a:cubicBezTo>
                    <a:cubicBezTo>
                      <a:pt x="172" y="32"/>
                      <a:pt x="161" y="38"/>
                      <a:pt x="156" y="38"/>
                    </a:cubicBezTo>
                    <a:cubicBezTo>
                      <a:pt x="0" y="140"/>
                      <a:pt x="0" y="371"/>
                      <a:pt x="156" y="457"/>
                    </a:cubicBezTo>
                    <a:cubicBezTo>
                      <a:pt x="161" y="457"/>
                      <a:pt x="172" y="462"/>
                      <a:pt x="178" y="462"/>
                    </a:cubicBezTo>
                    <a:cubicBezTo>
                      <a:pt x="216" y="485"/>
                      <a:pt x="258" y="496"/>
                      <a:pt x="298" y="496"/>
                    </a:cubicBezTo>
                    <a:cubicBezTo>
                      <a:pt x="427" y="496"/>
                      <a:pt x="549" y="390"/>
                      <a:pt x="549" y="247"/>
                    </a:cubicBezTo>
                    <a:cubicBezTo>
                      <a:pt x="549" y="104"/>
                      <a:pt x="426" y="1"/>
                      <a:pt x="297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0"/>
              <p:cNvSpPr/>
              <p:nvPr/>
            </p:nvSpPr>
            <p:spPr>
              <a:xfrm>
                <a:off x="5314550" y="2197000"/>
                <a:ext cx="43975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443" extrusionOk="0">
                    <a:moveTo>
                      <a:pt x="640" y="16"/>
                    </a:moveTo>
                    <a:cubicBezTo>
                      <a:pt x="482" y="16"/>
                      <a:pt x="325" y="19"/>
                      <a:pt x="167" y="22"/>
                    </a:cubicBezTo>
                    <a:cubicBezTo>
                      <a:pt x="0" y="28"/>
                      <a:pt x="6" y="264"/>
                      <a:pt x="167" y="286"/>
                    </a:cubicBezTo>
                    <a:cubicBezTo>
                      <a:pt x="425" y="313"/>
                      <a:pt x="678" y="340"/>
                      <a:pt x="936" y="372"/>
                    </a:cubicBezTo>
                    <a:cubicBezTo>
                      <a:pt x="1088" y="390"/>
                      <a:pt x="1256" y="443"/>
                      <a:pt x="1417" y="443"/>
                    </a:cubicBezTo>
                    <a:cubicBezTo>
                      <a:pt x="1488" y="443"/>
                      <a:pt x="1558" y="432"/>
                      <a:pt x="1624" y="404"/>
                    </a:cubicBezTo>
                    <a:cubicBezTo>
                      <a:pt x="1742" y="350"/>
                      <a:pt x="1758" y="216"/>
                      <a:pt x="1662" y="146"/>
                    </a:cubicBezTo>
                    <a:cubicBezTo>
                      <a:pt x="1468" y="1"/>
                      <a:pt x="1215" y="28"/>
                      <a:pt x="989" y="22"/>
                    </a:cubicBezTo>
                    <a:cubicBezTo>
                      <a:pt x="871" y="18"/>
                      <a:pt x="755" y="16"/>
                      <a:pt x="640" y="1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0"/>
              <p:cNvSpPr/>
              <p:nvPr/>
            </p:nvSpPr>
            <p:spPr>
              <a:xfrm>
                <a:off x="5329475" y="2225375"/>
                <a:ext cx="129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63" extrusionOk="0">
                    <a:moveTo>
                      <a:pt x="290" y="0"/>
                    </a:moveTo>
                    <a:cubicBezTo>
                      <a:pt x="248" y="0"/>
                      <a:pt x="207" y="13"/>
                      <a:pt x="167" y="33"/>
                    </a:cubicBezTo>
                    <a:cubicBezTo>
                      <a:pt x="161" y="33"/>
                      <a:pt x="156" y="38"/>
                      <a:pt x="151" y="38"/>
                    </a:cubicBezTo>
                    <a:cubicBezTo>
                      <a:pt x="0" y="102"/>
                      <a:pt x="0" y="361"/>
                      <a:pt x="151" y="425"/>
                    </a:cubicBezTo>
                    <a:cubicBezTo>
                      <a:pt x="156" y="425"/>
                      <a:pt x="161" y="430"/>
                      <a:pt x="167" y="430"/>
                    </a:cubicBezTo>
                    <a:cubicBezTo>
                      <a:pt x="209" y="450"/>
                      <a:pt x="252" y="463"/>
                      <a:pt x="294" y="463"/>
                    </a:cubicBezTo>
                    <a:cubicBezTo>
                      <a:pt x="331" y="463"/>
                      <a:pt x="368" y="453"/>
                      <a:pt x="403" y="430"/>
                    </a:cubicBezTo>
                    <a:cubicBezTo>
                      <a:pt x="478" y="393"/>
                      <a:pt x="516" y="312"/>
                      <a:pt x="516" y="231"/>
                    </a:cubicBezTo>
                    <a:cubicBezTo>
                      <a:pt x="516" y="151"/>
                      <a:pt x="478" y="70"/>
                      <a:pt x="403" y="33"/>
                    </a:cubicBezTo>
                    <a:cubicBezTo>
                      <a:pt x="365" y="10"/>
                      <a:pt x="328" y="0"/>
                      <a:pt x="29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3" name="Google Shape;883;p20"/>
            <p:cNvSpPr/>
            <p:nvPr/>
          </p:nvSpPr>
          <p:spPr>
            <a:xfrm>
              <a:off x="4762130" y="4346650"/>
              <a:ext cx="167203" cy="219455"/>
            </a:xfrm>
            <a:custGeom>
              <a:avLst/>
              <a:gdLst/>
              <a:ahLst/>
              <a:cxnLst/>
              <a:rect l="l" t="t" r="r" b="b"/>
              <a:pathLst>
                <a:path w="1464" h="1862" extrusionOk="0">
                  <a:moveTo>
                    <a:pt x="742" y="0"/>
                  </a:moveTo>
                  <a:cubicBezTo>
                    <a:pt x="714" y="0"/>
                    <a:pt x="689" y="3"/>
                    <a:pt x="667" y="7"/>
                  </a:cubicBezTo>
                  <a:cubicBezTo>
                    <a:pt x="339" y="50"/>
                    <a:pt x="22" y="426"/>
                    <a:pt x="1" y="787"/>
                  </a:cubicBezTo>
                  <a:cubicBezTo>
                    <a:pt x="1" y="824"/>
                    <a:pt x="28" y="856"/>
                    <a:pt x="65" y="856"/>
                  </a:cubicBezTo>
                  <a:cubicBezTo>
                    <a:pt x="108" y="856"/>
                    <a:pt x="141" y="830"/>
                    <a:pt x="141" y="792"/>
                  </a:cubicBezTo>
                  <a:cubicBezTo>
                    <a:pt x="162" y="507"/>
                    <a:pt x="431" y="184"/>
                    <a:pt x="684" y="147"/>
                  </a:cubicBezTo>
                  <a:cubicBezTo>
                    <a:pt x="700" y="144"/>
                    <a:pt x="716" y="143"/>
                    <a:pt x="731" y="143"/>
                  </a:cubicBezTo>
                  <a:cubicBezTo>
                    <a:pt x="926" y="143"/>
                    <a:pt x="1032" y="326"/>
                    <a:pt x="1087" y="480"/>
                  </a:cubicBezTo>
                  <a:cubicBezTo>
                    <a:pt x="1248" y="937"/>
                    <a:pt x="436" y="1502"/>
                    <a:pt x="108" y="1684"/>
                  </a:cubicBezTo>
                  <a:cubicBezTo>
                    <a:pt x="81" y="1701"/>
                    <a:pt x="65" y="1733"/>
                    <a:pt x="71" y="1760"/>
                  </a:cubicBezTo>
                  <a:cubicBezTo>
                    <a:pt x="81" y="1787"/>
                    <a:pt x="103" y="1813"/>
                    <a:pt x="135" y="1819"/>
                  </a:cubicBezTo>
                  <a:cubicBezTo>
                    <a:pt x="323" y="1851"/>
                    <a:pt x="522" y="1862"/>
                    <a:pt x="710" y="1862"/>
                  </a:cubicBezTo>
                  <a:cubicBezTo>
                    <a:pt x="1076" y="1862"/>
                    <a:pt x="1377" y="1819"/>
                    <a:pt x="1399" y="1813"/>
                  </a:cubicBezTo>
                  <a:cubicBezTo>
                    <a:pt x="1436" y="1808"/>
                    <a:pt x="1463" y="1770"/>
                    <a:pt x="1458" y="1733"/>
                  </a:cubicBezTo>
                  <a:cubicBezTo>
                    <a:pt x="1438" y="1703"/>
                    <a:pt x="1409" y="1678"/>
                    <a:pt x="1376" y="1678"/>
                  </a:cubicBezTo>
                  <a:cubicBezTo>
                    <a:pt x="1373" y="1678"/>
                    <a:pt x="1370" y="1679"/>
                    <a:pt x="1366" y="1679"/>
                  </a:cubicBezTo>
                  <a:cubicBezTo>
                    <a:pt x="1358" y="1679"/>
                    <a:pt x="1061" y="1722"/>
                    <a:pt x="707" y="1722"/>
                  </a:cubicBezTo>
                  <a:cubicBezTo>
                    <a:pt x="593" y="1722"/>
                    <a:pt x="473" y="1718"/>
                    <a:pt x="356" y="1706"/>
                  </a:cubicBezTo>
                  <a:cubicBezTo>
                    <a:pt x="705" y="1486"/>
                    <a:pt x="1409" y="959"/>
                    <a:pt x="1221" y="437"/>
                  </a:cubicBezTo>
                  <a:cubicBezTo>
                    <a:pt x="1094" y="79"/>
                    <a:pt x="887" y="0"/>
                    <a:pt x="74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1890678" y="4468637"/>
              <a:ext cx="153620" cy="219457"/>
            </a:xfrm>
            <a:custGeom>
              <a:avLst/>
              <a:gdLst/>
              <a:ahLst/>
              <a:cxnLst/>
              <a:rect l="l" t="t" r="r" b="b"/>
              <a:pathLst>
                <a:path w="1501" h="2109" extrusionOk="0">
                  <a:moveTo>
                    <a:pt x="1232" y="1"/>
                  </a:moveTo>
                  <a:cubicBezTo>
                    <a:pt x="915" y="11"/>
                    <a:pt x="205" y="60"/>
                    <a:pt x="200" y="60"/>
                  </a:cubicBezTo>
                  <a:cubicBezTo>
                    <a:pt x="157" y="60"/>
                    <a:pt x="130" y="92"/>
                    <a:pt x="130" y="135"/>
                  </a:cubicBezTo>
                  <a:lnTo>
                    <a:pt x="178" y="1028"/>
                  </a:lnTo>
                  <a:cubicBezTo>
                    <a:pt x="178" y="1049"/>
                    <a:pt x="189" y="1071"/>
                    <a:pt x="210" y="1081"/>
                  </a:cubicBezTo>
                  <a:cubicBezTo>
                    <a:pt x="222" y="1090"/>
                    <a:pt x="234" y="1094"/>
                    <a:pt x="247" y="1094"/>
                  </a:cubicBezTo>
                  <a:cubicBezTo>
                    <a:pt x="257" y="1094"/>
                    <a:pt x="268" y="1092"/>
                    <a:pt x="280" y="1087"/>
                  </a:cubicBezTo>
                  <a:cubicBezTo>
                    <a:pt x="412" y="1043"/>
                    <a:pt x="705" y="959"/>
                    <a:pt x="952" y="959"/>
                  </a:cubicBezTo>
                  <a:cubicBezTo>
                    <a:pt x="1068" y="959"/>
                    <a:pt x="1174" y="978"/>
                    <a:pt x="1248" y="1028"/>
                  </a:cubicBezTo>
                  <a:cubicBezTo>
                    <a:pt x="1334" y="1087"/>
                    <a:pt x="1355" y="1216"/>
                    <a:pt x="1339" y="1318"/>
                  </a:cubicBezTo>
                  <a:cubicBezTo>
                    <a:pt x="1312" y="1576"/>
                    <a:pt x="1124" y="1829"/>
                    <a:pt x="877" y="1920"/>
                  </a:cubicBezTo>
                  <a:cubicBezTo>
                    <a:pt x="796" y="1952"/>
                    <a:pt x="708" y="1967"/>
                    <a:pt x="620" y="1967"/>
                  </a:cubicBezTo>
                  <a:cubicBezTo>
                    <a:pt x="440" y="1967"/>
                    <a:pt x="260" y="1903"/>
                    <a:pt x="130" y="1780"/>
                  </a:cubicBezTo>
                  <a:cubicBezTo>
                    <a:pt x="117" y="1767"/>
                    <a:pt x="99" y="1761"/>
                    <a:pt x="81" y="1761"/>
                  </a:cubicBezTo>
                  <a:cubicBezTo>
                    <a:pt x="61" y="1761"/>
                    <a:pt x="42" y="1769"/>
                    <a:pt x="28" y="1786"/>
                  </a:cubicBezTo>
                  <a:cubicBezTo>
                    <a:pt x="1" y="1812"/>
                    <a:pt x="1" y="1861"/>
                    <a:pt x="38" y="1888"/>
                  </a:cubicBezTo>
                  <a:cubicBezTo>
                    <a:pt x="200" y="2028"/>
                    <a:pt x="415" y="2108"/>
                    <a:pt x="630" y="2108"/>
                  </a:cubicBezTo>
                  <a:cubicBezTo>
                    <a:pt x="726" y="2108"/>
                    <a:pt x="834" y="2087"/>
                    <a:pt x="931" y="2054"/>
                  </a:cubicBezTo>
                  <a:cubicBezTo>
                    <a:pt x="1226" y="1941"/>
                    <a:pt x="1452" y="1651"/>
                    <a:pt x="1490" y="1334"/>
                  </a:cubicBezTo>
                  <a:cubicBezTo>
                    <a:pt x="1501" y="1151"/>
                    <a:pt x="1441" y="995"/>
                    <a:pt x="1329" y="915"/>
                  </a:cubicBezTo>
                  <a:cubicBezTo>
                    <a:pt x="1226" y="845"/>
                    <a:pt x="1087" y="821"/>
                    <a:pt x="941" y="821"/>
                  </a:cubicBezTo>
                  <a:cubicBezTo>
                    <a:pt x="704" y="821"/>
                    <a:pt x="451" y="885"/>
                    <a:pt x="318" y="925"/>
                  </a:cubicBezTo>
                  <a:lnTo>
                    <a:pt x="280" y="194"/>
                  </a:lnTo>
                  <a:cubicBezTo>
                    <a:pt x="468" y="178"/>
                    <a:pt x="984" y="146"/>
                    <a:pt x="1237" y="140"/>
                  </a:cubicBezTo>
                  <a:cubicBezTo>
                    <a:pt x="1280" y="140"/>
                    <a:pt x="1307" y="108"/>
                    <a:pt x="1307" y="65"/>
                  </a:cubicBezTo>
                  <a:cubicBezTo>
                    <a:pt x="1307" y="28"/>
                    <a:pt x="1275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20"/>
            <p:cNvGrpSpPr/>
            <p:nvPr/>
          </p:nvGrpSpPr>
          <p:grpSpPr>
            <a:xfrm>
              <a:off x="5108849" y="4614310"/>
              <a:ext cx="399318" cy="376055"/>
              <a:chOff x="4056900" y="977625"/>
              <a:chExt cx="233875" cy="220250"/>
            </a:xfrm>
          </p:grpSpPr>
          <p:sp>
            <p:nvSpPr>
              <p:cNvPr id="886" name="Google Shape;886;p20"/>
              <p:cNvSpPr/>
              <p:nvPr/>
            </p:nvSpPr>
            <p:spPr>
              <a:xfrm>
                <a:off x="4056900" y="977625"/>
                <a:ext cx="233875" cy="220250"/>
              </a:xfrm>
              <a:custGeom>
                <a:avLst/>
                <a:gdLst/>
                <a:ahLst/>
                <a:cxnLst/>
                <a:rect l="l" t="t" r="r" b="b"/>
                <a:pathLst>
                  <a:path w="9355" h="8810" extrusionOk="0">
                    <a:moveTo>
                      <a:pt x="3162" y="201"/>
                    </a:moveTo>
                    <a:cubicBezTo>
                      <a:pt x="3374" y="237"/>
                      <a:pt x="3598" y="246"/>
                      <a:pt x="3822" y="246"/>
                    </a:cubicBezTo>
                    <a:cubicBezTo>
                      <a:pt x="4028" y="246"/>
                      <a:pt x="4234" y="239"/>
                      <a:pt x="4430" y="239"/>
                    </a:cubicBezTo>
                    <a:lnTo>
                      <a:pt x="7683" y="239"/>
                    </a:lnTo>
                    <a:cubicBezTo>
                      <a:pt x="7938" y="239"/>
                      <a:pt x="8198" y="250"/>
                      <a:pt x="8458" y="250"/>
                    </a:cubicBezTo>
                    <a:cubicBezTo>
                      <a:pt x="8631" y="250"/>
                      <a:pt x="8803" y="245"/>
                      <a:pt x="8973" y="228"/>
                    </a:cubicBezTo>
                    <a:lnTo>
                      <a:pt x="8973" y="228"/>
                    </a:lnTo>
                    <a:cubicBezTo>
                      <a:pt x="8565" y="556"/>
                      <a:pt x="8161" y="895"/>
                      <a:pt x="7742" y="1223"/>
                    </a:cubicBezTo>
                    <a:cubicBezTo>
                      <a:pt x="7350" y="1540"/>
                      <a:pt x="6903" y="1830"/>
                      <a:pt x="6549" y="2185"/>
                    </a:cubicBezTo>
                    <a:cubicBezTo>
                      <a:pt x="6387" y="2142"/>
                      <a:pt x="6205" y="2129"/>
                      <a:pt x="6019" y="2129"/>
                    </a:cubicBezTo>
                    <a:cubicBezTo>
                      <a:pt x="5739" y="2129"/>
                      <a:pt x="5450" y="2158"/>
                      <a:pt x="5205" y="2158"/>
                    </a:cubicBezTo>
                    <a:lnTo>
                      <a:pt x="3237" y="2158"/>
                    </a:lnTo>
                    <a:cubicBezTo>
                      <a:pt x="3237" y="2104"/>
                      <a:pt x="3226" y="2051"/>
                      <a:pt x="3226" y="1991"/>
                    </a:cubicBezTo>
                    <a:cubicBezTo>
                      <a:pt x="3226" y="1956"/>
                      <a:pt x="3203" y="1939"/>
                      <a:pt x="3180" y="1939"/>
                    </a:cubicBezTo>
                    <a:cubicBezTo>
                      <a:pt x="3156" y="1939"/>
                      <a:pt x="3132" y="1956"/>
                      <a:pt x="3129" y="1991"/>
                    </a:cubicBezTo>
                    <a:lnTo>
                      <a:pt x="3108" y="2153"/>
                    </a:lnTo>
                    <a:cubicBezTo>
                      <a:pt x="2627" y="2144"/>
                      <a:pt x="2141" y="2129"/>
                      <a:pt x="1657" y="2129"/>
                    </a:cubicBezTo>
                    <a:cubicBezTo>
                      <a:pt x="1248" y="2129"/>
                      <a:pt x="840" y="2140"/>
                      <a:pt x="441" y="2174"/>
                    </a:cubicBezTo>
                    <a:cubicBezTo>
                      <a:pt x="1301" y="1513"/>
                      <a:pt x="2135" y="841"/>
                      <a:pt x="3049" y="244"/>
                    </a:cubicBezTo>
                    <a:lnTo>
                      <a:pt x="3049" y="244"/>
                    </a:lnTo>
                    <a:cubicBezTo>
                      <a:pt x="3043" y="293"/>
                      <a:pt x="3032" y="346"/>
                      <a:pt x="3027" y="389"/>
                    </a:cubicBezTo>
                    <a:cubicBezTo>
                      <a:pt x="3022" y="465"/>
                      <a:pt x="3006" y="540"/>
                      <a:pt x="3059" y="594"/>
                    </a:cubicBezTo>
                    <a:cubicBezTo>
                      <a:pt x="3067" y="604"/>
                      <a:pt x="3081" y="610"/>
                      <a:pt x="3094" y="610"/>
                    </a:cubicBezTo>
                    <a:cubicBezTo>
                      <a:pt x="3108" y="610"/>
                      <a:pt x="3121" y="604"/>
                      <a:pt x="3129" y="594"/>
                    </a:cubicBezTo>
                    <a:cubicBezTo>
                      <a:pt x="3172" y="534"/>
                      <a:pt x="3162" y="481"/>
                      <a:pt x="3162" y="405"/>
                    </a:cubicBezTo>
                    <a:lnTo>
                      <a:pt x="3162" y="201"/>
                    </a:lnTo>
                    <a:close/>
                    <a:moveTo>
                      <a:pt x="9000" y="513"/>
                    </a:moveTo>
                    <a:cubicBezTo>
                      <a:pt x="8930" y="911"/>
                      <a:pt x="8995" y="1368"/>
                      <a:pt x="8995" y="1728"/>
                    </a:cubicBezTo>
                    <a:lnTo>
                      <a:pt x="8995" y="3395"/>
                    </a:lnTo>
                    <a:cubicBezTo>
                      <a:pt x="8995" y="4368"/>
                      <a:pt x="8936" y="5373"/>
                      <a:pt x="9000" y="6346"/>
                    </a:cubicBezTo>
                    <a:lnTo>
                      <a:pt x="8963" y="6346"/>
                    </a:lnTo>
                    <a:cubicBezTo>
                      <a:pt x="8866" y="6352"/>
                      <a:pt x="8769" y="6357"/>
                      <a:pt x="8672" y="6362"/>
                    </a:cubicBezTo>
                    <a:cubicBezTo>
                      <a:pt x="8613" y="6373"/>
                      <a:pt x="8613" y="6459"/>
                      <a:pt x="8672" y="6459"/>
                    </a:cubicBezTo>
                    <a:cubicBezTo>
                      <a:pt x="8769" y="6465"/>
                      <a:pt x="8866" y="6475"/>
                      <a:pt x="8963" y="6481"/>
                    </a:cubicBezTo>
                    <a:lnTo>
                      <a:pt x="9000" y="6481"/>
                    </a:lnTo>
                    <a:cubicBezTo>
                      <a:pt x="8247" y="7104"/>
                      <a:pt x="7436" y="7701"/>
                      <a:pt x="6764" y="8416"/>
                    </a:cubicBezTo>
                    <a:cubicBezTo>
                      <a:pt x="6844" y="7405"/>
                      <a:pt x="6774" y="6357"/>
                      <a:pt x="6774" y="5352"/>
                    </a:cubicBezTo>
                    <a:lnTo>
                      <a:pt x="6774" y="3755"/>
                    </a:lnTo>
                    <a:cubicBezTo>
                      <a:pt x="6774" y="3309"/>
                      <a:pt x="6871" y="2717"/>
                      <a:pt x="6731" y="2287"/>
                    </a:cubicBezTo>
                    <a:cubicBezTo>
                      <a:pt x="7135" y="2045"/>
                      <a:pt x="7506" y="1723"/>
                      <a:pt x="7866" y="1432"/>
                    </a:cubicBezTo>
                    <a:cubicBezTo>
                      <a:pt x="8247" y="1131"/>
                      <a:pt x="8624" y="819"/>
                      <a:pt x="9000" y="513"/>
                    </a:cubicBezTo>
                    <a:close/>
                    <a:moveTo>
                      <a:pt x="360" y="2400"/>
                    </a:moveTo>
                    <a:lnTo>
                      <a:pt x="360" y="2400"/>
                    </a:lnTo>
                    <a:cubicBezTo>
                      <a:pt x="795" y="2442"/>
                      <a:pt x="1239" y="2454"/>
                      <a:pt x="1684" y="2454"/>
                    </a:cubicBezTo>
                    <a:cubicBezTo>
                      <a:pt x="2153" y="2454"/>
                      <a:pt x="2623" y="2441"/>
                      <a:pt x="3086" y="2432"/>
                    </a:cubicBezTo>
                    <a:cubicBezTo>
                      <a:pt x="3086" y="2481"/>
                      <a:pt x="3086" y="2529"/>
                      <a:pt x="3113" y="2577"/>
                    </a:cubicBezTo>
                    <a:cubicBezTo>
                      <a:pt x="3123" y="2596"/>
                      <a:pt x="3141" y="2604"/>
                      <a:pt x="3159" y="2604"/>
                    </a:cubicBezTo>
                    <a:cubicBezTo>
                      <a:pt x="3179" y="2604"/>
                      <a:pt x="3199" y="2594"/>
                      <a:pt x="3210" y="2577"/>
                    </a:cubicBezTo>
                    <a:cubicBezTo>
                      <a:pt x="3237" y="2529"/>
                      <a:pt x="3242" y="2481"/>
                      <a:pt x="3242" y="2427"/>
                    </a:cubicBezTo>
                    <a:lnTo>
                      <a:pt x="5129" y="2427"/>
                    </a:lnTo>
                    <a:cubicBezTo>
                      <a:pt x="5387" y="2427"/>
                      <a:pt x="5692" y="2459"/>
                      <a:pt x="5988" y="2459"/>
                    </a:cubicBezTo>
                    <a:cubicBezTo>
                      <a:pt x="6172" y="2459"/>
                      <a:pt x="6353" y="2447"/>
                      <a:pt x="6516" y="2405"/>
                    </a:cubicBezTo>
                    <a:lnTo>
                      <a:pt x="6516" y="2405"/>
                    </a:lnTo>
                    <a:cubicBezTo>
                      <a:pt x="6430" y="2803"/>
                      <a:pt x="6500" y="3309"/>
                      <a:pt x="6500" y="3696"/>
                    </a:cubicBezTo>
                    <a:lnTo>
                      <a:pt x="6500" y="5362"/>
                    </a:lnTo>
                    <a:cubicBezTo>
                      <a:pt x="6500" y="5696"/>
                      <a:pt x="6495" y="6024"/>
                      <a:pt x="6489" y="6357"/>
                    </a:cubicBezTo>
                    <a:lnTo>
                      <a:pt x="6414" y="6357"/>
                    </a:lnTo>
                    <a:cubicBezTo>
                      <a:pt x="6328" y="6357"/>
                      <a:pt x="6242" y="6357"/>
                      <a:pt x="6161" y="6368"/>
                    </a:cubicBezTo>
                    <a:cubicBezTo>
                      <a:pt x="6092" y="6373"/>
                      <a:pt x="6086" y="6475"/>
                      <a:pt x="6161" y="6475"/>
                    </a:cubicBezTo>
                    <a:cubicBezTo>
                      <a:pt x="6248" y="6475"/>
                      <a:pt x="6328" y="6475"/>
                      <a:pt x="6414" y="6481"/>
                    </a:cubicBezTo>
                    <a:cubicBezTo>
                      <a:pt x="6436" y="6481"/>
                      <a:pt x="6463" y="6486"/>
                      <a:pt x="6484" y="6486"/>
                    </a:cubicBezTo>
                    <a:cubicBezTo>
                      <a:pt x="6468" y="7174"/>
                      <a:pt x="6463" y="7857"/>
                      <a:pt x="6522" y="8529"/>
                    </a:cubicBezTo>
                    <a:cubicBezTo>
                      <a:pt x="6365" y="8489"/>
                      <a:pt x="6192" y="8477"/>
                      <a:pt x="6015" y="8477"/>
                    </a:cubicBezTo>
                    <a:cubicBezTo>
                      <a:pt x="5736" y="8477"/>
                      <a:pt x="5448" y="8507"/>
                      <a:pt x="5205" y="8507"/>
                    </a:cubicBezTo>
                    <a:lnTo>
                      <a:pt x="3538" y="8507"/>
                    </a:lnTo>
                    <a:cubicBezTo>
                      <a:pt x="2913" y="8507"/>
                      <a:pt x="2275" y="8483"/>
                      <a:pt x="1642" y="8483"/>
                    </a:cubicBezTo>
                    <a:cubicBezTo>
                      <a:pt x="1246" y="8483"/>
                      <a:pt x="851" y="8493"/>
                      <a:pt x="463" y="8524"/>
                    </a:cubicBezTo>
                    <a:cubicBezTo>
                      <a:pt x="500" y="8502"/>
                      <a:pt x="533" y="8481"/>
                      <a:pt x="576" y="8454"/>
                    </a:cubicBezTo>
                    <a:cubicBezTo>
                      <a:pt x="640" y="8421"/>
                      <a:pt x="721" y="8389"/>
                      <a:pt x="769" y="8330"/>
                    </a:cubicBezTo>
                    <a:cubicBezTo>
                      <a:pt x="801" y="8282"/>
                      <a:pt x="791" y="8201"/>
                      <a:pt x="715" y="8201"/>
                    </a:cubicBezTo>
                    <a:cubicBezTo>
                      <a:pt x="629" y="8201"/>
                      <a:pt x="554" y="8260"/>
                      <a:pt x="484" y="8309"/>
                    </a:cubicBezTo>
                    <a:cubicBezTo>
                      <a:pt x="441" y="8341"/>
                      <a:pt x="398" y="8373"/>
                      <a:pt x="360" y="8416"/>
                    </a:cubicBezTo>
                    <a:cubicBezTo>
                      <a:pt x="441" y="7405"/>
                      <a:pt x="371" y="6368"/>
                      <a:pt x="371" y="5357"/>
                    </a:cubicBezTo>
                    <a:lnTo>
                      <a:pt x="371" y="3766"/>
                    </a:lnTo>
                    <a:cubicBezTo>
                      <a:pt x="371" y="3357"/>
                      <a:pt x="452" y="2825"/>
                      <a:pt x="360" y="2400"/>
                    </a:cubicBezTo>
                    <a:close/>
                    <a:moveTo>
                      <a:pt x="8451" y="0"/>
                    </a:moveTo>
                    <a:cubicBezTo>
                      <a:pt x="8191" y="0"/>
                      <a:pt x="7929" y="13"/>
                      <a:pt x="7678" y="13"/>
                    </a:cubicBezTo>
                    <a:lnTo>
                      <a:pt x="4425" y="13"/>
                    </a:lnTo>
                    <a:cubicBezTo>
                      <a:pt x="4222" y="13"/>
                      <a:pt x="4009" y="5"/>
                      <a:pt x="3796" y="5"/>
                    </a:cubicBezTo>
                    <a:cubicBezTo>
                      <a:pt x="3553" y="5"/>
                      <a:pt x="3310" y="15"/>
                      <a:pt x="3081" y="61"/>
                    </a:cubicBezTo>
                    <a:cubicBezTo>
                      <a:pt x="3064" y="44"/>
                      <a:pt x="3040" y="31"/>
                      <a:pt x="3014" y="31"/>
                    </a:cubicBezTo>
                    <a:cubicBezTo>
                      <a:pt x="2999" y="31"/>
                      <a:pt x="2984" y="35"/>
                      <a:pt x="2968" y="45"/>
                    </a:cubicBezTo>
                    <a:cubicBezTo>
                      <a:pt x="2006" y="674"/>
                      <a:pt x="1059" y="1357"/>
                      <a:pt x="258" y="2180"/>
                    </a:cubicBezTo>
                    <a:cubicBezTo>
                      <a:pt x="250" y="2175"/>
                      <a:pt x="241" y="2173"/>
                      <a:pt x="232" y="2173"/>
                    </a:cubicBezTo>
                    <a:cubicBezTo>
                      <a:pt x="206" y="2173"/>
                      <a:pt x="180" y="2189"/>
                      <a:pt x="172" y="2217"/>
                    </a:cubicBezTo>
                    <a:cubicBezTo>
                      <a:pt x="0" y="2637"/>
                      <a:pt x="102" y="3239"/>
                      <a:pt x="102" y="3690"/>
                    </a:cubicBezTo>
                    <a:lnTo>
                      <a:pt x="102" y="5362"/>
                    </a:lnTo>
                    <a:cubicBezTo>
                      <a:pt x="102" y="6438"/>
                      <a:pt x="22" y="7556"/>
                      <a:pt x="129" y="8631"/>
                    </a:cubicBezTo>
                    <a:cubicBezTo>
                      <a:pt x="140" y="8685"/>
                      <a:pt x="172" y="8717"/>
                      <a:pt x="210" y="8723"/>
                    </a:cubicBezTo>
                    <a:cubicBezTo>
                      <a:pt x="226" y="8739"/>
                      <a:pt x="248" y="8744"/>
                      <a:pt x="274" y="8749"/>
                    </a:cubicBezTo>
                    <a:cubicBezTo>
                      <a:pt x="700" y="8792"/>
                      <a:pt x="1135" y="8805"/>
                      <a:pt x="1572" y="8805"/>
                    </a:cubicBezTo>
                    <a:cubicBezTo>
                      <a:pt x="2228" y="8805"/>
                      <a:pt x="2889" y="8776"/>
                      <a:pt x="3538" y="8776"/>
                    </a:cubicBezTo>
                    <a:lnTo>
                      <a:pt x="5129" y="8776"/>
                    </a:lnTo>
                    <a:cubicBezTo>
                      <a:pt x="5385" y="8776"/>
                      <a:pt x="5688" y="8809"/>
                      <a:pt x="5982" y="8809"/>
                    </a:cubicBezTo>
                    <a:cubicBezTo>
                      <a:pt x="6206" y="8809"/>
                      <a:pt x="6425" y="8790"/>
                      <a:pt x="6613" y="8723"/>
                    </a:cubicBezTo>
                    <a:cubicBezTo>
                      <a:pt x="6620" y="8724"/>
                      <a:pt x="6628" y="8725"/>
                      <a:pt x="6636" y="8725"/>
                    </a:cubicBezTo>
                    <a:cubicBezTo>
                      <a:pt x="6672" y="8725"/>
                      <a:pt x="6707" y="8704"/>
                      <a:pt x="6721" y="8669"/>
                    </a:cubicBezTo>
                    <a:cubicBezTo>
                      <a:pt x="7570" y="8131"/>
                      <a:pt x="8323" y="7405"/>
                      <a:pt x="9081" y="6749"/>
                    </a:cubicBezTo>
                    <a:cubicBezTo>
                      <a:pt x="9093" y="6753"/>
                      <a:pt x="9105" y="6754"/>
                      <a:pt x="9117" y="6754"/>
                    </a:cubicBezTo>
                    <a:cubicBezTo>
                      <a:pt x="9167" y="6754"/>
                      <a:pt x="9216" y="6726"/>
                      <a:pt x="9221" y="6653"/>
                    </a:cubicBezTo>
                    <a:lnTo>
                      <a:pt x="9221" y="6620"/>
                    </a:lnTo>
                    <a:cubicBezTo>
                      <a:pt x="9231" y="6615"/>
                      <a:pt x="9237" y="6610"/>
                      <a:pt x="9242" y="6610"/>
                    </a:cubicBezTo>
                    <a:cubicBezTo>
                      <a:pt x="9312" y="6556"/>
                      <a:pt x="9290" y="6481"/>
                      <a:pt x="9242" y="6432"/>
                    </a:cubicBezTo>
                    <a:cubicBezTo>
                      <a:pt x="9323" y="5432"/>
                      <a:pt x="9258" y="4395"/>
                      <a:pt x="9258" y="3389"/>
                    </a:cubicBezTo>
                    <a:lnTo>
                      <a:pt x="9258" y="1793"/>
                    </a:lnTo>
                    <a:cubicBezTo>
                      <a:pt x="9258" y="1330"/>
                      <a:pt x="9355" y="717"/>
                      <a:pt x="9194" y="282"/>
                    </a:cubicBezTo>
                    <a:cubicBezTo>
                      <a:pt x="9194" y="255"/>
                      <a:pt x="9188" y="223"/>
                      <a:pt x="9183" y="196"/>
                    </a:cubicBezTo>
                    <a:cubicBezTo>
                      <a:pt x="9242" y="174"/>
                      <a:pt x="9242" y="67"/>
                      <a:pt x="9178" y="56"/>
                    </a:cubicBezTo>
                    <a:cubicBezTo>
                      <a:pt x="8943" y="12"/>
                      <a:pt x="8697" y="0"/>
                      <a:pt x="845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0"/>
              <p:cNvSpPr/>
              <p:nvPr/>
            </p:nvSpPr>
            <p:spPr>
              <a:xfrm>
                <a:off x="4080800" y="1169650"/>
                <a:ext cx="1510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394" extrusionOk="0">
                    <a:moveTo>
                      <a:pt x="530" y="0"/>
                    </a:moveTo>
                    <a:cubicBezTo>
                      <a:pt x="444" y="0"/>
                      <a:pt x="373" y="64"/>
                      <a:pt x="302" y="111"/>
                    </a:cubicBezTo>
                    <a:cubicBezTo>
                      <a:pt x="216" y="171"/>
                      <a:pt x="125" y="224"/>
                      <a:pt x="39" y="300"/>
                    </a:cubicBezTo>
                    <a:cubicBezTo>
                      <a:pt x="0" y="333"/>
                      <a:pt x="35" y="393"/>
                      <a:pt x="82" y="393"/>
                    </a:cubicBezTo>
                    <a:cubicBezTo>
                      <a:pt x="87" y="393"/>
                      <a:pt x="93" y="393"/>
                      <a:pt x="98" y="391"/>
                    </a:cubicBezTo>
                    <a:cubicBezTo>
                      <a:pt x="200" y="364"/>
                      <a:pt x="308" y="310"/>
                      <a:pt x="410" y="257"/>
                    </a:cubicBezTo>
                    <a:cubicBezTo>
                      <a:pt x="501" y="208"/>
                      <a:pt x="593" y="154"/>
                      <a:pt x="603" y="58"/>
                    </a:cubicBezTo>
                    <a:cubicBezTo>
                      <a:pt x="603" y="36"/>
                      <a:pt x="587" y="9"/>
                      <a:pt x="566" y="4"/>
                    </a:cubicBezTo>
                    <a:cubicBezTo>
                      <a:pt x="554" y="1"/>
                      <a:pt x="542" y="0"/>
                      <a:pt x="53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0"/>
              <p:cNvSpPr/>
              <p:nvPr/>
            </p:nvSpPr>
            <p:spPr>
              <a:xfrm>
                <a:off x="4101025" y="1158625"/>
                <a:ext cx="149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03" extrusionOk="0">
                    <a:moveTo>
                      <a:pt x="448" y="0"/>
                    </a:moveTo>
                    <a:cubicBezTo>
                      <a:pt x="374" y="0"/>
                      <a:pt x="279" y="74"/>
                      <a:pt x="235" y="106"/>
                    </a:cubicBezTo>
                    <a:cubicBezTo>
                      <a:pt x="149" y="165"/>
                      <a:pt x="47" y="241"/>
                      <a:pt x="15" y="343"/>
                    </a:cubicBezTo>
                    <a:cubicBezTo>
                      <a:pt x="0" y="377"/>
                      <a:pt x="35" y="403"/>
                      <a:pt x="65" y="403"/>
                    </a:cubicBezTo>
                    <a:cubicBezTo>
                      <a:pt x="68" y="403"/>
                      <a:pt x="71" y="402"/>
                      <a:pt x="74" y="402"/>
                    </a:cubicBezTo>
                    <a:cubicBezTo>
                      <a:pt x="181" y="380"/>
                      <a:pt x="284" y="289"/>
                      <a:pt x="375" y="235"/>
                    </a:cubicBezTo>
                    <a:cubicBezTo>
                      <a:pt x="434" y="198"/>
                      <a:pt x="595" y="128"/>
                      <a:pt x="515" y="31"/>
                    </a:cubicBezTo>
                    <a:cubicBezTo>
                      <a:pt x="497" y="9"/>
                      <a:pt x="474" y="0"/>
                      <a:pt x="44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0"/>
              <p:cNvSpPr/>
              <p:nvPr/>
            </p:nvSpPr>
            <p:spPr>
              <a:xfrm>
                <a:off x="4120050" y="1145800"/>
                <a:ext cx="164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440" extrusionOk="0">
                    <a:moveTo>
                      <a:pt x="588" y="1"/>
                    </a:moveTo>
                    <a:cubicBezTo>
                      <a:pt x="586" y="1"/>
                      <a:pt x="584" y="1"/>
                      <a:pt x="582" y="1"/>
                    </a:cubicBezTo>
                    <a:cubicBezTo>
                      <a:pt x="480" y="17"/>
                      <a:pt x="410" y="87"/>
                      <a:pt x="324" y="151"/>
                    </a:cubicBezTo>
                    <a:cubicBezTo>
                      <a:pt x="238" y="216"/>
                      <a:pt x="146" y="275"/>
                      <a:pt x="44" y="329"/>
                    </a:cubicBezTo>
                    <a:cubicBezTo>
                      <a:pt x="1" y="363"/>
                      <a:pt x="27" y="440"/>
                      <a:pt x="75" y="440"/>
                    </a:cubicBezTo>
                    <a:cubicBezTo>
                      <a:pt x="81" y="440"/>
                      <a:pt x="86" y="439"/>
                      <a:pt x="93" y="436"/>
                    </a:cubicBezTo>
                    <a:cubicBezTo>
                      <a:pt x="200" y="393"/>
                      <a:pt x="308" y="345"/>
                      <a:pt x="410" y="286"/>
                    </a:cubicBezTo>
                    <a:cubicBezTo>
                      <a:pt x="496" y="232"/>
                      <a:pt x="609" y="178"/>
                      <a:pt x="641" y="76"/>
                    </a:cubicBezTo>
                    <a:cubicBezTo>
                      <a:pt x="656" y="46"/>
                      <a:pt x="623" y="1"/>
                      <a:pt x="58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0"/>
              <p:cNvSpPr/>
              <p:nvPr/>
            </p:nvSpPr>
            <p:spPr>
              <a:xfrm>
                <a:off x="4157825" y="1135075"/>
                <a:ext cx="23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72" extrusionOk="0">
                    <a:moveTo>
                      <a:pt x="636" y="1"/>
                    </a:moveTo>
                    <a:cubicBezTo>
                      <a:pt x="588" y="1"/>
                      <a:pt x="539" y="3"/>
                      <a:pt x="490" y="5"/>
                    </a:cubicBezTo>
                    <a:cubicBezTo>
                      <a:pt x="345" y="16"/>
                      <a:pt x="194" y="21"/>
                      <a:pt x="60" y="54"/>
                    </a:cubicBezTo>
                    <a:cubicBezTo>
                      <a:pt x="1" y="80"/>
                      <a:pt x="17" y="156"/>
                      <a:pt x="71" y="161"/>
                    </a:cubicBezTo>
                    <a:cubicBezTo>
                      <a:pt x="131" y="168"/>
                      <a:pt x="192" y="170"/>
                      <a:pt x="252" y="170"/>
                    </a:cubicBezTo>
                    <a:cubicBezTo>
                      <a:pt x="333" y="170"/>
                      <a:pt x="413" y="167"/>
                      <a:pt x="490" y="167"/>
                    </a:cubicBezTo>
                    <a:cubicBezTo>
                      <a:pt x="546" y="167"/>
                      <a:pt x="605" y="171"/>
                      <a:pt x="665" y="171"/>
                    </a:cubicBezTo>
                    <a:cubicBezTo>
                      <a:pt x="732" y="171"/>
                      <a:pt x="801" y="165"/>
                      <a:pt x="866" y="140"/>
                    </a:cubicBezTo>
                    <a:cubicBezTo>
                      <a:pt x="904" y="129"/>
                      <a:pt x="926" y="59"/>
                      <a:pt x="877" y="43"/>
                    </a:cubicBezTo>
                    <a:cubicBezTo>
                      <a:pt x="802" y="9"/>
                      <a:pt x="720" y="1"/>
                      <a:pt x="63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0"/>
              <p:cNvSpPr/>
              <p:nvPr/>
            </p:nvSpPr>
            <p:spPr>
              <a:xfrm>
                <a:off x="4185525" y="1136325"/>
                <a:ext cx="18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77" extrusionOk="0">
                    <a:moveTo>
                      <a:pt x="579" y="1"/>
                    </a:moveTo>
                    <a:cubicBezTo>
                      <a:pt x="537" y="1"/>
                      <a:pt x="493" y="7"/>
                      <a:pt x="447" y="9"/>
                    </a:cubicBezTo>
                    <a:cubicBezTo>
                      <a:pt x="328" y="14"/>
                      <a:pt x="199" y="30"/>
                      <a:pt x="81" y="30"/>
                    </a:cubicBezTo>
                    <a:cubicBezTo>
                      <a:pt x="0" y="30"/>
                      <a:pt x="0" y="143"/>
                      <a:pt x="81" y="149"/>
                    </a:cubicBezTo>
                    <a:cubicBezTo>
                      <a:pt x="199" y="165"/>
                      <a:pt x="328" y="176"/>
                      <a:pt x="447" y="176"/>
                    </a:cubicBezTo>
                    <a:cubicBezTo>
                      <a:pt x="468" y="176"/>
                      <a:pt x="490" y="176"/>
                      <a:pt x="512" y="176"/>
                    </a:cubicBezTo>
                    <a:cubicBezTo>
                      <a:pt x="589" y="176"/>
                      <a:pt x="665" y="170"/>
                      <a:pt x="715" y="111"/>
                    </a:cubicBezTo>
                    <a:cubicBezTo>
                      <a:pt x="732" y="90"/>
                      <a:pt x="737" y="57"/>
                      <a:pt x="715" y="41"/>
                    </a:cubicBezTo>
                    <a:cubicBezTo>
                      <a:pt x="674" y="9"/>
                      <a:pt x="629" y="1"/>
                      <a:pt x="5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0"/>
              <p:cNvSpPr/>
              <p:nvPr/>
            </p:nvSpPr>
            <p:spPr>
              <a:xfrm>
                <a:off x="4231225" y="1135600"/>
                <a:ext cx="150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75" extrusionOk="0">
                    <a:moveTo>
                      <a:pt x="446" y="0"/>
                    </a:moveTo>
                    <a:cubicBezTo>
                      <a:pt x="408" y="0"/>
                      <a:pt x="369" y="6"/>
                      <a:pt x="328" y="6"/>
                    </a:cubicBezTo>
                    <a:cubicBezTo>
                      <a:pt x="242" y="11"/>
                      <a:pt x="156" y="33"/>
                      <a:pt x="59" y="38"/>
                    </a:cubicBezTo>
                    <a:cubicBezTo>
                      <a:pt x="0" y="49"/>
                      <a:pt x="0" y="129"/>
                      <a:pt x="59" y="135"/>
                    </a:cubicBezTo>
                    <a:cubicBezTo>
                      <a:pt x="145" y="140"/>
                      <a:pt x="231" y="162"/>
                      <a:pt x="328" y="167"/>
                    </a:cubicBezTo>
                    <a:cubicBezTo>
                      <a:pt x="366" y="170"/>
                      <a:pt x="403" y="174"/>
                      <a:pt x="439" y="174"/>
                    </a:cubicBezTo>
                    <a:cubicBezTo>
                      <a:pt x="480" y="174"/>
                      <a:pt x="520" y="168"/>
                      <a:pt x="559" y="146"/>
                    </a:cubicBezTo>
                    <a:cubicBezTo>
                      <a:pt x="602" y="129"/>
                      <a:pt x="602" y="54"/>
                      <a:pt x="559" y="27"/>
                    </a:cubicBezTo>
                    <a:cubicBezTo>
                      <a:pt x="522" y="6"/>
                      <a:pt x="484" y="0"/>
                      <a:pt x="44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0"/>
              <p:cNvSpPr/>
              <p:nvPr/>
            </p:nvSpPr>
            <p:spPr>
              <a:xfrm>
                <a:off x="4254075" y="1136700"/>
                <a:ext cx="1412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57" extrusionOk="0">
                    <a:moveTo>
                      <a:pt x="422" y="1"/>
                    </a:moveTo>
                    <a:cubicBezTo>
                      <a:pt x="386" y="1"/>
                      <a:pt x="350" y="7"/>
                      <a:pt x="317" y="10"/>
                    </a:cubicBezTo>
                    <a:cubicBezTo>
                      <a:pt x="237" y="15"/>
                      <a:pt x="145" y="15"/>
                      <a:pt x="65" y="15"/>
                    </a:cubicBezTo>
                    <a:cubicBezTo>
                      <a:pt x="11" y="15"/>
                      <a:pt x="0" y="96"/>
                      <a:pt x="54" y="112"/>
                    </a:cubicBezTo>
                    <a:cubicBezTo>
                      <a:pt x="140" y="128"/>
                      <a:pt x="221" y="145"/>
                      <a:pt x="317" y="150"/>
                    </a:cubicBezTo>
                    <a:cubicBezTo>
                      <a:pt x="352" y="152"/>
                      <a:pt x="386" y="156"/>
                      <a:pt x="418" y="156"/>
                    </a:cubicBezTo>
                    <a:cubicBezTo>
                      <a:pt x="463" y="156"/>
                      <a:pt x="504" y="149"/>
                      <a:pt x="538" y="118"/>
                    </a:cubicBezTo>
                    <a:cubicBezTo>
                      <a:pt x="565" y="91"/>
                      <a:pt x="549" y="48"/>
                      <a:pt x="522" y="32"/>
                    </a:cubicBezTo>
                    <a:cubicBezTo>
                      <a:pt x="492" y="7"/>
                      <a:pt x="457" y="1"/>
                      <a:pt x="42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0"/>
              <p:cNvSpPr/>
              <p:nvPr/>
            </p:nvSpPr>
            <p:spPr>
              <a:xfrm>
                <a:off x="4131900" y="998575"/>
                <a:ext cx="48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798" extrusionOk="0">
                    <a:moveTo>
                      <a:pt x="82" y="0"/>
                    </a:moveTo>
                    <a:cubicBezTo>
                      <a:pt x="54" y="0"/>
                      <a:pt x="27" y="19"/>
                      <a:pt x="27" y="57"/>
                    </a:cubicBezTo>
                    <a:lnTo>
                      <a:pt x="27" y="455"/>
                    </a:lnTo>
                    <a:cubicBezTo>
                      <a:pt x="27" y="562"/>
                      <a:pt x="0" y="670"/>
                      <a:pt x="54" y="772"/>
                    </a:cubicBezTo>
                    <a:cubicBezTo>
                      <a:pt x="62" y="790"/>
                      <a:pt x="78" y="798"/>
                      <a:pt x="95" y="798"/>
                    </a:cubicBezTo>
                    <a:cubicBezTo>
                      <a:pt x="113" y="798"/>
                      <a:pt x="132" y="788"/>
                      <a:pt x="140" y="772"/>
                    </a:cubicBezTo>
                    <a:cubicBezTo>
                      <a:pt x="194" y="675"/>
                      <a:pt x="183" y="562"/>
                      <a:pt x="172" y="455"/>
                    </a:cubicBezTo>
                    <a:cubicBezTo>
                      <a:pt x="167" y="320"/>
                      <a:pt x="156" y="191"/>
                      <a:pt x="140" y="57"/>
                    </a:cubicBezTo>
                    <a:cubicBezTo>
                      <a:pt x="137" y="19"/>
                      <a:pt x="109" y="0"/>
                      <a:pt x="8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0"/>
              <p:cNvSpPr/>
              <p:nvPr/>
            </p:nvSpPr>
            <p:spPr>
              <a:xfrm>
                <a:off x="4133225" y="1050000"/>
                <a:ext cx="54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560" extrusionOk="0">
                    <a:moveTo>
                      <a:pt x="128" y="0"/>
                    </a:moveTo>
                    <a:cubicBezTo>
                      <a:pt x="97" y="0"/>
                      <a:pt x="66" y="21"/>
                      <a:pt x="60" y="59"/>
                    </a:cubicBezTo>
                    <a:cubicBezTo>
                      <a:pt x="49" y="199"/>
                      <a:pt x="1" y="338"/>
                      <a:pt x="22" y="478"/>
                    </a:cubicBezTo>
                    <a:cubicBezTo>
                      <a:pt x="29" y="525"/>
                      <a:pt x="75" y="560"/>
                      <a:pt x="117" y="560"/>
                    </a:cubicBezTo>
                    <a:cubicBezTo>
                      <a:pt x="147" y="560"/>
                      <a:pt x="175" y="542"/>
                      <a:pt x="184" y="500"/>
                    </a:cubicBezTo>
                    <a:cubicBezTo>
                      <a:pt x="216" y="354"/>
                      <a:pt x="184" y="204"/>
                      <a:pt x="184" y="59"/>
                    </a:cubicBezTo>
                    <a:cubicBezTo>
                      <a:pt x="184" y="19"/>
                      <a:pt x="157" y="0"/>
                      <a:pt x="12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0"/>
              <p:cNvSpPr/>
              <p:nvPr/>
            </p:nvSpPr>
            <p:spPr>
              <a:xfrm>
                <a:off x="4134325" y="1072775"/>
                <a:ext cx="64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629" extrusionOk="0">
                    <a:moveTo>
                      <a:pt x="115" y="0"/>
                    </a:moveTo>
                    <a:cubicBezTo>
                      <a:pt x="100" y="0"/>
                      <a:pt x="85" y="8"/>
                      <a:pt x="75" y="24"/>
                    </a:cubicBezTo>
                    <a:cubicBezTo>
                      <a:pt x="0" y="159"/>
                      <a:pt x="32" y="411"/>
                      <a:pt x="65" y="556"/>
                    </a:cubicBezTo>
                    <a:cubicBezTo>
                      <a:pt x="70" y="583"/>
                      <a:pt x="97" y="616"/>
                      <a:pt x="134" y="626"/>
                    </a:cubicBezTo>
                    <a:cubicBezTo>
                      <a:pt x="145" y="626"/>
                      <a:pt x="156" y="629"/>
                      <a:pt x="165" y="629"/>
                    </a:cubicBezTo>
                    <a:cubicBezTo>
                      <a:pt x="170" y="629"/>
                      <a:pt x="174" y="628"/>
                      <a:pt x="177" y="626"/>
                    </a:cubicBezTo>
                    <a:cubicBezTo>
                      <a:pt x="220" y="610"/>
                      <a:pt x="247" y="578"/>
                      <a:pt x="247" y="529"/>
                    </a:cubicBezTo>
                    <a:cubicBezTo>
                      <a:pt x="258" y="384"/>
                      <a:pt x="247" y="132"/>
                      <a:pt x="145" y="13"/>
                    </a:cubicBezTo>
                    <a:cubicBezTo>
                      <a:pt x="136" y="4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0"/>
              <p:cNvSpPr/>
              <p:nvPr/>
            </p:nvSpPr>
            <p:spPr>
              <a:xfrm>
                <a:off x="4135125" y="1099800"/>
                <a:ext cx="540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713" extrusionOk="0">
                    <a:moveTo>
                      <a:pt x="131" y="1"/>
                    </a:moveTo>
                    <a:cubicBezTo>
                      <a:pt x="101" y="1"/>
                      <a:pt x="70" y="21"/>
                      <a:pt x="65" y="61"/>
                    </a:cubicBezTo>
                    <a:cubicBezTo>
                      <a:pt x="54" y="180"/>
                      <a:pt x="33" y="309"/>
                      <a:pt x="27" y="432"/>
                    </a:cubicBezTo>
                    <a:cubicBezTo>
                      <a:pt x="22" y="524"/>
                      <a:pt x="0" y="631"/>
                      <a:pt x="76" y="701"/>
                    </a:cubicBezTo>
                    <a:cubicBezTo>
                      <a:pt x="85" y="708"/>
                      <a:pt x="98" y="712"/>
                      <a:pt x="110" y="712"/>
                    </a:cubicBezTo>
                    <a:cubicBezTo>
                      <a:pt x="118" y="712"/>
                      <a:pt x="126" y="711"/>
                      <a:pt x="135" y="707"/>
                    </a:cubicBezTo>
                    <a:cubicBezTo>
                      <a:pt x="215" y="647"/>
                      <a:pt x="210" y="551"/>
                      <a:pt x="210" y="459"/>
                    </a:cubicBezTo>
                    <a:cubicBezTo>
                      <a:pt x="210" y="325"/>
                      <a:pt x="199" y="196"/>
                      <a:pt x="194" y="61"/>
                    </a:cubicBezTo>
                    <a:cubicBezTo>
                      <a:pt x="191" y="21"/>
                      <a:pt x="162" y="1"/>
                      <a:pt x="1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0"/>
              <p:cNvSpPr/>
              <p:nvPr/>
            </p:nvSpPr>
            <p:spPr>
              <a:xfrm>
                <a:off x="4135800" y="1123600"/>
                <a:ext cx="60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594" extrusionOk="0">
                    <a:moveTo>
                      <a:pt x="83" y="1"/>
                    </a:moveTo>
                    <a:cubicBezTo>
                      <a:pt x="50" y="1"/>
                      <a:pt x="16" y="23"/>
                      <a:pt x="16" y="61"/>
                    </a:cubicBezTo>
                    <a:cubicBezTo>
                      <a:pt x="16" y="147"/>
                      <a:pt x="11" y="238"/>
                      <a:pt x="11" y="330"/>
                    </a:cubicBezTo>
                    <a:cubicBezTo>
                      <a:pt x="11" y="410"/>
                      <a:pt x="0" y="491"/>
                      <a:pt x="38" y="561"/>
                    </a:cubicBezTo>
                    <a:cubicBezTo>
                      <a:pt x="50" y="584"/>
                      <a:pt x="71" y="593"/>
                      <a:pt x="92" y="593"/>
                    </a:cubicBezTo>
                    <a:cubicBezTo>
                      <a:pt x="116" y="593"/>
                      <a:pt x="139" y="581"/>
                      <a:pt x="151" y="561"/>
                    </a:cubicBezTo>
                    <a:cubicBezTo>
                      <a:pt x="242" y="427"/>
                      <a:pt x="172" y="195"/>
                      <a:pt x="145" y="50"/>
                    </a:cubicBezTo>
                    <a:cubicBezTo>
                      <a:pt x="138" y="16"/>
                      <a:pt x="111" y="1"/>
                      <a:pt x="8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0"/>
              <p:cNvSpPr/>
              <p:nvPr/>
            </p:nvSpPr>
            <p:spPr>
              <a:xfrm>
                <a:off x="4144650" y="1136150"/>
                <a:ext cx="9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168" extrusionOk="0">
                    <a:moveTo>
                      <a:pt x="223" y="0"/>
                    </a:moveTo>
                    <a:cubicBezTo>
                      <a:pt x="168" y="0"/>
                      <a:pt x="110" y="10"/>
                      <a:pt x="60" y="16"/>
                    </a:cubicBezTo>
                    <a:cubicBezTo>
                      <a:pt x="1" y="32"/>
                      <a:pt x="1" y="134"/>
                      <a:pt x="60" y="145"/>
                    </a:cubicBezTo>
                    <a:cubicBezTo>
                      <a:pt x="107" y="154"/>
                      <a:pt x="165" y="167"/>
                      <a:pt x="221" y="167"/>
                    </a:cubicBezTo>
                    <a:cubicBezTo>
                      <a:pt x="263" y="167"/>
                      <a:pt x="302" y="160"/>
                      <a:pt x="334" y="140"/>
                    </a:cubicBezTo>
                    <a:cubicBezTo>
                      <a:pt x="377" y="113"/>
                      <a:pt x="377" y="43"/>
                      <a:pt x="334" y="21"/>
                    </a:cubicBezTo>
                    <a:cubicBezTo>
                      <a:pt x="302" y="5"/>
                      <a:pt x="264" y="0"/>
                      <a:pt x="22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0" name="Google Shape;900;p20"/>
            <p:cNvSpPr/>
            <p:nvPr/>
          </p:nvSpPr>
          <p:spPr>
            <a:xfrm rot="985451">
              <a:off x="6463211" y="4349803"/>
              <a:ext cx="109869" cy="606574"/>
            </a:xfrm>
            <a:custGeom>
              <a:avLst/>
              <a:gdLst/>
              <a:ahLst/>
              <a:cxnLst/>
              <a:rect l="l" t="t" r="r" b="b"/>
              <a:pathLst>
                <a:path w="1453" h="8022" extrusionOk="0">
                  <a:moveTo>
                    <a:pt x="968" y="140"/>
                  </a:moveTo>
                  <a:cubicBezTo>
                    <a:pt x="1006" y="140"/>
                    <a:pt x="1049" y="145"/>
                    <a:pt x="1086" y="161"/>
                  </a:cubicBezTo>
                  <a:cubicBezTo>
                    <a:pt x="1156" y="172"/>
                    <a:pt x="1194" y="220"/>
                    <a:pt x="1194" y="296"/>
                  </a:cubicBezTo>
                  <a:lnTo>
                    <a:pt x="1194" y="317"/>
                  </a:lnTo>
                  <a:cubicBezTo>
                    <a:pt x="1194" y="355"/>
                    <a:pt x="1205" y="403"/>
                    <a:pt x="1205" y="441"/>
                  </a:cubicBezTo>
                  <a:lnTo>
                    <a:pt x="1205" y="489"/>
                  </a:lnTo>
                  <a:cubicBezTo>
                    <a:pt x="1205" y="710"/>
                    <a:pt x="1205" y="936"/>
                    <a:pt x="1194" y="1156"/>
                  </a:cubicBezTo>
                  <a:cubicBezTo>
                    <a:pt x="1189" y="1699"/>
                    <a:pt x="1178" y="2237"/>
                    <a:pt x="1167" y="2780"/>
                  </a:cubicBezTo>
                  <a:cubicBezTo>
                    <a:pt x="1167" y="2941"/>
                    <a:pt x="1162" y="3108"/>
                    <a:pt x="1162" y="3269"/>
                  </a:cubicBezTo>
                  <a:cubicBezTo>
                    <a:pt x="1156" y="3602"/>
                    <a:pt x="1151" y="3952"/>
                    <a:pt x="1151" y="4285"/>
                  </a:cubicBezTo>
                  <a:lnTo>
                    <a:pt x="1151" y="5419"/>
                  </a:lnTo>
                  <a:lnTo>
                    <a:pt x="1151" y="6780"/>
                  </a:lnTo>
                  <a:cubicBezTo>
                    <a:pt x="1151" y="6995"/>
                    <a:pt x="1135" y="7215"/>
                    <a:pt x="1124" y="7425"/>
                  </a:cubicBezTo>
                  <a:cubicBezTo>
                    <a:pt x="1113" y="7516"/>
                    <a:pt x="1108" y="7618"/>
                    <a:pt x="1108" y="7715"/>
                  </a:cubicBezTo>
                  <a:cubicBezTo>
                    <a:pt x="1108" y="7726"/>
                    <a:pt x="1108" y="7747"/>
                    <a:pt x="1103" y="7758"/>
                  </a:cubicBezTo>
                  <a:cubicBezTo>
                    <a:pt x="1085" y="7860"/>
                    <a:pt x="1078" y="7878"/>
                    <a:pt x="1021" y="7878"/>
                  </a:cubicBezTo>
                  <a:cubicBezTo>
                    <a:pt x="1010" y="7878"/>
                    <a:pt x="996" y="7877"/>
                    <a:pt x="979" y="7876"/>
                  </a:cubicBezTo>
                  <a:lnTo>
                    <a:pt x="963" y="7876"/>
                  </a:lnTo>
                  <a:cubicBezTo>
                    <a:pt x="925" y="7876"/>
                    <a:pt x="893" y="7876"/>
                    <a:pt x="866" y="7871"/>
                  </a:cubicBezTo>
                  <a:cubicBezTo>
                    <a:pt x="812" y="7871"/>
                    <a:pt x="753" y="7860"/>
                    <a:pt x="699" y="7860"/>
                  </a:cubicBezTo>
                  <a:cubicBezTo>
                    <a:pt x="640" y="7855"/>
                    <a:pt x="586" y="7849"/>
                    <a:pt x="538" y="7833"/>
                  </a:cubicBezTo>
                  <a:cubicBezTo>
                    <a:pt x="457" y="7806"/>
                    <a:pt x="404" y="7753"/>
                    <a:pt x="382" y="7672"/>
                  </a:cubicBezTo>
                  <a:cubicBezTo>
                    <a:pt x="361" y="7586"/>
                    <a:pt x="355" y="7489"/>
                    <a:pt x="355" y="7366"/>
                  </a:cubicBezTo>
                  <a:lnTo>
                    <a:pt x="382" y="7366"/>
                  </a:lnTo>
                  <a:cubicBezTo>
                    <a:pt x="425" y="7371"/>
                    <a:pt x="463" y="7371"/>
                    <a:pt x="506" y="7371"/>
                  </a:cubicBezTo>
                  <a:cubicBezTo>
                    <a:pt x="576" y="7371"/>
                    <a:pt x="646" y="7371"/>
                    <a:pt x="705" y="7355"/>
                  </a:cubicBezTo>
                  <a:cubicBezTo>
                    <a:pt x="775" y="7349"/>
                    <a:pt x="812" y="7323"/>
                    <a:pt x="845" y="7269"/>
                  </a:cubicBezTo>
                  <a:lnTo>
                    <a:pt x="866" y="7231"/>
                  </a:lnTo>
                  <a:lnTo>
                    <a:pt x="828" y="7215"/>
                  </a:lnTo>
                  <a:cubicBezTo>
                    <a:pt x="818" y="7215"/>
                    <a:pt x="812" y="7210"/>
                    <a:pt x="807" y="7210"/>
                  </a:cubicBezTo>
                  <a:cubicBezTo>
                    <a:pt x="791" y="7204"/>
                    <a:pt x="775" y="7204"/>
                    <a:pt x="758" y="7194"/>
                  </a:cubicBezTo>
                  <a:cubicBezTo>
                    <a:pt x="726" y="7188"/>
                    <a:pt x="683" y="7183"/>
                    <a:pt x="651" y="7183"/>
                  </a:cubicBezTo>
                  <a:cubicBezTo>
                    <a:pt x="586" y="7177"/>
                    <a:pt x="511" y="7161"/>
                    <a:pt x="441" y="7151"/>
                  </a:cubicBezTo>
                  <a:cubicBezTo>
                    <a:pt x="432" y="7147"/>
                    <a:pt x="423" y="7146"/>
                    <a:pt x="414" y="7146"/>
                  </a:cubicBezTo>
                  <a:cubicBezTo>
                    <a:pt x="393" y="7146"/>
                    <a:pt x="374" y="7154"/>
                    <a:pt x="355" y="7161"/>
                  </a:cubicBezTo>
                  <a:cubicBezTo>
                    <a:pt x="345" y="7043"/>
                    <a:pt x="350" y="6844"/>
                    <a:pt x="361" y="6747"/>
                  </a:cubicBezTo>
                  <a:cubicBezTo>
                    <a:pt x="404" y="6737"/>
                    <a:pt x="436" y="6737"/>
                    <a:pt x="484" y="6737"/>
                  </a:cubicBezTo>
                  <a:cubicBezTo>
                    <a:pt x="576" y="6737"/>
                    <a:pt x="678" y="6737"/>
                    <a:pt x="775" y="6683"/>
                  </a:cubicBezTo>
                  <a:cubicBezTo>
                    <a:pt x="785" y="6677"/>
                    <a:pt x="791" y="6667"/>
                    <a:pt x="801" y="6651"/>
                  </a:cubicBezTo>
                  <a:lnTo>
                    <a:pt x="807" y="6645"/>
                  </a:lnTo>
                  <a:lnTo>
                    <a:pt x="834" y="6613"/>
                  </a:lnTo>
                  <a:lnTo>
                    <a:pt x="801" y="6591"/>
                  </a:lnTo>
                  <a:cubicBezTo>
                    <a:pt x="705" y="6543"/>
                    <a:pt x="694" y="6543"/>
                    <a:pt x="371" y="6522"/>
                  </a:cubicBezTo>
                  <a:cubicBezTo>
                    <a:pt x="361" y="6430"/>
                    <a:pt x="361" y="6333"/>
                    <a:pt x="361" y="6242"/>
                  </a:cubicBezTo>
                  <a:lnTo>
                    <a:pt x="361" y="6113"/>
                  </a:lnTo>
                  <a:cubicBezTo>
                    <a:pt x="409" y="6108"/>
                    <a:pt x="457" y="6102"/>
                    <a:pt x="506" y="6102"/>
                  </a:cubicBezTo>
                  <a:cubicBezTo>
                    <a:pt x="619" y="6091"/>
                    <a:pt x="732" y="6081"/>
                    <a:pt x="855" y="6005"/>
                  </a:cubicBezTo>
                  <a:lnTo>
                    <a:pt x="914" y="5968"/>
                  </a:lnTo>
                  <a:lnTo>
                    <a:pt x="845" y="5946"/>
                  </a:lnTo>
                  <a:cubicBezTo>
                    <a:pt x="780" y="5925"/>
                    <a:pt x="726" y="5925"/>
                    <a:pt x="683" y="5925"/>
                  </a:cubicBezTo>
                  <a:lnTo>
                    <a:pt x="382" y="5925"/>
                  </a:lnTo>
                  <a:cubicBezTo>
                    <a:pt x="361" y="5812"/>
                    <a:pt x="355" y="5527"/>
                    <a:pt x="371" y="5392"/>
                  </a:cubicBezTo>
                  <a:lnTo>
                    <a:pt x="382" y="5392"/>
                  </a:lnTo>
                  <a:cubicBezTo>
                    <a:pt x="414" y="5392"/>
                    <a:pt x="452" y="5403"/>
                    <a:pt x="484" y="5403"/>
                  </a:cubicBezTo>
                  <a:lnTo>
                    <a:pt x="753" y="5403"/>
                  </a:lnTo>
                  <a:cubicBezTo>
                    <a:pt x="801" y="5403"/>
                    <a:pt x="866" y="5387"/>
                    <a:pt x="914" y="5323"/>
                  </a:cubicBezTo>
                  <a:lnTo>
                    <a:pt x="947" y="5280"/>
                  </a:lnTo>
                  <a:lnTo>
                    <a:pt x="893" y="5269"/>
                  </a:lnTo>
                  <a:cubicBezTo>
                    <a:pt x="694" y="5226"/>
                    <a:pt x="522" y="5199"/>
                    <a:pt x="361" y="5188"/>
                  </a:cubicBezTo>
                  <a:cubicBezTo>
                    <a:pt x="334" y="5081"/>
                    <a:pt x="323" y="4844"/>
                    <a:pt x="334" y="4710"/>
                  </a:cubicBezTo>
                  <a:lnTo>
                    <a:pt x="345" y="4710"/>
                  </a:lnTo>
                  <a:cubicBezTo>
                    <a:pt x="371" y="4710"/>
                    <a:pt x="404" y="4715"/>
                    <a:pt x="431" y="4715"/>
                  </a:cubicBezTo>
                  <a:cubicBezTo>
                    <a:pt x="477" y="4721"/>
                    <a:pt x="520" y="4724"/>
                    <a:pt x="561" y="4724"/>
                  </a:cubicBezTo>
                  <a:cubicBezTo>
                    <a:pt x="635" y="4724"/>
                    <a:pt x="700" y="4714"/>
                    <a:pt x="758" y="4694"/>
                  </a:cubicBezTo>
                  <a:cubicBezTo>
                    <a:pt x="780" y="4688"/>
                    <a:pt x="801" y="4683"/>
                    <a:pt x="818" y="4667"/>
                  </a:cubicBezTo>
                  <a:cubicBezTo>
                    <a:pt x="828" y="4661"/>
                    <a:pt x="839" y="4656"/>
                    <a:pt x="845" y="4656"/>
                  </a:cubicBezTo>
                  <a:lnTo>
                    <a:pt x="898" y="4629"/>
                  </a:lnTo>
                  <a:lnTo>
                    <a:pt x="855" y="4597"/>
                  </a:lnTo>
                  <a:cubicBezTo>
                    <a:pt x="785" y="4548"/>
                    <a:pt x="710" y="4543"/>
                    <a:pt x="651" y="4543"/>
                  </a:cubicBezTo>
                  <a:cubicBezTo>
                    <a:pt x="624" y="4543"/>
                    <a:pt x="603" y="4543"/>
                    <a:pt x="576" y="4532"/>
                  </a:cubicBezTo>
                  <a:cubicBezTo>
                    <a:pt x="517" y="4522"/>
                    <a:pt x="452" y="4522"/>
                    <a:pt x="388" y="4516"/>
                  </a:cubicBezTo>
                  <a:cubicBezTo>
                    <a:pt x="371" y="4516"/>
                    <a:pt x="345" y="4516"/>
                    <a:pt x="323" y="4505"/>
                  </a:cubicBezTo>
                  <a:cubicBezTo>
                    <a:pt x="318" y="4468"/>
                    <a:pt x="307" y="4425"/>
                    <a:pt x="307" y="4387"/>
                  </a:cubicBezTo>
                  <a:lnTo>
                    <a:pt x="307" y="4339"/>
                  </a:lnTo>
                  <a:lnTo>
                    <a:pt x="307" y="4333"/>
                  </a:lnTo>
                  <a:cubicBezTo>
                    <a:pt x="307" y="4274"/>
                    <a:pt x="301" y="4204"/>
                    <a:pt x="301" y="4145"/>
                  </a:cubicBezTo>
                  <a:lnTo>
                    <a:pt x="301" y="4075"/>
                  </a:lnTo>
                  <a:cubicBezTo>
                    <a:pt x="301" y="4038"/>
                    <a:pt x="296" y="3995"/>
                    <a:pt x="307" y="3962"/>
                  </a:cubicBezTo>
                  <a:cubicBezTo>
                    <a:pt x="355" y="3962"/>
                    <a:pt x="409" y="3968"/>
                    <a:pt x="457" y="3979"/>
                  </a:cubicBezTo>
                  <a:cubicBezTo>
                    <a:pt x="510" y="3984"/>
                    <a:pt x="562" y="3987"/>
                    <a:pt x="615" y="3987"/>
                  </a:cubicBezTo>
                  <a:cubicBezTo>
                    <a:pt x="676" y="3987"/>
                    <a:pt x="738" y="3982"/>
                    <a:pt x="801" y="3968"/>
                  </a:cubicBezTo>
                  <a:lnTo>
                    <a:pt x="818" y="3962"/>
                  </a:lnTo>
                  <a:lnTo>
                    <a:pt x="828" y="3941"/>
                  </a:lnTo>
                  <a:cubicBezTo>
                    <a:pt x="834" y="3925"/>
                    <a:pt x="828" y="3903"/>
                    <a:pt x="818" y="3887"/>
                  </a:cubicBezTo>
                  <a:cubicBezTo>
                    <a:pt x="812" y="3876"/>
                    <a:pt x="801" y="3860"/>
                    <a:pt x="775" y="3860"/>
                  </a:cubicBezTo>
                  <a:cubicBezTo>
                    <a:pt x="651" y="3833"/>
                    <a:pt x="533" y="3806"/>
                    <a:pt x="404" y="3780"/>
                  </a:cubicBezTo>
                  <a:cubicBezTo>
                    <a:pt x="377" y="3774"/>
                    <a:pt x="350" y="3769"/>
                    <a:pt x="323" y="3769"/>
                  </a:cubicBezTo>
                  <a:lnTo>
                    <a:pt x="307" y="3769"/>
                  </a:lnTo>
                  <a:cubicBezTo>
                    <a:pt x="291" y="3661"/>
                    <a:pt x="291" y="3522"/>
                    <a:pt x="301" y="3419"/>
                  </a:cubicBezTo>
                  <a:cubicBezTo>
                    <a:pt x="316" y="3418"/>
                    <a:pt x="330" y="3417"/>
                    <a:pt x="344" y="3417"/>
                  </a:cubicBezTo>
                  <a:cubicBezTo>
                    <a:pt x="378" y="3417"/>
                    <a:pt x="411" y="3421"/>
                    <a:pt x="441" y="3425"/>
                  </a:cubicBezTo>
                  <a:cubicBezTo>
                    <a:pt x="478" y="3427"/>
                    <a:pt x="515" y="3430"/>
                    <a:pt x="553" y="3430"/>
                  </a:cubicBezTo>
                  <a:cubicBezTo>
                    <a:pt x="608" y="3430"/>
                    <a:pt x="663" y="3423"/>
                    <a:pt x="721" y="3398"/>
                  </a:cubicBezTo>
                  <a:lnTo>
                    <a:pt x="764" y="3376"/>
                  </a:lnTo>
                  <a:lnTo>
                    <a:pt x="732" y="3344"/>
                  </a:lnTo>
                  <a:cubicBezTo>
                    <a:pt x="667" y="3280"/>
                    <a:pt x="656" y="3280"/>
                    <a:pt x="495" y="3253"/>
                  </a:cubicBezTo>
                  <a:cubicBezTo>
                    <a:pt x="441" y="3242"/>
                    <a:pt x="398" y="3231"/>
                    <a:pt x="345" y="3226"/>
                  </a:cubicBezTo>
                  <a:lnTo>
                    <a:pt x="301" y="3215"/>
                  </a:lnTo>
                  <a:cubicBezTo>
                    <a:pt x="280" y="3091"/>
                    <a:pt x="291" y="2936"/>
                    <a:pt x="307" y="2839"/>
                  </a:cubicBezTo>
                  <a:cubicBezTo>
                    <a:pt x="350" y="2833"/>
                    <a:pt x="382" y="2833"/>
                    <a:pt x="425" y="2833"/>
                  </a:cubicBezTo>
                  <a:cubicBezTo>
                    <a:pt x="522" y="2828"/>
                    <a:pt x="624" y="2828"/>
                    <a:pt x="726" y="2780"/>
                  </a:cubicBezTo>
                  <a:cubicBezTo>
                    <a:pt x="732" y="2774"/>
                    <a:pt x="737" y="2774"/>
                    <a:pt x="753" y="2769"/>
                  </a:cubicBezTo>
                  <a:lnTo>
                    <a:pt x="839" y="2720"/>
                  </a:lnTo>
                  <a:lnTo>
                    <a:pt x="775" y="2694"/>
                  </a:lnTo>
                  <a:cubicBezTo>
                    <a:pt x="678" y="2661"/>
                    <a:pt x="586" y="2661"/>
                    <a:pt x="495" y="2661"/>
                  </a:cubicBezTo>
                  <a:cubicBezTo>
                    <a:pt x="431" y="2661"/>
                    <a:pt x="371" y="2661"/>
                    <a:pt x="307" y="2640"/>
                  </a:cubicBezTo>
                  <a:cubicBezTo>
                    <a:pt x="291" y="2532"/>
                    <a:pt x="296" y="2323"/>
                    <a:pt x="318" y="2210"/>
                  </a:cubicBezTo>
                  <a:cubicBezTo>
                    <a:pt x="350" y="2204"/>
                    <a:pt x="388" y="2204"/>
                    <a:pt x="431" y="2204"/>
                  </a:cubicBezTo>
                  <a:cubicBezTo>
                    <a:pt x="517" y="2194"/>
                    <a:pt x="613" y="2194"/>
                    <a:pt x="694" y="2140"/>
                  </a:cubicBezTo>
                  <a:cubicBezTo>
                    <a:pt x="705" y="2129"/>
                    <a:pt x="710" y="2113"/>
                    <a:pt x="710" y="2102"/>
                  </a:cubicBezTo>
                  <a:lnTo>
                    <a:pt x="710" y="2097"/>
                  </a:lnTo>
                  <a:lnTo>
                    <a:pt x="721" y="2059"/>
                  </a:lnTo>
                  <a:lnTo>
                    <a:pt x="683" y="2054"/>
                  </a:lnTo>
                  <a:cubicBezTo>
                    <a:pt x="586" y="2022"/>
                    <a:pt x="484" y="2022"/>
                    <a:pt x="388" y="2016"/>
                  </a:cubicBezTo>
                  <a:lnTo>
                    <a:pt x="318" y="2016"/>
                  </a:lnTo>
                  <a:cubicBezTo>
                    <a:pt x="301" y="1973"/>
                    <a:pt x="301" y="1936"/>
                    <a:pt x="307" y="1887"/>
                  </a:cubicBezTo>
                  <a:cubicBezTo>
                    <a:pt x="307" y="1866"/>
                    <a:pt x="318" y="1839"/>
                    <a:pt x="318" y="1817"/>
                  </a:cubicBezTo>
                  <a:lnTo>
                    <a:pt x="318" y="1801"/>
                  </a:lnTo>
                  <a:cubicBezTo>
                    <a:pt x="318" y="1737"/>
                    <a:pt x="318" y="1683"/>
                    <a:pt x="323" y="1624"/>
                  </a:cubicBezTo>
                  <a:cubicBezTo>
                    <a:pt x="339" y="1622"/>
                    <a:pt x="354" y="1621"/>
                    <a:pt x="369" y="1621"/>
                  </a:cubicBezTo>
                  <a:cubicBezTo>
                    <a:pt x="406" y="1621"/>
                    <a:pt x="441" y="1625"/>
                    <a:pt x="479" y="1629"/>
                  </a:cubicBezTo>
                  <a:cubicBezTo>
                    <a:pt x="519" y="1634"/>
                    <a:pt x="560" y="1639"/>
                    <a:pt x="601" y="1639"/>
                  </a:cubicBezTo>
                  <a:cubicBezTo>
                    <a:pt x="646" y="1639"/>
                    <a:pt x="692" y="1633"/>
                    <a:pt x="737" y="1613"/>
                  </a:cubicBezTo>
                  <a:lnTo>
                    <a:pt x="753" y="1602"/>
                  </a:lnTo>
                  <a:lnTo>
                    <a:pt x="758" y="1586"/>
                  </a:lnTo>
                  <a:cubicBezTo>
                    <a:pt x="764" y="1565"/>
                    <a:pt x="764" y="1516"/>
                    <a:pt x="699" y="1495"/>
                  </a:cubicBezTo>
                  <a:cubicBezTo>
                    <a:pt x="613" y="1468"/>
                    <a:pt x="522" y="1452"/>
                    <a:pt x="436" y="1430"/>
                  </a:cubicBezTo>
                  <a:cubicBezTo>
                    <a:pt x="409" y="1425"/>
                    <a:pt x="377" y="1414"/>
                    <a:pt x="350" y="1409"/>
                  </a:cubicBezTo>
                  <a:lnTo>
                    <a:pt x="334" y="1409"/>
                  </a:lnTo>
                  <a:cubicBezTo>
                    <a:pt x="323" y="1301"/>
                    <a:pt x="323" y="1129"/>
                    <a:pt x="334" y="1032"/>
                  </a:cubicBezTo>
                  <a:lnTo>
                    <a:pt x="361" y="1032"/>
                  </a:lnTo>
                  <a:cubicBezTo>
                    <a:pt x="409" y="1038"/>
                    <a:pt x="457" y="1048"/>
                    <a:pt x="506" y="1048"/>
                  </a:cubicBezTo>
                  <a:cubicBezTo>
                    <a:pt x="565" y="1048"/>
                    <a:pt x="619" y="1048"/>
                    <a:pt x="672" y="1032"/>
                  </a:cubicBezTo>
                  <a:cubicBezTo>
                    <a:pt x="737" y="1022"/>
                    <a:pt x="780" y="968"/>
                    <a:pt x="764" y="898"/>
                  </a:cubicBezTo>
                  <a:lnTo>
                    <a:pt x="758" y="871"/>
                  </a:lnTo>
                  <a:lnTo>
                    <a:pt x="732" y="871"/>
                  </a:lnTo>
                  <a:cubicBezTo>
                    <a:pt x="592" y="860"/>
                    <a:pt x="457" y="839"/>
                    <a:pt x="323" y="807"/>
                  </a:cubicBezTo>
                  <a:cubicBezTo>
                    <a:pt x="307" y="731"/>
                    <a:pt x="307" y="651"/>
                    <a:pt x="318" y="548"/>
                  </a:cubicBezTo>
                  <a:cubicBezTo>
                    <a:pt x="323" y="462"/>
                    <a:pt x="345" y="366"/>
                    <a:pt x="361" y="280"/>
                  </a:cubicBezTo>
                  <a:lnTo>
                    <a:pt x="371" y="258"/>
                  </a:lnTo>
                  <a:cubicBezTo>
                    <a:pt x="382" y="177"/>
                    <a:pt x="388" y="172"/>
                    <a:pt x="468" y="172"/>
                  </a:cubicBezTo>
                  <a:cubicBezTo>
                    <a:pt x="608" y="145"/>
                    <a:pt x="785" y="140"/>
                    <a:pt x="968" y="140"/>
                  </a:cubicBezTo>
                  <a:close/>
                  <a:moveTo>
                    <a:pt x="888" y="0"/>
                  </a:moveTo>
                  <a:cubicBezTo>
                    <a:pt x="683" y="5"/>
                    <a:pt x="506" y="22"/>
                    <a:pt x="323" y="38"/>
                  </a:cubicBezTo>
                  <a:cubicBezTo>
                    <a:pt x="86" y="65"/>
                    <a:pt x="81" y="113"/>
                    <a:pt x="76" y="290"/>
                  </a:cubicBezTo>
                  <a:lnTo>
                    <a:pt x="76" y="328"/>
                  </a:lnTo>
                  <a:lnTo>
                    <a:pt x="76" y="425"/>
                  </a:lnTo>
                  <a:lnTo>
                    <a:pt x="76" y="516"/>
                  </a:lnTo>
                  <a:cubicBezTo>
                    <a:pt x="76" y="575"/>
                    <a:pt x="65" y="640"/>
                    <a:pt x="65" y="704"/>
                  </a:cubicBezTo>
                  <a:cubicBezTo>
                    <a:pt x="65" y="774"/>
                    <a:pt x="60" y="839"/>
                    <a:pt x="60" y="909"/>
                  </a:cubicBezTo>
                  <a:cubicBezTo>
                    <a:pt x="60" y="1027"/>
                    <a:pt x="54" y="1156"/>
                    <a:pt x="54" y="1274"/>
                  </a:cubicBezTo>
                  <a:cubicBezTo>
                    <a:pt x="49" y="1452"/>
                    <a:pt x="49" y="1618"/>
                    <a:pt x="43" y="1796"/>
                  </a:cubicBezTo>
                  <a:cubicBezTo>
                    <a:pt x="22" y="2403"/>
                    <a:pt x="0" y="3167"/>
                    <a:pt x="22" y="4091"/>
                  </a:cubicBezTo>
                  <a:lnTo>
                    <a:pt x="33" y="4306"/>
                  </a:lnTo>
                  <a:cubicBezTo>
                    <a:pt x="43" y="4527"/>
                    <a:pt x="49" y="4801"/>
                    <a:pt x="54" y="5086"/>
                  </a:cubicBezTo>
                  <a:cubicBezTo>
                    <a:pt x="60" y="5237"/>
                    <a:pt x="60" y="5376"/>
                    <a:pt x="70" y="5522"/>
                  </a:cubicBezTo>
                  <a:cubicBezTo>
                    <a:pt x="76" y="5806"/>
                    <a:pt x="86" y="6097"/>
                    <a:pt x="86" y="6376"/>
                  </a:cubicBezTo>
                  <a:cubicBezTo>
                    <a:pt x="92" y="6591"/>
                    <a:pt x="86" y="6812"/>
                    <a:pt x="86" y="7022"/>
                  </a:cubicBezTo>
                  <a:lnTo>
                    <a:pt x="86" y="7392"/>
                  </a:lnTo>
                  <a:cubicBezTo>
                    <a:pt x="86" y="7495"/>
                    <a:pt x="92" y="7586"/>
                    <a:pt x="103" y="7672"/>
                  </a:cubicBezTo>
                  <a:cubicBezTo>
                    <a:pt x="113" y="7833"/>
                    <a:pt x="205" y="7941"/>
                    <a:pt x="355" y="7984"/>
                  </a:cubicBezTo>
                  <a:lnTo>
                    <a:pt x="377" y="7989"/>
                  </a:lnTo>
                  <a:cubicBezTo>
                    <a:pt x="398" y="7995"/>
                    <a:pt x="414" y="8005"/>
                    <a:pt x="447" y="8005"/>
                  </a:cubicBezTo>
                  <a:lnTo>
                    <a:pt x="490" y="8005"/>
                  </a:lnTo>
                  <a:cubicBezTo>
                    <a:pt x="624" y="8011"/>
                    <a:pt x="758" y="8016"/>
                    <a:pt x="898" y="8021"/>
                  </a:cubicBezTo>
                  <a:lnTo>
                    <a:pt x="914" y="8021"/>
                  </a:lnTo>
                  <a:cubicBezTo>
                    <a:pt x="1000" y="8021"/>
                    <a:pt x="1081" y="8005"/>
                    <a:pt x="1178" y="7962"/>
                  </a:cubicBezTo>
                  <a:cubicBezTo>
                    <a:pt x="1269" y="7925"/>
                    <a:pt x="1334" y="7849"/>
                    <a:pt x="1350" y="7747"/>
                  </a:cubicBezTo>
                  <a:lnTo>
                    <a:pt x="1355" y="7726"/>
                  </a:lnTo>
                  <a:cubicBezTo>
                    <a:pt x="1366" y="7683"/>
                    <a:pt x="1377" y="7634"/>
                    <a:pt x="1377" y="7581"/>
                  </a:cubicBezTo>
                  <a:lnTo>
                    <a:pt x="1382" y="7392"/>
                  </a:lnTo>
                  <a:cubicBezTo>
                    <a:pt x="1398" y="7172"/>
                    <a:pt x="1409" y="6941"/>
                    <a:pt x="1409" y="6720"/>
                  </a:cubicBezTo>
                  <a:cubicBezTo>
                    <a:pt x="1420" y="6274"/>
                    <a:pt x="1420" y="5833"/>
                    <a:pt x="1420" y="5398"/>
                  </a:cubicBezTo>
                  <a:lnTo>
                    <a:pt x="1420" y="5188"/>
                  </a:lnTo>
                  <a:lnTo>
                    <a:pt x="1420" y="4274"/>
                  </a:lnTo>
                  <a:lnTo>
                    <a:pt x="1420" y="3231"/>
                  </a:lnTo>
                  <a:cubicBezTo>
                    <a:pt x="1420" y="2575"/>
                    <a:pt x="1425" y="2038"/>
                    <a:pt x="1431" y="1527"/>
                  </a:cubicBezTo>
                  <a:cubicBezTo>
                    <a:pt x="1431" y="1301"/>
                    <a:pt x="1436" y="1081"/>
                    <a:pt x="1447" y="860"/>
                  </a:cubicBezTo>
                  <a:cubicBezTo>
                    <a:pt x="1447" y="726"/>
                    <a:pt x="1452" y="591"/>
                    <a:pt x="1452" y="457"/>
                  </a:cubicBezTo>
                  <a:lnTo>
                    <a:pt x="1452" y="269"/>
                  </a:lnTo>
                  <a:lnTo>
                    <a:pt x="1452" y="242"/>
                  </a:lnTo>
                  <a:cubicBezTo>
                    <a:pt x="1447" y="140"/>
                    <a:pt x="1393" y="65"/>
                    <a:pt x="1285" y="32"/>
                  </a:cubicBezTo>
                  <a:cubicBezTo>
                    <a:pt x="1264" y="27"/>
                    <a:pt x="1242" y="22"/>
                    <a:pt x="1215" y="22"/>
                  </a:cubicBezTo>
                  <a:cubicBezTo>
                    <a:pt x="1189" y="22"/>
                    <a:pt x="1162" y="11"/>
                    <a:pt x="1129" y="11"/>
                  </a:cubicBezTo>
                  <a:cubicBezTo>
                    <a:pt x="1049" y="5"/>
                    <a:pt x="96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1620743" y="4813406"/>
              <a:ext cx="144150" cy="14409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2" name="Google Shape;902;p20"/>
            <p:cNvGrpSpPr/>
            <p:nvPr/>
          </p:nvGrpSpPr>
          <p:grpSpPr>
            <a:xfrm>
              <a:off x="6915252" y="4468613"/>
              <a:ext cx="608005" cy="528488"/>
              <a:chOff x="2323450" y="1574700"/>
              <a:chExt cx="162100" cy="140900"/>
            </a:xfrm>
          </p:grpSpPr>
          <p:sp>
            <p:nvSpPr>
              <p:cNvPr id="903" name="Google Shape;903;p20"/>
              <p:cNvSpPr/>
              <p:nvPr/>
            </p:nvSpPr>
            <p:spPr>
              <a:xfrm>
                <a:off x="2323450" y="1574700"/>
                <a:ext cx="162100" cy="140900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5636" extrusionOk="0">
                    <a:moveTo>
                      <a:pt x="5882" y="221"/>
                    </a:moveTo>
                    <a:cubicBezTo>
                      <a:pt x="6000" y="372"/>
                      <a:pt x="6231" y="850"/>
                      <a:pt x="6274" y="1054"/>
                    </a:cubicBezTo>
                    <a:lnTo>
                      <a:pt x="6269" y="1054"/>
                    </a:lnTo>
                    <a:cubicBezTo>
                      <a:pt x="6258" y="1071"/>
                      <a:pt x="6237" y="1081"/>
                      <a:pt x="6221" y="1097"/>
                    </a:cubicBezTo>
                    <a:cubicBezTo>
                      <a:pt x="6210" y="1108"/>
                      <a:pt x="6188" y="1119"/>
                      <a:pt x="6178" y="1130"/>
                    </a:cubicBezTo>
                    <a:cubicBezTo>
                      <a:pt x="6081" y="968"/>
                      <a:pt x="5973" y="839"/>
                      <a:pt x="5871" y="775"/>
                    </a:cubicBezTo>
                    <a:lnTo>
                      <a:pt x="5812" y="732"/>
                    </a:lnTo>
                    <a:lnTo>
                      <a:pt x="5817" y="802"/>
                    </a:lnTo>
                    <a:lnTo>
                      <a:pt x="5817" y="823"/>
                    </a:lnTo>
                    <a:cubicBezTo>
                      <a:pt x="5817" y="839"/>
                      <a:pt x="5817" y="856"/>
                      <a:pt x="5828" y="877"/>
                    </a:cubicBezTo>
                    <a:cubicBezTo>
                      <a:pt x="5866" y="963"/>
                      <a:pt x="5914" y="1049"/>
                      <a:pt x="5963" y="1135"/>
                    </a:cubicBezTo>
                    <a:cubicBezTo>
                      <a:pt x="5973" y="1162"/>
                      <a:pt x="5995" y="1189"/>
                      <a:pt x="6006" y="1216"/>
                    </a:cubicBezTo>
                    <a:cubicBezTo>
                      <a:pt x="6016" y="1226"/>
                      <a:pt x="6016" y="1232"/>
                      <a:pt x="6022" y="1232"/>
                    </a:cubicBezTo>
                    <a:lnTo>
                      <a:pt x="5909" y="1323"/>
                    </a:lnTo>
                    <a:cubicBezTo>
                      <a:pt x="5882" y="1291"/>
                      <a:pt x="5844" y="1259"/>
                      <a:pt x="5817" y="1226"/>
                    </a:cubicBezTo>
                    <a:cubicBezTo>
                      <a:pt x="5747" y="1130"/>
                      <a:pt x="5667" y="1038"/>
                      <a:pt x="5559" y="968"/>
                    </a:cubicBezTo>
                    <a:lnTo>
                      <a:pt x="5538" y="958"/>
                    </a:lnTo>
                    <a:lnTo>
                      <a:pt x="5516" y="968"/>
                    </a:lnTo>
                    <a:cubicBezTo>
                      <a:pt x="5484" y="995"/>
                      <a:pt x="5484" y="1022"/>
                      <a:pt x="5506" y="1065"/>
                    </a:cubicBezTo>
                    <a:lnTo>
                      <a:pt x="5511" y="1071"/>
                    </a:lnTo>
                    <a:lnTo>
                      <a:pt x="5613" y="1232"/>
                    </a:lnTo>
                    <a:lnTo>
                      <a:pt x="5710" y="1393"/>
                    </a:lnTo>
                    <a:cubicBezTo>
                      <a:pt x="5726" y="1415"/>
                      <a:pt x="5731" y="1425"/>
                      <a:pt x="5737" y="1447"/>
                    </a:cubicBezTo>
                    <a:lnTo>
                      <a:pt x="5737" y="1452"/>
                    </a:lnTo>
                    <a:lnTo>
                      <a:pt x="5511" y="1614"/>
                    </a:lnTo>
                    <a:cubicBezTo>
                      <a:pt x="5495" y="1592"/>
                      <a:pt x="5479" y="1576"/>
                      <a:pt x="5463" y="1554"/>
                    </a:cubicBezTo>
                    <a:cubicBezTo>
                      <a:pt x="5403" y="1474"/>
                      <a:pt x="5333" y="1393"/>
                      <a:pt x="5237" y="1339"/>
                    </a:cubicBezTo>
                    <a:lnTo>
                      <a:pt x="5188" y="1334"/>
                    </a:lnTo>
                    <a:lnTo>
                      <a:pt x="5178" y="1345"/>
                    </a:lnTo>
                    <a:cubicBezTo>
                      <a:pt x="5140" y="1366"/>
                      <a:pt x="5135" y="1399"/>
                      <a:pt x="5156" y="1442"/>
                    </a:cubicBezTo>
                    <a:lnTo>
                      <a:pt x="5161" y="1447"/>
                    </a:lnTo>
                    <a:cubicBezTo>
                      <a:pt x="5204" y="1522"/>
                      <a:pt x="5237" y="1597"/>
                      <a:pt x="5274" y="1678"/>
                    </a:cubicBezTo>
                    <a:lnTo>
                      <a:pt x="5312" y="1737"/>
                    </a:lnTo>
                    <a:cubicBezTo>
                      <a:pt x="5247" y="1791"/>
                      <a:pt x="5183" y="1839"/>
                      <a:pt x="5108" y="1888"/>
                    </a:cubicBezTo>
                    <a:cubicBezTo>
                      <a:pt x="5086" y="1904"/>
                      <a:pt x="5070" y="1915"/>
                      <a:pt x="5049" y="1936"/>
                    </a:cubicBezTo>
                    <a:cubicBezTo>
                      <a:pt x="5043" y="1931"/>
                      <a:pt x="5043" y="1925"/>
                      <a:pt x="5032" y="1920"/>
                    </a:cubicBezTo>
                    <a:cubicBezTo>
                      <a:pt x="4973" y="1812"/>
                      <a:pt x="4914" y="1694"/>
                      <a:pt x="4801" y="1603"/>
                    </a:cubicBezTo>
                    <a:lnTo>
                      <a:pt x="4747" y="1560"/>
                    </a:lnTo>
                    <a:lnTo>
                      <a:pt x="4747" y="1630"/>
                    </a:lnTo>
                    <a:lnTo>
                      <a:pt x="4747" y="1657"/>
                    </a:lnTo>
                    <a:cubicBezTo>
                      <a:pt x="4747" y="1667"/>
                      <a:pt x="4747" y="1689"/>
                      <a:pt x="4753" y="1705"/>
                    </a:cubicBezTo>
                    <a:cubicBezTo>
                      <a:pt x="4801" y="1791"/>
                      <a:pt x="4844" y="1882"/>
                      <a:pt x="4893" y="1979"/>
                    </a:cubicBezTo>
                    <a:lnTo>
                      <a:pt x="4920" y="2033"/>
                    </a:lnTo>
                    <a:lnTo>
                      <a:pt x="4699" y="2200"/>
                    </a:lnTo>
                    <a:cubicBezTo>
                      <a:pt x="4683" y="2183"/>
                      <a:pt x="4672" y="2173"/>
                      <a:pt x="4661" y="2157"/>
                    </a:cubicBezTo>
                    <a:cubicBezTo>
                      <a:pt x="4645" y="2135"/>
                      <a:pt x="4624" y="2097"/>
                      <a:pt x="4602" y="2071"/>
                    </a:cubicBezTo>
                    <a:cubicBezTo>
                      <a:pt x="4575" y="2033"/>
                      <a:pt x="4549" y="1990"/>
                      <a:pt x="4522" y="1958"/>
                    </a:cubicBezTo>
                    <a:lnTo>
                      <a:pt x="4516" y="1952"/>
                    </a:lnTo>
                    <a:cubicBezTo>
                      <a:pt x="4484" y="1904"/>
                      <a:pt x="4446" y="1856"/>
                      <a:pt x="4382" y="1823"/>
                    </a:cubicBezTo>
                    <a:lnTo>
                      <a:pt x="4344" y="1802"/>
                    </a:lnTo>
                    <a:lnTo>
                      <a:pt x="4333" y="1850"/>
                    </a:lnTo>
                    <a:cubicBezTo>
                      <a:pt x="4328" y="1904"/>
                      <a:pt x="4350" y="1947"/>
                      <a:pt x="4360" y="1979"/>
                    </a:cubicBezTo>
                    <a:cubicBezTo>
                      <a:pt x="4371" y="1985"/>
                      <a:pt x="4371" y="1990"/>
                      <a:pt x="4377" y="2001"/>
                    </a:cubicBezTo>
                    <a:cubicBezTo>
                      <a:pt x="4387" y="2033"/>
                      <a:pt x="4403" y="2060"/>
                      <a:pt x="4425" y="2087"/>
                    </a:cubicBezTo>
                    <a:lnTo>
                      <a:pt x="4436" y="2103"/>
                    </a:lnTo>
                    <a:cubicBezTo>
                      <a:pt x="4452" y="2124"/>
                      <a:pt x="4457" y="2146"/>
                      <a:pt x="4468" y="2157"/>
                    </a:cubicBezTo>
                    <a:cubicBezTo>
                      <a:pt x="4484" y="2178"/>
                      <a:pt x="4489" y="2200"/>
                      <a:pt x="4506" y="2221"/>
                    </a:cubicBezTo>
                    <a:cubicBezTo>
                      <a:pt x="4516" y="2237"/>
                      <a:pt x="4532" y="2264"/>
                      <a:pt x="4543" y="2291"/>
                    </a:cubicBezTo>
                    <a:lnTo>
                      <a:pt x="4559" y="2312"/>
                    </a:lnTo>
                    <a:cubicBezTo>
                      <a:pt x="4538" y="2339"/>
                      <a:pt x="4511" y="2356"/>
                      <a:pt x="4484" y="2372"/>
                    </a:cubicBezTo>
                    <a:cubicBezTo>
                      <a:pt x="4479" y="2382"/>
                      <a:pt x="4463" y="2388"/>
                      <a:pt x="4457" y="2393"/>
                    </a:cubicBezTo>
                    <a:lnTo>
                      <a:pt x="4377" y="2452"/>
                    </a:lnTo>
                    <a:lnTo>
                      <a:pt x="4360" y="2468"/>
                    </a:lnTo>
                    <a:cubicBezTo>
                      <a:pt x="4355" y="2463"/>
                      <a:pt x="4350" y="2447"/>
                      <a:pt x="4344" y="2442"/>
                    </a:cubicBezTo>
                    <a:cubicBezTo>
                      <a:pt x="4274" y="2356"/>
                      <a:pt x="4215" y="2275"/>
                      <a:pt x="4135" y="2210"/>
                    </a:cubicBezTo>
                    <a:cubicBezTo>
                      <a:pt x="4118" y="2205"/>
                      <a:pt x="4108" y="2200"/>
                      <a:pt x="4086" y="2183"/>
                    </a:cubicBezTo>
                    <a:cubicBezTo>
                      <a:pt x="4081" y="2178"/>
                      <a:pt x="4065" y="2178"/>
                      <a:pt x="4059" y="2173"/>
                    </a:cubicBezTo>
                    <a:lnTo>
                      <a:pt x="4006" y="2146"/>
                    </a:lnTo>
                    <a:lnTo>
                      <a:pt x="4006" y="2146"/>
                    </a:lnTo>
                    <a:lnTo>
                      <a:pt x="4011" y="2205"/>
                    </a:lnTo>
                    <a:lnTo>
                      <a:pt x="4011" y="2232"/>
                    </a:lnTo>
                    <a:cubicBezTo>
                      <a:pt x="4011" y="2248"/>
                      <a:pt x="4011" y="2264"/>
                      <a:pt x="4022" y="2280"/>
                    </a:cubicBezTo>
                    <a:cubicBezTo>
                      <a:pt x="4059" y="2356"/>
                      <a:pt x="4108" y="2425"/>
                      <a:pt x="4145" y="2501"/>
                    </a:cubicBezTo>
                    <a:cubicBezTo>
                      <a:pt x="4161" y="2528"/>
                      <a:pt x="4172" y="2549"/>
                      <a:pt x="4194" y="2571"/>
                    </a:cubicBezTo>
                    <a:lnTo>
                      <a:pt x="4199" y="2576"/>
                    </a:lnTo>
                    <a:cubicBezTo>
                      <a:pt x="4140" y="2640"/>
                      <a:pt x="4032" y="2732"/>
                      <a:pt x="3925" y="2796"/>
                    </a:cubicBezTo>
                    <a:cubicBezTo>
                      <a:pt x="3860" y="2683"/>
                      <a:pt x="3790" y="2597"/>
                      <a:pt x="3704" y="2522"/>
                    </a:cubicBezTo>
                    <a:lnTo>
                      <a:pt x="3699" y="2517"/>
                    </a:lnTo>
                    <a:cubicBezTo>
                      <a:pt x="3676" y="2498"/>
                      <a:pt x="3645" y="2472"/>
                      <a:pt x="3602" y="2472"/>
                    </a:cubicBezTo>
                    <a:cubicBezTo>
                      <a:pt x="3595" y="2472"/>
                      <a:pt x="3588" y="2472"/>
                      <a:pt x="3581" y="2474"/>
                    </a:cubicBezTo>
                    <a:lnTo>
                      <a:pt x="3549" y="2479"/>
                    </a:lnTo>
                    <a:lnTo>
                      <a:pt x="3554" y="2517"/>
                    </a:lnTo>
                    <a:cubicBezTo>
                      <a:pt x="3575" y="2614"/>
                      <a:pt x="3597" y="2657"/>
                      <a:pt x="3780" y="2909"/>
                    </a:cubicBezTo>
                    <a:cubicBezTo>
                      <a:pt x="3710" y="2974"/>
                      <a:pt x="3635" y="3033"/>
                      <a:pt x="3554" y="3087"/>
                    </a:cubicBezTo>
                    <a:lnTo>
                      <a:pt x="3543" y="3092"/>
                    </a:lnTo>
                    <a:cubicBezTo>
                      <a:pt x="3516" y="3071"/>
                      <a:pt x="3495" y="3044"/>
                      <a:pt x="3473" y="3017"/>
                    </a:cubicBezTo>
                    <a:cubicBezTo>
                      <a:pt x="3457" y="2990"/>
                      <a:pt x="3430" y="2974"/>
                      <a:pt x="3409" y="2947"/>
                    </a:cubicBezTo>
                    <a:cubicBezTo>
                      <a:pt x="3328" y="2866"/>
                      <a:pt x="3247" y="2791"/>
                      <a:pt x="3161" y="2710"/>
                    </a:cubicBezTo>
                    <a:cubicBezTo>
                      <a:pt x="3146" y="2695"/>
                      <a:pt x="3119" y="2673"/>
                      <a:pt x="3082" y="2673"/>
                    </a:cubicBezTo>
                    <a:cubicBezTo>
                      <a:pt x="3069" y="2673"/>
                      <a:pt x="3054" y="2676"/>
                      <a:pt x="3038" y="2683"/>
                    </a:cubicBezTo>
                    <a:lnTo>
                      <a:pt x="3011" y="2694"/>
                    </a:lnTo>
                    <a:lnTo>
                      <a:pt x="3016" y="2721"/>
                    </a:lnTo>
                    <a:cubicBezTo>
                      <a:pt x="3032" y="2764"/>
                      <a:pt x="3059" y="2802"/>
                      <a:pt x="3081" y="2829"/>
                    </a:cubicBezTo>
                    <a:cubicBezTo>
                      <a:pt x="3086" y="2845"/>
                      <a:pt x="3097" y="2850"/>
                      <a:pt x="3108" y="2866"/>
                    </a:cubicBezTo>
                    <a:cubicBezTo>
                      <a:pt x="3124" y="2899"/>
                      <a:pt x="3151" y="2931"/>
                      <a:pt x="3178" y="2963"/>
                    </a:cubicBezTo>
                    <a:lnTo>
                      <a:pt x="3199" y="2990"/>
                    </a:lnTo>
                    <a:cubicBezTo>
                      <a:pt x="3221" y="3011"/>
                      <a:pt x="3231" y="3038"/>
                      <a:pt x="3253" y="3060"/>
                    </a:cubicBezTo>
                    <a:lnTo>
                      <a:pt x="3371" y="3216"/>
                    </a:lnTo>
                    <a:cubicBezTo>
                      <a:pt x="3290" y="3286"/>
                      <a:pt x="3210" y="3355"/>
                      <a:pt x="3124" y="3420"/>
                    </a:cubicBezTo>
                    <a:lnTo>
                      <a:pt x="3118" y="3431"/>
                    </a:lnTo>
                    <a:lnTo>
                      <a:pt x="3016" y="3323"/>
                    </a:lnTo>
                    <a:cubicBezTo>
                      <a:pt x="2979" y="3275"/>
                      <a:pt x="2930" y="3226"/>
                      <a:pt x="2882" y="3178"/>
                    </a:cubicBezTo>
                    <a:cubicBezTo>
                      <a:pt x="2850" y="3146"/>
                      <a:pt x="2817" y="3119"/>
                      <a:pt x="2747" y="3114"/>
                    </a:cubicBezTo>
                    <a:lnTo>
                      <a:pt x="2699" y="3114"/>
                    </a:lnTo>
                    <a:lnTo>
                      <a:pt x="2710" y="3151"/>
                    </a:lnTo>
                    <a:cubicBezTo>
                      <a:pt x="2715" y="3200"/>
                      <a:pt x="2742" y="3243"/>
                      <a:pt x="2764" y="3275"/>
                    </a:cubicBezTo>
                    <a:cubicBezTo>
                      <a:pt x="2769" y="3286"/>
                      <a:pt x="2774" y="3296"/>
                      <a:pt x="2780" y="3307"/>
                    </a:cubicBezTo>
                    <a:lnTo>
                      <a:pt x="2844" y="3409"/>
                    </a:lnTo>
                    <a:lnTo>
                      <a:pt x="2941" y="3565"/>
                    </a:lnTo>
                    <a:cubicBezTo>
                      <a:pt x="2844" y="3651"/>
                      <a:pt x="2737" y="3737"/>
                      <a:pt x="2629" y="3823"/>
                    </a:cubicBezTo>
                    <a:lnTo>
                      <a:pt x="2565" y="3872"/>
                    </a:lnTo>
                    <a:cubicBezTo>
                      <a:pt x="2554" y="3861"/>
                      <a:pt x="2549" y="3850"/>
                      <a:pt x="2538" y="3839"/>
                    </a:cubicBezTo>
                    <a:cubicBezTo>
                      <a:pt x="2522" y="3812"/>
                      <a:pt x="2495" y="3780"/>
                      <a:pt x="2473" y="3743"/>
                    </a:cubicBezTo>
                    <a:cubicBezTo>
                      <a:pt x="2430" y="3689"/>
                      <a:pt x="2398" y="3635"/>
                      <a:pt x="2350" y="3592"/>
                    </a:cubicBezTo>
                    <a:cubicBezTo>
                      <a:pt x="2312" y="3544"/>
                      <a:pt x="2264" y="3495"/>
                      <a:pt x="2204" y="3474"/>
                    </a:cubicBezTo>
                    <a:lnTo>
                      <a:pt x="2178" y="3474"/>
                    </a:lnTo>
                    <a:lnTo>
                      <a:pt x="2161" y="3490"/>
                    </a:lnTo>
                    <a:cubicBezTo>
                      <a:pt x="2156" y="3495"/>
                      <a:pt x="2156" y="3495"/>
                      <a:pt x="2151" y="3511"/>
                    </a:cubicBezTo>
                    <a:cubicBezTo>
                      <a:pt x="2145" y="3522"/>
                      <a:pt x="2145" y="3538"/>
                      <a:pt x="2151" y="3549"/>
                    </a:cubicBezTo>
                    <a:lnTo>
                      <a:pt x="2172" y="3592"/>
                    </a:lnTo>
                    <a:cubicBezTo>
                      <a:pt x="2188" y="3630"/>
                      <a:pt x="2210" y="3673"/>
                      <a:pt x="2237" y="3716"/>
                    </a:cubicBezTo>
                    <a:cubicBezTo>
                      <a:pt x="2280" y="3791"/>
                      <a:pt x="2317" y="3861"/>
                      <a:pt x="2366" y="3931"/>
                    </a:cubicBezTo>
                    <a:lnTo>
                      <a:pt x="2403" y="4001"/>
                    </a:lnTo>
                    <a:lnTo>
                      <a:pt x="2151" y="4216"/>
                    </a:lnTo>
                    <a:cubicBezTo>
                      <a:pt x="2108" y="4173"/>
                      <a:pt x="2070" y="4130"/>
                      <a:pt x="2027" y="4081"/>
                    </a:cubicBezTo>
                    <a:cubicBezTo>
                      <a:pt x="1936" y="3968"/>
                      <a:pt x="1839" y="3850"/>
                      <a:pt x="1699" y="3786"/>
                    </a:cubicBezTo>
                    <a:lnTo>
                      <a:pt x="1678" y="3780"/>
                    </a:lnTo>
                    <a:lnTo>
                      <a:pt x="1667" y="3791"/>
                    </a:lnTo>
                    <a:cubicBezTo>
                      <a:pt x="1651" y="3807"/>
                      <a:pt x="1640" y="3818"/>
                      <a:pt x="1640" y="3834"/>
                    </a:cubicBezTo>
                    <a:cubicBezTo>
                      <a:pt x="1635" y="3861"/>
                      <a:pt x="1645" y="3872"/>
                      <a:pt x="1661" y="3888"/>
                    </a:cubicBezTo>
                    <a:lnTo>
                      <a:pt x="1995" y="4350"/>
                    </a:lnTo>
                    <a:cubicBezTo>
                      <a:pt x="1973" y="4372"/>
                      <a:pt x="1957" y="4388"/>
                      <a:pt x="1930" y="4409"/>
                    </a:cubicBezTo>
                    <a:cubicBezTo>
                      <a:pt x="1914" y="4425"/>
                      <a:pt x="1903" y="4431"/>
                      <a:pt x="1887" y="4442"/>
                    </a:cubicBezTo>
                    <a:cubicBezTo>
                      <a:pt x="1855" y="4468"/>
                      <a:pt x="1823" y="4506"/>
                      <a:pt x="1785" y="4533"/>
                    </a:cubicBezTo>
                    <a:lnTo>
                      <a:pt x="1747" y="4565"/>
                    </a:lnTo>
                    <a:cubicBezTo>
                      <a:pt x="1731" y="4571"/>
                      <a:pt x="1721" y="4587"/>
                      <a:pt x="1715" y="4597"/>
                    </a:cubicBezTo>
                    <a:cubicBezTo>
                      <a:pt x="1688" y="4619"/>
                      <a:pt x="1667" y="4646"/>
                      <a:pt x="1640" y="4657"/>
                    </a:cubicBezTo>
                    <a:cubicBezTo>
                      <a:pt x="1613" y="4630"/>
                      <a:pt x="1586" y="4603"/>
                      <a:pt x="1559" y="4571"/>
                    </a:cubicBezTo>
                    <a:cubicBezTo>
                      <a:pt x="1484" y="4490"/>
                      <a:pt x="1403" y="4404"/>
                      <a:pt x="1285" y="4350"/>
                    </a:cubicBezTo>
                    <a:lnTo>
                      <a:pt x="1215" y="4318"/>
                    </a:lnTo>
                    <a:lnTo>
                      <a:pt x="1237" y="4382"/>
                    </a:lnTo>
                    <a:cubicBezTo>
                      <a:pt x="1237" y="4398"/>
                      <a:pt x="1242" y="4404"/>
                      <a:pt x="1242" y="4409"/>
                    </a:cubicBezTo>
                    <a:cubicBezTo>
                      <a:pt x="1247" y="4425"/>
                      <a:pt x="1247" y="4442"/>
                      <a:pt x="1258" y="4458"/>
                    </a:cubicBezTo>
                    <a:cubicBezTo>
                      <a:pt x="1317" y="4544"/>
                      <a:pt x="1377" y="4630"/>
                      <a:pt x="1446" y="4721"/>
                    </a:cubicBezTo>
                    <a:lnTo>
                      <a:pt x="1489" y="4786"/>
                    </a:lnTo>
                    <a:cubicBezTo>
                      <a:pt x="1479" y="4807"/>
                      <a:pt x="1457" y="4818"/>
                      <a:pt x="1436" y="4834"/>
                    </a:cubicBezTo>
                    <a:cubicBezTo>
                      <a:pt x="1425" y="4845"/>
                      <a:pt x="1403" y="4861"/>
                      <a:pt x="1393" y="4872"/>
                    </a:cubicBezTo>
                    <a:cubicBezTo>
                      <a:pt x="1366" y="4898"/>
                      <a:pt x="1339" y="4920"/>
                      <a:pt x="1312" y="4947"/>
                    </a:cubicBezTo>
                    <a:lnTo>
                      <a:pt x="1167" y="5071"/>
                    </a:lnTo>
                    <a:cubicBezTo>
                      <a:pt x="914" y="4791"/>
                      <a:pt x="893" y="4780"/>
                      <a:pt x="758" y="4759"/>
                    </a:cubicBezTo>
                    <a:lnTo>
                      <a:pt x="694" y="4748"/>
                    </a:lnTo>
                    <a:lnTo>
                      <a:pt x="726" y="4807"/>
                    </a:lnTo>
                    <a:cubicBezTo>
                      <a:pt x="780" y="4915"/>
                      <a:pt x="844" y="5006"/>
                      <a:pt x="909" y="5103"/>
                    </a:cubicBezTo>
                    <a:cubicBezTo>
                      <a:pt x="936" y="5140"/>
                      <a:pt x="963" y="5183"/>
                      <a:pt x="979" y="5216"/>
                    </a:cubicBezTo>
                    <a:cubicBezTo>
                      <a:pt x="920" y="5291"/>
                      <a:pt x="844" y="5355"/>
                      <a:pt x="785" y="5398"/>
                    </a:cubicBezTo>
                    <a:lnTo>
                      <a:pt x="721" y="5291"/>
                    </a:lnTo>
                    <a:cubicBezTo>
                      <a:pt x="640" y="5167"/>
                      <a:pt x="559" y="5044"/>
                      <a:pt x="479" y="4920"/>
                    </a:cubicBezTo>
                    <a:cubicBezTo>
                      <a:pt x="403" y="4812"/>
                      <a:pt x="355" y="4683"/>
                      <a:pt x="307" y="4565"/>
                    </a:cubicBezTo>
                    <a:cubicBezTo>
                      <a:pt x="296" y="4538"/>
                      <a:pt x="291" y="4506"/>
                      <a:pt x="274" y="4479"/>
                    </a:cubicBezTo>
                    <a:cubicBezTo>
                      <a:pt x="264" y="4442"/>
                      <a:pt x="269" y="4425"/>
                      <a:pt x="291" y="4398"/>
                    </a:cubicBezTo>
                    <a:cubicBezTo>
                      <a:pt x="307" y="4377"/>
                      <a:pt x="323" y="4355"/>
                      <a:pt x="344" y="4345"/>
                    </a:cubicBezTo>
                    <a:lnTo>
                      <a:pt x="748" y="3958"/>
                    </a:lnTo>
                    <a:lnTo>
                      <a:pt x="898" y="3812"/>
                    </a:lnTo>
                    <a:lnTo>
                      <a:pt x="893" y="3791"/>
                    </a:lnTo>
                    <a:cubicBezTo>
                      <a:pt x="834" y="3538"/>
                      <a:pt x="791" y="3269"/>
                      <a:pt x="785" y="2974"/>
                    </a:cubicBezTo>
                    <a:cubicBezTo>
                      <a:pt x="764" y="2399"/>
                      <a:pt x="866" y="1904"/>
                      <a:pt x="1097" y="1468"/>
                    </a:cubicBezTo>
                    <a:cubicBezTo>
                      <a:pt x="1457" y="769"/>
                      <a:pt x="2043" y="356"/>
                      <a:pt x="2823" y="248"/>
                    </a:cubicBezTo>
                    <a:cubicBezTo>
                      <a:pt x="2930" y="237"/>
                      <a:pt x="3032" y="232"/>
                      <a:pt x="3140" y="232"/>
                    </a:cubicBezTo>
                    <a:cubicBezTo>
                      <a:pt x="3452" y="232"/>
                      <a:pt x="3769" y="296"/>
                      <a:pt x="4081" y="425"/>
                    </a:cubicBezTo>
                    <a:cubicBezTo>
                      <a:pt x="4339" y="533"/>
                      <a:pt x="4575" y="667"/>
                      <a:pt x="4785" y="823"/>
                    </a:cubicBezTo>
                    <a:cubicBezTo>
                      <a:pt x="4817" y="850"/>
                      <a:pt x="4850" y="877"/>
                      <a:pt x="4893" y="909"/>
                    </a:cubicBezTo>
                    <a:cubicBezTo>
                      <a:pt x="4914" y="920"/>
                      <a:pt x="4925" y="942"/>
                      <a:pt x="4946" y="958"/>
                    </a:cubicBezTo>
                    <a:lnTo>
                      <a:pt x="4968" y="968"/>
                    </a:lnTo>
                    <a:lnTo>
                      <a:pt x="4984" y="958"/>
                    </a:lnTo>
                    <a:cubicBezTo>
                      <a:pt x="5113" y="877"/>
                      <a:pt x="5237" y="780"/>
                      <a:pt x="5355" y="662"/>
                    </a:cubicBezTo>
                    <a:cubicBezTo>
                      <a:pt x="5457" y="554"/>
                      <a:pt x="5570" y="458"/>
                      <a:pt x="5683" y="372"/>
                    </a:cubicBezTo>
                    <a:cubicBezTo>
                      <a:pt x="5726" y="339"/>
                      <a:pt x="5764" y="302"/>
                      <a:pt x="5807" y="275"/>
                    </a:cubicBezTo>
                    <a:cubicBezTo>
                      <a:pt x="5828" y="259"/>
                      <a:pt x="5855" y="237"/>
                      <a:pt x="5871" y="221"/>
                    </a:cubicBezTo>
                    <a:close/>
                    <a:moveTo>
                      <a:pt x="3119" y="0"/>
                    </a:moveTo>
                    <a:cubicBezTo>
                      <a:pt x="2954" y="0"/>
                      <a:pt x="2792" y="19"/>
                      <a:pt x="2629" y="60"/>
                    </a:cubicBezTo>
                    <a:cubicBezTo>
                      <a:pt x="2575" y="76"/>
                      <a:pt x="2522" y="87"/>
                      <a:pt x="2473" y="97"/>
                    </a:cubicBezTo>
                    <a:lnTo>
                      <a:pt x="2414" y="108"/>
                    </a:lnTo>
                    <a:cubicBezTo>
                      <a:pt x="2038" y="189"/>
                      <a:pt x="1699" y="366"/>
                      <a:pt x="1409" y="614"/>
                    </a:cubicBezTo>
                    <a:cubicBezTo>
                      <a:pt x="1059" y="920"/>
                      <a:pt x="812" y="1318"/>
                      <a:pt x="667" y="1796"/>
                    </a:cubicBezTo>
                    <a:cubicBezTo>
                      <a:pt x="511" y="2312"/>
                      <a:pt x="484" y="2855"/>
                      <a:pt x="592" y="3420"/>
                    </a:cubicBezTo>
                    <a:cubicBezTo>
                      <a:pt x="602" y="3490"/>
                      <a:pt x="624" y="3554"/>
                      <a:pt x="640" y="3630"/>
                    </a:cubicBezTo>
                    <a:lnTo>
                      <a:pt x="656" y="3710"/>
                    </a:lnTo>
                    <a:cubicBezTo>
                      <a:pt x="645" y="3726"/>
                      <a:pt x="629" y="3732"/>
                      <a:pt x="618" y="3743"/>
                    </a:cubicBezTo>
                    <a:cubicBezTo>
                      <a:pt x="575" y="3780"/>
                      <a:pt x="538" y="3812"/>
                      <a:pt x="506" y="3850"/>
                    </a:cubicBezTo>
                    <a:cubicBezTo>
                      <a:pt x="414" y="3947"/>
                      <a:pt x="328" y="4033"/>
                      <a:pt x="248" y="4130"/>
                    </a:cubicBezTo>
                    <a:cubicBezTo>
                      <a:pt x="188" y="4194"/>
                      <a:pt x="129" y="4264"/>
                      <a:pt x="65" y="4323"/>
                    </a:cubicBezTo>
                    <a:cubicBezTo>
                      <a:pt x="22" y="4377"/>
                      <a:pt x="0" y="4436"/>
                      <a:pt x="22" y="4506"/>
                    </a:cubicBezTo>
                    <a:cubicBezTo>
                      <a:pt x="92" y="4732"/>
                      <a:pt x="183" y="4920"/>
                      <a:pt x="296" y="5081"/>
                    </a:cubicBezTo>
                    <a:cubicBezTo>
                      <a:pt x="350" y="5157"/>
                      <a:pt x="398" y="5226"/>
                      <a:pt x="436" y="5291"/>
                    </a:cubicBezTo>
                    <a:cubicBezTo>
                      <a:pt x="495" y="5393"/>
                      <a:pt x="565" y="5468"/>
                      <a:pt x="645" y="5528"/>
                    </a:cubicBezTo>
                    <a:lnTo>
                      <a:pt x="645" y="5533"/>
                    </a:lnTo>
                    <a:cubicBezTo>
                      <a:pt x="640" y="5554"/>
                      <a:pt x="629" y="5587"/>
                      <a:pt x="672" y="5614"/>
                    </a:cubicBezTo>
                    <a:cubicBezTo>
                      <a:pt x="683" y="5630"/>
                      <a:pt x="704" y="5635"/>
                      <a:pt x="731" y="5635"/>
                    </a:cubicBezTo>
                    <a:cubicBezTo>
                      <a:pt x="753" y="5635"/>
                      <a:pt x="774" y="5630"/>
                      <a:pt x="801" y="5614"/>
                    </a:cubicBezTo>
                    <a:lnTo>
                      <a:pt x="807" y="5608"/>
                    </a:lnTo>
                    <a:cubicBezTo>
                      <a:pt x="834" y="5592"/>
                      <a:pt x="855" y="5576"/>
                      <a:pt x="882" y="5554"/>
                    </a:cubicBezTo>
                    <a:cubicBezTo>
                      <a:pt x="936" y="5511"/>
                      <a:pt x="979" y="5474"/>
                      <a:pt x="1032" y="5425"/>
                    </a:cubicBezTo>
                    <a:cubicBezTo>
                      <a:pt x="1081" y="5388"/>
                      <a:pt x="1135" y="5345"/>
                      <a:pt x="1183" y="5307"/>
                    </a:cubicBezTo>
                    <a:cubicBezTo>
                      <a:pt x="1350" y="5173"/>
                      <a:pt x="1511" y="5038"/>
                      <a:pt x="1678" y="4904"/>
                    </a:cubicBezTo>
                    <a:cubicBezTo>
                      <a:pt x="2000" y="4640"/>
                      <a:pt x="2317" y="4382"/>
                      <a:pt x="2640" y="4124"/>
                    </a:cubicBezTo>
                    <a:cubicBezTo>
                      <a:pt x="3258" y="3614"/>
                      <a:pt x="3823" y="3173"/>
                      <a:pt x="4355" y="2780"/>
                    </a:cubicBezTo>
                    <a:cubicBezTo>
                      <a:pt x="4839" y="2420"/>
                      <a:pt x="5344" y="2054"/>
                      <a:pt x="5839" y="1678"/>
                    </a:cubicBezTo>
                    <a:cubicBezTo>
                      <a:pt x="5914" y="1624"/>
                      <a:pt x="5989" y="1554"/>
                      <a:pt x="6065" y="1495"/>
                    </a:cubicBezTo>
                    <a:cubicBezTo>
                      <a:pt x="6183" y="1393"/>
                      <a:pt x="6301" y="1286"/>
                      <a:pt x="6446" y="1205"/>
                    </a:cubicBezTo>
                    <a:cubicBezTo>
                      <a:pt x="6457" y="1200"/>
                      <a:pt x="6468" y="1194"/>
                      <a:pt x="6473" y="1178"/>
                    </a:cubicBezTo>
                    <a:cubicBezTo>
                      <a:pt x="6473" y="1173"/>
                      <a:pt x="6479" y="1173"/>
                      <a:pt x="6479" y="1167"/>
                    </a:cubicBezTo>
                    <a:lnTo>
                      <a:pt x="6484" y="1157"/>
                    </a:lnTo>
                    <a:lnTo>
                      <a:pt x="6484" y="1108"/>
                    </a:lnTo>
                    <a:cubicBezTo>
                      <a:pt x="6479" y="995"/>
                      <a:pt x="6468" y="877"/>
                      <a:pt x="6425" y="759"/>
                    </a:cubicBezTo>
                    <a:cubicBezTo>
                      <a:pt x="6355" y="571"/>
                      <a:pt x="6264" y="409"/>
                      <a:pt x="6156" y="232"/>
                    </a:cubicBezTo>
                    <a:cubicBezTo>
                      <a:pt x="6102" y="140"/>
                      <a:pt x="6006" y="81"/>
                      <a:pt x="5893" y="54"/>
                    </a:cubicBezTo>
                    <a:cubicBezTo>
                      <a:pt x="5865" y="49"/>
                      <a:pt x="5838" y="46"/>
                      <a:pt x="5812" y="46"/>
                    </a:cubicBezTo>
                    <a:cubicBezTo>
                      <a:pt x="5735" y="46"/>
                      <a:pt x="5665" y="69"/>
                      <a:pt x="5613" y="114"/>
                    </a:cubicBezTo>
                    <a:cubicBezTo>
                      <a:pt x="5592" y="135"/>
                      <a:pt x="5565" y="151"/>
                      <a:pt x="5543" y="162"/>
                    </a:cubicBezTo>
                    <a:lnTo>
                      <a:pt x="5516" y="183"/>
                    </a:lnTo>
                    <a:cubicBezTo>
                      <a:pt x="5317" y="323"/>
                      <a:pt x="5129" y="474"/>
                      <a:pt x="4973" y="608"/>
                    </a:cubicBezTo>
                    <a:lnTo>
                      <a:pt x="4952" y="624"/>
                    </a:lnTo>
                    <a:cubicBezTo>
                      <a:pt x="4930" y="646"/>
                      <a:pt x="4903" y="667"/>
                      <a:pt x="4876" y="678"/>
                    </a:cubicBezTo>
                    <a:cubicBezTo>
                      <a:pt x="4871" y="673"/>
                      <a:pt x="4866" y="673"/>
                      <a:pt x="4866" y="667"/>
                    </a:cubicBezTo>
                    <a:cubicBezTo>
                      <a:pt x="4715" y="533"/>
                      <a:pt x="4549" y="425"/>
                      <a:pt x="4393" y="323"/>
                    </a:cubicBezTo>
                    <a:cubicBezTo>
                      <a:pt x="4188" y="194"/>
                      <a:pt x="3973" y="108"/>
                      <a:pt x="3764" y="71"/>
                    </a:cubicBezTo>
                    <a:cubicBezTo>
                      <a:pt x="3624" y="44"/>
                      <a:pt x="3473" y="28"/>
                      <a:pt x="3280" y="6"/>
                    </a:cubicBezTo>
                    <a:cubicBezTo>
                      <a:pt x="3226" y="2"/>
                      <a:pt x="3172" y="0"/>
                      <a:pt x="311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0"/>
              <p:cNvSpPr/>
              <p:nvPr/>
            </p:nvSpPr>
            <p:spPr>
              <a:xfrm>
                <a:off x="2349525" y="1592175"/>
                <a:ext cx="89000" cy="7045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818" extrusionOk="0">
                    <a:moveTo>
                      <a:pt x="2242" y="226"/>
                    </a:moveTo>
                    <a:cubicBezTo>
                      <a:pt x="2323" y="226"/>
                      <a:pt x="2398" y="232"/>
                      <a:pt x="2479" y="237"/>
                    </a:cubicBezTo>
                    <a:cubicBezTo>
                      <a:pt x="2774" y="264"/>
                      <a:pt x="3032" y="334"/>
                      <a:pt x="3274" y="431"/>
                    </a:cubicBezTo>
                    <a:cubicBezTo>
                      <a:pt x="3290" y="441"/>
                      <a:pt x="3307" y="447"/>
                      <a:pt x="3317" y="452"/>
                    </a:cubicBezTo>
                    <a:cubicBezTo>
                      <a:pt x="3312" y="458"/>
                      <a:pt x="3301" y="474"/>
                      <a:pt x="3290" y="474"/>
                    </a:cubicBezTo>
                    <a:cubicBezTo>
                      <a:pt x="2984" y="673"/>
                      <a:pt x="2688" y="904"/>
                      <a:pt x="2398" y="1119"/>
                    </a:cubicBezTo>
                    <a:cubicBezTo>
                      <a:pt x="2285" y="1205"/>
                      <a:pt x="2172" y="1291"/>
                      <a:pt x="2049" y="1382"/>
                    </a:cubicBezTo>
                    <a:lnTo>
                      <a:pt x="1543" y="1743"/>
                    </a:lnTo>
                    <a:cubicBezTo>
                      <a:pt x="1398" y="1845"/>
                      <a:pt x="1258" y="1952"/>
                      <a:pt x="1108" y="2054"/>
                    </a:cubicBezTo>
                    <a:cubicBezTo>
                      <a:pt x="941" y="2173"/>
                      <a:pt x="780" y="2302"/>
                      <a:pt x="618" y="2420"/>
                    </a:cubicBezTo>
                    <a:lnTo>
                      <a:pt x="479" y="2527"/>
                    </a:lnTo>
                    <a:cubicBezTo>
                      <a:pt x="457" y="2549"/>
                      <a:pt x="436" y="2565"/>
                      <a:pt x="414" y="2581"/>
                    </a:cubicBezTo>
                    <a:cubicBezTo>
                      <a:pt x="403" y="2597"/>
                      <a:pt x="387" y="2608"/>
                      <a:pt x="377" y="2619"/>
                    </a:cubicBezTo>
                    <a:cubicBezTo>
                      <a:pt x="355" y="2635"/>
                      <a:pt x="334" y="2651"/>
                      <a:pt x="317" y="2662"/>
                    </a:cubicBezTo>
                    <a:cubicBezTo>
                      <a:pt x="291" y="2603"/>
                      <a:pt x="274" y="2544"/>
                      <a:pt x="269" y="2484"/>
                    </a:cubicBezTo>
                    <a:lnTo>
                      <a:pt x="264" y="2458"/>
                    </a:lnTo>
                    <a:cubicBezTo>
                      <a:pt x="199" y="2081"/>
                      <a:pt x="215" y="1743"/>
                      <a:pt x="334" y="1425"/>
                    </a:cubicBezTo>
                    <a:cubicBezTo>
                      <a:pt x="506" y="995"/>
                      <a:pt x="807" y="667"/>
                      <a:pt x="1237" y="458"/>
                    </a:cubicBezTo>
                    <a:cubicBezTo>
                      <a:pt x="1554" y="307"/>
                      <a:pt x="1887" y="226"/>
                      <a:pt x="2242" y="226"/>
                    </a:cubicBezTo>
                    <a:close/>
                    <a:moveTo>
                      <a:pt x="2214" y="1"/>
                    </a:moveTo>
                    <a:cubicBezTo>
                      <a:pt x="2069" y="1"/>
                      <a:pt x="1922" y="13"/>
                      <a:pt x="1774" y="38"/>
                    </a:cubicBezTo>
                    <a:cubicBezTo>
                      <a:pt x="1355" y="103"/>
                      <a:pt x="989" y="269"/>
                      <a:pt x="683" y="533"/>
                    </a:cubicBezTo>
                    <a:cubicBezTo>
                      <a:pt x="242" y="915"/>
                      <a:pt x="11" y="1398"/>
                      <a:pt x="0" y="1963"/>
                    </a:cubicBezTo>
                    <a:cubicBezTo>
                      <a:pt x="0" y="2216"/>
                      <a:pt x="49" y="2447"/>
                      <a:pt x="140" y="2646"/>
                    </a:cubicBezTo>
                    <a:cubicBezTo>
                      <a:pt x="161" y="2683"/>
                      <a:pt x="188" y="2732"/>
                      <a:pt x="221" y="2769"/>
                    </a:cubicBezTo>
                    <a:cubicBezTo>
                      <a:pt x="242" y="2796"/>
                      <a:pt x="274" y="2818"/>
                      <a:pt x="307" y="2818"/>
                    </a:cubicBezTo>
                    <a:cubicBezTo>
                      <a:pt x="323" y="2818"/>
                      <a:pt x="344" y="2812"/>
                      <a:pt x="355" y="2807"/>
                    </a:cubicBezTo>
                    <a:cubicBezTo>
                      <a:pt x="377" y="2796"/>
                      <a:pt x="393" y="2786"/>
                      <a:pt x="409" y="2780"/>
                    </a:cubicBezTo>
                    <a:cubicBezTo>
                      <a:pt x="446" y="2753"/>
                      <a:pt x="489" y="2726"/>
                      <a:pt x="527" y="2705"/>
                    </a:cubicBezTo>
                    <a:cubicBezTo>
                      <a:pt x="624" y="2646"/>
                      <a:pt x="726" y="2581"/>
                      <a:pt x="817" y="2517"/>
                    </a:cubicBezTo>
                    <a:cubicBezTo>
                      <a:pt x="968" y="2409"/>
                      <a:pt x="1118" y="2302"/>
                      <a:pt x="1269" y="2194"/>
                    </a:cubicBezTo>
                    <a:cubicBezTo>
                      <a:pt x="1398" y="2097"/>
                      <a:pt x="1516" y="2011"/>
                      <a:pt x="1645" y="1920"/>
                    </a:cubicBezTo>
                    <a:cubicBezTo>
                      <a:pt x="1780" y="1818"/>
                      <a:pt x="1920" y="1721"/>
                      <a:pt x="2059" y="1630"/>
                    </a:cubicBezTo>
                    <a:cubicBezTo>
                      <a:pt x="2366" y="1415"/>
                      <a:pt x="2678" y="1200"/>
                      <a:pt x="2973" y="963"/>
                    </a:cubicBezTo>
                    <a:cubicBezTo>
                      <a:pt x="3011" y="936"/>
                      <a:pt x="3049" y="909"/>
                      <a:pt x="3092" y="877"/>
                    </a:cubicBezTo>
                    <a:cubicBezTo>
                      <a:pt x="3231" y="769"/>
                      <a:pt x="3377" y="657"/>
                      <a:pt x="3506" y="522"/>
                    </a:cubicBezTo>
                    <a:cubicBezTo>
                      <a:pt x="3532" y="495"/>
                      <a:pt x="3559" y="468"/>
                      <a:pt x="3554" y="425"/>
                    </a:cubicBezTo>
                    <a:cubicBezTo>
                      <a:pt x="3554" y="404"/>
                      <a:pt x="3527" y="377"/>
                      <a:pt x="3495" y="361"/>
                    </a:cubicBezTo>
                    <a:cubicBezTo>
                      <a:pt x="3436" y="318"/>
                      <a:pt x="3382" y="286"/>
                      <a:pt x="3328" y="259"/>
                    </a:cubicBezTo>
                    <a:cubicBezTo>
                      <a:pt x="2966" y="87"/>
                      <a:pt x="2595" y="1"/>
                      <a:pt x="22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5" name="Google Shape;905;p20"/>
            <p:cNvSpPr/>
            <p:nvPr/>
          </p:nvSpPr>
          <p:spPr>
            <a:xfrm>
              <a:off x="5932355" y="4346655"/>
              <a:ext cx="80853" cy="219455"/>
            </a:xfrm>
            <a:custGeom>
              <a:avLst/>
              <a:gdLst/>
              <a:ahLst/>
              <a:cxnLst/>
              <a:rect l="l" t="t" r="r" b="b"/>
              <a:pathLst>
                <a:path w="706" h="1981" extrusionOk="0">
                  <a:moveTo>
                    <a:pt x="583" y="0"/>
                  </a:moveTo>
                  <a:cubicBezTo>
                    <a:pt x="562" y="0"/>
                    <a:pt x="541" y="7"/>
                    <a:pt x="533" y="24"/>
                  </a:cubicBezTo>
                  <a:lnTo>
                    <a:pt x="28" y="637"/>
                  </a:lnTo>
                  <a:cubicBezTo>
                    <a:pt x="1" y="669"/>
                    <a:pt x="6" y="707"/>
                    <a:pt x="33" y="734"/>
                  </a:cubicBezTo>
                  <a:cubicBezTo>
                    <a:pt x="48" y="746"/>
                    <a:pt x="64" y="751"/>
                    <a:pt x="81" y="751"/>
                  </a:cubicBezTo>
                  <a:cubicBezTo>
                    <a:pt x="101" y="751"/>
                    <a:pt x="121" y="743"/>
                    <a:pt x="135" y="728"/>
                  </a:cubicBezTo>
                  <a:lnTo>
                    <a:pt x="533" y="250"/>
                  </a:lnTo>
                  <a:cubicBezTo>
                    <a:pt x="560" y="610"/>
                    <a:pt x="555" y="1104"/>
                    <a:pt x="544" y="1449"/>
                  </a:cubicBezTo>
                  <a:cubicBezTo>
                    <a:pt x="539" y="1949"/>
                    <a:pt x="539" y="1949"/>
                    <a:pt x="592" y="1970"/>
                  </a:cubicBezTo>
                  <a:cubicBezTo>
                    <a:pt x="598" y="1981"/>
                    <a:pt x="614" y="1981"/>
                    <a:pt x="619" y="1981"/>
                  </a:cubicBezTo>
                  <a:cubicBezTo>
                    <a:pt x="641" y="1981"/>
                    <a:pt x="657" y="1970"/>
                    <a:pt x="673" y="1959"/>
                  </a:cubicBezTo>
                  <a:cubicBezTo>
                    <a:pt x="694" y="1938"/>
                    <a:pt x="700" y="1900"/>
                    <a:pt x="684" y="1873"/>
                  </a:cubicBezTo>
                  <a:cubicBezTo>
                    <a:pt x="678" y="1820"/>
                    <a:pt x="678" y="1631"/>
                    <a:pt x="689" y="1454"/>
                  </a:cubicBezTo>
                  <a:cubicBezTo>
                    <a:pt x="694" y="1045"/>
                    <a:pt x="705" y="422"/>
                    <a:pt x="662" y="67"/>
                  </a:cubicBezTo>
                  <a:cubicBezTo>
                    <a:pt x="651" y="35"/>
                    <a:pt x="630" y="13"/>
                    <a:pt x="603" y="2"/>
                  </a:cubicBezTo>
                  <a:cubicBezTo>
                    <a:pt x="597" y="1"/>
                    <a:pt x="590" y="0"/>
                    <a:pt x="58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p22"/>
          <p:cNvGrpSpPr/>
          <p:nvPr/>
        </p:nvGrpSpPr>
        <p:grpSpPr>
          <a:xfrm>
            <a:off x="121443" y="186624"/>
            <a:ext cx="8843514" cy="4826267"/>
            <a:chOff x="121443" y="186624"/>
            <a:chExt cx="8843514" cy="4826267"/>
          </a:xfrm>
        </p:grpSpPr>
        <p:grpSp>
          <p:nvGrpSpPr>
            <p:cNvPr id="1001" name="Google Shape;1001;p22"/>
            <p:cNvGrpSpPr/>
            <p:nvPr/>
          </p:nvGrpSpPr>
          <p:grpSpPr>
            <a:xfrm>
              <a:off x="8259386" y="662246"/>
              <a:ext cx="512405" cy="448853"/>
              <a:chOff x="4509650" y="2333825"/>
              <a:chExt cx="217425" cy="190450"/>
            </a:xfrm>
          </p:grpSpPr>
          <p:sp>
            <p:nvSpPr>
              <p:cNvPr id="1002" name="Google Shape;1002;p22"/>
              <p:cNvSpPr/>
              <p:nvPr/>
            </p:nvSpPr>
            <p:spPr>
              <a:xfrm>
                <a:off x="4529600" y="2362300"/>
                <a:ext cx="1700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6479" extrusionOk="0">
                    <a:moveTo>
                      <a:pt x="3635" y="206"/>
                    </a:moveTo>
                    <a:cubicBezTo>
                      <a:pt x="4017" y="211"/>
                      <a:pt x="4388" y="297"/>
                      <a:pt x="4737" y="529"/>
                    </a:cubicBezTo>
                    <a:cubicBezTo>
                      <a:pt x="5275" y="862"/>
                      <a:pt x="5759" y="1281"/>
                      <a:pt x="6033" y="1857"/>
                    </a:cubicBezTo>
                    <a:cubicBezTo>
                      <a:pt x="6243" y="2281"/>
                      <a:pt x="6329" y="2754"/>
                      <a:pt x="6312" y="3217"/>
                    </a:cubicBezTo>
                    <a:cubicBezTo>
                      <a:pt x="5296" y="2324"/>
                      <a:pt x="4409" y="1314"/>
                      <a:pt x="3635" y="206"/>
                    </a:cubicBezTo>
                    <a:close/>
                    <a:moveTo>
                      <a:pt x="3259" y="233"/>
                    </a:moveTo>
                    <a:cubicBezTo>
                      <a:pt x="2769" y="797"/>
                      <a:pt x="2323" y="1416"/>
                      <a:pt x="1856" y="1991"/>
                    </a:cubicBezTo>
                    <a:cubicBezTo>
                      <a:pt x="1399" y="2550"/>
                      <a:pt x="936" y="3093"/>
                      <a:pt x="458" y="3636"/>
                    </a:cubicBezTo>
                    <a:cubicBezTo>
                      <a:pt x="436" y="3459"/>
                      <a:pt x="431" y="3281"/>
                      <a:pt x="442" y="3109"/>
                    </a:cubicBezTo>
                    <a:cubicBezTo>
                      <a:pt x="533" y="1679"/>
                      <a:pt x="1662" y="459"/>
                      <a:pt x="3097" y="292"/>
                    </a:cubicBezTo>
                    <a:cubicBezTo>
                      <a:pt x="3130" y="287"/>
                      <a:pt x="3146" y="265"/>
                      <a:pt x="3151" y="244"/>
                    </a:cubicBezTo>
                    <a:cubicBezTo>
                      <a:pt x="3183" y="238"/>
                      <a:pt x="3221" y="238"/>
                      <a:pt x="3259" y="233"/>
                    </a:cubicBezTo>
                    <a:close/>
                    <a:moveTo>
                      <a:pt x="3431" y="211"/>
                    </a:moveTo>
                    <a:cubicBezTo>
                      <a:pt x="4167" y="1373"/>
                      <a:pt x="5065" y="2421"/>
                      <a:pt x="6103" y="3330"/>
                    </a:cubicBezTo>
                    <a:cubicBezTo>
                      <a:pt x="4312" y="3620"/>
                      <a:pt x="2490" y="3459"/>
                      <a:pt x="700" y="3701"/>
                    </a:cubicBezTo>
                    <a:cubicBezTo>
                      <a:pt x="1657" y="2609"/>
                      <a:pt x="2667" y="1475"/>
                      <a:pt x="3420" y="238"/>
                    </a:cubicBezTo>
                    <a:cubicBezTo>
                      <a:pt x="3415" y="233"/>
                      <a:pt x="3420" y="222"/>
                      <a:pt x="3420" y="211"/>
                    </a:cubicBezTo>
                    <a:close/>
                    <a:moveTo>
                      <a:pt x="6286" y="3523"/>
                    </a:moveTo>
                    <a:lnTo>
                      <a:pt x="6286" y="3523"/>
                    </a:lnTo>
                    <a:cubicBezTo>
                      <a:pt x="6205" y="4115"/>
                      <a:pt x="5952" y="4679"/>
                      <a:pt x="5549" y="5125"/>
                    </a:cubicBezTo>
                    <a:cubicBezTo>
                      <a:pt x="4913" y="5830"/>
                      <a:pt x="3951" y="6229"/>
                      <a:pt x="2997" y="6229"/>
                    </a:cubicBezTo>
                    <a:cubicBezTo>
                      <a:pt x="2758" y="6229"/>
                      <a:pt x="2519" y="6204"/>
                      <a:pt x="2286" y="6152"/>
                    </a:cubicBezTo>
                    <a:cubicBezTo>
                      <a:pt x="1286" y="5932"/>
                      <a:pt x="683" y="4943"/>
                      <a:pt x="495" y="3948"/>
                    </a:cubicBezTo>
                    <a:cubicBezTo>
                      <a:pt x="2404" y="3604"/>
                      <a:pt x="4366" y="3851"/>
                      <a:pt x="6286" y="3523"/>
                    </a:cubicBezTo>
                    <a:close/>
                    <a:moveTo>
                      <a:pt x="3690" y="0"/>
                    </a:moveTo>
                    <a:cubicBezTo>
                      <a:pt x="3361" y="0"/>
                      <a:pt x="3022" y="77"/>
                      <a:pt x="2657" y="228"/>
                    </a:cubicBezTo>
                    <a:cubicBezTo>
                      <a:pt x="2646" y="228"/>
                      <a:pt x="2646" y="233"/>
                      <a:pt x="2640" y="233"/>
                    </a:cubicBezTo>
                    <a:cubicBezTo>
                      <a:pt x="1538" y="475"/>
                      <a:pt x="640" y="1340"/>
                      <a:pt x="334" y="2459"/>
                    </a:cubicBezTo>
                    <a:cubicBezTo>
                      <a:pt x="1" y="3695"/>
                      <a:pt x="431" y="5432"/>
                      <a:pt x="1587" y="6131"/>
                    </a:cubicBezTo>
                    <a:cubicBezTo>
                      <a:pt x="1988" y="6373"/>
                      <a:pt x="2461" y="6478"/>
                      <a:pt x="2947" y="6478"/>
                    </a:cubicBezTo>
                    <a:cubicBezTo>
                      <a:pt x="3808" y="6478"/>
                      <a:pt x="4710" y="6148"/>
                      <a:pt x="5329" y="5663"/>
                    </a:cubicBezTo>
                    <a:cubicBezTo>
                      <a:pt x="6372" y="4840"/>
                      <a:pt x="6802" y="3416"/>
                      <a:pt x="6398" y="2152"/>
                    </a:cubicBezTo>
                    <a:cubicBezTo>
                      <a:pt x="6162" y="1432"/>
                      <a:pt x="5678" y="905"/>
                      <a:pt x="5076" y="480"/>
                    </a:cubicBezTo>
                    <a:cubicBezTo>
                      <a:pt x="4608" y="157"/>
                      <a:pt x="4160" y="0"/>
                      <a:pt x="369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>
                <a:off x="4509650" y="2445150"/>
                <a:ext cx="206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1352" extrusionOk="0">
                    <a:moveTo>
                      <a:pt x="58" y="0"/>
                    </a:moveTo>
                    <a:cubicBezTo>
                      <a:pt x="35" y="0"/>
                      <a:pt x="13" y="16"/>
                      <a:pt x="19" y="43"/>
                    </a:cubicBezTo>
                    <a:cubicBezTo>
                      <a:pt x="41" y="311"/>
                      <a:pt x="46" y="596"/>
                      <a:pt x="14" y="865"/>
                    </a:cubicBezTo>
                    <a:cubicBezTo>
                      <a:pt x="1" y="938"/>
                      <a:pt x="49" y="996"/>
                      <a:pt x="112" y="996"/>
                    </a:cubicBezTo>
                    <a:cubicBezTo>
                      <a:pt x="129" y="996"/>
                      <a:pt x="146" y="992"/>
                      <a:pt x="164" y="983"/>
                    </a:cubicBezTo>
                    <a:cubicBezTo>
                      <a:pt x="245" y="951"/>
                      <a:pt x="363" y="844"/>
                      <a:pt x="449" y="838"/>
                    </a:cubicBezTo>
                    <a:cubicBezTo>
                      <a:pt x="621" y="903"/>
                      <a:pt x="643" y="989"/>
                      <a:pt x="514" y="1086"/>
                    </a:cubicBezTo>
                    <a:cubicBezTo>
                      <a:pt x="475" y="1102"/>
                      <a:pt x="437" y="1110"/>
                      <a:pt x="399" y="1110"/>
                    </a:cubicBezTo>
                    <a:cubicBezTo>
                      <a:pt x="349" y="1110"/>
                      <a:pt x="300" y="1095"/>
                      <a:pt x="250" y="1064"/>
                    </a:cubicBezTo>
                    <a:cubicBezTo>
                      <a:pt x="235" y="1057"/>
                      <a:pt x="219" y="1054"/>
                      <a:pt x="204" y="1054"/>
                    </a:cubicBezTo>
                    <a:cubicBezTo>
                      <a:pt x="116" y="1054"/>
                      <a:pt x="38" y="1159"/>
                      <a:pt x="116" y="1241"/>
                    </a:cubicBezTo>
                    <a:cubicBezTo>
                      <a:pt x="198" y="1317"/>
                      <a:pt x="297" y="1351"/>
                      <a:pt x="394" y="1351"/>
                    </a:cubicBezTo>
                    <a:cubicBezTo>
                      <a:pt x="606" y="1351"/>
                      <a:pt x="811" y="1188"/>
                      <a:pt x="826" y="940"/>
                    </a:cubicBezTo>
                    <a:cubicBezTo>
                      <a:pt x="826" y="790"/>
                      <a:pt x="745" y="650"/>
                      <a:pt x="589" y="612"/>
                    </a:cubicBezTo>
                    <a:cubicBezTo>
                      <a:pt x="565" y="607"/>
                      <a:pt x="541" y="604"/>
                      <a:pt x="517" y="604"/>
                    </a:cubicBezTo>
                    <a:cubicBezTo>
                      <a:pt x="405" y="604"/>
                      <a:pt x="299" y="661"/>
                      <a:pt x="197" y="715"/>
                    </a:cubicBezTo>
                    <a:cubicBezTo>
                      <a:pt x="170" y="489"/>
                      <a:pt x="143" y="258"/>
                      <a:pt x="100" y="32"/>
                    </a:cubicBezTo>
                    <a:cubicBezTo>
                      <a:pt x="95" y="10"/>
                      <a:pt x="76" y="0"/>
                      <a:pt x="5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605950" y="2333825"/>
                <a:ext cx="2750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972" extrusionOk="0">
                    <a:moveTo>
                      <a:pt x="424" y="1"/>
                    </a:moveTo>
                    <a:cubicBezTo>
                      <a:pt x="404" y="1"/>
                      <a:pt x="382" y="3"/>
                      <a:pt x="361" y="6"/>
                    </a:cubicBezTo>
                    <a:cubicBezTo>
                      <a:pt x="156" y="44"/>
                      <a:pt x="0" y="243"/>
                      <a:pt x="27" y="447"/>
                    </a:cubicBezTo>
                    <a:cubicBezTo>
                      <a:pt x="60" y="626"/>
                      <a:pt x="209" y="768"/>
                      <a:pt x="386" y="768"/>
                    </a:cubicBezTo>
                    <a:cubicBezTo>
                      <a:pt x="411" y="768"/>
                      <a:pt x="437" y="765"/>
                      <a:pt x="463" y="759"/>
                    </a:cubicBezTo>
                    <a:cubicBezTo>
                      <a:pt x="581" y="732"/>
                      <a:pt x="662" y="662"/>
                      <a:pt x="732" y="576"/>
                    </a:cubicBezTo>
                    <a:cubicBezTo>
                      <a:pt x="758" y="754"/>
                      <a:pt x="828" y="915"/>
                      <a:pt x="1000" y="969"/>
                    </a:cubicBezTo>
                    <a:cubicBezTo>
                      <a:pt x="1007" y="970"/>
                      <a:pt x="1013" y="971"/>
                      <a:pt x="1019" y="971"/>
                    </a:cubicBezTo>
                    <a:cubicBezTo>
                      <a:pt x="1068" y="971"/>
                      <a:pt x="1100" y="915"/>
                      <a:pt x="1076" y="867"/>
                    </a:cubicBezTo>
                    <a:cubicBezTo>
                      <a:pt x="1017" y="759"/>
                      <a:pt x="952" y="678"/>
                      <a:pt x="925" y="555"/>
                    </a:cubicBezTo>
                    <a:cubicBezTo>
                      <a:pt x="898" y="436"/>
                      <a:pt x="904" y="307"/>
                      <a:pt x="909" y="178"/>
                    </a:cubicBezTo>
                    <a:cubicBezTo>
                      <a:pt x="912" y="117"/>
                      <a:pt x="864" y="86"/>
                      <a:pt x="814" y="86"/>
                    </a:cubicBezTo>
                    <a:cubicBezTo>
                      <a:pt x="773" y="86"/>
                      <a:pt x="730" y="107"/>
                      <a:pt x="715" y="152"/>
                    </a:cubicBezTo>
                    <a:cubicBezTo>
                      <a:pt x="668" y="306"/>
                      <a:pt x="588" y="571"/>
                      <a:pt x="383" y="571"/>
                    </a:cubicBezTo>
                    <a:cubicBezTo>
                      <a:pt x="381" y="571"/>
                      <a:pt x="379" y="571"/>
                      <a:pt x="377" y="571"/>
                    </a:cubicBezTo>
                    <a:cubicBezTo>
                      <a:pt x="237" y="565"/>
                      <a:pt x="172" y="404"/>
                      <a:pt x="232" y="286"/>
                    </a:cubicBezTo>
                    <a:cubicBezTo>
                      <a:pt x="258" y="248"/>
                      <a:pt x="291" y="216"/>
                      <a:pt x="334" y="189"/>
                    </a:cubicBezTo>
                    <a:cubicBezTo>
                      <a:pt x="361" y="171"/>
                      <a:pt x="389" y="161"/>
                      <a:pt x="418" y="161"/>
                    </a:cubicBezTo>
                    <a:cubicBezTo>
                      <a:pt x="456" y="161"/>
                      <a:pt x="493" y="179"/>
                      <a:pt x="527" y="216"/>
                    </a:cubicBezTo>
                    <a:cubicBezTo>
                      <a:pt x="524" y="263"/>
                      <a:pt x="559" y="295"/>
                      <a:pt x="589" y="295"/>
                    </a:cubicBezTo>
                    <a:cubicBezTo>
                      <a:pt x="604" y="295"/>
                      <a:pt x="617" y="287"/>
                      <a:pt x="624" y="270"/>
                    </a:cubicBezTo>
                    <a:cubicBezTo>
                      <a:pt x="700" y="104"/>
                      <a:pt x="579" y="1"/>
                      <a:pt x="42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2"/>
              <p:cNvSpPr/>
              <p:nvPr/>
            </p:nvSpPr>
            <p:spPr>
              <a:xfrm>
                <a:off x="4700975" y="2435000"/>
                <a:ext cx="261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921" extrusionOk="0">
                    <a:moveTo>
                      <a:pt x="480" y="1"/>
                    </a:moveTo>
                    <a:cubicBezTo>
                      <a:pt x="385" y="1"/>
                      <a:pt x="289" y="31"/>
                      <a:pt x="205" y="94"/>
                    </a:cubicBezTo>
                    <a:cubicBezTo>
                      <a:pt x="65" y="201"/>
                      <a:pt x="0" y="389"/>
                      <a:pt x="60" y="556"/>
                    </a:cubicBezTo>
                    <a:cubicBezTo>
                      <a:pt x="119" y="739"/>
                      <a:pt x="307" y="857"/>
                      <a:pt x="490" y="900"/>
                    </a:cubicBezTo>
                    <a:cubicBezTo>
                      <a:pt x="543" y="912"/>
                      <a:pt x="606" y="920"/>
                      <a:pt x="671" y="920"/>
                    </a:cubicBezTo>
                    <a:cubicBezTo>
                      <a:pt x="810" y="920"/>
                      <a:pt x="956" y="883"/>
                      <a:pt x="1022" y="766"/>
                    </a:cubicBezTo>
                    <a:cubicBezTo>
                      <a:pt x="1043" y="723"/>
                      <a:pt x="1027" y="664"/>
                      <a:pt x="979" y="658"/>
                    </a:cubicBezTo>
                    <a:cubicBezTo>
                      <a:pt x="940" y="650"/>
                      <a:pt x="902" y="648"/>
                      <a:pt x="864" y="648"/>
                    </a:cubicBezTo>
                    <a:cubicBezTo>
                      <a:pt x="784" y="648"/>
                      <a:pt x="706" y="660"/>
                      <a:pt x="630" y="660"/>
                    </a:cubicBezTo>
                    <a:cubicBezTo>
                      <a:pt x="545" y="660"/>
                      <a:pt x="462" y="645"/>
                      <a:pt x="377" y="583"/>
                    </a:cubicBezTo>
                    <a:cubicBezTo>
                      <a:pt x="275" y="508"/>
                      <a:pt x="237" y="400"/>
                      <a:pt x="323" y="303"/>
                    </a:cubicBezTo>
                    <a:cubicBezTo>
                      <a:pt x="376" y="235"/>
                      <a:pt x="452" y="213"/>
                      <a:pt x="531" y="213"/>
                    </a:cubicBezTo>
                    <a:cubicBezTo>
                      <a:pt x="590" y="213"/>
                      <a:pt x="650" y="225"/>
                      <a:pt x="705" y="239"/>
                    </a:cubicBezTo>
                    <a:cubicBezTo>
                      <a:pt x="714" y="241"/>
                      <a:pt x="722" y="243"/>
                      <a:pt x="730" y="243"/>
                    </a:cubicBezTo>
                    <a:cubicBezTo>
                      <a:pt x="808" y="243"/>
                      <a:pt x="837" y="133"/>
                      <a:pt x="764" y="94"/>
                    </a:cubicBezTo>
                    <a:cubicBezTo>
                      <a:pt x="679" y="33"/>
                      <a:pt x="580" y="1"/>
                      <a:pt x="480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6" name="Google Shape;1006;p22"/>
            <p:cNvSpPr/>
            <p:nvPr/>
          </p:nvSpPr>
          <p:spPr>
            <a:xfrm>
              <a:off x="7456250" y="201494"/>
              <a:ext cx="711427" cy="522584"/>
            </a:xfrm>
            <a:custGeom>
              <a:avLst/>
              <a:gdLst/>
              <a:ahLst/>
              <a:cxnLst/>
              <a:rect l="l" t="t" r="r" b="b"/>
              <a:pathLst>
                <a:path w="5915" h="4345" extrusionOk="0">
                  <a:moveTo>
                    <a:pt x="1619" y="1302"/>
                  </a:moveTo>
                  <a:cubicBezTo>
                    <a:pt x="1904" y="1372"/>
                    <a:pt x="2189" y="1415"/>
                    <a:pt x="2495" y="1452"/>
                  </a:cubicBezTo>
                  <a:cubicBezTo>
                    <a:pt x="2640" y="1474"/>
                    <a:pt x="2796" y="1495"/>
                    <a:pt x="2952" y="1522"/>
                  </a:cubicBezTo>
                  <a:cubicBezTo>
                    <a:pt x="2936" y="1549"/>
                    <a:pt x="2920" y="1576"/>
                    <a:pt x="2915" y="1597"/>
                  </a:cubicBezTo>
                  <a:cubicBezTo>
                    <a:pt x="2855" y="1732"/>
                    <a:pt x="2786" y="1872"/>
                    <a:pt x="2764" y="2033"/>
                  </a:cubicBezTo>
                  <a:cubicBezTo>
                    <a:pt x="2748" y="2087"/>
                    <a:pt x="2748" y="2146"/>
                    <a:pt x="2748" y="2199"/>
                  </a:cubicBezTo>
                  <a:cubicBezTo>
                    <a:pt x="2748" y="2226"/>
                    <a:pt x="2775" y="2259"/>
                    <a:pt x="2796" y="2269"/>
                  </a:cubicBezTo>
                  <a:cubicBezTo>
                    <a:pt x="2807" y="2272"/>
                    <a:pt x="2815" y="2273"/>
                    <a:pt x="2823" y="2273"/>
                  </a:cubicBezTo>
                  <a:cubicBezTo>
                    <a:pt x="2831" y="2273"/>
                    <a:pt x="2839" y="2272"/>
                    <a:pt x="2850" y="2269"/>
                  </a:cubicBezTo>
                  <a:cubicBezTo>
                    <a:pt x="2866" y="2259"/>
                    <a:pt x="2882" y="2242"/>
                    <a:pt x="2888" y="2221"/>
                  </a:cubicBezTo>
                  <a:cubicBezTo>
                    <a:pt x="2893" y="2199"/>
                    <a:pt x="2904" y="2189"/>
                    <a:pt x="2909" y="2167"/>
                  </a:cubicBezTo>
                  <a:cubicBezTo>
                    <a:pt x="2920" y="2140"/>
                    <a:pt x="2931" y="2113"/>
                    <a:pt x="2941" y="2087"/>
                  </a:cubicBezTo>
                  <a:lnTo>
                    <a:pt x="2963" y="2033"/>
                  </a:lnTo>
                  <a:lnTo>
                    <a:pt x="3103" y="1689"/>
                  </a:lnTo>
                  <a:cubicBezTo>
                    <a:pt x="3119" y="1656"/>
                    <a:pt x="3135" y="1624"/>
                    <a:pt x="3157" y="1587"/>
                  </a:cubicBezTo>
                  <a:cubicBezTo>
                    <a:pt x="3162" y="1576"/>
                    <a:pt x="3173" y="1570"/>
                    <a:pt x="3178" y="1554"/>
                  </a:cubicBezTo>
                  <a:lnTo>
                    <a:pt x="3226" y="1560"/>
                  </a:lnTo>
                  <a:lnTo>
                    <a:pt x="3366" y="1581"/>
                  </a:lnTo>
                  <a:lnTo>
                    <a:pt x="3511" y="1603"/>
                  </a:lnTo>
                  <a:cubicBezTo>
                    <a:pt x="4140" y="1689"/>
                    <a:pt x="4769" y="1785"/>
                    <a:pt x="5393" y="1877"/>
                  </a:cubicBezTo>
                  <a:cubicBezTo>
                    <a:pt x="5517" y="1898"/>
                    <a:pt x="5619" y="1909"/>
                    <a:pt x="5705" y="1931"/>
                  </a:cubicBezTo>
                  <a:cubicBezTo>
                    <a:pt x="5705" y="1936"/>
                    <a:pt x="5700" y="1936"/>
                    <a:pt x="5700" y="1947"/>
                  </a:cubicBezTo>
                  <a:lnTo>
                    <a:pt x="5689" y="1952"/>
                  </a:lnTo>
                  <a:cubicBezTo>
                    <a:pt x="5678" y="1974"/>
                    <a:pt x="5662" y="1984"/>
                    <a:pt x="5651" y="2001"/>
                  </a:cubicBezTo>
                  <a:cubicBezTo>
                    <a:pt x="5458" y="2221"/>
                    <a:pt x="5275" y="2447"/>
                    <a:pt x="5108" y="2673"/>
                  </a:cubicBezTo>
                  <a:cubicBezTo>
                    <a:pt x="5103" y="2678"/>
                    <a:pt x="5103" y="2683"/>
                    <a:pt x="5092" y="2689"/>
                  </a:cubicBezTo>
                  <a:cubicBezTo>
                    <a:pt x="5070" y="2716"/>
                    <a:pt x="5065" y="2732"/>
                    <a:pt x="5038" y="2732"/>
                  </a:cubicBezTo>
                  <a:cubicBezTo>
                    <a:pt x="5011" y="2732"/>
                    <a:pt x="4990" y="2759"/>
                    <a:pt x="4979" y="2780"/>
                  </a:cubicBezTo>
                  <a:lnTo>
                    <a:pt x="4936" y="2839"/>
                  </a:lnTo>
                  <a:cubicBezTo>
                    <a:pt x="4920" y="2871"/>
                    <a:pt x="4898" y="2898"/>
                    <a:pt x="4872" y="2931"/>
                  </a:cubicBezTo>
                  <a:cubicBezTo>
                    <a:pt x="4839" y="2974"/>
                    <a:pt x="4796" y="3011"/>
                    <a:pt x="4759" y="3060"/>
                  </a:cubicBezTo>
                  <a:cubicBezTo>
                    <a:pt x="4705" y="3113"/>
                    <a:pt x="4640" y="3135"/>
                    <a:pt x="4554" y="3135"/>
                  </a:cubicBezTo>
                  <a:cubicBezTo>
                    <a:pt x="4436" y="3130"/>
                    <a:pt x="4307" y="3108"/>
                    <a:pt x="4194" y="3087"/>
                  </a:cubicBezTo>
                  <a:cubicBezTo>
                    <a:pt x="4146" y="3081"/>
                    <a:pt x="4092" y="3076"/>
                    <a:pt x="4044" y="3060"/>
                  </a:cubicBezTo>
                  <a:cubicBezTo>
                    <a:pt x="3694" y="3006"/>
                    <a:pt x="3345" y="2958"/>
                    <a:pt x="2995" y="2904"/>
                  </a:cubicBezTo>
                  <a:cubicBezTo>
                    <a:pt x="2807" y="2877"/>
                    <a:pt x="2619" y="2845"/>
                    <a:pt x="2436" y="2818"/>
                  </a:cubicBezTo>
                  <a:lnTo>
                    <a:pt x="2269" y="2791"/>
                  </a:lnTo>
                  <a:cubicBezTo>
                    <a:pt x="2151" y="2769"/>
                    <a:pt x="2033" y="2753"/>
                    <a:pt x="1915" y="2737"/>
                  </a:cubicBezTo>
                  <a:cubicBezTo>
                    <a:pt x="1657" y="2699"/>
                    <a:pt x="1398" y="2656"/>
                    <a:pt x="1140" y="2619"/>
                  </a:cubicBezTo>
                  <a:cubicBezTo>
                    <a:pt x="947" y="2592"/>
                    <a:pt x="753" y="2565"/>
                    <a:pt x="565" y="2538"/>
                  </a:cubicBezTo>
                  <a:lnTo>
                    <a:pt x="264" y="2495"/>
                  </a:lnTo>
                  <a:cubicBezTo>
                    <a:pt x="243" y="2495"/>
                    <a:pt x="216" y="2490"/>
                    <a:pt x="194" y="2484"/>
                  </a:cubicBezTo>
                  <a:cubicBezTo>
                    <a:pt x="630" y="2140"/>
                    <a:pt x="1130" y="1732"/>
                    <a:pt x="1619" y="1302"/>
                  </a:cubicBezTo>
                  <a:close/>
                  <a:moveTo>
                    <a:pt x="1565" y="2915"/>
                  </a:moveTo>
                  <a:cubicBezTo>
                    <a:pt x="2350" y="3049"/>
                    <a:pt x="3205" y="3183"/>
                    <a:pt x="4167" y="3318"/>
                  </a:cubicBezTo>
                  <a:cubicBezTo>
                    <a:pt x="4173" y="3318"/>
                    <a:pt x="4173" y="3318"/>
                    <a:pt x="4178" y="3323"/>
                  </a:cubicBezTo>
                  <a:cubicBezTo>
                    <a:pt x="4178" y="3388"/>
                    <a:pt x="4173" y="3452"/>
                    <a:pt x="4167" y="3517"/>
                  </a:cubicBezTo>
                  <a:cubicBezTo>
                    <a:pt x="4162" y="3587"/>
                    <a:pt x="4146" y="3651"/>
                    <a:pt x="4146" y="3721"/>
                  </a:cubicBezTo>
                  <a:lnTo>
                    <a:pt x="4060" y="3764"/>
                  </a:lnTo>
                  <a:lnTo>
                    <a:pt x="4060" y="3710"/>
                  </a:lnTo>
                  <a:lnTo>
                    <a:pt x="4060" y="3673"/>
                  </a:lnTo>
                  <a:lnTo>
                    <a:pt x="4060" y="3624"/>
                  </a:lnTo>
                  <a:lnTo>
                    <a:pt x="4060" y="3544"/>
                  </a:lnTo>
                  <a:cubicBezTo>
                    <a:pt x="4087" y="3533"/>
                    <a:pt x="4087" y="3506"/>
                    <a:pt x="4081" y="3468"/>
                  </a:cubicBezTo>
                  <a:lnTo>
                    <a:pt x="4065" y="3371"/>
                  </a:lnTo>
                  <a:lnTo>
                    <a:pt x="4017" y="3409"/>
                  </a:lnTo>
                  <a:lnTo>
                    <a:pt x="4011" y="3415"/>
                  </a:lnTo>
                  <a:cubicBezTo>
                    <a:pt x="4006" y="3425"/>
                    <a:pt x="3990" y="3431"/>
                    <a:pt x="3990" y="3441"/>
                  </a:cubicBezTo>
                  <a:cubicBezTo>
                    <a:pt x="3979" y="3522"/>
                    <a:pt x="3963" y="3613"/>
                    <a:pt x="3958" y="3694"/>
                  </a:cubicBezTo>
                  <a:cubicBezTo>
                    <a:pt x="3958" y="3710"/>
                    <a:pt x="3952" y="3726"/>
                    <a:pt x="3952" y="3748"/>
                  </a:cubicBezTo>
                  <a:cubicBezTo>
                    <a:pt x="3947" y="3780"/>
                    <a:pt x="3947" y="3807"/>
                    <a:pt x="3936" y="3839"/>
                  </a:cubicBezTo>
                  <a:cubicBezTo>
                    <a:pt x="3936" y="3855"/>
                    <a:pt x="3931" y="3866"/>
                    <a:pt x="3909" y="3866"/>
                  </a:cubicBezTo>
                  <a:cubicBezTo>
                    <a:pt x="3904" y="3845"/>
                    <a:pt x="3904" y="3818"/>
                    <a:pt x="3904" y="3791"/>
                  </a:cubicBezTo>
                  <a:lnTo>
                    <a:pt x="3904" y="3716"/>
                  </a:lnTo>
                  <a:cubicBezTo>
                    <a:pt x="3904" y="3705"/>
                    <a:pt x="3898" y="3683"/>
                    <a:pt x="3898" y="3673"/>
                  </a:cubicBezTo>
                  <a:cubicBezTo>
                    <a:pt x="3893" y="3624"/>
                    <a:pt x="3893" y="3576"/>
                    <a:pt x="3872" y="3511"/>
                  </a:cubicBezTo>
                  <a:lnTo>
                    <a:pt x="3829" y="3404"/>
                  </a:lnTo>
                  <a:lnTo>
                    <a:pt x="3802" y="3517"/>
                  </a:lnTo>
                  <a:cubicBezTo>
                    <a:pt x="3775" y="3624"/>
                    <a:pt x="3769" y="3726"/>
                    <a:pt x="3769" y="3828"/>
                  </a:cubicBezTo>
                  <a:cubicBezTo>
                    <a:pt x="3769" y="3861"/>
                    <a:pt x="3769" y="3893"/>
                    <a:pt x="3764" y="3925"/>
                  </a:cubicBezTo>
                  <a:lnTo>
                    <a:pt x="3759" y="3925"/>
                  </a:lnTo>
                  <a:cubicBezTo>
                    <a:pt x="3743" y="3936"/>
                    <a:pt x="3721" y="3941"/>
                    <a:pt x="3710" y="3947"/>
                  </a:cubicBezTo>
                  <a:cubicBezTo>
                    <a:pt x="3705" y="3952"/>
                    <a:pt x="3689" y="3952"/>
                    <a:pt x="3678" y="3952"/>
                  </a:cubicBezTo>
                  <a:cubicBezTo>
                    <a:pt x="3667" y="3914"/>
                    <a:pt x="3678" y="3871"/>
                    <a:pt x="3678" y="3834"/>
                  </a:cubicBezTo>
                  <a:cubicBezTo>
                    <a:pt x="3683" y="3785"/>
                    <a:pt x="3683" y="3737"/>
                    <a:pt x="3678" y="3683"/>
                  </a:cubicBezTo>
                  <a:lnTo>
                    <a:pt x="3662" y="3592"/>
                  </a:lnTo>
                  <a:lnTo>
                    <a:pt x="3608" y="3673"/>
                  </a:lnTo>
                  <a:cubicBezTo>
                    <a:pt x="3560" y="3737"/>
                    <a:pt x="3554" y="3812"/>
                    <a:pt x="3544" y="3882"/>
                  </a:cubicBezTo>
                  <a:cubicBezTo>
                    <a:pt x="3533" y="3920"/>
                    <a:pt x="3527" y="3963"/>
                    <a:pt x="3517" y="3995"/>
                  </a:cubicBezTo>
                  <a:cubicBezTo>
                    <a:pt x="3415" y="4033"/>
                    <a:pt x="3307" y="4054"/>
                    <a:pt x="3200" y="4070"/>
                  </a:cubicBezTo>
                  <a:lnTo>
                    <a:pt x="3146" y="4076"/>
                  </a:lnTo>
                  <a:cubicBezTo>
                    <a:pt x="3010" y="4096"/>
                    <a:pt x="2876" y="4109"/>
                    <a:pt x="2743" y="4109"/>
                  </a:cubicBezTo>
                  <a:cubicBezTo>
                    <a:pt x="2634" y="4109"/>
                    <a:pt x="2527" y="4101"/>
                    <a:pt x="2420" y="4081"/>
                  </a:cubicBezTo>
                  <a:cubicBezTo>
                    <a:pt x="2103" y="4027"/>
                    <a:pt x="1829" y="3909"/>
                    <a:pt x="1581" y="3710"/>
                  </a:cubicBezTo>
                  <a:cubicBezTo>
                    <a:pt x="1565" y="3699"/>
                    <a:pt x="1554" y="3683"/>
                    <a:pt x="1538" y="3678"/>
                  </a:cubicBezTo>
                  <a:lnTo>
                    <a:pt x="1511" y="3646"/>
                  </a:lnTo>
                  <a:cubicBezTo>
                    <a:pt x="1452" y="3576"/>
                    <a:pt x="1452" y="3576"/>
                    <a:pt x="1463" y="3479"/>
                  </a:cubicBezTo>
                  <a:lnTo>
                    <a:pt x="1463" y="3458"/>
                  </a:lnTo>
                  <a:cubicBezTo>
                    <a:pt x="1485" y="3345"/>
                    <a:pt x="1501" y="3226"/>
                    <a:pt x="1506" y="3119"/>
                  </a:cubicBezTo>
                  <a:cubicBezTo>
                    <a:pt x="1511" y="3065"/>
                    <a:pt x="1517" y="3011"/>
                    <a:pt x="1528" y="2968"/>
                  </a:cubicBezTo>
                  <a:cubicBezTo>
                    <a:pt x="1528" y="2947"/>
                    <a:pt x="1533" y="2931"/>
                    <a:pt x="1533" y="2915"/>
                  </a:cubicBezTo>
                  <a:close/>
                  <a:moveTo>
                    <a:pt x="5017" y="1"/>
                  </a:moveTo>
                  <a:lnTo>
                    <a:pt x="4979" y="11"/>
                  </a:lnTo>
                  <a:cubicBezTo>
                    <a:pt x="4904" y="22"/>
                    <a:pt x="4850" y="65"/>
                    <a:pt x="4812" y="103"/>
                  </a:cubicBezTo>
                  <a:lnTo>
                    <a:pt x="4796" y="108"/>
                  </a:lnTo>
                  <a:cubicBezTo>
                    <a:pt x="4689" y="199"/>
                    <a:pt x="4587" y="291"/>
                    <a:pt x="4479" y="388"/>
                  </a:cubicBezTo>
                  <a:cubicBezTo>
                    <a:pt x="4329" y="522"/>
                    <a:pt x="4167" y="630"/>
                    <a:pt x="3984" y="699"/>
                  </a:cubicBezTo>
                  <a:cubicBezTo>
                    <a:pt x="3845" y="764"/>
                    <a:pt x="3716" y="823"/>
                    <a:pt x="3592" y="888"/>
                  </a:cubicBezTo>
                  <a:cubicBezTo>
                    <a:pt x="3398" y="995"/>
                    <a:pt x="3253" y="1119"/>
                    <a:pt x="3130" y="1264"/>
                  </a:cubicBezTo>
                  <a:cubicBezTo>
                    <a:pt x="3119" y="1280"/>
                    <a:pt x="3108" y="1291"/>
                    <a:pt x="3097" y="1307"/>
                  </a:cubicBezTo>
                  <a:lnTo>
                    <a:pt x="3092" y="1312"/>
                  </a:lnTo>
                  <a:lnTo>
                    <a:pt x="1549" y="1092"/>
                  </a:lnTo>
                  <a:lnTo>
                    <a:pt x="1538" y="1103"/>
                  </a:lnTo>
                  <a:cubicBezTo>
                    <a:pt x="1517" y="1119"/>
                    <a:pt x="1506" y="1140"/>
                    <a:pt x="1490" y="1151"/>
                  </a:cubicBezTo>
                  <a:cubicBezTo>
                    <a:pt x="1458" y="1178"/>
                    <a:pt x="1431" y="1205"/>
                    <a:pt x="1404" y="1226"/>
                  </a:cubicBezTo>
                  <a:cubicBezTo>
                    <a:pt x="1081" y="1468"/>
                    <a:pt x="791" y="1721"/>
                    <a:pt x="447" y="2038"/>
                  </a:cubicBezTo>
                  <a:cubicBezTo>
                    <a:pt x="355" y="2124"/>
                    <a:pt x="269" y="2216"/>
                    <a:pt x="189" y="2302"/>
                  </a:cubicBezTo>
                  <a:cubicBezTo>
                    <a:pt x="162" y="2328"/>
                    <a:pt x="135" y="2355"/>
                    <a:pt x="114" y="2382"/>
                  </a:cubicBezTo>
                  <a:cubicBezTo>
                    <a:pt x="60" y="2436"/>
                    <a:pt x="28" y="2490"/>
                    <a:pt x="6" y="2544"/>
                  </a:cubicBezTo>
                  <a:lnTo>
                    <a:pt x="1" y="2554"/>
                  </a:lnTo>
                  <a:lnTo>
                    <a:pt x="11" y="2570"/>
                  </a:lnTo>
                  <a:cubicBezTo>
                    <a:pt x="33" y="2630"/>
                    <a:pt x="76" y="2635"/>
                    <a:pt x="114" y="2646"/>
                  </a:cubicBezTo>
                  <a:cubicBezTo>
                    <a:pt x="119" y="2646"/>
                    <a:pt x="130" y="2646"/>
                    <a:pt x="135" y="2651"/>
                  </a:cubicBezTo>
                  <a:cubicBezTo>
                    <a:pt x="511" y="2737"/>
                    <a:pt x="888" y="2807"/>
                    <a:pt x="1312" y="2871"/>
                  </a:cubicBezTo>
                  <a:cubicBezTo>
                    <a:pt x="1323" y="2871"/>
                    <a:pt x="1339" y="2877"/>
                    <a:pt x="1355" y="2888"/>
                  </a:cubicBezTo>
                  <a:lnTo>
                    <a:pt x="1366" y="2888"/>
                  </a:lnTo>
                  <a:lnTo>
                    <a:pt x="1366" y="2904"/>
                  </a:lnTo>
                  <a:lnTo>
                    <a:pt x="1366" y="3081"/>
                  </a:lnTo>
                  <a:cubicBezTo>
                    <a:pt x="1366" y="3242"/>
                    <a:pt x="1355" y="3404"/>
                    <a:pt x="1350" y="3565"/>
                  </a:cubicBezTo>
                  <a:cubicBezTo>
                    <a:pt x="1345" y="3683"/>
                    <a:pt x="1382" y="3785"/>
                    <a:pt x="1463" y="3866"/>
                  </a:cubicBezTo>
                  <a:cubicBezTo>
                    <a:pt x="1565" y="3974"/>
                    <a:pt x="1694" y="4070"/>
                    <a:pt x="1829" y="4135"/>
                  </a:cubicBezTo>
                  <a:cubicBezTo>
                    <a:pt x="2044" y="4242"/>
                    <a:pt x="2280" y="4312"/>
                    <a:pt x="2549" y="4328"/>
                  </a:cubicBezTo>
                  <a:cubicBezTo>
                    <a:pt x="2657" y="4345"/>
                    <a:pt x="2753" y="4345"/>
                    <a:pt x="2855" y="4345"/>
                  </a:cubicBezTo>
                  <a:cubicBezTo>
                    <a:pt x="3092" y="4345"/>
                    <a:pt x="3312" y="4318"/>
                    <a:pt x="3517" y="4259"/>
                  </a:cubicBezTo>
                  <a:cubicBezTo>
                    <a:pt x="3775" y="4183"/>
                    <a:pt x="3974" y="4097"/>
                    <a:pt x="4140" y="3979"/>
                  </a:cubicBezTo>
                  <a:cubicBezTo>
                    <a:pt x="4221" y="3925"/>
                    <a:pt x="4296" y="3861"/>
                    <a:pt x="4323" y="3748"/>
                  </a:cubicBezTo>
                  <a:cubicBezTo>
                    <a:pt x="4329" y="3710"/>
                    <a:pt x="4339" y="3678"/>
                    <a:pt x="4350" y="3646"/>
                  </a:cubicBezTo>
                  <a:cubicBezTo>
                    <a:pt x="4361" y="3613"/>
                    <a:pt x="4366" y="3570"/>
                    <a:pt x="4377" y="3538"/>
                  </a:cubicBezTo>
                  <a:cubicBezTo>
                    <a:pt x="4388" y="3490"/>
                    <a:pt x="4393" y="3441"/>
                    <a:pt x="4404" y="3388"/>
                  </a:cubicBezTo>
                  <a:cubicBezTo>
                    <a:pt x="4404" y="3377"/>
                    <a:pt x="4409" y="3361"/>
                    <a:pt x="4409" y="3350"/>
                  </a:cubicBezTo>
                  <a:lnTo>
                    <a:pt x="4474" y="3350"/>
                  </a:lnTo>
                  <a:cubicBezTo>
                    <a:pt x="4538" y="3350"/>
                    <a:pt x="4603" y="3355"/>
                    <a:pt x="4662" y="3355"/>
                  </a:cubicBezTo>
                  <a:cubicBezTo>
                    <a:pt x="4669" y="3356"/>
                    <a:pt x="4675" y="3356"/>
                    <a:pt x="4682" y="3356"/>
                  </a:cubicBezTo>
                  <a:cubicBezTo>
                    <a:pt x="4754" y="3356"/>
                    <a:pt x="4817" y="3329"/>
                    <a:pt x="4872" y="3275"/>
                  </a:cubicBezTo>
                  <a:lnTo>
                    <a:pt x="4952" y="3189"/>
                  </a:lnTo>
                  <a:cubicBezTo>
                    <a:pt x="5033" y="3103"/>
                    <a:pt x="5114" y="3011"/>
                    <a:pt x="5189" y="2925"/>
                  </a:cubicBezTo>
                  <a:cubicBezTo>
                    <a:pt x="5264" y="2845"/>
                    <a:pt x="5350" y="2742"/>
                    <a:pt x="5425" y="2651"/>
                  </a:cubicBezTo>
                  <a:cubicBezTo>
                    <a:pt x="5560" y="2484"/>
                    <a:pt x="5683" y="2323"/>
                    <a:pt x="5807" y="2167"/>
                  </a:cubicBezTo>
                  <a:cubicBezTo>
                    <a:pt x="5845" y="2113"/>
                    <a:pt x="5872" y="2060"/>
                    <a:pt x="5893" y="2006"/>
                  </a:cubicBezTo>
                  <a:cubicBezTo>
                    <a:pt x="5915" y="1936"/>
                    <a:pt x="5909" y="1877"/>
                    <a:pt x="5882" y="1823"/>
                  </a:cubicBezTo>
                  <a:cubicBezTo>
                    <a:pt x="5845" y="1769"/>
                    <a:pt x="5791" y="1737"/>
                    <a:pt x="5726" y="1721"/>
                  </a:cubicBezTo>
                  <a:lnTo>
                    <a:pt x="5667" y="1710"/>
                  </a:lnTo>
                  <a:cubicBezTo>
                    <a:pt x="5415" y="1667"/>
                    <a:pt x="5162" y="1624"/>
                    <a:pt x="4904" y="1587"/>
                  </a:cubicBezTo>
                  <a:cubicBezTo>
                    <a:pt x="4592" y="1544"/>
                    <a:pt x="4275" y="1495"/>
                    <a:pt x="3952" y="1447"/>
                  </a:cubicBezTo>
                  <a:cubicBezTo>
                    <a:pt x="3759" y="1420"/>
                    <a:pt x="3571" y="1393"/>
                    <a:pt x="3372" y="1366"/>
                  </a:cubicBezTo>
                  <a:cubicBezTo>
                    <a:pt x="3361" y="1366"/>
                    <a:pt x="3345" y="1361"/>
                    <a:pt x="3334" y="1355"/>
                  </a:cubicBezTo>
                  <a:cubicBezTo>
                    <a:pt x="3339" y="1334"/>
                    <a:pt x="3361" y="1318"/>
                    <a:pt x="3372" y="1302"/>
                  </a:cubicBezTo>
                  <a:lnTo>
                    <a:pt x="3388" y="1285"/>
                  </a:lnTo>
                  <a:cubicBezTo>
                    <a:pt x="3501" y="1167"/>
                    <a:pt x="3651" y="1065"/>
                    <a:pt x="3812" y="979"/>
                  </a:cubicBezTo>
                  <a:lnTo>
                    <a:pt x="4296" y="737"/>
                  </a:lnTo>
                  <a:lnTo>
                    <a:pt x="4495" y="635"/>
                  </a:lnTo>
                  <a:cubicBezTo>
                    <a:pt x="4647" y="675"/>
                    <a:pt x="4807" y="697"/>
                    <a:pt x="4976" y="697"/>
                  </a:cubicBezTo>
                  <a:cubicBezTo>
                    <a:pt x="5035" y="697"/>
                    <a:pt x="5095" y="694"/>
                    <a:pt x="5157" y="689"/>
                  </a:cubicBezTo>
                  <a:cubicBezTo>
                    <a:pt x="5189" y="689"/>
                    <a:pt x="5221" y="683"/>
                    <a:pt x="5253" y="667"/>
                  </a:cubicBezTo>
                  <a:cubicBezTo>
                    <a:pt x="5269" y="662"/>
                    <a:pt x="5280" y="656"/>
                    <a:pt x="5296" y="640"/>
                  </a:cubicBezTo>
                  <a:cubicBezTo>
                    <a:pt x="5302" y="635"/>
                    <a:pt x="5307" y="635"/>
                    <a:pt x="5318" y="630"/>
                  </a:cubicBezTo>
                  <a:lnTo>
                    <a:pt x="5382" y="581"/>
                  </a:lnTo>
                  <a:lnTo>
                    <a:pt x="5302" y="565"/>
                  </a:lnTo>
                  <a:lnTo>
                    <a:pt x="5140" y="549"/>
                  </a:lnTo>
                  <a:cubicBezTo>
                    <a:pt x="5060" y="538"/>
                    <a:pt x="4984" y="533"/>
                    <a:pt x="4904" y="522"/>
                  </a:cubicBezTo>
                  <a:cubicBezTo>
                    <a:pt x="4947" y="501"/>
                    <a:pt x="4984" y="479"/>
                    <a:pt x="5017" y="468"/>
                  </a:cubicBezTo>
                  <a:cubicBezTo>
                    <a:pt x="5060" y="447"/>
                    <a:pt x="5108" y="425"/>
                    <a:pt x="5151" y="415"/>
                  </a:cubicBezTo>
                  <a:lnTo>
                    <a:pt x="5205" y="393"/>
                  </a:lnTo>
                  <a:cubicBezTo>
                    <a:pt x="5323" y="345"/>
                    <a:pt x="5329" y="345"/>
                    <a:pt x="5393" y="269"/>
                  </a:cubicBezTo>
                  <a:lnTo>
                    <a:pt x="5436" y="232"/>
                  </a:lnTo>
                  <a:lnTo>
                    <a:pt x="5382" y="216"/>
                  </a:lnTo>
                  <a:cubicBezTo>
                    <a:pt x="5377" y="216"/>
                    <a:pt x="5366" y="216"/>
                    <a:pt x="5366" y="210"/>
                  </a:cubicBezTo>
                  <a:cubicBezTo>
                    <a:pt x="5355" y="205"/>
                    <a:pt x="5334" y="205"/>
                    <a:pt x="5323" y="205"/>
                  </a:cubicBezTo>
                  <a:lnTo>
                    <a:pt x="5312" y="205"/>
                  </a:lnTo>
                  <a:cubicBezTo>
                    <a:pt x="5259" y="210"/>
                    <a:pt x="5200" y="216"/>
                    <a:pt x="5146" y="232"/>
                  </a:cubicBezTo>
                  <a:cubicBezTo>
                    <a:pt x="5092" y="242"/>
                    <a:pt x="5033" y="259"/>
                    <a:pt x="4979" y="280"/>
                  </a:cubicBezTo>
                  <a:cubicBezTo>
                    <a:pt x="4936" y="291"/>
                    <a:pt x="4898" y="296"/>
                    <a:pt x="4855" y="312"/>
                  </a:cubicBezTo>
                  <a:lnTo>
                    <a:pt x="4845" y="312"/>
                  </a:lnTo>
                  <a:cubicBezTo>
                    <a:pt x="4855" y="296"/>
                    <a:pt x="4866" y="286"/>
                    <a:pt x="4877" y="269"/>
                  </a:cubicBezTo>
                  <a:cubicBezTo>
                    <a:pt x="4893" y="259"/>
                    <a:pt x="4904" y="237"/>
                    <a:pt x="4920" y="226"/>
                  </a:cubicBezTo>
                  <a:cubicBezTo>
                    <a:pt x="4925" y="216"/>
                    <a:pt x="4931" y="205"/>
                    <a:pt x="4947" y="199"/>
                  </a:cubicBezTo>
                  <a:cubicBezTo>
                    <a:pt x="4979" y="156"/>
                    <a:pt x="5017" y="119"/>
                    <a:pt x="5017" y="44"/>
                  </a:cubicBezTo>
                  <a:lnTo>
                    <a:pt x="5017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8734185" y="263288"/>
              <a:ext cx="151931" cy="219457"/>
            </a:xfrm>
            <a:custGeom>
              <a:avLst/>
              <a:gdLst/>
              <a:ahLst/>
              <a:cxnLst/>
              <a:rect l="l" t="t" r="r" b="b"/>
              <a:pathLst>
                <a:path w="1286" h="1803" extrusionOk="0">
                  <a:moveTo>
                    <a:pt x="653" y="1"/>
                  </a:moveTo>
                  <a:cubicBezTo>
                    <a:pt x="625" y="1"/>
                    <a:pt x="598" y="17"/>
                    <a:pt x="586" y="44"/>
                  </a:cubicBezTo>
                  <a:cubicBezTo>
                    <a:pt x="420" y="394"/>
                    <a:pt x="221" y="733"/>
                    <a:pt x="17" y="1055"/>
                  </a:cubicBezTo>
                  <a:cubicBezTo>
                    <a:pt x="0" y="1077"/>
                    <a:pt x="0" y="1104"/>
                    <a:pt x="17" y="1130"/>
                  </a:cubicBezTo>
                  <a:cubicBezTo>
                    <a:pt x="27" y="1152"/>
                    <a:pt x="49" y="1168"/>
                    <a:pt x="76" y="1168"/>
                  </a:cubicBezTo>
                  <a:lnTo>
                    <a:pt x="1038" y="1184"/>
                  </a:lnTo>
                  <a:cubicBezTo>
                    <a:pt x="1049" y="1319"/>
                    <a:pt x="1060" y="1453"/>
                    <a:pt x="1060" y="1587"/>
                  </a:cubicBezTo>
                  <a:cubicBezTo>
                    <a:pt x="1038" y="1587"/>
                    <a:pt x="1017" y="1593"/>
                    <a:pt x="995" y="1614"/>
                  </a:cubicBezTo>
                  <a:cubicBezTo>
                    <a:pt x="968" y="1641"/>
                    <a:pt x="979" y="1690"/>
                    <a:pt x="1006" y="1716"/>
                  </a:cubicBezTo>
                  <a:lnTo>
                    <a:pt x="1086" y="1781"/>
                  </a:lnTo>
                  <a:cubicBezTo>
                    <a:pt x="1097" y="1797"/>
                    <a:pt x="1113" y="1803"/>
                    <a:pt x="1129" y="1803"/>
                  </a:cubicBezTo>
                  <a:cubicBezTo>
                    <a:pt x="1146" y="1803"/>
                    <a:pt x="1151" y="1803"/>
                    <a:pt x="1156" y="1797"/>
                  </a:cubicBezTo>
                  <a:cubicBezTo>
                    <a:pt x="1183" y="1781"/>
                    <a:pt x="1199" y="1754"/>
                    <a:pt x="1199" y="1727"/>
                  </a:cubicBezTo>
                  <a:cubicBezTo>
                    <a:pt x="1199" y="1539"/>
                    <a:pt x="1183" y="1356"/>
                    <a:pt x="1172" y="1168"/>
                  </a:cubicBezTo>
                  <a:cubicBezTo>
                    <a:pt x="1205" y="1157"/>
                    <a:pt x="1237" y="1141"/>
                    <a:pt x="1259" y="1109"/>
                  </a:cubicBezTo>
                  <a:cubicBezTo>
                    <a:pt x="1285" y="1077"/>
                    <a:pt x="1280" y="1034"/>
                    <a:pt x="1248" y="1007"/>
                  </a:cubicBezTo>
                  <a:cubicBezTo>
                    <a:pt x="1236" y="995"/>
                    <a:pt x="1222" y="990"/>
                    <a:pt x="1206" y="990"/>
                  </a:cubicBezTo>
                  <a:cubicBezTo>
                    <a:pt x="1193" y="990"/>
                    <a:pt x="1180" y="994"/>
                    <a:pt x="1167" y="1001"/>
                  </a:cubicBezTo>
                  <a:cubicBezTo>
                    <a:pt x="1140" y="706"/>
                    <a:pt x="1092" y="410"/>
                    <a:pt x="1033" y="125"/>
                  </a:cubicBezTo>
                  <a:cubicBezTo>
                    <a:pt x="1024" y="91"/>
                    <a:pt x="998" y="67"/>
                    <a:pt x="966" y="67"/>
                  </a:cubicBezTo>
                  <a:cubicBezTo>
                    <a:pt x="958" y="67"/>
                    <a:pt x="950" y="68"/>
                    <a:pt x="941" y="71"/>
                  </a:cubicBezTo>
                  <a:cubicBezTo>
                    <a:pt x="904" y="77"/>
                    <a:pt x="877" y="114"/>
                    <a:pt x="888" y="157"/>
                  </a:cubicBezTo>
                  <a:cubicBezTo>
                    <a:pt x="952" y="448"/>
                    <a:pt x="990" y="743"/>
                    <a:pt x="1017" y="1039"/>
                  </a:cubicBezTo>
                  <a:lnTo>
                    <a:pt x="205" y="1023"/>
                  </a:lnTo>
                  <a:cubicBezTo>
                    <a:pt x="393" y="727"/>
                    <a:pt x="560" y="421"/>
                    <a:pt x="716" y="104"/>
                  </a:cubicBezTo>
                  <a:cubicBezTo>
                    <a:pt x="737" y="71"/>
                    <a:pt x="716" y="23"/>
                    <a:pt x="683" y="7"/>
                  </a:cubicBezTo>
                  <a:cubicBezTo>
                    <a:pt x="673" y="3"/>
                    <a:pt x="663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8665695" y="1290603"/>
              <a:ext cx="146302" cy="219458"/>
            </a:xfrm>
            <a:custGeom>
              <a:avLst/>
              <a:gdLst/>
              <a:ahLst/>
              <a:cxnLst/>
              <a:rect l="l" t="t" r="r" b="b"/>
              <a:pathLst>
                <a:path w="1732" h="2522" extrusionOk="0">
                  <a:moveTo>
                    <a:pt x="828" y="156"/>
                  </a:moveTo>
                  <a:cubicBezTo>
                    <a:pt x="973" y="156"/>
                    <a:pt x="1108" y="199"/>
                    <a:pt x="1215" y="285"/>
                  </a:cubicBezTo>
                  <a:cubicBezTo>
                    <a:pt x="1323" y="366"/>
                    <a:pt x="1393" y="479"/>
                    <a:pt x="1398" y="603"/>
                  </a:cubicBezTo>
                  <a:cubicBezTo>
                    <a:pt x="1409" y="855"/>
                    <a:pt x="1156" y="1076"/>
                    <a:pt x="834" y="1092"/>
                  </a:cubicBezTo>
                  <a:cubicBezTo>
                    <a:pt x="511" y="1092"/>
                    <a:pt x="242" y="898"/>
                    <a:pt x="237" y="640"/>
                  </a:cubicBezTo>
                  <a:cubicBezTo>
                    <a:pt x="226" y="522"/>
                    <a:pt x="280" y="398"/>
                    <a:pt x="387" y="312"/>
                  </a:cubicBezTo>
                  <a:cubicBezTo>
                    <a:pt x="495" y="215"/>
                    <a:pt x="645" y="156"/>
                    <a:pt x="801" y="156"/>
                  </a:cubicBezTo>
                  <a:close/>
                  <a:moveTo>
                    <a:pt x="882" y="1226"/>
                  </a:moveTo>
                  <a:cubicBezTo>
                    <a:pt x="1059" y="1226"/>
                    <a:pt x="1231" y="1280"/>
                    <a:pt x="1366" y="1382"/>
                  </a:cubicBezTo>
                  <a:cubicBezTo>
                    <a:pt x="1500" y="1479"/>
                    <a:pt x="1581" y="1624"/>
                    <a:pt x="1586" y="1775"/>
                  </a:cubicBezTo>
                  <a:cubicBezTo>
                    <a:pt x="1586" y="1925"/>
                    <a:pt x="1516" y="2070"/>
                    <a:pt x="1393" y="2189"/>
                  </a:cubicBezTo>
                  <a:cubicBezTo>
                    <a:pt x="1258" y="2301"/>
                    <a:pt x="1081" y="2377"/>
                    <a:pt x="887" y="2382"/>
                  </a:cubicBezTo>
                  <a:cubicBezTo>
                    <a:pt x="879" y="2382"/>
                    <a:pt x="870" y="2382"/>
                    <a:pt x="862" y="2382"/>
                  </a:cubicBezTo>
                  <a:cubicBezTo>
                    <a:pt x="476" y="2382"/>
                    <a:pt x="161" y="2144"/>
                    <a:pt x="145" y="1828"/>
                  </a:cubicBezTo>
                  <a:cubicBezTo>
                    <a:pt x="140" y="1678"/>
                    <a:pt x="210" y="1533"/>
                    <a:pt x="334" y="1420"/>
                  </a:cubicBezTo>
                  <a:cubicBezTo>
                    <a:pt x="468" y="1307"/>
                    <a:pt x="645" y="1232"/>
                    <a:pt x="839" y="1226"/>
                  </a:cubicBezTo>
                  <a:close/>
                  <a:moveTo>
                    <a:pt x="816" y="0"/>
                  </a:moveTo>
                  <a:cubicBezTo>
                    <a:pt x="808" y="0"/>
                    <a:pt x="799" y="0"/>
                    <a:pt x="791" y="0"/>
                  </a:cubicBezTo>
                  <a:cubicBezTo>
                    <a:pt x="602" y="11"/>
                    <a:pt x="425" y="76"/>
                    <a:pt x="296" y="199"/>
                  </a:cubicBezTo>
                  <a:cubicBezTo>
                    <a:pt x="162" y="318"/>
                    <a:pt x="86" y="474"/>
                    <a:pt x="92" y="640"/>
                  </a:cubicBezTo>
                  <a:cubicBezTo>
                    <a:pt x="102" y="871"/>
                    <a:pt x="264" y="1060"/>
                    <a:pt x="484" y="1156"/>
                  </a:cubicBezTo>
                  <a:cubicBezTo>
                    <a:pt x="398" y="1199"/>
                    <a:pt x="307" y="1248"/>
                    <a:pt x="242" y="1312"/>
                  </a:cubicBezTo>
                  <a:cubicBezTo>
                    <a:pt x="81" y="1452"/>
                    <a:pt x="0" y="1640"/>
                    <a:pt x="6" y="1839"/>
                  </a:cubicBezTo>
                  <a:cubicBezTo>
                    <a:pt x="22" y="2221"/>
                    <a:pt x="398" y="2522"/>
                    <a:pt x="855" y="2522"/>
                  </a:cubicBezTo>
                  <a:lnTo>
                    <a:pt x="893" y="2522"/>
                  </a:lnTo>
                  <a:cubicBezTo>
                    <a:pt x="1124" y="2517"/>
                    <a:pt x="1328" y="2431"/>
                    <a:pt x="1489" y="2296"/>
                  </a:cubicBezTo>
                  <a:cubicBezTo>
                    <a:pt x="1651" y="2151"/>
                    <a:pt x="1731" y="1963"/>
                    <a:pt x="1726" y="1769"/>
                  </a:cubicBezTo>
                  <a:cubicBezTo>
                    <a:pt x="1715" y="1570"/>
                    <a:pt x="1613" y="1393"/>
                    <a:pt x="1446" y="1258"/>
                  </a:cubicBezTo>
                  <a:cubicBezTo>
                    <a:pt x="1371" y="1205"/>
                    <a:pt x="1285" y="1156"/>
                    <a:pt x="1188" y="1124"/>
                  </a:cubicBezTo>
                  <a:cubicBezTo>
                    <a:pt x="1403" y="1011"/>
                    <a:pt x="1543" y="807"/>
                    <a:pt x="1538" y="581"/>
                  </a:cubicBezTo>
                  <a:cubicBezTo>
                    <a:pt x="1532" y="414"/>
                    <a:pt x="1452" y="264"/>
                    <a:pt x="1301" y="156"/>
                  </a:cubicBezTo>
                  <a:cubicBezTo>
                    <a:pt x="1168" y="54"/>
                    <a:pt x="995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8363578" y="1402099"/>
              <a:ext cx="151931" cy="219457"/>
            </a:xfrm>
            <a:custGeom>
              <a:avLst/>
              <a:gdLst/>
              <a:ahLst/>
              <a:cxnLst/>
              <a:rect l="l" t="t" r="r" b="b"/>
              <a:pathLst>
                <a:path w="1501" h="2109" extrusionOk="0">
                  <a:moveTo>
                    <a:pt x="1232" y="1"/>
                  </a:moveTo>
                  <a:cubicBezTo>
                    <a:pt x="915" y="11"/>
                    <a:pt x="205" y="60"/>
                    <a:pt x="200" y="60"/>
                  </a:cubicBezTo>
                  <a:cubicBezTo>
                    <a:pt x="157" y="60"/>
                    <a:pt x="130" y="92"/>
                    <a:pt x="130" y="135"/>
                  </a:cubicBezTo>
                  <a:lnTo>
                    <a:pt x="178" y="1028"/>
                  </a:lnTo>
                  <a:cubicBezTo>
                    <a:pt x="178" y="1049"/>
                    <a:pt x="189" y="1071"/>
                    <a:pt x="210" y="1081"/>
                  </a:cubicBezTo>
                  <a:cubicBezTo>
                    <a:pt x="222" y="1090"/>
                    <a:pt x="234" y="1094"/>
                    <a:pt x="247" y="1094"/>
                  </a:cubicBezTo>
                  <a:cubicBezTo>
                    <a:pt x="257" y="1094"/>
                    <a:pt x="268" y="1092"/>
                    <a:pt x="280" y="1087"/>
                  </a:cubicBezTo>
                  <a:cubicBezTo>
                    <a:pt x="412" y="1043"/>
                    <a:pt x="705" y="959"/>
                    <a:pt x="952" y="959"/>
                  </a:cubicBezTo>
                  <a:cubicBezTo>
                    <a:pt x="1068" y="959"/>
                    <a:pt x="1174" y="978"/>
                    <a:pt x="1248" y="1028"/>
                  </a:cubicBezTo>
                  <a:cubicBezTo>
                    <a:pt x="1334" y="1087"/>
                    <a:pt x="1355" y="1216"/>
                    <a:pt x="1339" y="1318"/>
                  </a:cubicBezTo>
                  <a:cubicBezTo>
                    <a:pt x="1312" y="1576"/>
                    <a:pt x="1124" y="1829"/>
                    <a:pt x="877" y="1920"/>
                  </a:cubicBezTo>
                  <a:cubicBezTo>
                    <a:pt x="796" y="1952"/>
                    <a:pt x="708" y="1967"/>
                    <a:pt x="620" y="1967"/>
                  </a:cubicBezTo>
                  <a:cubicBezTo>
                    <a:pt x="440" y="1967"/>
                    <a:pt x="260" y="1903"/>
                    <a:pt x="130" y="1780"/>
                  </a:cubicBezTo>
                  <a:cubicBezTo>
                    <a:pt x="117" y="1767"/>
                    <a:pt x="99" y="1761"/>
                    <a:pt x="81" y="1761"/>
                  </a:cubicBezTo>
                  <a:cubicBezTo>
                    <a:pt x="61" y="1761"/>
                    <a:pt x="42" y="1769"/>
                    <a:pt x="28" y="1786"/>
                  </a:cubicBezTo>
                  <a:cubicBezTo>
                    <a:pt x="1" y="1812"/>
                    <a:pt x="1" y="1861"/>
                    <a:pt x="38" y="1888"/>
                  </a:cubicBezTo>
                  <a:cubicBezTo>
                    <a:pt x="200" y="2028"/>
                    <a:pt x="415" y="2108"/>
                    <a:pt x="630" y="2108"/>
                  </a:cubicBezTo>
                  <a:cubicBezTo>
                    <a:pt x="726" y="2108"/>
                    <a:pt x="834" y="2087"/>
                    <a:pt x="931" y="2054"/>
                  </a:cubicBezTo>
                  <a:cubicBezTo>
                    <a:pt x="1226" y="1941"/>
                    <a:pt x="1452" y="1651"/>
                    <a:pt x="1490" y="1334"/>
                  </a:cubicBezTo>
                  <a:cubicBezTo>
                    <a:pt x="1501" y="1151"/>
                    <a:pt x="1441" y="995"/>
                    <a:pt x="1329" y="915"/>
                  </a:cubicBezTo>
                  <a:cubicBezTo>
                    <a:pt x="1226" y="845"/>
                    <a:pt x="1087" y="821"/>
                    <a:pt x="941" y="821"/>
                  </a:cubicBezTo>
                  <a:cubicBezTo>
                    <a:pt x="704" y="821"/>
                    <a:pt x="451" y="885"/>
                    <a:pt x="318" y="925"/>
                  </a:cubicBezTo>
                  <a:lnTo>
                    <a:pt x="280" y="194"/>
                  </a:lnTo>
                  <a:cubicBezTo>
                    <a:pt x="468" y="178"/>
                    <a:pt x="984" y="146"/>
                    <a:pt x="1237" y="140"/>
                  </a:cubicBezTo>
                  <a:cubicBezTo>
                    <a:pt x="1280" y="140"/>
                    <a:pt x="1307" y="108"/>
                    <a:pt x="1307" y="65"/>
                  </a:cubicBezTo>
                  <a:cubicBezTo>
                    <a:pt x="1307" y="28"/>
                    <a:pt x="1275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0" name="Google Shape;1010;p22"/>
            <p:cNvGrpSpPr/>
            <p:nvPr/>
          </p:nvGrpSpPr>
          <p:grpSpPr>
            <a:xfrm>
              <a:off x="221696" y="3476068"/>
              <a:ext cx="399333" cy="528468"/>
              <a:chOff x="2017525" y="1295000"/>
              <a:chExt cx="132550" cy="175425"/>
            </a:xfrm>
          </p:grpSpPr>
          <p:sp>
            <p:nvSpPr>
              <p:cNvPr id="1011" name="Google Shape;1011;p22"/>
              <p:cNvSpPr/>
              <p:nvPr/>
            </p:nvSpPr>
            <p:spPr>
              <a:xfrm>
                <a:off x="2017525" y="1295000"/>
                <a:ext cx="132550" cy="17542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7017" extrusionOk="0">
                    <a:moveTo>
                      <a:pt x="1485" y="425"/>
                    </a:moveTo>
                    <a:lnTo>
                      <a:pt x="1538" y="479"/>
                    </a:lnTo>
                    <a:cubicBezTo>
                      <a:pt x="1598" y="538"/>
                      <a:pt x="1662" y="592"/>
                      <a:pt x="1727" y="646"/>
                    </a:cubicBezTo>
                    <a:cubicBezTo>
                      <a:pt x="2157" y="974"/>
                      <a:pt x="2571" y="1221"/>
                      <a:pt x="3006" y="1398"/>
                    </a:cubicBezTo>
                    <a:cubicBezTo>
                      <a:pt x="3399" y="1560"/>
                      <a:pt x="3818" y="1667"/>
                      <a:pt x="4178" y="1748"/>
                    </a:cubicBezTo>
                    <a:cubicBezTo>
                      <a:pt x="4253" y="1759"/>
                      <a:pt x="4329" y="1775"/>
                      <a:pt x="4393" y="1780"/>
                    </a:cubicBezTo>
                    <a:cubicBezTo>
                      <a:pt x="4415" y="1780"/>
                      <a:pt x="4442" y="1786"/>
                      <a:pt x="4463" y="1786"/>
                    </a:cubicBezTo>
                    <a:lnTo>
                      <a:pt x="4474" y="1786"/>
                    </a:lnTo>
                    <a:cubicBezTo>
                      <a:pt x="4463" y="1796"/>
                      <a:pt x="4458" y="1807"/>
                      <a:pt x="4447" y="1818"/>
                    </a:cubicBezTo>
                    <a:cubicBezTo>
                      <a:pt x="4436" y="1855"/>
                      <a:pt x="4415" y="1909"/>
                      <a:pt x="4399" y="1958"/>
                    </a:cubicBezTo>
                    <a:cubicBezTo>
                      <a:pt x="4356" y="2124"/>
                      <a:pt x="4307" y="2318"/>
                      <a:pt x="4259" y="2501"/>
                    </a:cubicBezTo>
                    <a:cubicBezTo>
                      <a:pt x="4200" y="2743"/>
                      <a:pt x="4140" y="2990"/>
                      <a:pt x="4087" y="3232"/>
                    </a:cubicBezTo>
                    <a:cubicBezTo>
                      <a:pt x="3985" y="3657"/>
                      <a:pt x="3877" y="4092"/>
                      <a:pt x="3770" y="4522"/>
                    </a:cubicBezTo>
                    <a:cubicBezTo>
                      <a:pt x="3684" y="4882"/>
                      <a:pt x="3587" y="5243"/>
                      <a:pt x="3495" y="5592"/>
                    </a:cubicBezTo>
                    <a:cubicBezTo>
                      <a:pt x="3436" y="5834"/>
                      <a:pt x="3366" y="6076"/>
                      <a:pt x="3307" y="6318"/>
                    </a:cubicBezTo>
                    <a:cubicBezTo>
                      <a:pt x="3280" y="6415"/>
                      <a:pt x="3259" y="6511"/>
                      <a:pt x="3248" y="6608"/>
                    </a:cubicBezTo>
                    <a:cubicBezTo>
                      <a:pt x="3237" y="6656"/>
                      <a:pt x="3227" y="6694"/>
                      <a:pt x="3221" y="6742"/>
                    </a:cubicBezTo>
                    <a:cubicBezTo>
                      <a:pt x="3210" y="6759"/>
                      <a:pt x="3210" y="6780"/>
                      <a:pt x="3205" y="6802"/>
                    </a:cubicBezTo>
                    <a:lnTo>
                      <a:pt x="3205" y="6807"/>
                    </a:lnTo>
                    <a:cubicBezTo>
                      <a:pt x="3173" y="6807"/>
                      <a:pt x="3141" y="6818"/>
                      <a:pt x="3103" y="6818"/>
                    </a:cubicBezTo>
                    <a:lnTo>
                      <a:pt x="3022" y="6823"/>
                    </a:lnTo>
                    <a:cubicBezTo>
                      <a:pt x="2943" y="6830"/>
                      <a:pt x="2864" y="6833"/>
                      <a:pt x="2785" y="6833"/>
                    </a:cubicBezTo>
                    <a:cubicBezTo>
                      <a:pt x="2549" y="6833"/>
                      <a:pt x="2314" y="6803"/>
                      <a:pt x="2076" y="6742"/>
                    </a:cubicBezTo>
                    <a:cubicBezTo>
                      <a:pt x="1700" y="6640"/>
                      <a:pt x="1323" y="6506"/>
                      <a:pt x="963" y="6372"/>
                    </a:cubicBezTo>
                    <a:lnTo>
                      <a:pt x="920" y="6355"/>
                    </a:lnTo>
                    <a:cubicBezTo>
                      <a:pt x="882" y="6345"/>
                      <a:pt x="834" y="6318"/>
                      <a:pt x="791" y="6286"/>
                    </a:cubicBezTo>
                    <a:cubicBezTo>
                      <a:pt x="619" y="6140"/>
                      <a:pt x="479" y="5968"/>
                      <a:pt x="372" y="5775"/>
                    </a:cubicBezTo>
                    <a:cubicBezTo>
                      <a:pt x="296" y="5640"/>
                      <a:pt x="270" y="5511"/>
                      <a:pt x="275" y="5377"/>
                    </a:cubicBezTo>
                    <a:cubicBezTo>
                      <a:pt x="280" y="5259"/>
                      <a:pt x="296" y="5156"/>
                      <a:pt x="318" y="5060"/>
                    </a:cubicBezTo>
                    <a:cubicBezTo>
                      <a:pt x="350" y="4893"/>
                      <a:pt x="388" y="4726"/>
                      <a:pt x="431" y="4554"/>
                    </a:cubicBezTo>
                    <a:cubicBezTo>
                      <a:pt x="463" y="4420"/>
                      <a:pt x="490" y="4286"/>
                      <a:pt x="517" y="4151"/>
                    </a:cubicBezTo>
                    <a:cubicBezTo>
                      <a:pt x="748" y="3119"/>
                      <a:pt x="1028" y="2097"/>
                      <a:pt x="1270" y="1232"/>
                    </a:cubicBezTo>
                    <a:cubicBezTo>
                      <a:pt x="1286" y="1178"/>
                      <a:pt x="1302" y="1124"/>
                      <a:pt x="1318" y="1071"/>
                    </a:cubicBezTo>
                    <a:cubicBezTo>
                      <a:pt x="1377" y="855"/>
                      <a:pt x="1447" y="640"/>
                      <a:pt x="1485" y="425"/>
                    </a:cubicBezTo>
                    <a:close/>
                    <a:moveTo>
                      <a:pt x="2487" y="0"/>
                    </a:moveTo>
                    <a:cubicBezTo>
                      <a:pt x="2126" y="0"/>
                      <a:pt x="1798" y="55"/>
                      <a:pt x="1485" y="173"/>
                    </a:cubicBezTo>
                    <a:cubicBezTo>
                      <a:pt x="1420" y="200"/>
                      <a:pt x="1372" y="248"/>
                      <a:pt x="1345" y="307"/>
                    </a:cubicBezTo>
                    <a:lnTo>
                      <a:pt x="1339" y="334"/>
                    </a:lnTo>
                    <a:cubicBezTo>
                      <a:pt x="1318" y="382"/>
                      <a:pt x="1296" y="431"/>
                      <a:pt x="1286" y="479"/>
                    </a:cubicBezTo>
                    <a:lnTo>
                      <a:pt x="1221" y="657"/>
                    </a:lnTo>
                    <a:lnTo>
                      <a:pt x="1184" y="780"/>
                    </a:lnTo>
                    <a:cubicBezTo>
                      <a:pt x="942" y="1527"/>
                      <a:pt x="727" y="2318"/>
                      <a:pt x="512" y="3210"/>
                    </a:cubicBezTo>
                    <a:cubicBezTo>
                      <a:pt x="452" y="3452"/>
                      <a:pt x="399" y="3705"/>
                      <a:pt x="345" y="3947"/>
                    </a:cubicBezTo>
                    <a:cubicBezTo>
                      <a:pt x="302" y="4113"/>
                      <a:pt x="270" y="4286"/>
                      <a:pt x="227" y="4458"/>
                    </a:cubicBezTo>
                    <a:cubicBezTo>
                      <a:pt x="200" y="4570"/>
                      <a:pt x="173" y="4683"/>
                      <a:pt x="146" y="4791"/>
                    </a:cubicBezTo>
                    <a:cubicBezTo>
                      <a:pt x="119" y="4915"/>
                      <a:pt x="87" y="5033"/>
                      <a:pt x="60" y="5162"/>
                    </a:cubicBezTo>
                    <a:cubicBezTo>
                      <a:pt x="1" y="5425"/>
                      <a:pt x="49" y="5683"/>
                      <a:pt x="210" y="5925"/>
                    </a:cubicBezTo>
                    <a:cubicBezTo>
                      <a:pt x="468" y="6329"/>
                      <a:pt x="829" y="6597"/>
                      <a:pt x="1264" y="6726"/>
                    </a:cubicBezTo>
                    <a:cubicBezTo>
                      <a:pt x="1571" y="6812"/>
                      <a:pt x="1904" y="6893"/>
                      <a:pt x="2286" y="6968"/>
                    </a:cubicBezTo>
                    <a:cubicBezTo>
                      <a:pt x="2447" y="7001"/>
                      <a:pt x="2608" y="7017"/>
                      <a:pt x="2775" y="7017"/>
                    </a:cubicBezTo>
                    <a:lnTo>
                      <a:pt x="2877" y="7017"/>
                    </a:lnTo>
                    <a:cubicBezTo>
                      <a:pt x="2952" y="7017"/>
                      <a:pt x="3017" y="7001"/>
                      <a:pt x="3087" y="6995"/>
                    </a:cubicBezTo>
                    <a:cubicBezTo>
                      <a:pt x="3119" y="6990"/>
                      <a:pt x="3151" y="6990"/>
                      <a:pt x="3184" y="6984"/>
                    </a:cubicBezTo>
                    <a:cubicBezTo>
                      <a:pt x="3302" y="6968"/>
                      <a:pt x="3372" y="6904"/>
                      <a:pt x="3409" y="6780"/>
                    </a:cubicBezTo>
                    <a:lnTo>
                      <a:pt x="3425" y="6726"/>
                    </a:lnTo>
                    <a:lnTo>
                      <a:pt x="3490" y="6527"/>
                    </a:lnTo>
                    <a:lnTo>
                      <a:pt x="3560" y="6286"/>
                    </a:lnTo>
                    <a:cubicBezTo>
                      <a:pt x="3667" y="5877"/>
                      <a:pt x="3780" y="5452"/>
                      <a:pt x="3882" y="5033"/>
                    </a:cubicBezTo>
                    <a:cubicBezTo>
                      <a:pt x="3990" y="4624"/>
                      <a:pt x="4114" y="4140"/>
                      <a:pt x="4227" y="3651"/>
                    </a:cubicBezTo>
                    <a:cubicBezTo>
                      <a:pt x="4345" y="3124"/>
                      <a:pt x="4452" y="2576"/>
                      <a:pt x="4554" y="1979"/>
                    </a:cubicBezTo>
                    <a:cubicBezTo>
                      <a:pt x="4560" y="1931"/>
                      <a:pt x="4571" y="1882"/>
                      <a:pt x="4571" y="1834"/>
                    </a:cubicBezTo>
                    <a:cubicBezTo>
                      <a:pt x="4576" y="1786"/>
                      <a:pt x="4549" y="1775"/>
                      <a:pt x="4528" y="1759"/>
                    </a:cubicBezTo>
                    <a:cubicBezTo>
                      <a:pt x="4533" y="1753"/>
                      <a:pt x="4544" y="1748"/>
                      <a:pt x="4544" y="1732"/>
                    </a:cubicBezTo>
                    <a:lnTo>
                      <a:pt x="4549" y="1710"/>
                    </a:lnTo>
                    <a:lnTo>
                      <a:pt x="4522" y="1694"/>
                    </a:lnTo>
                    <a:cubicBezTo>
                      <a:pt x="4517" y="1689"/>
                      <a:pt x="4506" y="1689"/>
                      <a:pt x="4501" y="1678"/>
                    </a:cubicBezTo>
                    <a:cubicBezTo>
                      <a:pt x="4490" y="1673"/>
                      <a:pt x="4468" y="1662"/>
                      <a:pt x="4447" y="1651"/>
                    </a:cubicBezTo>
                    <a:lnTo>
                      <a:pt x="4318" y="1608"/>
                    </a:lnTo>
                    <a:cubicBezTo>
                      <a:pt x="4200" y="1560"/>
                      <a:pt x="4071" y="1511"/>
                      <a:pt x="3947" y="1463"/>
                    </a:cubicBezTo>
                    <a:cubicBezTo>
                      <a:pt x="3802" y="1420"/>
                      <a:pt x="3657" y="1372"/>
                      <a:pt x="3511" y="1323"/>
                    </a:cubicBezTo>
                    <a:cubicBezTo>
                      <a:pt x="3377" y="1286"/>
                      <a:pt x="3237" y="1237"/>
                      <a:pt x="3103" y="1189"/>
                    </a:cubicBezTo>
                    <a:cubicBezTo>
                      <a:pt x="2641" y="1033"/>
                      <a:pt x="2232" y="786"/>
                      <a:pt x="1834" y="511"/>
                    </a:cubicBezTo>
                    <a:lnTo>
                      <a:pt x="1834" y="511"/>
                    </a:lnTo>
                    <a:cubicBezTo>
                      <a:pt x="2264" y="678"/>
                      <a:pt x="2759" y="866"/>
                      <a:pt x="3280" y="1006"/>
                    </a:cubicBezTo>
                    <a:lnTo>
                      <a:pt x="3345" y="1027"/>
                    </a:lnTo>
                    <a:cubicBezTo>
                      <a:pt x="3614" y="1103"/>
                      <a:pt x="3882" y="1178"/>
                      <a:pt x="4157" y="1243"/>
                    </a:cubicBezTo>
                    <a:cubicBezTo>
                      <a:pt x="4227" y="1259"/>
                      <a:pt x="4286" y="1269"/>
                      <a:pt x="4356" y="1275"/>
                    </a:cubicBezTo>
                    <a:lnTo>
                      <a:pt x="4372" y="1275"/>
                    </a:lnTo>
                    <a:lnTo>
                      <a:pt x="4361" y="1291"/>
                    </a:lnTo>
                    <a:lnTo>
                      <a:pt x="4415" y="1291"/>
                    </a:lnTo>
                    <a:lnTo>
                      <a:pt x="4420" y="1323"/>
                    </a:lnTo>
                    <a:lnTo>
                      <a:pt x="4452" y="1291"/>
                    </a:lnTo>
                    <a:lnTo>
                      <a:pt x="4463" y="1291"/>
                    </a:lnTo>
                    <a:lnTo>
                      <a:pt x="4463" y="1286"/>
                    </a:lnTo>
                    <a:lnTo>
                      <a:pt x="4517" y="1232"/>
                    </a:lnTo>
                    <a:lnTo>
                      <a:pt x="4468" y="1221"/>
                    </a:lnTo>
                    <a:cubicBezTo>
                      <a:pt x="4447" y="1189"/>
                      <a:pt x="4409" y="1178"/>
                      <a:pt x="4382" y="1178"/>
                    </a:cubicBezTo>
                    <a:cubicBezTo>
                      <a:pt x="4372" y="1178"/>
                      <a:pt x="4366" y="1178"/>
                      <a:pt x="4361" y="1167"/>
                    </a:cubicBezTo>
                    <a:cubicBezTo>
                      <a:pt x="3909" y="1017"/>
                      <a:pt x="3431" y="861"/>
                      <a:pt x="2893" y="678"/>
                    </a:cubicBezTo>
                    <a:cubicBezTo>
                      <a:pt x="2748" y="630"/>
                      <a:pt x="2592" y="576"/>
                      <a:pt x="2447" y="533"/>
                    </a:cubicBezTo>
                    <a:lnTo>
                      <a:pt x="2399" y="517"/>
                    </a:lnTo>
                    <a:lnTo>
                      <a:pt x="2399" y="517"/>
                    </a:lnTo>
                    <a:cubicBezTo>
                      <a:pt x="2485" y="533"/>
                      <a:pt x="2571" y="549"/>
                      <a:pt x="2651" y="571"/>
                    </a:cubicBezTo>
                    <a:cubicBezTo>
                      <a:pt x="2888" y="630"/>
                      <a:pt x="3130" y="694"/>
                      <a:pt x="3366" y="748"/>
                    </a:cubicBezTo>
                    <a:cubicBezTo>
                      <a:pt x="3511" y="786"/>
                      <a:pt x="3662" y="818"/>
                      <a:pt x="3818" y="861"/>
                    </a:cubicBezTo>
                    <a:cubicBezTo>
                      <a:pt x="3942" y="893"/>
                      <a:pt x="4071" y="920"/>
                      <a:pt x="4200" y="947"/>
                    </a:cubicBezTo>
                    <a:lnTo>
                      <a:pt x="4210" y="947"/>
                    </a:lnTo>
                    <a:cubicBezTo>
                      <a:pt x="4229" y="952"/>
                      <a:pt x="4243" y="955"/>
                      <a:pt x="4256" y="955"/>
                    </a:cubicBezTo>
                    <a:cubicBezTo>
                      <a:pt x="4281" y="955"/>
                      <a:pt x="4301" y="947"/>
                      <a:pt x="4339" y="936"/>
                    </a:cubicBezTo>
                    <a:lnTo>
                      <a:pt x="4425" y="898"/>
                    </a:lnTo>
                    <a:lnTo>
                      <a:pt x="4339" y="866"/>
                    </a:lnTo>
                    <a:cubicBezTo>
                      <a:pt x="4329" y="861"/>
                      <a:pt x="4313" y="855"/>
                      <a:pt x="4302" y="855"/>
                    </a:cubicBezTo>
                    <a:cubicBezTo>
                      <a:pt x="4264" y="839"/>
                      <a:pt x="4237" y="834"/>
                      <a:pt x="4210" y="818"/>
                    </a:cubicBezTo>
                    <a:cubicBezTo>
                      <a:pt x="4092" y="786"/>
                      <a:pt x="3968" y="753"/>
                      <a:pt x="3856" y="710"/>
                    </a:cubicBezTo>
                    <a:cubicBezTo>
                      <a:pt x="3533" y="619"/>
                      <a:pt x="3189" y="517"/>
                      <a:pt x="2861" y="425"/>
                    </a:cubicBezTo>
                    <a:cubicBezTo>
                      <a:pt x="2581" y="350"/>
                      <a:pt x="2296" y="302"/>
                      <a:pt x="2049" y="269"/>
                    </a:cubicBezTo>
                    <a:cubicBezTo>
                      <a:pt x="2196" y="249"/>
                      <a:pt x="2344" y="232"/>
                      <a:pt x="2489" y="232"/>
                    </a:cubicBezTo>
                    <a:cubicBezTo>
                      <a:pt x="2534" y="232"/>
                      <a:pt x="2579" y="233"/>
                      <a:pt x="2624" y="237"/>
                    </a:cubicBezTo>
                    <a:cubicBezTo>
                      <a:pt x="2850" y="253"/>
                      <a:pt x="3065" y="280"/>
                      <a:pt x="3259" y="318"/>
                    </a:cubicBezTo>
                    <a:cubicBezTo>
                      <a:pt x="3468" y="355"/>
                      <a:pt x="3678" y="404"/>
                      <a:pt x="3877" y="452"/>
                    </a:cubicBezTo>
                    <a:cubicBezTo>
                      <a:pt x="3952" y="468"/>
                      <a:pt x="4017" y="484"/>
                      <a:pt x="4092" y="506"/>
                    </a:cubicBezTo>
                    <a:lnTo>
                      <a:pt x="4119" y="511"/>
                    </a:lnTo>
                    <a:cubicBezTo>
                      <a:pt x="4178" y="522"/>
                      <a:pt x="4248" y="538"/>
                      <a:pt x="4307" y="565"/>
                    </a:cubicBezTo>
                    <a:cubicBezTo>
                      <a:pt x="4490" y="630"/>
                      <a:pt x="4673" y="710"/>
                      <a:pt x="4845" y="780"/>
                    </a:cubicBezTo>
                    <a:lnTo>
                      <a:pt x="4904" y="807"/>
                    </a:lnTo>
                    <a:cubicBezTo>
                      <a:pt x="4952" y="829"/>
                      <a:pt x="4995" y="845"/>
                      <a:pt x="5038" y="866"/>
                    </a:cubicBezTo>
                    <a:lnTo>
                      <a:pt x="5076" y="882"/>
                    </a:lnTo>
                    <a:cubicBezTo>
                      <a:pt x="5076" y="888"/>
                      <a:pt x="5065" y="893"/>
                      <a:pt x="5065" y="898"/>
                    </a:cubicBezTo>
                    <a:cubicBezTo>
                      <a:pt x="5054" y="941"/>
                      <a:pt x="5038" y="974"/>
                      <a:pt x="5033" y="1006"/>
                    </a:cubicBezTo>
                    <a:cubicBezTo>
                      <a:pt x="5022" y="1071"/>
                      <a:pt x="5006" y="1135"/>
                      <a:pt x="5001" y="1210"/>
                    </a:cubicBezTo>
                    <a:cubicBezTo>
                      <a:pt x="5001" y="1232"/>
                      <a:pt x="5006" y="1248"/>
                      <a:pt x="5022" y="1269"/>
                    </a:cubicBezTo>
                    <a:cubicBezTo>
                      <a:pt x="5028" y="1275"/>
                      <a:pt x="5028" y="1286"/>
                      <a:pt x="5033" y="1296"/>
                    </a:cubicBezTo>
                    <a:lnTo>
                      <a:pt x="5054" y="1345"/>
                    </a:lnTo>
                    <a:lnTo>
                      <a:pt x="5087" y="1302"/>
                    </a:lnTo>
                    <a:cubicBezTo>
                      <a:pt x="5092" y="1291"/>
                      <a:pt x="5108" y="1286"/>
                      <a:pt x="5114" y="1275"/>
                    </a:cubicBezTo>
                    <a:cubicBezTo>
                      <a:pt x="5135" y="1259"/>
                      <a:pt x="5146" y="1237"/>
                      <a:pt x="5157" y="1216"/>
                    </a:cubicBezTo>
                    <a:cubicBezTo>
                      <a:pt x="5194" y="1130"/>
                      <a:pt x="5237" y="1044"/>
                      <a:pt x="5270" y="952"/>
                    </a:cubicBezTo>
                    <a:cubicBezTo>
                      <a:pt x="5302" y="866"/>
                      <a:pt x="5280" y="807"/>
                      <a:pt x="5200" y="753"/>
                    </a:cubicBezTo>
                    <a:cubicBezTo>
                      <a:pt x="5135" y="710"/>
                      <a:pt x="5060" y="673"/>
                      <a:pt x="5001" y="640"/>
                    </a:cubicBezTo>
                    <a:cubicBezTo>
                      <a:pt x="4974" y="624"/>
                      <a:pt x="4952" y="619"/>
                      <a:pt x="4925" y="603"/>
                    </a:cubicBezTo>
                    <a:cubicBezTo>
                      <a:pt x="4899" y="592"/>
                      <a:pt x="4866" y="587"/>
                      <a:pt x="4839" y="565"/>
                    </a:cubicBezTo>
                    <a:cubicBezTo>
                      <a:pt x="4689" y="479"/>
                      <a:pt x="4522" y="409"/>
                      <a:pt x="4334" y="355"/>
                    </a:cubicBezTo>
                    <a:lnTo>
                      <a:pt x="4221" y="323"/>
                    </a:lnTo>
                    <a:cubicBezTo>
                      <a:pt x="3974" y="253"/>
                      <a:pt x="3716" y="189"/>
                      <a:pt x="3463" y="130"/>
                    </a:cubicBezTo>
                    <a:cubicBezTo>
                      <a:pt x="3119" y="49"/>
                      <a:pt x="2818" y="6"/>
                      <a:pt x="2538" y="1"/>
                    </a:cubicBezTo>
                    <a:cubicBezTo>
                      <a:pt x="2521" y="0"/>
                      <a:pt x="2504" y="0"/>
                      <a:pt x="248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2"/>
              <p:cNvSpPr/>
              <p:nvPr/>
            </p:nvSpPr>
            <p:spPr>
              <a:xfrm>
                <a:off x="2042675" y="1364375"/>
                <a:ext cx="646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877" extrusionOk="0">
                    <a:moveTo>
                      <a:pt x="336" y="249"/>
                    </a:moveTo>
                    <a:cubicBezTo>
                      <a:pt x="343" y="249"/>
                      <a:pt x="351" y="250"/>
                      <a:pt x="360" y="252"/>
                    </a:cubicBezTo>
                    <a:cubicBezTo>
                      <a:pt x="387" y="258"/>
                      <a:pt x="414" y="263"/>
                      <a:pt x="441" y="279"/>
                    </a:cubicBezTo>
                    <a:cubicBezTo>
                      <a:pt x="500" y="306"/>
                      <a:pt x="554" y="333"/>
                      <a:pt x="608" y="360"/>
                    </a:cubicBezTo>
                    <a:cubicBezTo>
                      <a:pt x="823" y="478"/>
                      <a:pt x="1048" y="564"/>
                      <a:pt x="1258" y="645"/>
                    </a:cubicBezTo>
                    <a:cubicBezTo>
                      <a:pt x="1452" y="720"/>
                      <a:pt x="1656" y="763"/>
                      <a:pt x="1850" y="801"/>
                    </a:cubicBezTo>
                    <a:cubicBezTo>
                      <a:pt x="1893" y="806"/>
                      <a:pt x="1930" y="822"/>
                      <a:pt x="1973" y="828"/>
                    </a:cubicBezTo>
                    <a:cubicBezTo>
                      <a:pt x="2091" y="855"/>
                      <a:pt x="2204" y="882"/>
                      <a:pt x="2323" y="908"/>
                    </a:cubicBezTo>
                    <a:cubicBezTo>
                      <a:pt x="2350" y="914"/>
                      <a:pt x="2366" y="925"/>
                      <a:pt x="2387" y="930"/>
                    </a:cubicBezTo>
                    <a:cubicBezTo>
                      <a:pt x="2382" y="994"/>
                      <a:pt x="2360" y="1064"/>
                      <a:pt x="2339" y="1129"/>
                    </a:cubicBezTo>
                    <a:cubicBezTo>
                      <a:pt x="2328" y="1177"/>
                      <a:pt x="2312" y="1226"/>
                      <a:pt x="2301" y="1279"/>
                    </a:cubicBezTo>
                    <a:cubicBezTo>
                      <a:pt x="2285" y="1365"/>
                      <a:pt x="2269" y="1446"/>
                      <a:pt x="2247" y="1532"/>
                    </a:cubicBezTo>
                    <a:cubicBezTo>
                      <a:pt x="2242" y="1570"/>
                      <a:pt x="2231" y="1597"/>
                      <a:pt x="2226" y="1629"/>
                    </a:cubicBezTo>
                    <a:cubicBezTo>
                      <a:pt x="2207" y="1631"/>
                      <a:pt x="2188" y="1633"/>
                      <a:pt x="2169" y="1633"/>
                    </a:cubicBezTo>
                    <a:cubicBezTo>
                      <a:pt x="2149" y="1633"/>
                      <a:pt x="2129" y="1631"/>
                      <a:pt x="2108" y="1629"/>
                    </a:cubicBezTo>
                    <a:cubicBezTo>
                      <a:pt x="1548" y="1548"/>
                      <a:pt x="1043" y="1414"/>
                      <a:pt x="575" y="1226"/>
                    </a:cubicBezTo>
                    <a:cubicBezTo>
                      <a:pt x="479" y="1183"/>
                      <a:pt x="387" y="1150"/>
                      <a:pt x="290" y="1102"/>
                    </a:cubicBezTo>
                    <a:cubicBezTo>
                      <a:pt x="253" y="1091"/>
                      <a:pt x="215" y="1070"/>
                      <a:pt x="178" y="1048"/>
                    </a:cubicBezTo>
                    <a:lnTo>
                      <a:pt x="145" y="1037"/>
                    </a:lnTo>
                    <a:lnTo>
                      <a:pt x="145" y="1016"/>
                    </a:lnTo>
                    <a:lnTo>
                      <a:pt x="145" y="957"/>
                    </a:lnTo>
                    <a:lnTo>
                      <a:pt x="156" y="882"/>
                    </a:lnTo>
                    <a:cubicBezTo>
                      <a:pt x="178" y="752"/>
                      <a:pt x="199" y="629"/>
                      <a:pt x="226" y="500"/>
                    </a:cubicBezTo>
                    <a:cubicBezTo>
                      <a:pt x="237" y="430"/>
                      <a:pt x="264" y="360"/>
                      <a:pt x="290" y="290"/>
                    </a:cubicBezTo>
                    <a:lnTo>
                      <a:pt x="296" y="279"/>
                    </a:lnTo>
                    <a:cubicBezTo>
                      <a:pt x="300" y="263"/>
                      <a:pt x="311" y="249"/>
                      <a:pt x="336" y="249"/>
                    </a:cubicBezTo>
                    <a:close/>
                    <a:moveTo>
                      <a:pt x="279" y="1"/>
                    </a:moveTo>
                    <a:cubicBezTo>
                      <a:pt x="266" y="1"/>
                      <a:pt x="253" y="4"/>
                      <a:pt x="242" y="11"/>
                    </a:cubicBezTo>
                    <a:cubicBezTo>
                      <a:pt x="215" y="21"/>
                      <a:pt x="194" y="43"/>
                      <a:pt x="183" y="75"/>
                    </a:cubicBezTo>
                    <a:cubicBezTo>
                      <a:pt x="156" y="145"/>
                      <a:pt x="124" y="226"/>
                      <a:pt x="102" y="312"/>
                    </a:cubicBezTo>
                    <a:cubicBezTo>
                      <a:pt x="54" y="564"/>
                      <a:pt x="22" y="779"/>
                      <a:pt x="5" y="1005"/>
                    </a:cubicBezTo>
                    <a:cubicBezTo>
                      <a:pt x="0" y="1102"/>
                      <a:pt x="27" y="1177"/>
                      <a:pt x="102" y="1226"/>
                    </a:cubicBezTo>
                    <a:cubicBezTo>
                      <a:pt x="167" y="1274"/>
                      <a:pt x="237" y="1317"/>
                      <a:pt x="312" y="1360"/>
                    </a:cubicBezTo>
                    <a:cubicBezTo>
                      <a:pt x="919" y="1683"/>
                      <a:pt x="1565" y="1849"/>
                      <a:pt x="2226" y="1876"/>
                    </a:cubicBezTo>
                    <a:lnTo>
                      <a:pt x="2253" y="1876"/>
                    </a:lnTo>
                    <a:cubicBezTo>
                      <a:pt x="2333" y="1876"/>
                      <a:pt x="2355" y="1855"/>
                      <a:pt x="2382" y="1763"/>
                    </a:cubicBezTo>
                    <a:lnTo>
                      <a:pt x="2414" y="1629"/>
                    </a:lnTo>
                    <a:cubicBezTo>
                      <a:pt x="2452" y="1494"/>
                      <a:pt x="2489" y="1349"/>
                      <a:pt x="2527" y="1215"/>
                    </a:cubicBezTo>
                    <a:cubicBezTo>
                      <a:pt x="2543" y="1177"/>
                      <a:pt x="2554" y="1123"/>
                      <a:pt x="2559" y="1070"/>
                    </a:cubicBezTo>
                    <a:cubicBezTo>
                      <a:pt x="2586" y="871"/>
                      <a:pt x="2473" y="709"/>
                      <a:pt x="2285" y="661"/>
                    </a:cubicBezTo>
                    <a:cubicBezTo>
                      <a:pt x="2167" y="634"/>
                      <a:pt x="2043" y="607"/>
                      <a:pt x="1914" y="580"/>
                    </a:cubicBezTo>
                    <a:cubicBezTo>
                      <a:pt x="1656" y="527"/>
                      <a:pt x="1371" y="468"/>
                      <a:pt x="1108" y="365"/>
                    </a:cubicBezTo>
                    <a:cubicBezTo>
                      <a:pt x="995" y="317"/>
                      <a:pt x="882" y="263"/>
                      <a:pt x="769" y="209"/>
                    </a:cubicBezTo>
                    <a:cubicBezTo>
                      <a:pt x="721" y="188"/>
                      <a:pt x="683" y="172"/>
                      <a:pt x="635" y="150"/>
                    </a:cubicBezTo>
                    <a:cubicBezTo>
                      <a:pt x="592" y="129"/>
                      <a:pt x="559" y="118"/>
                      <a:pt x="522" y="97"/>
                    </a:cubicBezTo>
                    <a:cubicBezTo>
                      <a:pt x="457" y="70"/>
                      <a:pt x="398" y="37"/>
                      <a:pt x="339" y="16"/>
                    </a:cubicBezTo>
                    <a:cubicBezTo>
                      <a:pt x="317" y="7"/>
                      <a:pt x="297" y="1"/>
                      <a:pt x="2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2"/>
              <p:cNvSpPr/>
              <p:nvPr/>
            </p:nvSpPr>
            <p:spPr>
              <a:xfrm>
                <a:off x="2103675" y="1338150"/>
                <a:ext cx="37000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146" extrusionOk="0">
                    <a:moveTo>
                      <a:pt x="1442" y="0"/>
                    </a:moveTo>
                    <a:lnTo>
                      <a:pt x="1420" y="108"/>
                    </a:lnTo>
                    <a:lnTo>
                      <a:pt x="1388" y="108"/>
                    </a:lnTo>
                    <a:lnTo>
                      <a:pt x="1399" y="162"/>
                    </a:lnTo>
                    <a:cubicBezTo>
                      <a:pt x="1388" y="172"/>
                      <a:pt x="1377" y="178"/>
                      <a:pt x="1372" y="189"/>
                    </a:cubicBezTo>
                    <a:lnTo>
                      <a:pt x="1334" y="312"/>
                    </a:lnTo>
                    <a:lnTo>
                      <a:pt x="1270" y="533"/>
                    </a:lnTo>
                    <a:cubicBezTo>
                      <a:pt x="1227" y="705"/>
                      <a:pt x="1173" y="888"/>
                      <a:pt x="1125" y="1070"/>
                    </a:cubicBezTo>
                    <a:cubicBezTo>
                      <a:pt x="931" y="1828"/>
                      <a:pt x="716" y="2624"/>
                      <a:pt x="479" y="3430"/>
                    </a:cubicBezTo>
                    <a:cubicBezTo>
                      <a:pt x="313" y="4022"/>
                      <a:pt x="205" y="4511"/>
                      <a:pt x="141" y="4984"/>
                    </a:cubicBezTo>
                    <a:lnTo>
                      <a:pt x="1" y="5103"/>
                    </a:lnTo>
                    <a:lnTo>
                      <a:pt x="71" y="5119"/>
                    </a:lnTo>
                    <a:cubicBezTo>
                      <a:pt x="87" y="5129"/>
                      <a:pt x="103" y="5135"/>
                      <a:pt x="108" y="5135"/>
                    </a:cubicBezTo>
                    <a:cubicBezTo>
                      <a:pt x="125" y="5135"/>
                      <a:pt x="130" y="5146"/>
                      <a:pt x="141" y="5146"/>
                    </a:cubicBezTo>
                    <a:cubicBezTo>
                      <a:pt x="146" y="5146"/>
                      <a:pt x="157" y="5146"/>
                      <a:pt x="162" y="5135"/>
                    </a:cubicBezTo>
                    <a:cubicBezTo>
                      <a:pt x="195" y="5124"/>
                      <a:pt x="238" y="5108"/>
                      <a:pt x="264" y="5081"/>
                    </a:cubicBezTo>
                    <a:cubicBezTo>
                      <a:pt x="436" y="4941"/>
                      <a:pt x="587" y="4823"/>
                      <a:pt x="721" y="4678"/>
                    </a:cubicBezTo>
                    <a:cubicBezTo>
                      <a:pt x="748" y="4646"/>
                      <a:pt x="786" y="4608"/>
                      <a:pt x="802" y="4538"/>
                    </a:cubicBezTo>
                    <a:cubicBezTo>
                      <a:pt x="818" y="4447"/>
                      <a:pt x="840" y="4355"/>
                      <a:pt x="856" y="4264"/>
                    </a:cubicBezTo>
                    <a:cubicBezTo>
                      <a:pt x="872" y="4156"/>
                      <a:pt x="904" y="4043"/>
                      <a:pt x="920" y="3936"/>
                    </a:cubicBezTo>
                    <a:lnTo>
                      <a:pt x="920" y="3925"/>
                    </a:lnTo>
                    <a:cubicBezTo>
                      <a:pt x="926" y="3887"/>
                      <a:pt x="942" y="3834"/>
                      <a:pt x="915" y="3775"/>
                    </a:cubicBezTo>
                    <a:lnTo>
                      <a:pt x="893" y="3726"/>
                    </a:lnTo>
                    <a:lnTo>
                      <a:pt x="861" y="3764"/>
                    </a:lnTo>
                    <a:lnTo>
                      <a:pt x="850" y="3780"/>
                    </a:lnTo>
                    <a:cubicBezTo>
                      <a:pt x="840" y="3791"/>
                      <a:pt x="829" y="3801"/>
                      <a:pt x="818" y="3818"/>
                    </a:cubicBezTo>
                    <a:lnTo>
                      <a:pt x="813" y="3839"/>
                    </a:lnTo>
                    <a:cubicBezTo>
                      <a:pt x="797" y="3893"/>
                      <a:pt x="775" y="3952"/>
                      <a:pt x="754" y="4017"/>
                    </a:cubicBezTo>
                    <a:cubicBezTo>
                      <a:pt x="705" y="4189"/>
                      <a:pt x="651" y="4393"/>
                      <a:pt x="603" y="4586"/>
                    </a:cubicBezTo>
                    <a:cubicBezTo>
                      <a:pt x="592" y="4640"/>
                      <a:pt x="571" y="4667"/>
                      <a:pt x="533" y="4694"/>
                    </a:cubicBezTo>
                    <a:cubicBezTo>
                      <a:pt x="485" y="4726"/>
                      <a:pt x="447" y="4758"/>
                      <a:pt x="399" y="4796"/>
                    </a:cubicBezTo>
                    <a:cubicBezTo>
                      <a:pt x="377" y="4807"/>
                      <a:pt x="356" y="4828"/>
                      <a:pt x="329" y="4839"/>
                    </a:cubicBezTo>
                    <a:lnTo>
                      <a:pt x="565" y="3952"/>
                    </a:lnTo>
                    <a:cubicBezTo>
                      <a:pt x="603" y="3791"/>
                      <a:pt x="651" y="3629"/>
                      <a:pt x="694" y="3468"/>
                    </a:cubicBezTo>
                    <a:cubicBezTo>
                      <a:pt x="797" y="3103"/>
                      <a:pt x="893" y="2710"/>
                      <a:pt x="990" y="2334"/>
                    </a:cubicBezTo>
                    <a:cubicBezTo>
                      <a:pt x="1200" y="1517"/>
                      <a:pt x="1350" y="844"/>
                      <a:pt x="1474" y="215"/>
                    </a:cubicBezTo>
                    <a:lnTo>
                      <a:pt x="1479" y="210"/>
                    </a:lnTo>
                    <a:lnTo>
                      <a:pt x="1474" y="183"/>
                    </a:lnTo>
                    <a:lnTo>
                      <a:pt x="1474" y="146"/>
                    </a:lnTo>
                    <a:lnTo>
                      <a:pt x="1474" y="103"/>
                    </a:lnTo>
                    <a:lnTo>
                      <a:pt x="1458" y="103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2"/>
              <p:cNvSpPr/>
              <p:nvPr/>
            </p:nvSpPr>
            <p:spPr>
              <a:xfrm>
                <a:off x="2125050" y="1330075"/>
                <a:ext cx="23825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18" extrusionOk="0">
                    <a:moveTo>
                      <a:pt x="431" y="1"/>
                    </a:moveTo>
                    <a:lnTo>
                      <a:pt x="528" y="81"/>
                    </a:lnTo>
                    <a:cubicBezTo>
                      <a:pt x="598" y="135"/>
                      <a:pt x="662" y="151"/>
                      <a:pt x="732" y="168"/>
                    </a:cubicBezTo>
                    <a:cubicBezTo>
                      <a:pt x="764" y="178"/>
                      <a:pt x="796" y="189"/>
                      <a:pt x="834" y="205"/>
                    </a:cubicBezTo>
                    <a:lnTo>
                      <a:pt x="807" y="313"/>
                    </a:lnTo>
                    <a:cubicBezTo>
                      <a:pt x="786" y="415"/>
                      <a:pt x="759" y="506"/>
                      <a:pt x="737" y="598"/>
                    </a:cubicBezTo>
                    <a:lnTo>
                      <a:pt x="651" y="958"/>
                    </a:lnTo>
                    <a:cubicBezTo>
                      <a:pt x="522" y="1479"/>
                      <a:pt x="388" y="2022"/>
                      <a:pt x="264" y="2555"/>
                    </a:cubicBezTo>
                    <a:lnTo>
                      <a:pt x="98" y="3259"/>
                    </a:lnTo>
                    <a:cubicBezTo>
                      <a:pt x="71" y="3366"/>
                      <a:pt x="55" y="3485"/>
                      <a:pt x="28" y="3592"/>
                    </a:cubicBezTo>
                    <a:cubicBezTo>
                      <a:pt x="12" y="3646"/>
                      <a:pt x="1" y="3710"/>
                      <a:pt x="12" y="3791"/>
                    </a:cubicBezTo>
                    <a:lnTo>
                      <a:pt x="17" y="3818"/>
                    </a:lnTo>
                    <a:lnTo>
                      <a:pt x="60" y="3818"/>
                    </a:lnTo>
                    <a:cubicBezTo>
                      <a:pt x="135" y="3818"/>
                      <a:pt x="146" y="3764"/>
                      <a:pt x="162" y="3737"/>
                    </a:cubicBezTo>
                    <a:cubicBezTo>
                      <a:pt x="189" y="3646"/>
                      <a:pt x="216" y="3549"/>
                      <a:pt x="232" y="3447"/>
                    </a:cubicBezTo>
                    <a:cubicBezTo>
                      <a:pt x="415" y="2710"/>
                      <a:pt x="624" y="1877"/>
                      <a:pt x="802" y="1049"/>
                    </a:cubicBezTo>
                    <a:cubicBezTo>
                      <a:pt x="845" y="840"/>
                      <a:pt x="883" y="619"/>
                      <a:pt x="920" y="409"/>
                    </a:cubicBezTo>
                    <a:lnTo>
                      <a:pt x="926" y="366"/>
                    </a:lnTo>
                    <a:cubicBezTo>
                      <a:pt x="942" y="286"/>
                      <a:pt x="952" y="205"/>
                      <a:pt x="904" y="114"/>
                    </a:cubicBezTo>
                    <a:lnTo>
                      <a:pt x="899" y="103"/>
                    </a:lnTo>
                    <a:lnTo>
                      <a:pt x="888" y="98"/>
                    </a:lnTo>
                    <a:cubicBezTo>
                      <a:pt x="780" y="55"/>
                      <a:pt x="667" y="33"/>
                      <a:pt x="555" y="22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2"/>
              <p:cNvSpPr/>
              <p:nvPr/>
            </p:nvSpPr>
            <p:spPr>
              <a:xfrm>
                <a:off x="2038900" y="1400525"/>
                <a:ext cx="54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6" extrusionOk="0">
                    <a:moveTo>
                      <a:pt x="1" y="0"/>
                    </a:moveTo>
                    <a:lnTo>
                      <a:pt x="87" y="75"/>
                    </a:lnTo>
                    <a:cubicBezTo>
                      <a:pt x="151" y="134"/>
                      <a:pt x="221" y="161"/>
                      <a:pt x="280" y="183"/>
                    </a:cubicBezTo>
                    <a:lnTo>
                      <a:pt x="307" y="188"/>
                    </a:lnTo>
                    <a:cubicBezTo>
                      <a:pt x="726" y="339"/>
                      <a:pt x="1173" y="484"/>
                      <a:pt x="1646" y="586"/>
                    </a:cubicBezTo>
                    <a:cubicBezTo>
                      <a:pt x="1726" y="608"/>
                      <a:pt x="1812" y="618"/>
                      <a:pt x="1893" y="634"/>
                    </a:cubicBezTo>
                    <a:lnTo>
                      <a:pt x="1974" y="645"/>
                    </a:lnTo>
                    <a:lnTo>
                      <a:pt x="2001" y="645"/>
                    </a:lnTo>
                    <a:cubicBezTo>
                      <a:pt x="2027" y="645"/>
                      <a:pt x="2049" y="640"/>
                      <a:pt x="2097" y="613"/>
                    </a:cubicBezTo>
                    <a:lnTo>
                      <a:pt x="2162" y="581"/>
                    </a:lnTo>
                    <a:lnTo>
                      <a:pt x="2070" y="543"/>
                    </a:lnTo>
                    <a:cubicBezTo>
                      <a:pt x="2065" y="538"/>
                      <a:pt x="2054" y="532"/>
                      <a:pt x="2044" y="532"/>
                    </a:cubicBezTo>
                    <a:cubicBezTo>
                      <a:pt x="2017" y="527"/>
                      <a:pt x="1995" y="527"/>
                      <a:pt x="1968" y="516"/>
                    </a:cubicBezTo>
                    <a:cubicBezTo>
                      <a:pt x="1920" y="511"/>
                      <a:pt x="1882" y="505"/>
                      <a:pt x="1834" y="489"/>
                    </a:cubicBezTo>
                    <a:cubicBezTo>
                      <a:pt x="1565" y="419"/>
                      <a:pt x="1307" y="349"/>
                      <a:pt x="1060" y="274"/>
                    </a:cubicBezTo>
                    <a:lnTo>
                      <a:pt x="554" y="134"/>
                    </a:lnTo>
                    <a:cubicBezTo>
                      <a:pt x="441" y="102"/>
                      <a:pt x="334" y="70"/>
                      <a:pt x="221" y="43"/>
                    </a:cubicBezTo>
                    <a:cubicBezTo>
                      <a:pt x="200" y="32"/>
                      <a:pt x="189" y="32"/>
                      <a:pt x="162" y="27"/>
                    </a:cubicBezTo>
                    <a:cubicBezTo>
                      <a:pt x="146" y="27"/>
                      <a:pt x="135" y="22"/>
                      <a:pt x="113" y="2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2"/>
              <p:cNvSpPr/>
              <p:nvPr/>
            </p:nvSpPr>
            <p:spPr>
              <a:xfrm>
                <a:off x="2056100" y="1361800"/>
                <a:ext cx="488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614" extrusionOk="0">
                    <a:moveTo>
                      <a:pt x="1" y="1"/>
                    </a:moveTo>
                    <a:lnTo>
                      <a:pt x="55" y="71"/>
                    </a:lnTo>
                    <a:cubicBezTo>
                      <a:pt x="81" y="97"/>
                      <a:pt x="119" y="124"/>
                      <a:pt x="157" y="146"/>
                    </a:cubicBezTo>
                    <a:cubicBezTo>
                      <a:pt x="689" y="393"/>
                      <a:pt x="1178" y="544"/>
                      <a:pt x="1678" y="608"/>
                    </a:cubicBezTo>
                    <a:lnTo>
                      <a:pt x="1689" y="608"/>
                    </a:lnTo>
                    <a:cubicBezTo>
                      <a:pt x="1721" y="614"/>
                      <a:pt x="1759" y="614"/>
                      <a:pt x="1791" y="614"/>
                    </a:cubicBezTo>
                    <a:cubicBezTo>
                      <a:pt x="1818" y="614"/>
                      <a:pt x="1850" y="614"/>
                      <a:pt x="1882" y="603"/>
                    </a:cubicBezTo>
                    <a:lnTo>
                      <a:pt x="1952" y="581"/>
                    </a:lnTo>
                    <a:lnTo>
                      <a:pt x="1899" y="544"/>
                    </a:lnTo>
                    <a:cubicBezTo>
                      <a:pt x="1893" y="533"/>
                      <a:pt x="1882" y="528"/>
                      <a:pt x="1877" y="528"/>
                    </a:cubicBezTo>
                    <a:cubicBezTo>
                      <a:pt x="1872" y="522"/>
                      <a:pt x="1866" y="511"/>
                      <a:pt x="1850" y="506"/>
                    </a:cubicBezTo>
                    <a:cubicBezTo>
                      <a:pt x="1829" y="501"/>
                      <a:pt x="1813" y="495"/>
                      <a:pt x="1791" y="495"/>
                    </a:cubicBezTo>
                    <a:cubicBezTo>
                      <a:pt x="1522" y="458"/>
                      <a:pt x="1264" y="377"/>
                      <a:pt x="1044" y="307"/>
                    </a:cubicBezTo>
                    <a:cubicBezTo>
                      <a:pt x="823" y="232"/>
                      <a:pt x="603" y="157"/>
                      <a:pt x="388" y="92"/>
                    </a:cubicBezTo>
                    <a:lnTo>
                      <a:pt x="162" y="22"/>
                    </a:lnTo>
                    <a:cubicBezTo>
                      <a:pt x="146" y="17"/>
                      <a:pt x="124" y="17"/>
                      <a:pt x="108" y="17"/>
                    </a:cubicBezTo>
                    <a:lnTo>
                      <a:pt x="92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7" name="Google Shape;1017;p22"/>
            <p:cNvGrpSpPr/>
            <p:nvPr/>
          </p:nvGrpSpPr>
          <p:grpSpPr>
            <a:xfrm>
              <a:off x="1285424" y="4654461"/>
              <a:ext cx="229398" cy="358429"/>
              <a:chOff x="1797250" y="785725"/>
              <a:chExt cx="60500" cy="94525"/>
            </a:xfrm>
          </p:grpSpPr>
          <p:sp>
            <p:nvSpPr>
              <p:cNvPr id="1018" name="Google Shape;1018;p22"/>
              <p:cNvSpPr/>
              <p:nvPr/>
            </p:nvSpPr>
            <p:spPr>
              <a:xfrm>
                <a:off x="1797250" y="785725"/>
                <a:ext cx="605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781" extrusionOk="0">
                    <a:moveTo>
                      <a:pt x="1785" y="565"/>
                    </a:moveTo>
                    <a:lnTo>
                      <a:pt x="1785" y="565"/>
                    </a:lnTo>
                    <a:cubicBezTo>
                      <a:pt x="1742" y="646"/>
                      <a:pt x="1688" y="727"/>
                      <a:pt x="1634" y="807"/>
                    </a:cubicBezTo>
                    <a:lnTo>
                      <a:pt x="1629" y="823"/>
                    </a:lnTo>
                    <a:cubicBezTo>
                      <a:pt x="1559" y="926"/>
                      <a:pt x="1500" y="1033"/>
                      <a:pt x="1430" y="1130"/>
                    </a:cubicBezTo>
                    <a:lnTo>
                      <a:pt x="1382" y="1211"/>
                    </a:lnTo>
                    <a:cubicBezTo>
                      <a:pt x="1366" y="1237"/>
                      <a:pt x="1349" y="1275"/>
                      <a:pt x="1339" y="1302"/>
                    </a:cubicBezTo>
                    <a:lnTo>
                      <a:pt x="1339" y="1307"/>
                    </a:lnTo>
                    <a:cubicBezTo>
                      <a:pt x="1258" y="1463"/>
                      <a:pt x="1269" y="1517"/>
                      <a:pt x="1425" y="1608"/>
                    </a:cubicBezTo>
                    <a:cubicBezTo>
                      <a:pt x="1478" y="1641"/>
                      <a:pt x="1532" y="1668"/>
                      <a:pt x="1581" y="1705"/>
                    </a:cubicBezTo>
                    <a:cubicBezTo>
                      <a:pt x="1634" y="1732"/>
                      <a:pt x="1688" y="1764"/>
                      <a:pt x="1731" y="1797"/>
                    </a:cubicBezTo>
                    <a:cubicBezTo>
                      <a:pt x="1860" y="1877"/>
                      <a:pt x="1973" y="1958"/>
                      <a:pt x="2091" y="2038"/>
                    </a:cubicBezTo>
                    <a:cubicBezTo>
                      <a:pt x="2124" y="2065"/>
                      <a:pt x="2151" y="2098"/>
                      <a:pt x="2183" y="2151"/>
                    </a:cubicBezTo>
                    <a:cubicBezTo>
                      <a:pt x="2215" y="2205"/>
                      <a:pt x="2210" y="2232"/>
                      <a:pt x="2172" y="2286"/>
                    </a:cubicBezTo>
                    <a:cubicBezTo>
                      <a:pt x="2156" y="2302"/>
                      <a:pt x="2134" y="2323"/>
                      <a:pt x="2124" y="2329"/>
                    </a:cubicBezTo>
                    <a:cubicBezTo>
                      <a:pt x="2102" y="2340"/>
                      <a:pt x="2081" y="2361"/>
                      <a:pt x="2065" y="2377"/>
                    </a:cubicBezTo>
                    <a:lnTo>
                      <a:pt x="1747" y="2598"/>
                    </a:lnTo>
                    <a:cubicBezTo>
                      <a:pt x="1430" y="2818"/>
                      <a:pt x="1113" y="3049"/>
                      <a:pt x="801" y="3270"/>
                    </a:cubicBezTo>
                    <a:cubicBezTo>
                      <a:pt x="645" y="3377"/>
                      <a:pt x="484" y="3469"/>
                      <a:pt x="317" y="3549"/>
                    </a:cubicBezTo>
                    <a:cubicBezTo>
                      <a:pt x="317" y="3549"/>
                      <a:pt x="316" y="3549"/>
                      <a:pt x="314" y="3550"/>
                    </a:cubicBezTo>
                    <a:lnTo>
                      <a:pt x="314" y="3550"/>
                    </a:lnTo>
                    <a:cubicBezTo>
                      <a:pt x="510" y="3290"/>
                      <a:pt x="702" y="3030"/>
                      <a:pt x="919" y="2780"/>
                    </a:cubicBezTo>
                    <a:cubicBezTo>
                      <a:pt x="989" y="2689"/>
                      <a:pt x="1070" y="2598"/>
                      <a:pt x="1151" y="2501"/>
                    </a:cubicBezTo>
                    <a:lnTo>
                      <a:pt x="1258" y="2377"/>
                    </a:lnTo>
                    <a:cubicBezTo>
                      <a:pt x="1269" y="2361"/>
                      <a:pt x="1280" y="2350"/>
                      <a:pt x="1290" y="2334"/>
                    </a:cubicBezTo>
                    <a:cubicBezTo>
                      <a:pt x="1333" y="2286"/>
                      <a:pt x="1366" y="2232"/>
                      <a:pt x="1349" y="2178"/>
                    </a:cubicBezTo>
                    <a:cubicBezTo>
                      <a:pt x="1344" y="2135"/>
                      <a:pt x="1312" y="2098"/>
                      <a:pt x="1237" y="2055"/>
                    </a:cubicBezTo>
                    <a:cubicBezTo>
                      <a:pt x="1210" y="2033"/>
                      <a:pt x="1183" y="2028"/>
                      <a:pt x="1156" y="2012"/>
                    </a:cubicBezTo>
                    <a:lnTo>
                      <a:pt x="919" y="1920"/>
                    </a:lnTo>
                    <a:cubicBezTo>
                      <a:pt x="823" y="1877"/>
                      <a:pt x="726" y="1840"/>
                      <a:pt x="624" y="1797"/>
                    </a:cubicBezTo>
                    <a:cubicBezTo>
                      <a:pt x="597" y="1791"/>
                      <a:pt x="575" y="1775"/>
                      <a:pt x="554" y="1764"/>
                    </a:cubicBezTo>
                    <a:lnTo>
                      <a:pt x="538" y="1759"/>
                    </a:lnTo>
                    <a:cubicBezTo>
                      <a:pt x="538" y="1721"/>
                      <a:pt x="559" y="1705"/>
                      <a:pt x="586" y="1678"/>
                    </a:cubicBezTo>
                    <a:lnTo>
                      <a:pt x="613" y="1641"/>
                    </a:lnTo>
                    <a:cubicBezTo>
                      <a:pt x="672" y="1581"/>
                      <a:pt x="731" y="1517"/>
                      <a:pt x="801" y="1452"/>
                    </a:cubicBezTo>
                    <a:cubicBezTo>
                      <a:pt x="925" y="1334"/>
                      <a:pt x="1059" y="1221"/>
                      <a:pt x="1188" y="1103"/>
                    </a:cubicBezTo>
                    <a:lnTo>
                      <a:pt x="1355" y="958"/>
                    </a:lnTo>
                    <a:cubicBezTo>
                      <a:pt x="1403" y="909"/>
                      <a:pt x="1457" y="872"/>
                      <a:pt x="1505" y="823"/>
                    </a:cubicBezTo>
                    <a:cubicBezTo>
                      <a:pt x="1597" y="743"/>
                      <a:pt x="1694" y="657"/>
                      <a:pt x="1785" y="565"/>
                    </a:cubicBezTo>
                    <a:close/>
                    <a:moveTo>
                      <a:pt x="2102" y="1"/>
                    </a:moveTo>
                    <a:lnTo>
                      <a:pt x="2086" y="17"/>
                    </a:lnTo>
                    <a:cubicBezTo>
                      <a:pt x="1989" y="76"/>
                      <a:pt x="1909" y="130"/>
                      <a:pt x="1833" y="194"/>
                    </a:cubicBezTo>
                    <a:cubicBezTo>
                      <a:pt x="1790" y="237"/>
                      <a:pt x="1747" y="275"/>
                      <a:pt x="1699" y="323"/>
                    </a:cubicBezTo>
                    <a:cubicBezTo>
                      <a:pt x="1661" y="356"/>
                      <a:pt x="1618" y="399"/>
                      <a:pt x="1581" y="436"/>
                    </a:cubicBezTo>
                    <a:cubicBezTo>
                      <a:pt x="1484" y="528"/>
                      <a:pt x="1403" y="608"/>
                      <a:pt x="1323" y="678"/>
                    </a:cubicBezTo>
                    <a:lnTo>
                      <a:pt x="1258" y="748"/>
                    </a:lnTo>
                    <a:cubicBezTo>
                      <a:pt x="1231" y="775"/>
                      <a:pt x="1204" y="807"/>
                      <a:pt x="1177" y="829"/>
                    </a:cubicBezTo>
                    <a:cubicBezTo>
                      <a:pt x="1065" y="936"/>
                      <a:pt x="957" y="1038"/>
                      <a:pt x="839" y="1135"/>
                    </a:cubicBezTo>
                    <a:cubicBezTo>
                      <a:pt x="731" y="1232"/>
                      <a:pt x="634" y="1334"/>
                      <a:pt x="527" y="1426"/>
                    </a:cubicBezTo>
                    <a:cubicBezTo>
                      <a:pt x="473" y="1474"/>
                      <a:pt x="419" y="1528"/>
                      <a:pt x="371" y="1587"/>
                    </a:cubicBezTo>
                    <a:cubicBezTo>
                      <a:pt x="328" y="1641"/>
                      <a:pt x="312" y="1700"/>
                      <a:pt x="317" y="1764"/>
                    </a:cubicBezTo>
                    <a:cubicBezTo>
                      <a:pt x="323" y="1823"/>
                      <a:pt x="366" y="1877"/>
                      <a:pt x="419" y="1920"/>
                    </a:cubicBezTo>
                    <a:cubicBezTo>
                      <a:pt x="452" y="1942"/>
                      <a:pt x="489" y="1963"/>
                      <a:pt x="527" y="1979"/>
                    </a:cubicBezTo>
                    <a:cubicBezTo>
                      <a:pt x="608" y="2012"/>
                      <a:pt x="699" y="2055"/>
                      <a:pt x="785" y="2087"/>
                    </a:cubicBezTo>
                    <a:cubicBezTo>
                      <a:pt x="828" y="2098"/>
                      <a:pt x="860" y="2114"/>
                      <a:pt x="903" y="2124"/>
                    </a:cubicBezTo>
                    <a:cubicBezTo>
                      <a:pt x="941" y="2141"/>
                      <a:pt x="989" y="2151"/>
                      <a:pt x="1027" y="2173"/>
                    </a:cubicBezTo>
                    <a:cubicBezTo>
                      <a:pt x="1038" y="2173"/>
                      <a:pt x="1038" y="2178"/>
                      <a:pt x="1043" y="2178"/>
                    </a:cubicBezTo>
                    <a:cubicBezTo>
                      <a:pt x="1054" y="2189"/>
                      <a:pt x="1065" y="2189"/>
                      <a:pt x="1065" y="2194"/>
                    </a:cubicBezTo>
                    <a:cubicBezTo>
                      <a:pt x="1038" y="2227"/>
                      <a:pt x="1011" y="2270"/>
                      <a:pt x="973" y="2302"/>
                    </a:cubicBezTo>
                    <a:cubicBezTo>
                      <a:pt x="903" y="2393"/>
                      <a:pt x="833" y="2490"/>
                      <a:pt x="753" y="2581"/>
                    </a:cubicBezTo>
                    <a:cubicBezTo>
                      <a:pt x="554" y="2823"/>
                      <a:pt x="371" y="3087"/>
                      <a:pt x="194" y="3345"/>
                    </a:cubicBezTo>
                    <a:cubicBezTo>
                      <a:pt x="156" y="3404"/>
                      <a:pt x="108" y="3463"/>
                      <a:pt x="70" y="3533"/>
                    </a:cubicBezTo>
                    <a:lnTo>
                      <a:pt x="59" y="3538"/>
                    </a:lnTo>
                    <a:cubicBezTo>
                      <a:pt x="32" y="3576"/>
                      <a:pt x="0" y="3624"/>
                      <a:pt x="0" y="3678"/>
                    </a:cubicBezTo>
                    <a:lnTo>
                      <a:pt x="0" y="3694"/>
                    </a:lnTo>
                    <a:lnTo>
                      <a:pt x="5" y="3700"/>
                    </a:lnTo>
                    <a:cubicBezTo>
                      <a:pt x="48" y="3754"/>
                      <a:pt x="97" y="3780"/>
                      <a:pt x="156" y="3780"/>
                    </a:cubicBezTo>
                    <a:cubicBezTo>
                      <a:pt x="183" y="3780"/>
                      <a:pt x="210" y="3775"/>
                      <a:pt x="237" y="3764"/>
                    </a:cubicBezTo>
                    <a:cubicBezTo>
                      <a:pt x="301" y="3737"/>
                      <a:pt x="349" y="3721"/>
                      <a:pt x="398" y="3694"/>
                    </a:cubicBezTo>
                    <a:cubicBezTo>
                      <a:pt x="672" y="3549"/>
                      <a:pt x="892" y="3426"/>
                      <a:pt x="1097" y="3280"/>
                    </a:cubicBezTo>
                    <a:cubicBezTo>
                      <a:pt x="1398" y="3065"/>
                      <a:pt x="1710" y="2845"/>
                      <a:pt x="2005" y="2630"/>
                    </a:cubicBezTo>
                    <a:lnTo>
                      <a:pt x="2113" y="2549"/>
                    </a:lnTo>
                    <a:cubicBezTo>
                      <a:pt x="2172" y="2512"/>
                      <a:pt x="2226" y="2463"/>
                      <a:pt x="2274" y="2420"/>
                    </a:cubicBezTo>
                    <a:cubicBezTo>
                      <a:pt x="2301" y="2404"/>
                      <a:pt x="2328" y="2361"/>
                      <a:pt x="2339" y="2323"/>
                    </a:cubicBezTo>
                    <a:lnTo>
                      <a:pt x="2344" y="2302"/>
                    </a:lnTo>
                    <a:cubicBezTo>
                      <a:pt x="2414" y="2162"/>
                      <a:pt x="2419" y="2098"/>
                      <a:pt x="2274" y="1979"/>
                    </a:cubicBezTo>
                    <a:lnTo>
                      <a:pt x="2237" y="1952"/>
                    </a:lnTo>
                    <a:cubicBezTo>
                      <a:pt x="2021" y="1775"/>
                      <a:pt x="1817" y="1630"/>
                      <a:pt x="1602" y="1501"/>
                    </a:cubicBezTo>
                    <a:cubicBezTo>
                      <a:pt x="1581" y="1490"/>
                      <a:pt x="1559" y="1474"/>
                      <a:pt x="1548" y="1463"/>
                    </a:cubicBezTo>
                    <a:lnTo>
                      <a:pt x="1538" y="1452"/>
                    </a:lnTo>
                    <a:cubicBezTo>
                      <a:pt x="1548" y="1442"/>
                      <a:pt x="1548" y="1426"/>
                      <a:pt x="1554" y="1415"/>
                    </a:cubicBezTo>
                    <a:lnTo>
                      <a:pt x="1602" y="1329"/>
                    </a:lnTo>
                    <a:cubicBezTo>
                      <a:pt x="1656" y="1216"/>
                      <a:pt x="1715" y="1108"/>
                      <a:pt x="1774" y="1001"/>
                    </a:cubicBezTo>
                    <a:cubicBezTo>
                      <a:pt x="1833" y="888"/>
                      <a:pt x="1903" y="780"/>
                      <a:pt x="1962" y="673"/>
                    </a:cubicBezTo>
                    <a:lnTo>
                      <a:pt x="2145" y="350"/>
                    </a:lnTo>
                    <a:cubicBezTo>
                      <a:pt x="2172" y="313"/>
                      <a:pt x="2183" y="264"/>
                      <a:pt x="2204" y="216"/>
                    </a:cubicBezTo>
                    <a:cubicBezTo>
                      <a:pt x="2210" y="194"/>
                      <a:pt x="2226" y="178"/>
                      <a:pt x="2231" y="151"/>
                    </a:cubicBezTo>
                    <a:lnTo>
                      <a:pt x="2237" y="13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2"/>
              <p:cNvSpPr/>
              <p:nvPr/>
            </p:nvSpPr>
            <p:spPr>
              <a:xfrm>
                <a:off x="1836625" y="838075"/>
                <a:ext cx="103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00" extrusionOk="0">
                    <a:moveTo>
                      <a:pt x="331" y="1"/>
                    </a:moveTo>
                    <a:cubicBezTo>
                      <a:pt x="308" y="1"/>
                      <a:pt x="283" y="7"/>
                      <a:pt x="258" y="20"/>
                    </a:cubicBezTo>
                    <a:cubicBezTo>
                      <a:pt x="178" y="68"/>
                      <a:pt x="92" y="111"/>
                      <a:pt x="33" y="192"/>
                    </a:cubicBezTo>
                    <a:cubicBezTo>
                      <a:pt x="27" y="208"/>
                      <a:pt x="16" y="219"/>
                      <a:pt x="16" y="229"/>
                    </a:cubicBezTo>
                    <a:lnTo>
                      <a:pt x="16" y="240"/>
                    </a:lnTo>
                    <a:lnTo>
                      <a:pt x="0" y="299"/>
                    </a:lnTo>
                    <a:lnTo>
                      <a:pt x="59" y="289"/>
                    </a:lnTo>
                    <a:cubicBezTo>
                      <a:pt x="151" y="262"/>
                      <a:pt x="301" y="186"/>
                      <a:pt x="403" y="106"/>
                    </a:cubicBezTo>
                    <a:cubicBezTo>
                      <a:pt x="414" y="95"/>
                      <a:pt x="414" y="74"/>
                      <a:pt x="414" y="57"/>
                    </a:cubicBezTo>
                    <a:lnTo>
                      <a:pt x="414" y="47"/>
                    </a:lnTo>
                    <a:lnTo>
                      <a:pt x="403" y="30"/>
                    </a:lnTo>
                    <a:cubicBezTo>
                      <a:pt x="383" y="10"/>
                      <a:pt x="358" y="1"/>
                      <a:pt x="3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2"/>
              <p:cNvSpPr/>
              <p:nvPr/>
            </p:nvSpPr>
            <p:spPr>
              <a:xfrm>
                <a:off x="1838775" y="840825"/>
                <a:ext cx="114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3" extrusionOk="0">
                    <a:moveTo>
                      <a:pt x="385" y="1"/>
                    </a:moveTo>
                    <a:cubicBezTo>
                      <a:pt x="360" y="1"/>
                      <a:pt x="340" y="13"/>
                      <a:pt x="323" y="23"/>
                    </a:cubicBezTo>
                    <a:lnTo>
                      <a:pt x="301" y="23"/>
                    </a:lnTo>
                    <a:cubicBezTo>
                      <a:pt x="172" y="82"/>
                      <a:pt x="135" y="119"/>
                      <a:pt x="76" y="205"/>
                    </a:cubicBezTo>
                    <a:lnTo>
                      <a:pt x="0" y="313"/>
                    </a:lnTo>
                    <a:lnTo>
                      <a:pt x="113" y="259"/>
                    </a:lnTo>
                    <a:cubicBezTo>
                      <a:pt x="145" y="243"/>
                      <a:pt x="172" y="232"/>
                      <a:pt x="210" y="216"/>
                    </a:cubicBezTo>
                    <a:cubicBezTo>
                      <a:pt x="291" y="184"/>
                      <a:pt x="360" y="152"/>
                      <a:pt x="436" y="98"/>
                    </a:cubicBezTo>
                    <a:cubicBezTo>
                      <a:pt x="457" y="82"/>
                      <a:pt x="452" y="66"/>
                      <a:pt x="452" y="50"/>
                    </a:cubicBezTo>
                    <a:lnTo>
                      <a:pt x="452" y="23"/>
                    </a:lnTo>
                    <a:lnTo>
                      <a:pt x="436" y="17"/>
                    </a:lnTo>
                    <a:cubicBezTo>
                      <a:pt x="417" y="5"/>
                      <a:pt x="401" y="1"/>
                      <a:pt x="38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2"/>
              <p:cNvSpPr/>
              <p:nvPr/>
            </p:nvSpPr>
            <p:spPr>
              <a:xfrm>
                <a:off x="1832850" y="836075"/>
                <a:ext cx="91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9" extrusionOk="0">
                    <a:moveTo>
                      <a:pt x="252" y="1"/>
                    </a:moveTo>
                    <a:cubicBezTo>
                      <a:pt x="241" y="1"/>
                      <a:pt x="230" y="5"/>
                      <a:pt x="216" y="14"/>
                    </a:cubicBezTo>
                    <a:cubicBezTo>
                      <a:pt x="167" y="46"/>
                      <a:pt x="124" y="84"/>
                      <a:pt x="76" y="121"/>
                    </a:cubicBezTo>
                    <a:cubicBezTo>
                      <a:pt x="60" y="132"/>
                      <a:pt x="54" y="137"/>
                      <a:pt x="49" y="154"/>
                    </a:cubicBezTo>
                    <a:cubicBezTo>
                      <a:pt x="49" y="159"/>
                      <a:pt x="44" y="164"/>
                      <a:pt x="44" y="164"/>
                    </a:cubicBezTo>
                    <a:lnTo>
                      <a:pt x="1" y="229"/>
                    </a:lnTo>
                    <a:lnTo>
                      <a:pt x="76" y="213"/>
                    </a:lnTo>
                    <a:cubicBezTo>
                      <a:pt x="210" y="207"/>
                      <a:pt x="237" y="186"/>
                      <a:pt x="339" y="100"/>
                    </a:cubicBezTo>
                    <a:lnTo>
                      <a:pt x="366" y="73"/>
                    </a:lnTo>
                    <a:lnTo>
                      <a:pt x="329" y="46"/>
                    </a:lnTo>
                    <a:cubicBezTo>
                      <a:pt x="293" y="17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2" name="Google Shape;1022;p22"/>
            <p:cNvSpPr/>
            <p:nvPr/>
          </p:nvSpPr>
          <p:spPr>
            <a:xfrm>
              <a:off x="7860593" y="865050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22"/>
            <p:cNvGrpSpPr/>
            <p:nvPr/>
          </p:nvGrpSpPr>
          <p:grpSpPr>
            <a:xfrm>
              <a:off x="8512739" y="1732507"/>
              <a:ext cx="452217" cy="155323"/>
              <a:chOff x="1538650" y="1788750"/>
              <a:chExt cx="184150" cy="63250"/>
            </a:xfrm>
          </p:grpSpPr>
          <p:sp>
            <p:nvSpPr>
              <p:cNvPr id="1024" name="Google Shape;1024;p22"/>
              <p:cNvSpPr/>
              <p:nvPr/>
            </p:nvSpPr>
            <p:spPr>
              <a:xfrm>
                <a:off x="1538650" y="1788750"/>
                <a:ext cx="162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2004" extrusionOk="0">
                    <a:moveTo>
                      <a:pt x="6428" y="0"/>
                    </a:moveTo>
                    <a:cubicBezTo>
                      <a:pt x="6409" y="0"/>
                      <a:pt x="6390" y="6"/>
                      <a:pt x="6371" y="8"/>
                    </a:cubicBezTo>
                    <a:lnTo>
                      <a:pt x="6366" y="8"/>
                    </a:lnTo>
                    <a:cubicBezTo>
                      <a:pt x="6280" y="30"/>
                      <a:pt x="6183" y="52"/>
                      <a:pt x="6091" y="78"/>
                    </a:cubicBezTo>
                    <a:lnTo>
                      <a:pt x="5446" y="256"/>
                    </a:lnTo>
                    <a:cubicBezTo>
                      <a:pt x="5290" y="299"/>
                      <a:pt x="5134" y="347"/>
                      <a:pt x="4984" y="385"/>
                    </a:cubicBezTo>
                    <a:lnTo>
                      <a:pt x="4866" y="417"/>
                    </a:lnTo>
                    <a:cubicBezTo>
                      <a:pt x="4194" y="605"/>
                      <a:pt x="3505" y="793"/>
                      <a:pt x="2823" y="1008"/>
                    </a:cubicBezTo>
                    <a:cubicBezTo>
                      <a:pt x="2538" y="1100"/>
                      <a:pt x="2247" y="1191"/>
                      <a:pt x="1957" y="1277"/>
                    </a:cubicBezTo>
                    <a:cubicBezTo>
                      <a:pt x="1688" y="1369"/>
                      <a:pt x="1414" y="1449"/>
                      <a:pt x="1145" y="1535"/>
                    </a:cubicBezTo>
                    <a:cubicBezTo>
                      <a:pt x="989" y="1584"/>
                      <a:pt x="839" y="1627"/>
                      <a:pt x="688" y="1675"/>
                    </a:cubicBezTo>
                    <a:cubicBezTo>
                      <a:pt x="511" y="1729"/>
                      <a:pt x="344" y="1783"/>
                      <a:pt x="167" y="1836"/>
                    </a:cubicBezTo>
                    <a:cubicBezTo>
                      <a:pt x="161" y="1836"/>
                      <a:pt x="151" y="1842"/>
                      <a:pt x="145" y="1842"/>
                    </a:cubicBezTo>
                    <a:cubicBezTo>
                      <a:pt x="97" y="1858"/>
                      <a:pt x="48" y="1869"/>
                      <a:pt x="16" y="1912"/>
                    </a:cubicBezTo>
                    <a:lnTo>
                      <a:pt x="0" y="1928"/>
                    </a:lnTo>
                    <a:lnTo>
                      <a:pt x="16" y="1949"/>
                    </a:lnTo>
                    <a:cubicBezTo>
                      <a:pt x="43" y="1992"/>
                      <a:pt x="75" y="2003"/>
                      <a:pt x="102" y="2003"/>
                    </a:cubicBezTo>
                    <a:cubicBezTo>
                      <a:pt x="118" y="2003"/>
                      <a:pt x="134" y="2003"/>
                      <a:pt x="145" y="1998"/>
                    </a:cubicBezTo>
                    <a:lnTo>
                      <a:pt x="188" y="1992"/>
                    </a:lnTo>
                    <a:cubicBezTo>
                      <a:pt x="263" y="1976"/>
                      <a:pt x="339" y="1965"/>
                      <a:pt x="414" y="1944"/>
                    </a:cubicBezTo>
                    <a:lnTo>
                      <a:pt x="629" y="1885"/>
                    </a:lnTo>
                    <a:cubicBezTo>
                      <a:pt x="1005" y="1783"/>
                      <a:pt x="1392" y="1675"/>
                      <a:pt x="1774" y="1568"/>
                    </a:cubicBezTo>
                    <a:cubicBezTo>
                      <a:pt x="2151" y="1460"/>
                      <a:pt x="2521" y="1353"/>
                      <a:pt x="2892" y="1245"/>
                    </a:cubicBezTo>
                    <a:cubicBezTo>
                      <a:pt x="3194" y="1132"/>
                      <a:pt x="3495" y="1046"/>
                      <a:pt x="3806" y="955"/>
                    </a:cubicBezTo>
                    <a:cubicBezTo>
                      <a:pt x="3978" y="901"/>
                      <a:pt x="4161" y="858"/>
                      <a:pt x="4339" y="810"/>
                    </a:cubicBezTo>
                    <a:cubicBezTo>
                      <a:pt x="4645" y="729"/>
                      <a:pt x="4968" y="643"/>
                      <a:pt x="5280" y="541"/>
                    </a:cubicBezTo>
                    <a:cubicBezTo>
                      <a:pt x="5376" y="508"/>
                      <a:pt x="5478" y="471"/>
                      <a:pt x="5575" y="444"/>
                    </a:cubicBezTo>
                    <a:lnTo>
                      <a:pt x="6177" y="245"/>
                    </a:lnTo>
                    <a:cubicBezTo>
                      <a:pt x="6253" y="218"/>
                      <a:pt x="6317" y="186"/>
                      <a:pt x="6387" y="159"/>
                    </a:cubicBezTo>
                    <a:cubicBezTo>
                      <a:pt x="6409" y="148"/>
                      <a:pt x="6425" y="138"/>
                      <a:pt x="6446" y="132"/>
                    </a:cubicBezTo>
                    <a:cubicBezTo>
                      <a:pt x="6495" y="111"/>
                      <a:pt x="6505" y="78"/>
                      <a:pt x="6495" y="35"/>
                    </a:cubicBezTo>
                    <a:lnTo>
                      <a:pt x="6495" y="30"/>
                    </a:lnTo>
                    <a:lnTo>
                      <a:pt x="6489" y="25"/>
                    </a:lnTo>
                    <a:cubicBezTo>
                      <a:pt x="6468" y="6"/>
                      <a:pt x="6448" y="0"/>
                      <a:pt x="642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2"/>
              <p:cNvSpPr/>
              <p:nvPr/>
            </p:nvSpPr>
            <p:spPr>
              <a:xfrm>
                <a:off x="1603825" y="1813150"/>
                <a:ext cx="1138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1049" extrusionOk="0">
                    <a:moveTo>
                      <a:pt x="4409" y="0"/>
                    </a:moveTo>
                    <a:lnTo>
                      <a:pt x="4328" y="6"/>
                    </a:lnTo>
                    <a:cubicBezTo>
                      <a:pt x="4237" y="16"/>
                      <a:pt x="4140" y="27"/>
                      <a:pt x="4049" y="43"/>
                    </a:cubicBezTo>
                    <a:cubicBezTo>
                      <a:pt x="3737" y="97"/>
                      <a:pt x="3425" y="156"/>
                      <a:pt x="3070" y="221"/>
                    </a:cubicBezTo>
                    <a:lnTo>
                      <a:pt x="2974" y="242"/>
                    </a:lnTo>
                    <a:cubicBezTo>
                      <a:pt x="2678" y="296"/>
                      <a:pt x="2366" y="355"/>
                      <a:pt x="2065" y="425"/>
                    </a:cubicBezTo>
                    <a:cubicBezTo>
                      <a:pt x="1694" y="506"/>
                      <a:pt x="1307" y="592"/>
                      <a:pt x="834" y="705"/>
                    </a:cubicBezTo>
                    <a:cubicBezTo>
                      <a:pt x="667" y="748"/>
                      <a:pt x="501" y="796"/>
                      <a:pt x="339" y="839"/>
                    </a:cubicBezTo>
                    <a:cubicBezTo>
                      <a:pt x="280" y="855"/>
                      <a:pt x="226" y="877"/>
                      <a:pt x="162" y="887"/>
                    </a:cubicBezTo>
                    <a:lnTo>
                      <a:pt x="151" y="893"/>
                    </a:lnTo>
                    <a:cubicBezTo>
                      <a:pt x="108" y="909"/>
                      <a:pt x="70" y="914"/>
                      <a:pt x="27" y="946"/>
                    </a:cubicBezTo>
                    <a:lnTo>
                      <a:pt x="1" y="973"/>
                    </a:lnTo>
                    <a:lnTo>
                      <a:pt x="44" y="1011"/>
                    </a:lnTo>
                    <a:cubicBezTo>
                      <a:pt x="76" y="1038"/>
                      <a:pt x="92" y="1049"/>
                      <a:pt x="108" y="1049"/>
                    </a:cubicBezTo>
                    <a:lnTo>
                      <a:pt x="124" y="1049"/>
                    </a:lnTo>
                    <a:lnTo>
                      <a:pt x="156" y="1043"/>
                    </a:lnTo>
                    <a:lnTo>
                      <a:pt x="296" y="1022"/>
                    </a:lnTo>
                    <a:cubicBezTo>
                      <a:pt x="452" y="989"/>
                      <a:pt x="608" y="963"/>
                      <a:pt x="764" y="930"/>
                    </a:cubicBezTo>
                    <a:cubicBezTo>
                      <a:pt x="941" y="893"/>
                      <a:pt x="1119" y="855"/>
                      <a:pt x="1302" y="823"/>
                    </a:cubicBezTo>
                    <a:lnTo>
                      <a:pt x="1554" y="774"/>
                    </a:lnTo>
                    <a:cubicBezTo>
                      <a:pt x="2199" y="645"/>
                      <a:pt x="2866" y="516"/>
                      <a:pt x="3511" y="366"/>
                    </a:cubicBezTo>
                    <a:cubicBezTo>
                      <a:pt x="3759" y="301"/>
                      <a:pt x="4006" y="242"/>
                      <a:pt x="4248" y="178"/>
                    </a:cubicBezTo>
                    <a:lnTo>
                      <a:pt x="4474" y="113"/>
                    </a:lnTo>
                    <a:lnTo>
                      <a:pt x="4479" y="113"/>
                    </a:lnTo>
                    <a:cubicBezTo>
                      <a:pt x="4500" y="108"/>
                      <a:pt x="4554" y="102"/>
                      <a:pt x="4554" y="32"/>
                    </a:cubicBezTo>
                    <a:lnTo>
                      <a:pt x="455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2"/>
              <p:cNvSpPr/>
              <p:nvPr/>
            </p:nvSpPr>
            <p:spPr>
              <a:xfrm>
                <a:off x="1635825" y="1831825"/>
                <a:ext cx="869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807" extrusionOk="0">
                    <a:moveTo>
                      <a:pt x="3393" y="1"/>
                    </a:moveTo>
                    <a:cubicBezTo>
                      <a:pt x="3339" y="6"/>
                      <a:pt x="3280" y="11"/>
                      <a:pt x="3226" y="22"/>
                    </a:cubicBezTo>
                    <a:cubicBezTo>
                      <a:pt x="3086" y="38"/>
                      <a:pt x="2936" y="54"/>
                      <a:pt x="2796" y="81"/>
                    </a:cubicBezTo>
                    <a:cubicBezTo>
                      <a:pt x="2446" y="135"/>
                      <a:pt x="2097" y="194"/>
                      <a:pt x="1758" y="264"/>
                    </a:cubicBezTo>
                    <a:cubicBezTo>
                      <a:pt x="1430" y="323"/>
                      <a:pt x="1134" y="377"/>
                      <a:pt x="839" y="452"/>
                    </a:cubicBezTo>
                    <a:cubicBezTo>
                      <a:pt x="672" y="490"/>
                      <a:pt x="505" y="538"/>
                      <a:pt x="344" y="592"/>
                    </a:cubicBezTo>
                    <a:cubicBezTo>
                      <a:pt x="296" y="603"/>
                      <a:pt x="247" y="619"/>
                      <a:pt x="199" y="640"/>
                    </a:cubicBezTo>
                    <a:cubicBezTo>
                      <a:pt x="145" y="651"/>
                      <a:pt x="91" y="673"/>
                      <a:pt x="32" y="737"/>
                    </a:cubicBezTo>
                    <a:lnTo>
                      <a:pt x="0" y="780"/>
                    </a:lnTo>
                    <a:lnTo>
                      <a:pt x="54" y="791"/>
                    </a:lnTo>
                    <a:cubicBezTo>
                      <a:pt x="65" y="791"/>
                      <a:pt x="81" y="802"/>
                      <a:pt x="86" y="802"/>
                    </a:cubicBezTo>
                    <a:cubicBezTo>
                      <a:pt x="108" y="807"/>
                      <a:pt x="118" y="807"/>
                      <a:pt x="134" y="807"/>
                    </a:cubicBezTo>
                    <a:lnTo>
                      <a:pt x="140" y="807"/>
                    </a:lnTo>
                    <a:cubicBezTo>
                      <a:pt x="221" y="802"/>
                      <a:pt x="296" y="785"/>
                      <a:pt x="371" y="780"/>
                    </a:cubicBezTo>
                    <a:cubicBezTo>
                      <a:pt x="457" y="764"/>
                      <a:pt x="538" y="753"/>
                      <a:pt x="624" y="737"/>
                    </a:cubicBezTo>
                    <a:cubicBezTo>
                      <a:pt x="844" y="705"/>
                      <a:pt x="1075" y="673"/>
                      <a:pt x="1301" y="630"/>
                    </a:cubicBezTo>
                    <a:cubicBezTo>
                      <a:pt x="1677" y="565"/>
                      <a:pt x="2065" y="484"/>
                      <a:pt x="2441" y="404"/>
                    </a:cubicBezTo>
                    <a:lnTo>
                      <a:pt x="2495" y="388"/>
                    </a:lnTo>
                    <a:cubicBezTo>
                      <a:pt x="2742" y="334"/>
                      <a:pt x="2979" y="291"/>
                      <a:pt x="3210" y="210"/>
                    </a:cubicBezTo>
                    <a:cubicBezTo>
                      <a:pt x="3280" y="183"/>
                      <a:pt x="3355" y="146"/>
                      <a:pt x="3414" y="119"/>
                    </a:cubicBezTo>
                    <a:cubicBezTo>
                      <a:pt x="3425" y="113"/>
                      <a:pt x="3479" y="87"/>
                      <a:pt x="3468" y="33"/>
                    </a:cubicBezTo>
                    <a:lnTo>
                      <a:pt x="3446" y="11"/>
                    </a:lnTo>
                    <a:lnTo>
                      <a:pt x="3425" y="6"/>
                    </a:lnTo>
                    <a:cubicBezTo>
                      <a:pt x="3419" y="6"/>
                      <a:pt x="3409" y="1"/>
                      <a:pt x="339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" name="Google Shape;1027;p22"/>
            <p:cNvSpPr/>
            <p:nvPr/>
          </p:nvSpPr>
          <p:spPr>
            <a:xfrm>
              <a:off x="221700" y="4247053"/>
              <a:ext cx="166497" cy="193525"/>
            </a:xfrm>
            <a:custGeom>
              <a:avLst/>
              <a:gdLst/>
              <a:ahLst/>
              <a:cxnLst/>
              <a:rect l="l" t="t" r="r" b="b"/>
              <a:pathLst>
                <a:path w="2926" h="3401" extrusionOk="0">
                  <a:moveTo>
                    <a:pt x="1533" y="1175"/>
                  </a:moveTo>
                  <a:cubicBezTo>
                    <a:pt x="1571" y="1175"/>
                    <a:pt x="1608" y="1191"/>
                    <a:pt x="1641" y="1207"/>
                  </a:cubicBezTo>
                  <a:cubicBezTo>
                    <a:pt x="1797" y="1304"/>
                    <a:pt x="1883" y="1422"/>
                    <a:pt x="1910" y="1573"/>
                  </a:cubicBezTo>
                  <a:cubicBezTo>
                    <a:pt x="1936" y="1707"/>
                    <a:pt x="1958" y="1852"/>
                    <a:pt x="1926" y="2008"/>
                  </a:cubicBezTo>
                  <a:cubicBezTo>
                    <a:pt x="1813" y="2083"/>
                    <a:pt x="1684" y="2132"/>
                    <a:pt x="1517" y="2143"/>
                  </a:cubicBezTo>
                  <a:cubicBezTo>
                    <a:pt x="1503" y="2145"/>
                    <a:pt x="1489" y="2146"/>
                    <a:pt x="1475" y="2146"/>
                  </a:cubicBezTo>
                  <a:cubicBezTo>
                    <a:pt x="1391" y="2146"/>
                    <a:pt x="1316" y="2104"/>
                    <a:pt x="1238" y="2035"/>
                  </a:cubicBezTo>
                  <a:cubicBezTo>
                    <a:pt x="1044" y="1852"/>
                    <a:pt x="1022" y="1626"/>
                    <a:pt x="1178" y="1406"/>
                  </a:cubicBezTo>
                  <a:cubicBezTo>
                    <a:pt x="1238" y="1325"/>
                    <a:pt x="1318" y="1256"/>
                    <a:pt x="1447" y="1196"/>
                  </a:cubicBezTo>
                  <a:cubicBezTo>
                    <a:pt x="1479" y="1180"/>
                    <a:pt x="1506" y="1175"/>
                    <a:pt x="1533" y="1175"/>
                  </a:cubicBezTo>
                  <a:close/>
                  <a:moveTo>
                    <a:pt x="2704" y="1"/>
                  </a:moveTo>
                  <a:cubicBezTo>
                    <a:pt x="2692" y="1"/>
                    <a:pt x="2682" y="5"/>
                    <a:pt x="2673" y="14"/>
                  </a:cubicBezTo>
                  <a:cubicBezTo>
                    <a:pt x="2651" y="24"/>
                    <a:pt x="2625" y="62"/>
                    <a:pt x="2630" y="89"/>
                  </a:cubicBezTo>
                  <a:cubicBezTo>
                    <a:pt x="2635" y="175"/>
                    <a:pt x="2651" y="261"/>
                    <a:pt x="2657" y="342"/>
                  </a:cubicBezTo>
                  <a:cubicBezTo>
                    <a:pt x="2705" y="691"/>
                    <a:pt x="2651" y="1040"/>
                    <a:pt x="2490" y="1395"/>
                  </a:cubicBezTo>
                  <a:cubicBezTo>
                    <a:pt x="2420" y="1546"/>
                    <a:pt x="2334" y="1664"/>
                    <a:pt x="2221" y="1782"/>
                  </a:cubicBezTo>
                  <a:lnTo>
                    <a:pt x="2221" y="1772"/>
                  </a:lnTo>
                  <a:cubicBezTo>
                    <a:pt x="2221" y="1745"/>
                    <a:pt x="2216" y="1729"/>
                    <a:pt x="2216" y="1702"/>
                  </a:cubicBezTo>
                  <a:cubicBezTo>
                    <a:pt x="2205" y="1648"/>
                    <a:pt x="2200" y="1600"/>
                    <a:pt x="2195" y="1546"/>
                  </a:cubicBezTo>
                  <a:cubicBezTo>
                    <a:pt x="2173" y="1438"/>
                    <a:pt x="2119" y="1336"/>
                    <a:pt x="2028" y="1250"/>
                  </a:cubicBezTo>
                  <a:cubicBezTo>
                    <a:pt x="1883" y="1121"/>
                    <a:pt x="1711" y="1046"/>
                    <a:pt x="1496" y="1035"/>
                  </a:cubicBezTo>
                  <a:cubicBezTo>
                    <a:pt x="1471" y="1033"/>
                    <a:pt x="1447" y="1032"/>
                    <a:pt x="1424" y="1032"/>
                  </a:cubicBezTo>
                  <a:cubicBezTo>
                    <a:pt x="1212" y="1032"/>
                    <a:pt x="1028" y="1118"/>
                    <a:pt x="883" y="1288"/>
                  </a:cubicBezTo>
                  <a:cubicBezTo>
                    <a:pt x="668" y="1530"/>
                    <a:pt x="673" y="1836"/>
                    <a:pt x="899" y="2057"/>
                  </a:cubicBezTo>
                  <a:cubicBezTo>
                    <a:pt x="926" y="2083"/>
                    <a:pt x="963" y="2116"/>
                    <a:pt x="1012" y="2143"/>
                  </a:cubicBezTo>
                  <a:cubicBezTo>
                    <a:pt x="1184" y="2250"/>
                    <a:pt x="1388" y="2309"/>
                    <a:pt x="1614" y="2309"/>
                  </a:cubicBezTo>
                  <a:cubicBezTo>
                    <a:pt x="1678" y="2309"/>
                    <a:pt x="1738" y="2304"/>
                    <a:pt x="1802" y="2304"/>
                  </a:cubicBezTo>
                  <a:cubicBezTo>
                    <a:pt x="1818" y="2304"/>
                    <a:pt x="1840" y="2304"/>
                    <a:pt x="1850" y="2299"/>
                  </a:cubicBezTo>
                  <a:lnTo>
                    <a:pt x="1850" y="2299"/>
                  </a:lnTo>
                  <a:lnTo>
                    <a:pt x="1829" y="2336"/>
                  </a:lnTo>
                  <a:cubicBezTo>
                    <a:pt x="1802" y="2385"/>
                    <a:pt x="1775" y="2433"/>
                    <a:pt x="1743" y="2476"/>
                  </a:cubicBezTo>
                  <a:cubicBezTo>
                    <a:pt x="1608" y="2659"/>
                    <a:pt x="1442" y="2809"/>
                    <a:pt x="1232" y="2928"/>
                  </a:cubicBezTo>
                  <a:cubicBezTo>
                    <a:pt x="979" y="3078"/>
                    <a:pt x="738" y="3164"/>
                    <a:pt x="479" y="3207"/>
                  </a:cubicBezTo>
                  <a:cubicBezTo>
                    <a:pt x="388" y="3218"/>
                    <a:pt x="297" y="3239"/>
                    <a:pt x="211" y="3250"/>
                  </a:cubicBezTo>
                  <a:cubicBezTo>
                    <a:pt x="162" y="3261"/>
                    <a:pt x="108" y="3272"/>
                    <a:pt x="55" y="3325"/>
                  </a:cubicBezTo>
                  <a:lnTo>
                    <a:pt x="1" y="3379"/>
                  </a:lnTo>
                  <a:lnTo>
                    <a:pt x="76" y="3385"/>
                  </a:lnTo>
                  <a:cubicBezTo>
                    <a:pt x="98" y="3385"/>
                    <a:pt x="119" y="3385"/>
                    <a:pt x="135" y="3395"/>
                  </a:cubicBezTo>
                  <a:cubicBezTo>
                    <a:pt x="173" y="3395"/>
                    <a:pt x="205" y="3401"/>
                    <a:pt x="232" y="3401"/>
                  </a:cubicBezTo>
                  <a:lnTo>
                    <a:pt x="238" y="3401"/>
                  </a:lnTo>
                  <a:cubicBezTo>
                    <a:pt x="522" y="3401"/>
                    <a:pt x="791" y="3352"/>
                    <a:pt x="1044" y="3261"/>
                  </a:cubicBezTo>
                  <a:cubicBezTo>
                    <a:pt x="1393" y="3126"/>
                    <a:pt x="1668" y="2949"/>
                    <a:pt x="1883" y="2712"/>
                  </a:cubicBezTo>
                  <a:cubicBezTo>
                    <a:pt x="1990" y="2600"/>
                    <a:pt x="2114" y="2444"/>
                    <a:pt x="2168" y="2245"/>
                  </a:cubicBezTo>
                  <a:cubicBezTo>
                    <a:pt x="2189" y="2175"/>
                    <a:pt x="2216" y="2132"/>
                    <a:pt x="2281" y="2083"/>
                  </a:cubicBezTo>
                  <a:cubicBezTo>
                    <a:pt x="2528" y="1901"/>
                    <a:pt x="2700" y="1653"/>
                    <a:pt x="2791" y="1352"/>
                  </a:cubicBezTo>
                  <a:cubicBezTo>
                    <a:pt x="2915" y="954"/>
                    <a:pt x="2926" y="562"/>
                    <a:pt x="2834" y="196"/>
                  </a:cubicBezTo>
                  <a:cubicBezTo>
                    <a:pt x="2818" y="143"/>
                    <a:pt x="2797" y="100"/>
                    <a:pt x="2781" y="46"/>
                  </a:cubicBezTo>
                  <a:cubicBezTo>
                    <a:pt x="2770" y="24"/>
                    <a:pt x="2754" y="14"/>
                    <a:pt x="2732" y="8"/>
                  </a:cubicBezTo>
                  <a:cubicBezTo>
                    <a:pt x="2722" y="3"/>
                    <a:pt x="2713" y="1"/>
                    <a:pt x="2704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 flipH="1">
              <a:off x="657525" y="4373288"/>
              <a:ext cx="321228" cy="528472"/>
            </a:xfrm>
            <a:custGeom>
              <a:avLst/>
              <a:gdLst/>
              <a:ahLst/>
              <a:cxnLst/>
              <a:rect l="l" t="t" r="r" b="b"/>
              <a:pathLst>
                <a:path w="4619" h="7599" extrusionOk="0">
                  <a:moveTo>
                    <a:pt x="4173" y="98"/>
                  </a:moveTo>
                  <a:cubicBezTo>
                    <a:pt x="4178" y="98"/>
                    <a:pt x="4189" y="98"/>
                    <a:pt x="4200" y="104"/>
                  </a:cubicBezTo>
                  <a:cubicBezTo>
                    <a:pt x="4210" y="120"/>
                    <a:pt x="4232" y="125"/>
                    <a:pt x="4253" y="131"/>
                  </a:cubicBezTo>
                  <a:cubicBezTo>
                    <a:pt x="4205" y="157"/>
                    <a:pt x="4146" y="174"/>
                    <a:pt x="4076" y="174"/>
                  </a:cubicBezTo>
                  <a:cubicBezTo>
                    <a:pt x="4081" y="152"/>
                    <a:pt x="4103" y="141"/>
                    <a:pt x="4124" y="120"/>
                  </a:cubicBezTo>
                  <a:cubicBezTo>
                    <a:pt x="4146" y="104"/>
                    <a:pt x="4157" y="98"/>
                    <a:pt x="4173" y="98"/>
                  </a:cubicBezTo>
                  <a:close/>
                  <a:moveTo>
                    <a:pt x="4334" y="254"/>
                  </a:moveTo>
                  <a:cubicBezTo>
                    <a:pt x="4318" y="260"/>
                    <a:pt x="4302" y="265"/>
                    <a:pt x="4291" y="265"/>
                  </a:cubicBezTo>
                  <a:cubicBezTo>
                    <a:pt x="4210" y="287"/>
                    <a:pt x="4130" y="313"/>
                    <a:pt x="4044" y="340"/>
                  </a:cubicBezTo>
                  <a:lnTo>
                    <a:pt x="3995" y="356"/>
                  </a:lnTo>
                  <a:lnTo>
                    <a:pt x="3995" y="356"/>
                  </a:lnTo>
                  <a:lnTo>
                    <a:pt x="4017" y="313"/>
                  </a:lnTo>
                  <a:cubicBezTo>
                    <a:pt x="4049" y="308"/>
                    <a:pt x="4081" y="303"/>
                    <a:pt x="4108" y="292"/>
                  </a:cubicBezTo>
                  <a:cubicBezTo>
                    <a:pt x="4184" y="281"/>
                    <a:pt x="4253" y="260"/>
                    <a:pt x="4334" y="254"/>
                  </a:cubicBezTo>
                  <a:close/>
                  <a:moveTo>
                    <a:pt x="4135" y="453"/>
                  </a:moveTo>
                  <a:cubicBezTo>
                    <a:pt x="4081" y="469"/>
                    <a:pt x="4028" y="480"/>
                    <a:pt x="3968" y="502"/>
                  </a:cubicBezTo>
                  <a:lnTo>
                    <a:pt x="3936" y="507"/>
                  </a:lnTo>
                  <a:lnTo>
                    <a:pt x="3947" y="475"/>
                  </a:lnTo>
                  <a:cubicBezTo>
                    <a:pt x="3963" y="475"/>
                    <a:pt x="3985" y="469"/>
                    <a:pt x="3995" y="469"/>
                  </a:cubicBezTo>
                  <a:cubicBezTo>
                    <a:pt x="4044" y="459"/>
                    <a:pt x="4092" y="453"/>
                    <a:pt x="4135" y="453"/>
                  </a:cubicBezTo>
                  <a:close/>
                  <a:moveTo>
                    <a:pt x="4184" y="571"/>
                  </a:moveTo>
                  <a:lnTo>
                    <a:pt x="3942" y="631"/>
                  </a:lnTo>
                  <a:lnTo>
                    <a:pt x="3882" y="641"/>
                  </a:lnTo>
                  <a:cubicBezTo>
                    <a:pt x="3882" y="636"/>
                    <a:pt x="3888" y="631"/>
                    <a:pt x="3893" y="631"/>
                  </a:cubicBezTo>
                  <a:cubicBezTo>
                    <a:pt x="3920" y="625"/>
                    <a:pt x="3947" y="614"/>
                    <a:pt x="3985" y="609"/>
                  </a:cubicBezTo>
                  <a:lnTo>
                    <a:pt x="4184" y="571"/>
                  </a:lnTo>
                  <a:close/>
                  <a:moveTo>
                    <a:pt x="4124" y="738"/>
                  </a:moveTo>
                  <a:lnTo>
                    <a:pt x="4124" y="738"/>
                  </a:lnTo>
                  <a:cubicBezTo>
                    <a:pt x="4028" y="765"/>
                    <a:pt x="3936" y="792"/>
                    <a:pt x="3834" y="819"/>
                  </a:cubicBezTo>
                  <a:lnTo>
                    <a:pt x="3807" y="830"/>
                  </a:lnTo>
                  <a:cubicBezTo>
                    <a:pt x="3813" y="824"/>
                    <a:pt x="3813" y="813"/>
                    <a:pt x="3813" y="803"/>
                  </a:cubicBezTo>
                  <a:cubicBezTo>
                    <a:pt x="3818" y="792"/>
                    <a:pt x="3829" y="776"/>
                    <a:pt x="3850" y="776"/>
                  </a:cubicBezTo>
                  <a:cubicBezTo>
                    <a:pt x="3942" y="765"/>
                    <a:pt x="4028" y="749"/>
                    <a:pt x="4124" y="738"/>
                  </a:cubicBezTo>
                  <a:close/>
                  <a:moveTo>
                    <a:pt x="3823" y="1039"/>
                  </a:moveTo>
                  <a:cubicBezTo>
                    <a:pt x="3780" y="1055"/>
                    <a:pt x="3743" y="1061"/>
                    <a:pt x="3700" y="1109"/>
                  </a:cubicBezTo>
                  <a:lnTo>
                    <a:pt x="3694" y="1114"/>
                  </a:lnTo>
                  <a:lnTo>
                    <a:pt x="3689" y="1114"/>
                  </a:lnTo>
                  <a:cubicBezTo>
                    <a:pt x="3700" y="1061"/>
                    <a:pt x="3700" y="1061"/>
                    <a:pt x="3748" y="1055"/>
                  </a:cubicBezTo>
                  <a:cubicBezTo>
                    <a:pt x="3775" y="1045"/>
                    <a:pt x="3796" y="1045"/>
                    <a:pt x="3823" y="1039"/>
                  </a:cubicBezTo>
                  <a:close/>
                  <a:moveTo>
                    <a:pt x="3049" y="1061"/>
                  </a:moveTo>
                  <a:cubicBezTo>
                    <a:pt x="3071" y="1066"/>
                    <a:pt x="3087" y="1071"/>
                    <a:pt x="3103" y="1082"/>
                  </a:cubicBezTo>
                  <a:cubicBezTo>
                    <a:pt x="3511" y="1244"/>
                    <a:pt x="3931" y="1405"/>
                    <a:pt x="4339" y="1566"/>
                  </a:cubicBezTo>
                  <a:cubicBezTo>
                    <a:pt x="4366" y="1577"/>
                    <a:pt x="4377" y="1582"/>
                    <a:pt x="4388" y="1598"/>
                  </a:cubicBezTo>
                  <a:cubicBezTo>
                    <a:pt x="4393" y="1604"/>
                    <a:pt x="4393" y="1620"/>
                    <a:pt x="4388" y="1647"/>
                  </a:cubicBezTo>
                  <a:cubicBezTo>
                    <a:pt x="4296" y="1846"/>
                    <a:pt x="4205" y="2061"/>
                    <a:pt x="4071" y="2254"/>
                  </a:cubicBezTo>
                  <a:cubicBezTo>
                    <a:pt x="4054" y="2270"/>
                    <a:pt x="4044" y="2292"/>
                    <a:pt x="4022" y="2303"/>
                  </a:cubicBezTo>
                  <a:cubicBezTo>
                    <a:pt x="4017" y="2303"/>
                    <a:pt x="4017" y="2308"/>
                    <a:pt x="4011" y="2308"/>
                  </a:cubicBezTo>
                  <a:cubicBezTo>
                    <a:pt x="3641" y="2147"/>
                    <a:pt x="3248" y="2028"/>
                    <a:pt x="2882" y="1905"/>
                  </a:cubicBezTo>
                  <a:cubicBezTo>
                    <a:pt x="2818" y="1889"/>
                    <a:pt x="2753" y="1867"/>
                    <a:pt x="2694" y="1846"/>
                  </a:cubicBezTo>
                  <a:cubicBezTo>
                    <a:pt x="2678" y="1808"/>
                    <a:pt x="2694" y="1781"/>
                    <a:pt x="2705" y="1754"/>
                  </a:cubicBezTo>
                  <a:lnTo>
                    <a:pt x="2952" y="1163"/>
                  </a:lnTo>
                  <a:cubicBezTo>
                    <a:pt x="2968" y="1120"/>
                    <a:pt x="3001" y="1093"/>
                    <a:pt x="3044" y="1061"/>
                  </a:cubicBezTo>
                  <a:close/>
                  <a:moveTo>
                    <a:pt x="2952" y="2141"/>
                  </a:moveTo>
                  <a:lnTo>
                    <a:pt x="3404" y="2303"/>
                  </a:lnTo>
                  <a:cubicBezTo>
                    <a:pt x="3345" y="2378"/>
                    <a:pt x="3275" y="2453"/>
                    <a:pt x="3216" y="2523"/>
                  </a:cubicBezTo>
                  <a:lnTo>
                    <a:pt x="2834" y="2959"/>
                  </a:lnTo>
                  <a:cubicBezTo>
                    <a:pt x="2641" y="3184"/>
                    <a:pt x="2436" y="3416"/>
                    <a:pt x="2243" y="3647"/>
                  </a:cubicBezTo>
                  <a:cubicBezTo>
                    <a:pt x="2049" y="3883"/>
                    <a:pt x="1845" y="4114"/>
                    <a:pt x="1651" y="4346"/>
                  </a:cubicBezTo>
                  <a:cubicBezTo>
                    <a:pt x="1490" y="4539"/>
                    <a:pt x="1329" y="4727"/>
                    <a:pt x="1167" y="4916"/>
                  </a:cubicBezTo>
                  <a:cubicBezTo>
                    <a:pt x="1033" y="5077"/>
                    <a:pt x="893" y="5238"/>
                    <a:pt x="759" y="5399"/>
                  </a:cubicBezTo>
                  <a:cubicBezTo>
                    <a:pt x="689" y="5475"/>
                    <a:pt x="624" y="5555"/>
                    <a:pt x="555" y="5636"/>
                  </a:cubicBezTo>
                  <a:cubicBezTo>
                    <a:pt x="533" y="5657"/>
                    <a:pt x="522" y="5679"/>
                    <a:pt x="501" y="5695"/>
                  </a:cubicBezTo>
                  <a:lnTo>
                    <a:pt x="495" y="5700"/>
                  </a:lnTo>
                  <a:cubicBezTo>
                    <a:pt x="474" y="5679"/>
                    <a:pt x="452" y="5641"/>
                    <a:pt x="436" y="5614"/>
                  </a:cubicBezTo>
                  <a:cubicBezTo>
                    <a:pt x="415" y="5588"/>
                    <a:pt x="399" y="5561"/>
                    <a:pt x="372" y="5534"/>
                  </a:cubicBezTo>
                  <a:cubicBezTo>
                    <a:pt x="399" y="5518"/>
                    <a:pt x="399" y="5507"/>
                    <a:pt x="409" y="5507"/>
                  </a:cubicBezTo>
                  <a:cubicBezTo>
                    <a:pt x="420" y="5480"/>
                    <a:pt x="442" y="5464"/>
                    <a:pt x="452" y="5437"/>
                  </a:cubicBezTo>
                  <a:lnTo>
                    <a:pt x="770" y="5018"/>
                  </a:lnTo>
                  <a:cubicBezTo>
                    <a:pt x="1141" y="4528"/>
                    <a:pt x="1517" y="4039"/>
                    <a:pt x="1893" y="3545"/>
                  </a:cubicBezTo>
                  <a:cubicBezTo>
                    <a:pt x="2028" y="3373"/>
                    <a:pt x="2157" y="3206"/>
                    <a:pt x="2291" y="3034"/>
                  </a:cubicBezTo>
                  <a:cubicBezTo>
                    <a:pt x="2409" y="2889"/>
                    <a:pt x="2522" y="2733"/>
                    <a:pt x="2641" y="2588"/>
                  </a:cubicBezTo>
                  <a:lnTo>
                    <a:pt x="2839" y="2303"/>
                  </a:lnTo>
                  <a:cubicBezTo>
                    <a:pt x="2872" y="2254"/>
                    <a:pt x="2899" y="2217"/>
                    <a:pt x="2936" y="2168"/>
                  </a:cubicBezTo>
                  <a:cubicBezTo>
                    <a:pt x="2942" y="2163"/>
                    <a:pt x="2947" y="2152"/>
                    <a:pt x="2952" y="2141"/>
                  </a:cubicBezTo>
                  <a:close/>
                  <a:moveTo>
                    <a:pt x="3517" y="2464"/>
                  </a:moveTo>
                  <a:cubicBezTo>
                    <a:pt x="3517" y="2598"/>
                    <a:pt x="3511" y="2738"/>
                    <a:pt x="3511" y="2873"/>
                  </a:cubicBezTo>
                  <a:cubicBezTo>
                    <a:pt x="3506" y="3222"/>
                    <a:pt x="3501" y="3582"/>
                    <a:pt x="3490" y="3937"/>
                  </a:cubicBezTo>
                  <a:cubicBezTo>
                    <a:pt x="3474" y="4668"/>
                    <a:pt x="3479" y="5329"/>
                    <a:pt x="3533" y="5953"/>
                  </a:cubicBezTo>
                  <a:cubicBezTo>
                    <a:pt x="3538" y="6018"/>
                    <a:pt x="3544" y="6082"/>
                    <a:pt x="3544" y="6147"/>
                  </a:cubicBezTo>
                  <a:cubicBezTo>
                    <a:pt x="3554" y="6206"/>
                    <a:pt x="3560" y="6265"/>
                    <a:pt x="3560" y="6329"/>
                  </a:cubicBezTo>
                  <a:lnTo>
                    <a:pt x="3560" y="6389"/>
                  </a:lnTo>
                  <a:lnTo>
                    <a:pt x="3560" y="6394"/>
                  </a:lnTo>
                  <a:cubicBezTo>
                    <a:pt x="3508" y="6410"/>
                    <a:pt x="3467" y="6423"/>
                    <a:pt x="3432" y="6423"/>
                  </a:cubicBezTo>
                  <a:cubicBezTo>
                    <a:pt x="3409" y="6423"/>
                    <a:pt x="3387" y="6417"/>
                    <a:pt x="3366" y="6405"/>
                  </a:cubicBezTo>
                  <a:cubicBezTo>
                    <a:pt x="3372" y="6061"/>
                    <a:pt x="3345" y="5711"/>
                    <a:pt x="3323" y="5373"/>
                  </a:cubicBezTo>
                  <a:cubicBezTo>
                    <a:pt x="3318" y="5233"/>
                    <a:pt x="3302" y="5093"/>
                    <a:pt x="3296" y="4953"/>
                  </a:cubicBezTo>
                  <a:cubicBezTo>
                    <a:pt x="3275" y="4636"/>
                    <a:pt x="3264" y="4313"/>
                    <a:pt x="3237" y="3985"/>
                  </a:cubicBezTo>
                  <a:cubicBezTo>
                    <a:pt x="3216" y="3695"/>
                    <a:pt x="3184" y="3394"/>
                    <a:pt x="3141" y="2996"/>
                  </a:cubicBezTo>
                  <a:cubicBezTo>
                    <a:pt x="3130" y="2942"/>
                    <a:pt x="3135" y="2910"/>
                    <a:pt x="3162" y="2883"/>
                  </a:cubicBezTo>
                  <a:cubicBezTo>
                    <a:pt x="3189" y="2846"/>
                    <a:pt x="3216" y="2819"/>
                    <a:pt x="3243" y="2787"/>
                  </a:cubicBezTo>
                  <a:cubicBezTo>
                    <a:pt x="3264" y="2760"/>
                    <a:pt x="3286" y="2738"/>
                    <a:pt x="3302" y="2722"/>
                  </a:cubicBezTo>
                  <a:cubicBezTo>
                    <a:pt x="3366" y="2647"/>
                    <a:pt x="3425" y="2577"/>
                    <a:pt x="3485" y="2507"/>
                  </a:cubicBezTo>
                  <a:lnTo>
                    <a:pt x="3517" y="2464"/>
                  </a:lnTo>
                  <a:close/>
                  <a:moveTo>
                    <a:pt x="4176" y="1"/>
                  </a:moveTo>
                  <a:cubicBezTo>
                    <a:pt x="4150" y="1"/>
                    <a:pt x="4124" y="3"/>
                    <a:pt x="4098" y="7"/>
                  </a:cubicBezTo>
                  <a:cubicBezTo>
                    <a:pt x="4017" y="12"/>
                    <a:pt x="3958" y="50"/>
                    <a:pt x="3915" y="114"/>
                  </a:cubicBezTo>
                  <a:cubicBezTo>
                    <a:pt x="3888" y="152"/>
                    <a:pt x="3866" y="184"/>
                    <a:pt x="3856" y="222"/>
                  </a:cubicBezTo>
                  <a:cubicBezTo>
                    <a:pt x="3813" y="319"/>
                    <a:pt x="3764" y="426"/>
                    <a:pt x="3727" y="528"/>
                  </a:cubicBezTo>
                  <a:cubicBezTo>
                    <a:pt x="3700" y="604"/>
                    <a:pt x="3667" y="679"/>
                    <a:pt x="3641" y="749"/>
                  </a:cubicBezTo>
                  <a:cubicBezTo>
                    <a:pt x="3603" y="830"/>
                    <a:pt x="3576" y="910"/>
                    <a:pt x="3544" y="991"/>
                  </a:cubicBezTo>
                  <a:cubicBezTo>
                    <a:pt x="3538" y="1007"/>
                    <a:pt x="3533" y="1028"/>
                    <a:pt x="3517" y="1039"/>
                  </a:cubicBezTo>
                  <a:lnTo>
                    <a:pt x="3517" y="1045"/>
                  </a:lnTo>
                  <a:lnTo>
                    <a:pt x="3361" y="1002"/>
                  </a:lnTo>
                  <a:cubicBezTo>
                    <a:pt x="3291" y="980"/>
                    <a:pt x="3216" y="953"/>
                    <a:pt x="3141" y="932"/>
                  </a:cubicBezTo>
                  <a:cubicBezTo>
                    <a:pt x="3103" y="918"/>
                    <a:pt x="3067" y="912"/>
                    <a:pt x="3031" y="912"/>
                  </a:cubicBezTo>
                  <a:cubicBezTo>
                    <a:pt x="2995" y="912"/>
                    <a:pt x="2960" y="918"/>
                    <a:pt x="2925" y="932"/>
                  </a:cubicBezTo>
                  <a:lnTo>
                    <a:pt x="2920" y="932"/>
                  </a:lnTo>
                  <a:lnTo>
                    <a:pt x="2904" y="953"/>
                  </a:lnTo>
                  <a:cubicBezTo>
                    <a:pt x="2899" y="959"/>
                    <a:pt x="2893" y="975"/>
                    <a:pt x="2888" y="980"/>
                  </a:cubicBezTo>
                  <a:cubicBezTo>
                    <a:pt x="2759" y="1222"/>
                    <a:pt x="2635" y="1469"/>
                    <a:pt x="2544" y="1711"/>
                  </a:cubicBezTo>
                  <a:cubicBezTo>
                    <a:pt x="2538" y="1733"/>
                    <a:pt x="2528" y="1744"/>
                    <a:pt x="2522" y="1765"/>
                  </a:cubicBezTo>
                  <a:cubicBezTo>
                    <a:pt x="2506" y="1851"/>
                    <a:pt x="2522" y="1916"/>
                    <a:pt x="2598" y="1964"/>
                  </a:cubicBezTo>
                  <a:cubicBezTo>
                    <a:pt x="2630" y="1985"/>
                    <a:pt x="2673" y="2007"/>
                    <a:pt x="2705" y="2028"/>
                  </a:cubicBezTo>
                  <a:lnTo>
                    <a:pt x="2737" y="2045"/>
                  </a:lnTo>
                  <a:cubicBezTo>
                    <a:pt x="2764" y="2061"/>
                    <a:pt x="2786" y="2066"/>
                    <a:pt x="2813" y="2082"/>
                  </a:cubicBezTo>
                  <a:cubicBezTo>
                    <a:pt x="2807" y="2088"/>
                    <a:pt x="2796" y="2098"/>
                    <a:pt x="2791" y="2109"/>
                  </a:cubicBezTo>
                  <a:cubicBezTo>
                    <a:pt x="2657" y="2276"/>
                    <a:pt x="2522" y="2442"/>
                    <a:pt x="2382" y="2609"/>
                  </a:cubicBezTo>
                  <a:cubicBezTo>
                    <a:pt x="2092" y="2969"/>
                    <a:pt x="1796" y="3335"/>
                    <a:pt x="1506" y="3700"/>
                  </a:cubicBezTo>
                  <a:cubicBezTo>
                    <a:pt x="1130" y="4179"/>
                    <a:pt x="764" y="4679"/>
                    <a:pt x="377" y="5238"/>
                  </a:cubicBezTo>
                  <a:cubicBezTo>
                    <a:pt x="323" y="5313"/>
                    <a:pt x="270" y="5389"/>
                    <a:pt x="210" y="5459"/>
                  </a:cubicBezTo>
                  <a:cubicBezTo>
                    <a:pt x="151" y="5534"/>
                    <a:pt x="119" y="5614"/>
                    <a:pt x="98" y="5717"/>
                  </a:cubicBezTo>
                  <a:cubicBezTo>
                    <a:pt x="76" y="5808"/>
                    <a:pt x="65" y="5905"/>
                    <a:pt x="44" y="5991"/>
                  </a:cubicBezTo>
                  <a:cubicBezTo>
                    <a:pt x="22" y="6114"/>
                    <a:pt x="1" y="6254"/>
                    <a:pt x="12" y="6399"/>
                  </a:cubicBezTo>
                  <a:cubicBezTo>
                    <a:pt x="12" y="6416"/>
                    <a:pt x="17" y="6469"/>
                    <a:pt x="76" y="6469"/>
                  </a:cubicBezTo>
                  <a:lnTo>
                    <a:pt x="98" y="6469"/>
                  </a:lnTo>
                  <a:lnTo>
                    <a:pt x="108" y="6448"/>
                  </a:lnTo>
                  <a:cubicBezTo>
                    <a:pt x="119" y="6442"/>
                    <a:pt x="119" y="6437"/>
                    <a:pt x="124" y="6426"/>
                  </a:cubicBezTo>
                  <a:cubicBezTo>
                    <a:pt x="135" y="6410"/>
                    <a:pt x="146" y="6389"/>
                    <a:pt x="151" y="6367"/>
                  </a:cubicBezTo>
                  <a:cubicBezTo>
                    <a:pt x="184" y="6276"/>
                    <a:pt x="210" y="6174"/>
                    <a:pt x="237" y="6088"/>
                  </a:cubicBezTo>
                  <a:cubicBezTo>
                    <a:pt x="253" y="6034"/>
                    <a:pt x="264" y="5980"/>
                    <a:pt x="286" y="5926"/>
                  </a:cubicBezTo>
                  <a:cubicBezTo>
                    <a:pt x="302" y="5878"/>
                    <a:pt x="313" y="5824"/>
                    <a:pt x="323" y="5776"/>
                  </a:cubicBezTo>
                  <a:cubicBezTo>
                    <a:pt x="323" y="5770"/>
                    <a:pt x="334" y="5770"/>
                    <a:pt x="334" y="5765"/>
                  </a:cubicBezTo>
                  <a:lnTo>
                    <a:pt x="366" y="5797"/>
                  </a:lnTo>
                  <a:cubicBezTo>
                    <a:pt x="393" y="5829"/>
                    <a:pt x="425" y="5862"/>
                    <a:pt x="479" y="5883"/>
                  </a:cubicBezTo>
                  <a:lnTo>
                    <a:pt x="495" y="5883"/>
                  </a:lnTo>
                  <a:lnTo>
                    <a:pt x="506" y="5878"/>
                  </a:lnTo>
                  <a:cubicBezTo>
                    <a:pt x="592" y="5829"/>
                    <a:pt x="662" y="5754"/>
                    <a:pt x="737" y="5684"/>
                  </a:cubicBezTo>
                  <a:lnTo>
                    <a:pt x="850" y="5555"/>
                  </a:lnTo>
                  <a:cubicBezTo>
                    <a:pt x="1028" y="5373"/>
                    <a:pt x="1200" y="5179"/>
                    <a:pt x="1366" y="4985"/>
                  </a:cubicBezTo>
                  <a:cubicBezTo>
                    <a:pt x="1705" y="4598"/>
                    <a:pt x="2038" y="4206"/>
                    <a:pt x="2361" y="3819"/>
                  </a:cubicBezTo>
                  <a:cubicBezTo>
                    <a:pt x="2495" y="3668"/>
                    <a:pt x="2630" y="3507"/>
                    <a:pt x="2764" y="3351"/>
                  </a:cubicBezTo>
                  <a:lnTo>
                    <a:pt x="2834" y="3276"/>
                  </a:lnTo>
                  <a:cubicBezTo>
                    <a:pt x="2882" y="3222"/>
                    <a:pt x="2925" y="3163"/>
                    <a:pt x="2979" y="3109"/>
                  </a:cubicBezTo>
                  <a:lnTo>
                    <a:pt x="2990" y="3104"/>
                  </a:lnTo>
                  <a:cubicBezTo>
                    <a:pt x="2990" y="3109"/>
                    <a:pt x="2995" y="3114"/>
                    <a:pt x="2995" y="3131"/>
                  </a:cubicBezTo>
                  <a:lnTo>
                    <a:pt x="3001" y="3217"/>
                  </a:lnTo>
                  <a:cubicBezTo>
                    <a:pt x="3011" y="3319"/>
                    <a:pt x="3022" y="3426"/>
                    <a:pt x="3028" y="3534"/>
                  </a:cubicBezTo>
                  <a:cubicBezTo>
                    <a:pt x="3049" y="3846"/>
                    <a:pt x="3065" y="4157"/>
                    <a:pt x="3087" y="4475"/>
                  </a:cubicBezTo>
                  <a:cubicBezTo>
                    <a:pt x="3124" y="5093"/>
                    <a:pt x="3162" y="5717"/>
                    <a:pt x="3194" y="6340"/>
                  </a:cubicBezTo>
                  <a:cubicBezTo>
                    <a:pt x="3200" y="6416"/>
                    <a:pt x="3200" y="6502"/>
                    <a:pt x="3280" y="6550"/>
                  </a:cubicBezTo>
                  <a:cubicBezTo>
                    <a:pt x="3350" y="7088"/>
                    <a:pt x="3425" y="7469"/>
                    <a:pt x="3479" y="7582"/>
                  </a:cubicBezTo>
                  <a:lnTo>
                    <a:pt x="3485" y="7598"/>
                  </a:lnTo>
                  <a:lnTo>
                    <a:pt x="3522" y="7598"/>
                  </a:lnTo>
                  <a:cubicBezTo>
                    <a:pt x="3571" y="7598"/>
                    <a:pt x="3603" y="7571"/>
                    <a:pt x="3619" y="7523"/>
                  </a:cubicBezTo>
                  <a:cubicBezTo>
                    <a:pt x="3641" y="7464"/>
                    <a:pt x="3646" y="7415"/>
                    <a:pt x="3651" y="7378"/>
                  </a:cubicBezTo>
                  <a:cubicBezTo>
                    <a:pt x="3684" y="7066"/>
                    <a:pt x="3705" y="6824"/>
                    <a:pt x="3727" y="6604"/>
                  </a:cubicBezTo>
                  <a:cubicBezTo>
                    <a:pt x="3737" y="6464"/>
                    <a:pt x="3732" y="6319"/>
                    <a:pt x="3710" y="6179"/>
                  </a:cubicBezTo>
                  <a:cubicBezTo>
                    <a:pt x="3705" y="6147"/>
                    <a:pt x="3705" y="6120"/>
                    <a:pt x="3705" y="6093"/>
                  </a:cubicBezTo>
                  <a:lnTo>
                    <a:pt x="3700" y="5964"/>
                  </a:lnTo>
                  <a:cubicBezTo>
                    <a:pt x="3673" y="5335"/>
                    <a:pt x="3646" y="4674"/>
                    <a:pt x="3673" y="4028"/>
                  </a:cubicBezTo>
                  <a:cubicBezTo>
                    <a:pt x="3684" y="3727"/>
                    <a:pt x="3694" y="3399"/>
                    <a:pt x="3705" y="2996"/>
                  </a:cubicBezTo>
                  <a:cubicBezTo>
                    <a:pt x="3710" y="2787"/>
                    <a:pt x="3705" y="2609"/>
                    <a:pt x="3678" y="2437"/>
                  </a:cubicBezTo>
                  <a:lnTo>
                    <a:pt x="3678" y="2405"/>
                  </a:lnTo>
                  <a:lnTo>
                    <a:pt x="3694" y="2410"/>
                  </a:lnTo>
                  <a:cubicBezTo>
                    <a:pt x="3732" y="2426"/>
                    <a:pt x="3764" y="2432"/>
                    <a:pt x="3807" y="2442"/>
                  </a:cubicBezTo>
                  <a:lnTo>
                    <a:pt x="3888" y="2464"/>
                  </a:lnTo>
                  <a:cubicBezTo>
                    <a:pt x="3909" y="2469"/>
                    <a:pt x="3936" y="2469"/>
                    <a:pt x="3952" y="2475"/>
                  </a:cubicBezTo>
                  <a:cubicBezTo>
                    <a:pt x="3974" y="2479"/>
                    <a:pt x="3994" y="2482"/>
                    <a:pt x="4014" y="2482"/>
                  </a:cubicBezTo>
                  <a:cubicBezTo>
                    <a:pt x="4084" y="2482"/>
                    <a:pt x="4146" y="2452"/>
                    <a:pt x="4205" y="2389"/>
                  </a:cubicBezTo>
                  <a:cubicBezTo>
                    <a:pt x="4221" y="2373"/>
                    <a:pt x="4243" y="2340"/>
                    <a:pt x="4259" y="2324"/>
                  </a:cubicBezTo>
                  <a:cubicBezTo>
                    <a:pt x="4388" y="2141"/>
                    <a:pt x="4479" y="1932"/>
                    <a:pt x="4571" y="1733"/>
                  </a:cubicBezTo>
                  <a:lnTo>
                    <a:pt x="4581" y="1711"/>
                  </a:lnTo>
                  <a:cubicBezTo>
                    <a:pt x="4619" y="1598"/>
                    <a:pt x="4592" y="1555"/>
                    <a:pt x="4528" y="1491"/>
                  </a:cubicBezTo>
                  <a:cubicBezTo>
                    <a:pt x="4452" y="1421"/>
                    <a:pt x="4366" y="1383"/>
                    <a:pt x="4280" y="1351"/>
                  </a:cubicBezTo>
                  <a:lnTo>
                    <a:pt x="4259" y="1340"/>
                  </a:lnTo>
                  <a:cubicBezTo>
                    <a:pt x="4232" y="1330"/>
                    <a:pt x="4205" y="1313"/>
                    <a:pt x="4173" y="1308"/>
                  </a:cubicBezTo>
                  <a:lnTo>
                    <a:pt x="4157" y="1303"/>
                  </a:lnTo>
                  <a:cubicBezTo>
                    <a:pt x="4157" y="1292"/>
                    <a:pt x="4157" y="1292"/>
                    <a:pt x="4162" y="1287"/>
                  </a:cubicBezTo>
                  <a:cubicBezTo>
                    <a:pt x="4167" y="1265"/>
                    <a:pt x="4178" y="1249"/>
                    <a:pt x="4189" y="1233"/>
                  </a:cubicBezTo>
                  <a:cubicBezTo>
                    <a:pt x="4323" y="991"/>
                    <a:pt x="4420" y="738"/>
                    <a:pt x="4501" y="502"/>
                  </a:cubicBezTo>
                  <a:cubicBezTo>
                    <a:pt x="4528" y="426"/>
                    <a:pt x="4549" y="351"/>
                    <a:pt x="4565" y="265"/>
                  </a:cubicBezTo>
                  <a:cubicBezTo>
                    <a:pt x="4587" y="201"/>
                    <a:pt x="4560" y="147"/>
                    <a:pt x="4501" y="104"/>
                  </a:cubicBezTo>
                  <a:cubicBezTo>
                    <a:pt x="4400" y="38"/>
                    <a:pt x="4289" y="1"/>
                    <a:pt x="4176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121443" y="4654450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0" name="Google Shape;1030;p22"/>
            <p:cNvGrpSpPr/>
            <p:nvPr/>
          </p:nvGrpSpPr>
          <p:grpSpPr>
            <a:xfrm>
              <a:off x="6957381" y="186624"/>
              <a:ext cx="452221" cy="372789"/>
              <a:chOff x="2328675" y="1038700"/>
              <a:chExt cx="106475" cy="87775"/>
            </a:xfrm>
          </p:grpSpPr>
          <p:sp>
            <p:nvSpPr>
              <p:cNvPr id="1031" name="Google Shape;1031;p22"/>
              <p:cNvSpPr/>
              <p:nvPr/>
            </p:nvSpPr>
            <p:spPr>
              <a:xfrm>
                <a:off x="2328675" y="1038700"/>
                <a:ext cx="1064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511" extrusionOk="0">
                    <a:moveTo>
                      <a:pt x="2071" y="419"/>
                    </a:moveTo>
                    <a:lnTo>
                      <a:pt x="2071" y="419"/>
                    </a:lnTo>
                    <a:cubicBezTo>
                      <a:pt x="2151" y="484"/>
                      <a:pt x="2232" y="538"/>
                      <a:pt x="2313" y="597"/>
                    </a:cubicBezTo>
                    <a:cubicBezTo>
                      <a:pt x="2581" y="790"/>
                      <a:pt x="2861" y="984"/>
                      <a:pt x="3141" y="1188"/>
                    </a:cubicBezTo>
                    <a:cubicBezTo>
                      <a:pt x="3264" y="1280"/>
                      <a:pt x="3388" y="1382"/>
                      <a:pt x="3501" y="1479"/>
                    </a:cubicBezTo>
                    <a:cubicBezTo>
                      <a:pt x="3560" y="1522"/>
                      <a:pt x="3624" y="1575"/>
                      <a:pt x="3678" y="1624"/>
                    </a:cubicBezTo>
                    <a:cubicBezTo>
                      <a:pt x="3705" y="1645"/>
                      <a:pt x="3732" y="1672"/>
                      <a:pt x="3764" y="1694"/>
                    </a:cubicBezTo>
                    <a:cubicBezTo>
                      <a:pt x="3791" y="1710"/>
                      <a:pt x="3813" y="1731"/>
                      <a:pt x="3834" y="1747"/>
                    </a:cubicBezTo>
                    <a:lnTo>
                      <a:pt x="3845" y="1753"/>
                    </a:lnTo>
                    <a:cubicBezTo>
                      <a:pt x="3840" y="1763"/>
                      <a:pt x="3829" y="1763"/>
                      <a:pt x="3823" y="1763"/>
                    </a:cubicBezTo>
                    <a:lnTo>
                      <a:pt x="3786" y="1763"/>
                    </a:lnTo>
                    <a:cubicBezTo>
                      <a:pt x="3770" y="1763"/>
                      <a:pt x="3748" y="1774"/>
                      <a:pt x="3737" y="1774"/>
                    </a:cubicBezTo>
                    <a:cubicBezTo>
                      <a:pt x="3711" y="1774"/>
                      <a:pt x="3689" y="1780"/>
                      <a:pt x="3668" y="1785"/>
                    </a:cubicBezTo>
                    <a:cubicBezTo>
                      <a:pt x="3641" y="1790"/>
                      <a:pt x="3624" y="1828"/>
                      <a:pt x="3624" y="1855"/>
                    </a:cubicBezTo>
                    <a:cubicBezTo>
                      <a:pt x="3624" y="1871"/>
                      <a:pt x="3651" y="1909"/>
                      <a:pt x="3678" y="1909"/>
                    </a:cubicBezTo>
                    <a:cubicBezTo>
                      <a:pt x="3711" y="1914"/>
                      <a:pt x="3737" y="1914"/>
                      <a:pt x="3764" y="1914"/>
                    </a:cubicBezTo>
                    <a:lnTo>
                      <a:pt x="3775" y="1914"/>
                    </a:lnTo>
                    <a:cubicBezTo>
                      <a:pt x="3829" y="1909"/>
                      <a:pt x="3883" y="1898"/>
                      <a:pt x="3947" y="1887"/>
                    </a:cubicBezTo>
                    <a:cubicBezTo>
                      <a:pt x="3963" y="1884"/>
                      <a:pt x="3978" y="1883"/>
                      <a:pt x="3991" y="1883"/>
                    </a:cubicBezTo>
                    <a:cubicBezTo>
                      <a:pt x="4005" y="1883"/>
                      <a:pt x="4017" y="1884"/>
                      <a:pt x="4028" y="1887"/>
                    </a:cubicBezTo>
                    <a:cubicBezTo>
                      <a:pt x="3684" y="2274"/>
                      <a:pt x="3318" y="2694"/>
                      <a:pt x="2915" y="3081"/>
                    </a:cubicBezTo>
                    <a:cubicBezTo>
                      <a:pt x="2856" y="2753"/>
                      <a:pt x="2770" y="2425"/>
                      <a:pt x="2689" y="2113"/>
                    </a:cubicBezTo>
                    <a:lnTo>
                      <a:pt x="2646" y="1946"/>
                    </a:lnTo>
                    <a:cubicBezTo>
                      <a:pt x="2673" y="1941"/>
                      <a:pt x="2711" y="1941"/>
                      <a:pt x="2743" y="1936"/>
                    </a:cubicBezTo>
                    <a:cubicBezTo>
                      <a:pt x="2791" y="1936"/>
                      <a:pt x="2834" y="1925"/>
                      <a:pt x="2888" y="1909"/>
                    </a:cubicBezTo>
                    <a:lnTo>
                      <a:pt x="2952" y="1882"/>
                    </a:lnTo>
                    <a:lnTo>
                      <a:pt x="2888" y="1844"/>
                    </a:lnTo>
                    <a:cubicBezTo>
                      <a:pt x="2823" y="1812"/>
                      <a:pt x="2754" y="1806"/>
                      <a:pt x="2694" y="1801"/>
                    </a:cubicBezTo>
                    <a:cubicBezTo>
                      <a:pt x="2662" y="1801"/>
                      <a:pt x="2635" y="1790"/>
                      <a:pt x="2603" y="1785"/>
                    </a:cubicBezTo>
                    <a:cubicBezTo>
                      <a:pt x="2549" y="1645"/>
                      <a:pt x="2501" y="1505"/>
                      <a:pt x="2447" y="1360"/>
                    </a:cubicBezTo>
                    <a:cubicBezTo>
                      <a:pt x="2340" y="1054"/>
                      <a:pt x="2227" y="731"/>
                      <a:pt x="2071" y="419"/>
                    </a:cubicBezTo>
                    <a:close/>
                    <a:moveTo>
                      <a:pt x="1673" y="360"/>
                    </a:moveTo>
                    <a:cubicBezTo>
                      <a:pt x="1673" y="393"/>
                      <a:pt x="1678" y="430"/>
                      <a:pt x="1678" y="462"/>
                    </a:cubicBezTo>
                    <a:cubicBezTo>
                      <a:pt x="1678" y="500"/>
                      <a:pt x="1684" y="538"/>
                      <a:pt x="1684" y="575"/>
                    </a:cubicBezTo>
                    <a:cubicBezTo>
                      <a:pt x="1684" y="591"/>
                      <a:pt x="1694" y="602"/>
                      <a:pt x="1700" y="629"/>
                    </a:cubicBezTo>
                    <a:cubicBezTo>
                      <a:pt x="1700" y="634"/>
                      <a:pt x="1705" y="651"/>
                      <a:pt x="1705" y="661"/>
                    </a:cubicBezTo>
                    <a:lnTo>
                      <a:pt x="1727" y="742"/>
                    </a:lnTo>
                    <a:lnTo>
                      <a:pt x="1764" y="672"/>
                    </a:lnTo>
                    <a:cubicBezTo>
                      <a:pt x="1775" y="656"/>
                      <a:pt x="1780" y="651"/>
                      <a:pt x="1780" y="645"/>
                    </a:cubicBezTo>
                    <a:cubicBezTo>
                      <a:pt x="1786" y="629"/>
                      <a:pt x="1802" y="618"/>
                      <a:pt x="1802" y="597"/>
                    </a:cubicBezTo>
                    <a:cubicBezTo>
                      <a:pt x="1797" y="591"/>
                      <a:pt x="1797" y="565"/>
                      <a:pt x="1802" y="538"/>
                    </a:cubicBezTo>
                    <a:lnTo>
                      <a:pt x="1866" y="704"/>
                    </a:lnTo>
                    <a:cubicBezTo>
                      <a:pt x="1936" y="871"/>
                      <a:pt x="2001" y="1048"/>
                      <a:pt x="2071" y="1215"/>
                    </a:cubicBezTo>
                    <a:lnTo>
                      <a:pt x="2125" y="1355"/>
                    </a:lnTo>
                    <a:cubicBezTo>
                      <a:pt x="2243" y="1667"/>
                      <a:pt x="2366" y="1989"/>
                      <a:pt x="2463" y="2312"/>
                    </a:cubicBezTo>
                    <a:cubicBezTo>
                      <a:pt x="2485" y="2371"/>
                      <a:pt x="2501" y="2425"/>
                      <a:pt x="2517" y="2484"/>
                    </a:cubicBezTo>
                    <a:lnTo>
                      <a:pt x="2581" y="2688"/>
                    </a:lnTo>
                    <a:lnTo>
                      <a:pt x="2721" y="3129"/>
                    </a:lnTo>
                    <a:lnTo>
                      <a:pt x="2770" y="3285"/>
                    </a:lnTo>
                    <a:cubicBezTo>
                      <a:pt x="2721" y="3309"/>
                      <a:pt x="2674" y="3321"/>
                      <a:pt x="2626" y="3321"/>
                    </a:cubicBezTo>
                    <a:cubicBezTo>
                      <a:pt x="2577" y="3321"/>
                      <a:pt x="2528" y="3309"/>
                      <a:pt x="2474" y="3285"/>
                    </a:cubicBezTo>
                    <a:cubicBezTo>
                      <a:pt x="2098" y="3145"/>
                      <a:pt x="1711" y="3000"/>
                      <a:pt x="1350" y="2876"/>
                    </a:cubicBezTo>
                    <a:cubicBezTo>
                      <a:pt x="1237" y="2833"/>
                      <a:pt x="1119" y="2801"/>
                      <a:pt x="1012" y="2758"/>
                    </a:cubicBezTo>
                    <a:cubicBezTo>
                      <a:pt x="904" y="2726"/>
                      <a:pt x="807" y="2694"/>
                      <a:pt x="705" y="2651"/>
                    </a:cubicBezTo>
                    <a:cubicBezTo>
                      <a:pt x="598" y="2613"/>
                      <a:pt x="485" y="2570"/>
                      <a:pt x="383" y="2527"/>
                    </a:cubicBezTo>
                    <a:lnTo>
                      <a:pt x="270" y="2479"/>
                    </a:lnTo>
                    <a:cubicBezTo>
                      <a:pt x="248" y="2473"/>
                      <a:pt x="232" y="2462"/>
                      <a:pt x="216" y="2452"/>
                    </a:cubicBezTo>
                    <a:lnTo>
                      <a:pt x="205" y="2452"/>
                    </a:lnTo>
                    <a:cubicBezTo>
                      <a:pt x="205" y="2446"/>
                      <a:pt x="216" y="2435"/>
                      <a:pt x="227" y="2425"/>
                    </a:cubicBezTo>
                    <a:cubicBezTo>
                      <a:pt x="232" y="2419"/>
                      <a:pt x="232" y="2409"/>
                      <a:pt x="243" y="2403"/>
                    </a:cubicBezTo>
                    <a:cubicBezTo>
                      <a:pt x="442" y="2124"/>
                      <a:pt x="646" y="1844"/>
                      <a:pt x="850" y="1570"/>
                    </a:cubicBezTo>
                    <a:cubicBezTo>
                      <a:pt x="1162" y="1145"/>
                      <a:pt x="1436" y="726"/>
                      <a:pt x="1673" y="360"/>
                    </a:cubicBezTo>
                    <a:close/>
                    <a:moveTo>
                      <a:pt x="1778" y="0"/>
                    </a:moveTo>
                    <a:cubicBezTo>
                      <a:pt x="1745" y="0"/>
                      <a:pt x="1710" y="9"/>
                      <a:pt x="1673" y="32"/>
                    </a:cubicBezTo>
                    <a:lnTo>
                      <a:pt x="1619" y="32"/>
                    </a:lnTo>
                    <a:lnTo>
                      <a:pt x="1522" y="172"/>
                    </a:lnTo>
                    <a:cubicBezTo>
                      <a:pt x="1463" y="258"/>
                      <a:pt x="1409" y="339"/>
                      <a:pt x="1350" y="425"/>
                    </a:cubicBezTo>
                    <a:cubicBezTo>
                      <a:pt x="1248" y="575"/>
                      <a:pt x="1146" y="715"/>
                      <a:pt x="1049" y="866"/>
                    </a:cubicBezTo>
                    <a:cubicBezTo>
                      <a:pt x="845" y="1140"/>
                      <a:pt x="657" y="1414"/>
                      <a:pt x="479" y="1683"/>
                    </a:cubicBezTo>
                    <a:cubicBezTo>
                      <a:pt x="323" y="1914"/>
                      <a:pt x="200" y="2108"/>
                      <a:pt x="108" y="2296"/>
                    </a:cubicBezTo>
                    <a:cubicBezTo>
                      <a:pt x="87" y="2339"/>
                      <a:pt x="60" y="2376"/>
                      <a:pt x="39" y="2425"/>
                    </a:cubicBezTo>
                    <a:lnTo>
                      <a:pt x="1" y="2500"/>
                    </a:lnTo>
                    <a:lnTo>
                      <a:pt x="22" y="2581"/>
                    </a:lnTo>
                    <a:lnTo>
                      <a:pt x="33" y="2586"/>
                    </a:lnTo>
                    <a:cubicBezTo>
                      <a:pt x="280" y="2753"/>
                      <a:pt x="549" y="2866"/>
                      <a:pt x="807" y="2957"/>
                    </a:cubicBezTo>
                    <a:lnTo>
                      <a:pt x="883" y="2984"/>
                    </a:lnTo>
                    <a:lnTo>
                      <a:pt x="1829" y="3323"/>
                    </a:lnTo>
                    <a:cubicBezTo>
                      <a:pt x="1985" y="3376"/>
                      <a:pt x="2103" y="3419"/>
                      <a:pt x="2227" y="3457"/>
                    </a:cubicBezTo>
                    <a:cubicBezTo>
                      <a:pt x="2286" y="3478"/>
                      <a:pt x="2340" y="3484"/>
                      <a:pt x="2399" y="3500"/>
                    </a:cubicBezTo>
                    <a:lnTo>
                      <a:pt x="2452" y="3505"/>
                    </a:lnTo>
                    <a:cubicBezTo>
                      <a:pt x="2474" y="3505"/>
                      <a:pt x="2485" y="3511"/>
                      <a:pt x="2506" y="3511"/>
                    </a:cubicBezTo>
                    <a:cubicBezTo>
                      <a:pt x="2533" y="3511"/>
                      <a:pt x="2560" y="3505"/>
                      <a:pt x="2587" y="3505"/>
                    </a:cubicBezTo>
                    <a:cubicBezTo>
                      <a:pt x="2619" y="3500"/>
                      <a:pt x="2662" y="3500"/>
                      <a:pt x="2694" y="3500"/>
                    </a:cubicBezTo>
                    <a:cubicBezTo>
                      <a:pt x="2698" y="3500"/>
                      <a:pt x="2702" y="3501"/>
                      <a:pt x="2705" y="3501"/>
                    </a:cubicBezTo>
                    <a:cubicBezTo>
                      <a:pt x="2750" y="3501"/>
                      <a:pt x="2794" y="3471"/>
                      <a:pt x="2829" y="3446"/>
                    </a:cubicBezTo>
                    <a:cubicBezTo>
                      <a:pt x="2883" y="3414"/>
                      <a:pt x="2931" y="3371"/>
                      <a:pt x="2969" y="3333"/>
                    </a:cubicBezTo>
                    <a:cubicBezTo>
                      <a:pt x="3065" y="3242"/>
                      <a:pt x="3157" y="3151"/>
                      <a:pt x="3254" y="3065"/>
                    </a:cubicBezTo>
                    <a:lnTo>
                      <a:pt x="3270" y="3043"/>
                    </a:lnTo>
                    <a:lnTo>
                      <a:pt x="3415" y="2903"/>
                    </a:lnTo>
                    <a:cubicBezTo>
                      <a:pt x="3479" y="2833"/>
                      <a:pt x="3555" y="2758"/>
                      <a:pt x="3630" y="2694"/>
                    </a:cubicBezTo>
                    <a:cubicBezTo>
                      <a:pt x="3818" y="2511"/>
                      <a:pt x="3979" y="2339"/>
                      <a:pt x="4103" y="2161"/>
                    </a:cubicBezTo>
                    <a:cubicBezTo>
                      <a:pt x="4157" y="2086"/>
                      <a:pt x="4200" y="2016"/>
                      <a:pt x="4237" y="1941"/>
                    </a:cubicBezTo>
                    <a:cubicBezTo>
                      <a:pt x="4259" y="1909"/>
                      <a:pt x="4259" y="1882"/>
                      <a:pt x="4248" y="1855"/>
                    </a:cubicBezTo>
                    <a:cubicBezTo>
                      <a:pt x="4237" y="1833"/>
                      <a:pt x="4221" y="1812"/>
                      <a:pt x="4184" y="1801"/>
                    </a:cubicBezTo>
                    <a:cubicBezTo>
                      <a:pt x="4184" y="1747"/>
                      <a:pt x="4151" y="1710"/>
                      <a:pt x="4124" y="1683"/>
                    </a:cubicBezTo>
                    <a:lnTo>
                      <a:pt x="4119" y="1677"/>
                    </a:lnTo>
                    <a:lnTo>
                      <a:pt x="4076" y="1634"/>
                    </a:lnTo>
                    <a:cubicBezTo>
                      <a:pt x="4038" y="1591"/>
                      <a:pt x="3990" y="1543"/>
                      <a:pt x="3942" y="1500"/>
                    </a:cubicBezTo>
                    <a:cubicBezTo>
                      <a:pt x="3888" y="1457"/>
                      <a:pt x="3834" y="1414"/>
                      <a:pt x="3780" y="1366"/>
                    </a:cubicBezTo>
                    <a:cubicBezTo>
                      <a:pt x="3592" y="1215"/>
                      <a:pt x="3399" y="1054"/>
                      <a:pt x="3200" y="903"/>
                    </a:cubicBezTo>
                    <a:cubicBezTo>
                      <a:pt x="2942" y="715"/>
                      <a:pt x="2673" y="538"/>
                      <a:pt x="2420" y="360"/>
                    </a:cubicBezTo>
                    <a:lnTo>
                      <a:pt x="2237" y="237"/>
                    </a:lnTo>
                    <a:cubicBezTo>
                      <a:pt x="2135" y="172"/>
                      <a:pt x="2028" y="113"/>
                      <a:pt x="1920" y="48"/>
                    </a:cubicBezTo>
                    <a:cubicBezTo>
                      <a:pt x="1886" y="28"/>
                      <a:pt x="1836" y="0"/>
                      <a:pt x="177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2"/>
              <p:cNvSpPr/>
              <p:nvPr/>
            </p:nvSpPr>
            <p:spPr>
              <a:xfrm>
                <a:off x="2369950" y="1075125"/>
                <a:ext cx="44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517" extrusionOk="0">
                    <a:moveTo>
                      <a:pt x="65" y="0"/>
                    </a:moveTo>
                    <a:lnTo>
                      <a:pt x="43" y="38"/>
                    </a:lnTo>
                    <a:cubicBezTo>
                      <a:pt x="38" y="48"/>
                      <a:pt x="38" y="54"/>
                      <a:pt x="27" y="59"/>
                    </a:cubicBezTo>
                    <a:cubicBezTo>
                      <a:pt x="22" y="75"/>
                      <a:pt x="11" y="86"/>
                      <a:pt x="11" y="108"/>
                    </a:cubicBezTo>
                    <a:lnTo>
                      <a:pt x="11" y="129"/>
                    </a:lnTo>
                    <a:cubicBezTo>
                      <a:pt x="11" y="220"/>
                      <a:pt x="0" y="323"/>
                      <a:pt x="38" y="435"/>
                    </a:cubicBezTo>
                    <a:lnTo>
                      <a:pt x="54" y="516"/>
                    </a:lnTo>
                    <a:lnTo>
                      <a:pt x="97" y="441"/>
                    </a:lnTo>
                    <a:cubicBezTo>
                      <a:pt x="156" y="333"/>
                      <a:pt x="178" y="226"/>
                      <a:pt x="156" y="113"/>
                    </a:cubicBezTo>
                    <a:cubicBezTo>
                      <a:pt x="151" y="86"/>
                      <a:pt x="135" y="75"/>
                      <a:pt x="119" y="54"/>
                    </a:cubicBezTo>
                    <a:lnTo>
                      <a:pt x="97" y="3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2"/>
              <p:cNvSpPr/>
              <p:nvPr/>
            </p:nvSpPr>
            <p:spPr>
              <a:xfrm>
                <a:off x="2370225" y="1060375"/>
                <a:ext cx="40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61" extrusionOk="0">
                    <a:moveTo>
                      <a:pt x="70" y="0"/>
                    </a:moveTo>
                    <a:cubicBezTo>
                      <a:pt x="58" y="0"/>
                      <a:pt x="46" y="2"/>
                      <a:pt x="32" y="4"/>
                    </a:cubicBezTo>
                    <a:lnTo>
                      <a:pt x="11" y="20"/>
                    </a:lnTo>
                    <a:lnTo>
                      <a:pt x="11" y="36"/>
                    </a:lnTo>
                    <a:cubicBezTo>
                      <a:pt x="6" y="155"/>
                      <a:pt x="0" y="267"/>
                      <a:pt x="59" y="396"/>
                    </a:cubicBezTo>
                    <a:lnTo>
                      <a:pt x="92" y="461"/>
                    </a:lnTo>
                    <a:lnTo>
                      <a:pt x="118" y="386"/>
                    </a:lnTo>
                    <a:cubicBezTo>
                      <a:pt x="145" y="321"/>
                      <a:pt x="161" y="262"/>
                      <a:pt x="161" y="198"/>
                    </a:cubicBezTo>
                    <a:cubicBezTo>
                      <a:pt x="161" y="160"/>
                      <a:pt x="161" y="112"/>
                      <a:pt x="145" y="63"/>
                    </a:cubicBezTo>
                    <a:cubicBezTo>
                      <a:pt x="140" y="36"/>
                      <a:pt x="135" y="26"/>
                      <a:pt x="113" y="9"/>
                    </a:cubicBezTo>
                    <a:cubicBezTo>
                      <a:pt x="100" y="3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2"/>
              <p:cNvSpPr/>
              <p:nvPr/>
            </p:nvSpPr>
            <p:spPr>
              <a:xfrm>
                <a:off x="2340250" y="1096475"/>
                <a:ext cx="7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0" extrusionOk="0">
                    <a:moveTo>
                      <a:pt x="258" y="1"/>
                    </a:moveTo>
                    <a:cubicBezTo>
                      <a:pt x="162" y="1"/>
                      <a:pt x="102" y="44"/>
                      <a:pt x="49" y="81"/>
                    </a:cubicBezTo>
                    <a:lnTo>
                      <a:pt x="27" y="92"/>
                    </a:lnTo>
                    <a:cubicBezTo>
                      <a:pt x="6" y="108"/>
                      <a:pt x="0" y="146"/>
                      <a:pt x="16" y="162"/>
                    </a:cubicBezTo>
                    <a:cubicBezTo>
                      <a:pt x="22" y="173"/>
                      <a:pt x="32" y="194"/>
                      <a:pt x="59" y="200"/>
                    </a:cubicBezTo>
                    <a:lnTo>
                      <a:pt x="81" y="200"/>
                    </a:lnTo>
                    <a:cubicBezTo>
                      <a:pt x="97" y="200"/>
                      <a:pt x="108" y="194"/>
                      <a:pt x="124" y="189"/>
                    </a:cubicBezTo>
                    <a:cubicBezTo>
                      <a:pt x="178" y="151"/>
                      <a:pt x="237" y="119"/>
                      <a:pt x="285" y="44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2"/>
              <p:cNvSpPr/>
              <p:nvPr/>
            </p:nvSpPr>
            <p:spPr>
              <a:xfrm>
                <a:off x="2373050" y="1085025"/>
                <a:ext cx="10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5" extrusionOk="0">
                    <a:moveTo>
                      <a:pt x="164" y="0"/>
                    </a:moveTo>
                    <a:cubicBezTo>
                      <a:pt x="142" y="0"/>
                      <a:pt x="120" y="2"/>
                      <a:pt x="97" y="7"/>
                    </a:cubicBezTo>
                    <a:lnTo>
                      <a:pt x="0" y="29"/>
                    </a:lnTo>
                    <a:lnTo>
                      <a:pt x="91" y="72"/>
                    </a:lnTo>
                    <a:cubicBezTo>
                      <a:pt x="156" y="109"/>
                      <a:pt x="188" y="115"/>
                      <a:pt x="247" y="115"/>
                    </a:cubicBezTo>
                    <a:cubicBezTo>
                      <a:pt x="280" y="115"/>
                      <a:pt x="328" y="109"/>
                      <a:pt x="403" y="99"/>
                    </a:cubicBezTo>
                    <a:lnTo>
                      <a:pt x="403" y="34"/>
                    </a:lnTo>
                    <a:cubicBezTo>
                      <a:pt x="376" y="34"/>
                      <a:pt x="339" y="29"/>
                      <a:pt x="306" y="18"/>
                    </a:cubicBezTo>
                    <a:cubicBezTo>
                      <a:pt x="262" y="11"/>
                      <a:pt x="214" y="0"/>
                      <a:pt x="16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2"/>
              <p:cNvSpPr/>
              <p:nvPr/>
            </p:nvSpPr>
            <p:spPr>
              <a:xfrm>
                <a:off x="2351800" y="1091500"/>
                <a:ext cx="82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9" extrusionOk="0">
                    <a:moveTo>
                      <a:pt x="329" y="1"/>
                    </a:moveTo>
                    <a:lnTo>
                      <a:pt x="232" y="17"/>
                    </a:lnTo>
                    <a:cubicBezTo>
                      <a:pt x="162" y="28"/>
                      <a:pt x="92" y="44"/>
                      <a:pt x="33" y="103"/>
                    </a:cubicBezTo>
                    <a:lnTo>
                      <a:pt x="1" y="135"/>
                    </a:lnTo>
                    <a:lnTo>
                      <a:pt x="49" y="157"/>
                    </a:lnTo>
                    <a:cubicBezTo>
                      <a:pt x="76" y="173"/>
                      <a:pt x="97" y="178"/>
                      <a:pt x="119" y="178"/>
                    </a:cubicBezTo>
                    <a:cubicBezTo>
                      <a:pt x="157" y="178"/>
                      <a:pt x="183" y="146"/>
                      <a:pt x="259" y="76"/>
                    </a:cubicBez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2"/>
              <p:cNvSpPr/>
              <p:nvPr/>
            </p:nvSpPr>
            <p:spPr>
              <a:xfrm>
                <a:off x="2362425" y="1088425"/>
                <a:ext cx="43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08" extrusionOk="0">
                    <a:moveTo>
                      <a:pt x="93" y="0"/>
                    </a:moveTo>
                    <a:cubicBezTo>
                      <a:pt x="66" y="0"/>
                      <a:pt x="32" y="11"/>
                      <a:pt x="11" y="59"/>
                    </a:cubicBezTo>
                    <a:lnTo>
                      <a:pt x="0" y="97"/>
                    </a:lnTo>
                    <a:lnTo>
                      <a:pt x="38" y="108"/>
                    </a:lnTo>
                    <a:lnTo>
                      <a:pt x="76" y="108"/>
                    </a:lnTo>
                    <a:cubicBezTo>
                      <a:pt x="108" y="108"/>
                      <a:pt x="119" y="92"/>
                      <a:pt x="145" y="54"/>
                    </a:cubicBezTo>
                    <a:lnTo>
                      <a:pt x="172" y="11"/>
                    </a:lnTo>
                    <a:lnTo>
                      <a:pt x="129" y="6"/>
                    </a:lnTo>
                    <a:cubicBezTo>
                      <a:pt x="122" y="4"/>
                      <a:pt x="108" y="0"/>
                      <a:pt x="9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2"/>
              <p:cNvSpPr/>
              <p:nvPr/>
            </p:nvSpPr>
            <p:spPr>
              <a:xfrm>
                <a:off x="2406500" y="1083025"/>
                <a:ext cx="12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136" extrusionOk="0">
                    <a:moveTo>
                      <a:pt x="111" y="0"/>
                    </a:moveTo>
                    <a:cubicBezTo>
                      <a:pt x="84" y="0"/>
                      <a:pt x="58" y="2"/>
                      <a:pt x="33" y="7"/>
                    </a:cubicBezTo>
                    <a:lnTo>
                      <a:pt x="11" y="7"/>
                    </a:lnTo>
                    <a:lnTo>
                      <a:pt x="6" y="28"/>
                    </a:lnTo>
                    <a:cubicBezTo>
                      <a:pt x="1" y="55"/>
                      <a:pt x="1" y="82"/>
                      <a:pt x="11" y="98"/>
                    </a:cubicBezTo>
                    <a:cubicBezTo>
                      <a:pt x="28" y="119"/>
                      <a:pt x="44" y="136"/>
                      <a:pt x="71" y="136"/>
                    </a:cubicBezTo>
                    <a:lnTo>
                      <a:pt x="124" y="136"/>
                    </a:lnTo>
                    <a:cubicBezTo>
                      <a:pt x="200" y="136"/>
                      <a:pt x="275" y="119"/>
                      <a:pt x="366" y="98"/>
                    </a:cubicBezTo>
                    <a:lnTo>
                      <a:pt x="495" y="66"/>
                    </a:lnTo>
                    <a:lnTo>
                      <a:pt x="366" y="33"/>
                    </a:lnTo>
                    <a:cubicBezTo>
                      <a:pt x="265" y="14"/>
                      <a:pt x="183" y="0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23"/>
          <p:cNvGrpSpPr/>
          <p:nvPr/>
        </p:nvGrpSpPr>
        <p:grpSpPr>
          <a:xfrm>
            <a:off x="120800" y="84484"/>
            <a:ext cx="8959517" cy="1988019"/>
            <a:chOff x="120800" y="84484"/>
            <a:chExt cx="8959517" cy="1988019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120800" y="944121"/>
              <a:ext cx="816204" cy="579822"/>
              <a:chOff x="5996900" y="1046584"/>
              <a:chExt cx="816204" cy="579822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6035288" y="1369629"/>
                <a:ext cx="14007" cy="4564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704" extrusionOk="0">
                    <a:moveTo>
                      <a:pt x="100" y="0"/>
                    </a:moveTo>
                    <a:cubicBezTo>
                      <a:pt x="77" y="0"/>
                      <a:pt x="56" y="13"/>
                      <a:pt x="54" y="41"/>
                    </a:cubicBezTo>
                    <a:cubicBezTo>
                      <a:pt x="32" y="165"/>
                      <a:pt x="27" y="278"/>
                      <a:pt x="22" y="396"/>
                    </a:cubicBezTo>
                    <a:cubicBezTo>
                      <a:pt x="22" y="498"/>
                      <a:pt x="0" y="617"/>
                      <a:pt x="75" y="687"/>
                    </a:cubicBezTo>
                    <a:cubicBezTo>
                      <a:pt x="87" y="698"/>
                      <a:pt x="101" y="704"/>
                      <a:pt x="114" y="704"/>
                    </a:cubicBezTo>
                    <a:cubicBezTo>
                      <a:pt x="132" y="704"/>
                      <a:pt x="149" y="694"/>
                      <a:pt x="162" y="676"/>
                    </a:cubicBezTo>
                    <a:cubicBezTo>
                      <a:pt x="215" y="595"/>
                      <a:pt x="183" y="488"/>
                      <a:pt x="183" y="391"/>
                    </a:cubicBezTo>
                    <a:cubicBezTo>
                      <a:pt x="178" y="283"/>
                      <a:pt x="167" y="170"/>
                      <a:pt x="162" y="57"/>
                    </a:cubicBezTo>
                    <a:cubicBezTo>
                      <a:pt x="162" y="21"/>
                      <a:pt x="129" y="0"/>
                      <a:pt x="10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6046766" y="1355882"/>
                <a:ext cx="53173" cy="59396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6" extrusionOk="0">
                    <a:moveTo>
                      <a:pt x="372" y="150"/>
                    </a:moveTo>
                    <a:cubicBezTo>
                      <a:pt x="400" y="150"/>
                      <a:pt x="440" y="176"/>
                      <a:pt x="474" y="210"/>
                    </a:cubicBezTo>
                    <a:cubicBezTo>
                      <a:pt x="581" y="302"/>
                      <a:pt x="576" y="409"/>
                      <a:pt x="538" y="517"/>
                    </a:cubicBezTo>
                    <a:cubicBezTo>
                      <a:pt x="517" y="485"/>
                      <a:pt x="495" y="458"/>
                      <a:pt x="468" y="431"/>
                    </a:cubicBezTo>
                    <a:cubicBezTo>
                      <a:pt x="420" y="377"/>
                      <a:pt x="355" y="307"/>
                      <a:pt x="339" y="226"/>
                    </a:cubicBezTo>
                    <a:cubicBezTo>
                      <a:pt x="332" y="171"/>
                      <a:pt x="347" y="150"/>
                      <a:pt x="372" y="150"/>
                    </a:cubicBezTo>
                    <a:close/>
                    <a:moveTo>
                      <a:pt x="382" y="522"/>
                    </a:moveTo>
                    <a:lnTo>
                      <a:pt x="393" y="538"/>
                    </a:lnTo>
                    <a:cubicBezTo>
                      <a:pt x="486" y="662"/>
                      <a:pt x="440" y="776"/>
                      <a:pt x="300" y="776"/>
                    </a:cubicBezTo>
                    <a:cubicBezTo>
                      <a:pt x="293" y="776"/>
                      <a:pt x="287" y="775"/>
                      <a:pt x="280" y="775"/>
                    </a:cubicBezTo>
                    <a:cubicBezTo>
                      <a:pt x="81" y="759"/>
                      <a:pt x="280" y="576"/>
                      <a:pt x="361" y="544"/>
                    </a:cubicBezTo>
                    <a:lnTo>
                      <a:pt x="382" y="522"/>
                    </a:lnTo>
                    <a:close/>
                    <a:moveTo>
                      <a:pt x="339" y="0"/>
                    </a:moveTo>
                    <a:cubicBezTo>
                      <a:pt x="334" y="0"/>
                      <a:pt x="329" y="0"/>
                      <a:pt x="323" y="1"/>
                    </a:cubicBezTo>
                    <a:cubicBezTo>
                      <a:pt x="140" y="6"/>
                      <a:pt x="178" y="200"/>
                      <a:pt x="226" y="318"/>
                    </a:cubicBezTo>
                    <a:cubicBezTo>
                      <a:pt x="253" y="382"/>
                      <a:pt x="296" y="431"/>
                      <a:pt x="334" y="479"/>
                    </a:cubicBezTo>
                    <a:cubicBezTo>
                      <a:pt x="194" y="495"/>
                      <a:pt x="1" y="619"/>
                      <a:pt x="60" y="786"/>
                    </a:cubicBezTo>
                    <a:cubicBezTo>
                      <a:pt x="92" y="878"/>
                      <a:pt x="191" y="915"/>
                      <a:pt x="290" y="915"/>
                    </a:cubicBezTo>
                    <a:cubicBezTo>
                      <a:pt x="359" y="915"/>
                      <a:pt x="427" y="897"/>
                      <a:pt x="474" y="866"/>
                    </a:cubicBezTo>
                    <a:cubicBezTo>
                      <a:pt x="554" y="812"/>
                      <a:pt x="581" y="753"/>
                      <a:pt x="581" y="683"/>
                    </a:cubicBezTo>
                    <a:cubicBezTo>
                      <a:pt x="819" y="472"/>
                      <a:pt x="657" y="0"/>
                      <a:pt x="33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>
                <a:off x="6093130" y="1362950"/>
                <a:ext cx="46105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65" extrusionOk="0">
                    <a:moveTo>
                      <a:pt x="302" y="0"/>
                    </a:moveTo>
                    <a:cubicBezTo>
                      <a:pt x="282" y="0"/>
                      <a:pt x="263" y="3"/>
                      <a:pt x="243" y="10"/>
                    </a:cubicBezTo>
                    <a:cubicBezTo>
                      <a:pt x="200" y="26"/>
                      <a:pt x="200" y="80"/>
                      <a:pt x="232" y="107"/>
                    </a:cubicBezTo>
                    <a:cubicBezTo>
                      <a:pt x="323" y="171"/>
                      <a:pt x="420" y="198"/>
                      <a:pt x="479" y="316"/>
                    </a:cubicBezTo>
                    <a:cubicBezTo>
                      <a:pt x="538" y="429"/>
                      <a:pt x="560" y="601"/>
                      <a:pt x="447" y="687"/>
                    </a:cubicBezTo>
                    <a:cubicBezTo>
                      <a:pt x="415" y="713"/>
                      <a:pt x="377" y="726"/>
                      <a:pt x="340" y="726"/>
                    </a:cubicBezTo>
                    <a:cubicBezTo>
                      <a:pt x="276" y="726"/>
                      <a:pt x="217" y="689"/>
                      <a:pt x="200" y="617"/>
                    </a:cubicBezTo>
                    <a:cubicBezTo>
                      <a:pt x="162" y="478"/>
                      <a:pt x="205" y="306"/>
                      <a:pt x="264" y="182"/>
                    </a:cubicBezTo>
                    <a:cubicBezTo>
                      <a:pt x="279" y="148"/>
                      <a:pt x="249" y="114"/>
                      <a:pt x="220" y="114"/>
                    </a:cubicBezTo>
                    <a:cubicBezTo>
                      <a:pt x="208" y="114"/>
                      <a:pt x="197" y="119"/>
                      <a:pt x="189" y="134"/>
                    </a:cubicBezTo>
                    <a:cubicBezTo>
                      <a:pt x="92" y="295"/>
                      <a:pt x="1" y="553"/>
                      <a:pt x="103" y="736"/>
                    </a:cubicBezTo>
                    <a:cubicBezTo>
                      <a:pt x="153" y="823"/>
                      <a:pt x="246" y="864"/>
                      <a:pt x="341" y="864"/>
                    </a:cubicBezTo>
                    <a:cubicBezTo>
                      <a:pt x="398" y="864"/>
                      <a:pt x="456" y="850"/>
                      <a:pt x="506" y="822"/>
                    </a:cubicBezTo>
                    <a:cubicBezTo>
                      <a:pt x="683" y="730"/>
                      <a:pt x="710" y="510"/>
                      <a:pt x="646" y="333"/>
                    </a:cubicBezTo>
                    <a:cubicBezTo>
                      <a:pt x="598" y="198"/>
                      <a:pt x="461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3"/>
              <p:cNvSpPr/>
              <p:nvPr/>
            </p:nvSpPr>
            <p:spPr>
              <a:xfrm>
                <a:off x="5996900" y="1046584"/>
                <a:ext cx="816204" cy="403061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6216" extrusionOk="0">
                    <a:moveTo>
                      <a:pt x="6059" y="215"/>
                    </a:moveTo>
                    <a:cubicBezTo>
                      <a:pt x="6098" y="215"/>
                      <a:pt x="6138" y="216"/>
                      <a:pt x="6178" y="217"/>
                    </a:cubicBezTo>
                    <a:cubicBezTo>
                      <a:pt x="6442" y="228"/>
                      <a:pt x="6694" y="260"/>
                      <a:pt x="6952" y="308"/>
                    </a:cubicBezTo>
                    <a:lnTo>
                      <a:pt x="6909" y="448"/>
                    </a:lnTo>
                    <a:cubicBezTo>
                      <a:pt x="6888" y="523"/>
                      <a:pt x="6856" y="593"/>
                      <a:pt x="6872" y="669"/>
                    </a:cubicBezTo>
                    <a:cubicBezTo>
                      <a:pt x="6875" y="689"/>
                      <a:pt x="6897" y="704"/>
                      <a:pt x="6916" y="704"/>
                    </a:cubicBezTo>
                    <a:cubicBezTo>
                      <a:pt x="6926" y="704"/>
                      <a:pt x="6936" y="699"/>
                      <a:pt x="6942" y="690"/>
                    </a:cubicBezTo>
                    <a:cubicBezTo>
                      <a:pt x="6990" y="631"/>
                      <a:pt x="6995" y="550"/>
                      <a:pt x="7017" y="475"/>
                    </a:cubicBezTo>
                    <a:cubicBezTo>
                      <a:pt x="7022" y="427"/>
                      <a:pt x="7038" y="373"/>
                      <a:pt x="7044" y="324"/>
                    </a:cubicBezTo>
                    <a:cubicBezTo>
                      <a:pt x="7436" y="405"/>
                      <a:pt x="7818" y="523"/>
                      <a:pt x="8194" y="647"/>
                    </a:cubicBezTo>
                    <a:cubicBezTo>
                      <a:pt x="8307" y="690"/>
                      <a:pt x="8415" y="728"/>
                      <a:pt x="8522" y="771"/>
                    </a:cubicBezTo>
                    <a:cubicBezTo>
                      <a:pt x="8495" y="803"/>
                      <a:pt x="8474" y="846"/>
                      <a:pt x="8468" y="884"/>
                    </a:cubicBezTo>
                    <a:cubicBezTo>
                      <a:pt x="8458" y="943"/>
                      <a:pt x="8463" y="1045"/>
                      <a:pt x="8544" y="1061"/>
                    </a:cubicBezTo>
                    <a:cubicBezTo>
                      <a:pt x="8555" y="1061"/>
                      <a:pt x="8576" y="1061"/>
                      <a:pt x="8581" y="1045"/>
                    </a:cubicBezTo>
                    <a:cubicBezTo>
                      <a:pt x="8603" y="1007"/>
                      <a:pt x="8592" y="964"/>
                      <a:pt x="8598" y="916"/>
                    </a:cubicBezTo>
                    <a:cubicBezTo>
                      <a:pt x="8603" y="878"/>
                      <a:pt x="8624" y="846"/>
                      <a:pt x="8651" y="819"/>
                    </a:cubicBezTo>
                    <a:cubicBezTo>
                      <a:pt x="9087" y="991"/>
                      <a:pt x="9506" y="1195"/>
                      <a:pt x="9893" y="1437"/>
                    </a:cubicBezTo>
                    <a:cubicBezTo>
                      <a:pt x="9845" y="1464"/>
                      <a:pt x="9802" y="1497"/>
                      <a:pt x="9764" y="1534"/>
                    </a:cubicBezTo>
                    <a:cubicBezTo>
                      <a:pt x="9753" y="1550"/>
                      <a:pt x="9748" y="1577"/>
                      <a:pt x="9753" y="1599"/>
                    </a:cubicBezTo>
                    <a:cubicBezTo>
                      <a:pt x="9759" y="1615"/>
                      <a:pt x="9764" y="1626"/>
                      <a:pt x="9780" y="1631"/>
                    </a:cubicBezTo>
                    <a:cubicBezTo>
                      <a:pt x="9793" y="1634"/>
                      <a:pt x="9803" y="1637"/>
                      <a:pt x="9814" y="1637"/>
                    </a:cubicBezTo>
                    <a:cubicBezTo>
                      <a:pt x="9822" y="1637"/>
                      <a:pt x="9830" y="1635"/>
                      <a:pt x="9839" y="1631"/>
                    </a:cubicBezTo>
                    <a:cubicBezTo>
                      <a:pt x="9893" y="1599"/>
                      <a:pt x="9947" y="1550"/>
                      <a:pt x="9990" y="1497"/>
                    </a:cubicBezTo>
                    <a:cubicBezTo>
                      <a:pt x="10425" y="1787"/>
                      <a:pt x="10823" y="2136"/>
                      <a:pt x="11162" y="2572"/>
                    </a:cubicBezTo>
                    <a:cubicBezTo>
                      <a:pt x="11243" y="2679"/>
                      <a:pt x="11323" y="2787"/>
                      <a:pt x="11399" y="2900"/>
                    </a:cubicBezTo>
                    <a:cubicBezTo>
                      <a:pt x="11388" y="2916"/>
                      <a:pt x="11372" y="2921"/>
                      <a:pt x="11361" y="2927"/>
                    </a:cubicBezTo>
                    <a:cubicBezTo>
                      <a:pt x="11323" y="2948"/>
                      <a:pt x="11286" y="2953"/>
                      <a:pt x="11253" y="2980"/>
                    </a:cubicBezTo>
                    <a:cubicBezTo>
                      <a:pt x="11232" y="3002"/>
                      <a:pt x="11232" y="3040"/>
                      <a:pt x="11259" y="3056"/>
                    </a:cubicBezTo>
                    <a:cubicBezTo>
                      <a:pt x="11275" y="3064"/>
                      <a:pt x="11292" y="3067"/>
                      <a:pt x="11309" y="3067"/>
                    </a:cubicBezTo>
                    <a:cubicBezTo>
                      <a:pt x="11360" y="3067"/>
                      <a:pt x="11412" y="3034"/>
                      <a:pt x="11452" y="2986"/>
                    </a:cubicBezTo>
                    <a:cubicBezTo>
                      <a:pt x="11721" y="3410"/>
                      <a:pt x="11931" y="3873"/>
                      <a:pt x="12071" y="4351"/>
                    </a:cubicBezTo>
                    <a:cubicBezTo>
                      <a:pt x="12022" y="4351"/>
                      <a:pt x="11985" y="4367"/>
                      <a:pt x="11942" y="4378"/>
                    </a:cubicBezTo>
                    <a:cubicBezTo>
                      <a:pt x="11888" y="4394"/>
                      <a:pt x="11829" y="4400"/>
                      <a:pt x="11791" y="4448"/>
                    </a:cubicBezTo>
                    <a:cubicBezTo>
                      <a:pt x="11764" y="4475"/>
                      <a:pt x="11775" y="4529"/>
                      <a:pt x="11818" y="4534"/>
                    </a:cubicBezTo>
                    <a:cubicBezTo>
                      <a:pt x="11831" y="4539"/>
                      <a:pt x="11843" y="4541"/>
                      <a:pt x="11856" y="4541"/>
                    </a:cubicBezTo>
                    <a:cubicBezTo>
                      <a:pt x="11902" y="4541"/>
                      <a:pt x="11948" y="4516"/>
                      <a:pt x="11990" y="4507"/>
                    </a:cubicBezTo>
                    <a:cubicBezTo>
                      <a:pt x="12033" y="4491"/>
                      <a:pt x="12071" y="4480"/>
                      <a:pt x="12103" y="4459"/>
                    </a:cubicBezTo>
                    <a:cubicBezTo>
                      <a:pt x="12237" y="4964"/>
                      <a:pt x="12307" y="5486"/>
                      <a:pt x="12302" y="6013"/>
                    </a:cubicBezTo>
                    <a:cubicBezTo>
                      <a:pt x="11360" y="5979"/>
                      <a:pt x="10415" y="5970"/>
                      <a:pt x="9470" y="5970"/>
                    </a:cubicBezTo>
                    <a:cubicBezTo>
                      <a:pt x="8452" y="5970"/>
                      <a:pt x="7435" y="5980"/>
                      <a:pt x="6420" y="5980"/>
                    </a:cubicBezTo>
                    <a:cubicBezTo>
                      <a:pt x="6431" y="5900"/>
                      <a:pt x="6447" y="5819"/>
                      <a:pt x="6452" y="5738"/>
                    </a:cubicBezTo>
                    <a:cubicBezTo>
                      <a:pt x="6455" y="5685"/>
                      <a:pt x="6412" y="5654"/>
                      <a:pt x="6369" y="5654"/>
                    </a:cubicBezTo>
                    <a:cubicBezTo>
                      <a:pt x="6335" y="5654"/>
                      <a:pt x="6301" y="5674"/>
                      <a:pt x="6291" y="5717"/>
                    </a:cubicBezTo>
                    <a:cubicBezTo>
                      <a:pt x="6280" y="5771"/>
                      <a:pt x="6270" y="5830"/>
                      <a:pt x="6264" y="5889"/>
                    </a:cubicBezTo>
                    <a:cubicBezTo>
                      <a:pt x="6264" y="5910"/>
                      <a:pt x="6270" y="5948"/>
                      <a:pt x="6270" y="5975"/>
                    </a:cubicBezTo>
                    <a:lnTo>
                      <a:pt x="1657" y="5975"/>
                    </a:lnTo>
                    <a:cubicBezTo>
                      <a:pt x="1388" y="5975"/>
                      <a:pt x="1094" y="5954"/>
                      <a:pt x="806" y="5954"/>
                    </a:cubicBezTo>
                    <a:cubicBezTo>
                      <a:pt x="634" y="5954"/>
                      <a:pt x="463" y="5962"/>
                      <a:pt x="302" y="5986"/>
                    </a:cubicBezTo>
                    <a:cubicBezTo>
                      <a:pt x="275" y="5496"/>
                      <a:pt x="356" y="5034"/>
                      <a:pt x="490" y="4566"/>
                    </a:cubicBezTo>
                    <a:cubicBezTo>
                      <a:pt x="548" y="4605"/>
                      <a:pt x="611" y="4649"/>
                      <a:pt x="674" y="4649"/>
                    </a:cubicBezTo>
                    <a:cubicBezTo>
                      <a:pt x="681" y="4649"/>
                      <a:pt x="688" y="4648"/>
                      <a:pt x="694" y="4647"/>
                    </a:cubicBezTo>
                    <a:cubicBezTo>
                      <a:pt x="748" y="4647"/>
                      <a:pt x="775" y="4582"/>
                      <a:pt x="732" y="4550"/>
                    </a:cubicBezTo>
                    <a:cubicBezTo>
                      <a:pt x="678" y="4502"/>
                      <a:pt x="592" y="4480"/>
                      <a:pt x="517" y="4470"/>
                    </a:cubicBezTo>
                    <a:cubicBezTo>
                      <a:pt x="544" y="4373"/>
                      <a:pt x="581" y="4281"/>
                      <a:pt x="614" y="4185"/>
                    </a:cubicBezTo>
                    <a:cubicBezTo>
                      <a:pt x="759" y="3776"/>
                      <a:pt x="920" y="3373"/>
                      <a:pt x="1130" y="2996"/>
                    </a:cubicBezTo>
                    <a:cubicBezTo>
                      <a:pt x="1189" y="3050"/>
                      <a:pt x="1280" y="3099"/>
                      <a:pt x="1345" y="3126"/>
                    </a:cubicBezTo>
                    <a:cubicBezTo>
                      <a:pt x="1350" y="3127"/>
                      <a:pt x="1356" y="3128"/>
                      <a:pt x="1362" y="3128"/>
                    </a:cubicBezTo>
                    <a:cubicBezTo>
                      <a:pt x="1379" y="3128"/>
                      <a:pt x="1396" y="3121"/>
                      <a:pt x="1404" y="3109"/>
                    </a:cubicBezTo>
                    <a:cubicBezTo>
                      <a:pt x="1420" y="3099"/>
                      <a:pt x="1426" y="3083"/>
                      <a:pt x="1426" y="3061"/>
                    </a:cubicBezTo>
                    <a:cubicBezTo>
                      <a:pt x="1420" y="3029"/>
                      <a:pt x="1404" y="3007"/>
                      <a:pt x="1377" y="3002"/>
                    </a:cubicBezTo>
                    <a:cubicBezTo>
                      <a:pt x="1334" y="2980"/>
                      <a:pt x="1286" y="2970"/>
                      <a:pt x="1237" y="2943"/>
                    </a:cubicBezTo>
                    <a:cubicBezTo>
                      <a:pt x="1216" y="2937"/>
                      <a:pt x="1200" y="2921"/>
                      <a:pt x="1178" y="2910"/>
                    </a:cubicBezTo>
                    <a:cubicBezTo>
                      <a:pt x="1264" y="2760"/>
                      <a:pt x="1350" y="2620"/>
                      <a:pt x="1458" y="2486"/>
                    </a:cubicBezTo>
                    <a:cubicBezTo>
                      <a:pt x="1662" y="2217"/>
                      <a:pt x="1888" y="1980"/>
                      <a:pt x="2141" y="1765"/>
                    </a:cubicBezTo>
                    <a:cubicBezTo>
                      <a:pt x="2157" y="1787"/>
                      <a:pt x="2178" y="1803"/>
                      <a:pt x="2200" y="1819"/>
                    </a:cubicBezTo>
                    <a:cubicBezTo>
                      <a:pt x="2246" y="1851"/>
                      <a:pt x="2299" y="1911"/>
                      <a:pt x="2361" y="1911"/>
                    </a:cubicBezTo>
                    <a:cubicBezTo>
                      <a:pt x="2372" y="1911"/>
                      <a:pt x="2382" y="1909"/>
                      <a:pt x="2393" y="1905"/>
                    </a:cubicBezTo>
                    <a:cubicBezTo>
                      <a:pt x="2420" y="1900"/>
                      <a:pt x="2442" y="1867"/>
                      <a:pt x="2436" y="1841"/>
                    </a:cubicBezTo>
                    <a:cubicBezTo>
                      <a:pt x="2420" y="1771"/>
                      <a:pt x="2334" y="1744"/>
                      <a:pt x="2286" y="1712"/>
                    </a:cubicBezTo>
                    <a:cubicBezTo>
                      <a:pt x="2275" y="1695"/>
                      <a:pt x="2253" y="1690"/>
                      <a:pt x="2237" y="1679"/>
                    </a:cubicBezTo>
                    <a:cubicBezTo>
                      <a:pt x="2598" y="1389"/>
                      <a:pt x="2990" y="1142"/>
                      <a:pt x="3409" y="937"/>
                    </a:cubicBezTo>
                    <a:cubicBezTo>
                      <a:pt x="3420" y="980"/>
                      <a:pt x="3447" y="1013"/>
                      <a:pt x="3474" y="1040"/>
                    </a:cubicBezTo>
                    <a:cubicBezTo>
                      <a:pt x="3512" y="1077"/>
                      <a:pt x="3544" y="1126"/>
                      <a:pt x="3581" y="1158"/>
                    </a:cubicBezTo>
                    <a:cubicBezTo>
                      <a:pt x="3598" y="1171"/>
                      <a:pt x="3612" y="1178"/>
                      <a:pt x="3628" y="1178"/>
                    </a:cubicBezTo>
                    <a:cubicBezTo>
                      <a:pt x="3638" y="1178"/>
                      <a:pt x="3649" y="1175"/>
                      <a:pt x="3662" y="1169"/>
                    </a:cubicBezTo>
                    <a:cubicBezTo>
                      <a:pt x="3678" y="1158"/>
                      <a:pt x="3678" y="1152"/>
                      <a:pt x="3684" y="1147"/>
                    </a:cubicBezTo>
                    <a:cubicBezTo>
                      <a:pt x="3700" y="1126"/>
                      <a:pt x="3700" y="1099"/>
                      <a:pt x="3684" y="1077"/>
                    </a:cubicBezTo>
                    <a:cubicBezTo>
                      <a:pt x="3657" y="1034"/>
                      <a:pt x="3608" y="991"/>
                      <a:pt x="3571" y="959"/>
                    </a:cubicBezTo>
                    <a:cubicBezTo>
                      <a:pt x="3544" y="937"/>
                      <a:pt x="3522" y="910"/>
                      <a:pt x="3495" y="889"/>
                    </a:cubicBezTo>
                    <a:cubicBezTo>
                      <a:pt x="3743" y="771"/>
                      <a:pt x="4001" y="663"/>
                      <a:pt x="4264" y="577"/>
                    </a:cubicBezTo>
                    <a:cubicBezTo>
                      <a:pt x="4549" y="475"/>
                      <a:pt x="4845" y="378"/>
                      <a:pt x="5141" y="314"/>
                    </a:cubicBezTo>
                    <a:cubicBezTo>
                      <a:pt x="5157" y="351"/>
                      <a:pt x="5167" y="389"/>
                      <a:pt x="5189" y="427"/>
                    </a:cubicBezTo>
                    <a:cubicBezTo>
                      <a:pt x="5216" y="486"/>
                      <a:pt x="5237" y="561"/>
                      <a:pt x="5296" y="604"/>
                    </a:cubicBezTo>
                    <a:cubicBezTo>
                      <a:pt x="5304" y="610"/>
                      <a:pt x="5313" y="613"/>
                      <a:pt x="5321" y="613"/>
                    </a:cubicBezTo>
                    <a:cubicBezTo>
                      <a:pt x="5349" y="613"/>
                      <a:pt x="5377" y="584"/>
                      <a:pt x="5377" y="556"/>
                    </a:cubicBezTo>
                    <a:cubicBezTo>
                      <a:pt x="5377" y="486"/>
                      <a:pt x="5329" y="432"/>
                      <a:pt x="5302" y="378"/>
                    </a:cubicBezTo>
                    <a:cubicBezTo>
                      <a:pt x="5291" y="351"/>
                      <a:pt x="5270" y="324"/>
                      <a:pt x="5259" y="298"/>
                    </a:cubicBezTo>
                    <a:cubicBezTo>
                      <a:pt x="5521" y="246"/>
                      <a:pt x="5788" y="215"/>
                      <a:pt x="6059" y="215"/>
                    </a:cubicBezTo>
                    <a:close/>
                    <a:moveTo>
                      <a:pt x="6096" y="0"/>
                    </a:moveTo>
                    <a:cubicBezTo>
                      <a:pt x="5570" y="0"/>
                      <a:pt x="5055" y="91"/>
                      <a:pt x="4544" y="255"/>
                    </a:cubicBezTo>
                    <a:cubicBezTo>
                      <a:pt x="3431" y="604"/>
                      <a:pt x="2329" y="1174"/>
                      <a:pt x="1538" y="2056"/>
                    </a:cubicBezTo>
                    <a:cubicBezTo>
                      <a:pt x="1065" y="2593"/>
                      <a:pt x="754" y="3222"/>
                      <a:pt x="506" y="3894"/>
                    </a:cubicBezTo>
                    <a:cubicBezTo>
                      <a:pt x="259" y="4572"/>
                      <a:pt x="1" y="5330"/>
                      <a:pt x="141" y="6050"/>
                    </a:cubicBezTo>
                    <a:cubicBezTo>
                      <a:pt x="130" y="6088"/>
                      <a:pt x="135" y="6120"/>
                      <a:pt x="162" y="6147"/>
                    </a:cubicBezTo>
                    <a:lnTo>
                      <a:pt x="162" y="6152"/>
                    </a:lnTo>
                    <a:cubicBezTo>
                      <a:pt x="171" y="6190"/>
                      <a:pt x="204" y="6207"/>
                      <a:pt x="236" y="6207"/>
                    </a:cubicBezTo>
                    <a:cubicBezTo>
                      <a:pt x="259" y="6207"/>
                      <a:pt x="283" y="6198"/>
                      <a:pt x="297" y="6179"/>
                    </a:cubicBezTo>
                    <a:cubicBezTo>
                      <a:pt x="468" y="6207"/>
                      <a:pt x="647" y="6215"/>
                      <a:pt x="828" y="6215"/>
                    </a:cubicBezTo>
                    <a:cubicBezTo>
                      <a:pt x="1107" y="6215"/>
                      <a:pt x="1390" y="6195"/>
                      <a:pt x="1657" y="6195"/>
                    </a:cubicBezTo>
                    <a:lnTo>
                      <a:pt x="6307" y="6195"/>
                    </a:lnTo>
                    <a:cubicBezTo>
                      <a:pt x="7301" y="6195"/>
                      <a:pt x="8298" y="6204"/>
                      <a:pt x="9295" y="6204"/>
                    </a:cubicBezTo>
                    <a:cubicBezTo>
                      <a:pt x="10364" y="6204"/>
                      <a:pt x="11433" y="6194"/>
                      <a:pt x="12501" y="6152"/>
                    </a:cubicBezTo>
                    <a:cubicBezTo>
                      <a:pt x="12587" y="6152"/>
                      <a:pt x="12587" y="6034"/>
                      <a:pt x="12517" y="6018"/>
                    </a:cubicBezTo>
                    <a:cubicBezTo>
                      <a:pt x="12576" y="4873"/>
                      <a:pt x="12221" y="3717"/>
                      <a:pt x="11581" y="2765"/>
                    </a:cubicBezTo>
                    <a:cubicBezTo>
                      <a:pt x="10882" y="1733"/>
                      <a:pt x="9899" y="1050"/>
                      <a:pt x="8743" y="609"/>
                    </a:cubicBezTo>
                    <a:cubicBezTo>
                      <a:pt x="8087" y="351"/>
                      <a:pt x="7399" y="131"/>
                      <a:pt x="6694" y="40"/>
                    </a:cubicBezTo>
                    <a:cubicBezTo>
                      <a:pt x="6493" y="13"/>
                      <a:pt x="6293" y="0"/>
                      <a:pt x="609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6189684" y="1181845"/>
                <a:ext cx="452229" cy="182532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2815" extrusionOk="0">
                    <a:moveTo>
                      <a:pt x="3453" y="178"/>
                    </a:moveTo>
                    <a:cubicBezTo>
                      <a:pt x="4154" y="178"/>
                      <a:pt x="4834" y="396"/>
                      <a:pt x="5420" y="792"/>
                    </a:cubicBezTo>
                    <a:cubicBezTo>
                      <a:pt x="6022" y="1206"/>
                      <a:pt x="6737" y="1851"/>
                      <a:pt x="6791" y="2620"/>
                    </a:cubicBezTo>
                    <a:cubicBezTo>
                      <a:pt x="6326" y="2613"/>
                      <a:pt x="5859" y="2611"/>
                      <a:pt x="5393" y="2611"/>
                    </a:cubicBezTo>
                    <a:cubicBezTo>
                      <a:pt x="4771" y="2611"/>
                      <a:pt x="4148" y="2615"/>
                      <a:pt x="3528" y="2615"/>
                    </a:cubicBezTo>
                    <a:lnTo>
                      <a:pt x="2168" y="2615"/>
                    </a:lnTo>
                    <a:cubicBezTo>
                      <a:pt x="1898" y="2613"/>
                      <a:pt x="1627" y="2610"/>
                      <a:pt x="1356" y="2610"/>
                    </a:cubicBezTo>
                    <a:cubicBezTo>
                      <a:pt x="963" y="2610"/>
                      <a:pt x="570" y="2615"/>
                      <a:pt x="178" y="2631"/>
                    </a:cubicBezTo>
                    <a:cubicBezTo>
                      <a:pt x="662" y="1287"/>
                      <a:pt x="1764" y="271"/>
                      <a:pt x="3243" y="185"/>
                    </a:cubicBezTo>
                    <a:cubicBezTo>
                      <a:pt x="3313" y="180"/>
                      <a:pt x="3383" y="178"/>
                      <a:pt x="3453" y="178"/>
                    </a:cubicBezTo>
                    <a:close/>
                    <a:moveTo>
                      <a:pt x="3454" y="0"/>
                    </a:moveTo>
                    <a:cubicBezTo>
                      <a:pt x="3416" y="0"/>
                      <a:pt x="3378" y="1"/>
                      <a:pt x="3340" y="2"/>
                    </a:cubicBezTo>
                    <a:cubicBezTo>
                      <a:pt x="1813" y="50"/>
                      <a:pt x="329" y="1152"/>
                      <a:pt x="6" y="2679"/>
                    </a:cubicBezTo>
                    <a:cubicBezTo>
                      <a:pt x="1" y="2722"/>
                      <a:pt x="17" y="2749"/>
                      <a:pt x="55" y="2765"/>
                    </a:cubicBezTo>
                    <a:cubicBezTo>
                      <a:pt x="65" y="2776"/>
                      <a:pt x="82" y="2787"/>
                      <a:pt x="108" y="2787"/>
                    </a:cubicBezTo>
                    <a:cubicBezTo>
                      <a:pt x="453" y="2800"/>
                      <a:pt x="798" y="2804"/>
                      <a:pt x="1144" y="2804"/>
                    </a:cubicBezTo>
                    <a:cubicBezTo>
                      <a:pt x="1490" y="2804"/>
                      <a:pt x="1837" y="2800"/>
                      <a:pt x="2184" y="2798"/>
                    </a:cubicBezTo>
                    <a:cubicBezTo>
                      <a:pt x="2635" y="2798"/>
                      <a:pt x="3076" y="2803"/>
                      <a:pt x="3528" y="2803"/>
                    </a:cubicBezTo>
                    <a:cubicBezTo>
                      <a:pt x="4120" y="2809"/>
                      <a:pt x="4716" y="2814"/>
                      <a:pt x="5313" y="2814"/>
                    </a:cubicBezTo>
                    <a:cubicBezTo>
                      <a:pt x="5832" y="2814"/>
                      <a:pt x="6351" y="2810"/>
                      <a:pt x="6866" y="2798"/>
                    </a:cubicBezTo>
                    <a:cubicBezTo>
                      <a:pt x="6915" y="2798"/>
                      <a:pt x="6942" y="2765"/>
                      <a:pt x="6947" y="2733"/>
                    </a:cubicBezTo>
                    <a:cubicBezTo>
                      <a:pt x="6969" y="2717"/>
                      <a:pt x="6974" y="2690"/>
                      <a:pt x="6974" y="2663"/>
                    </a:cubicBezTo>
                    <a:cubicBezTo>
                      <a:pt x="6942" y="1851"/>
                      <a:pt x="6270" y="1206"/>
                      <a:pt x="5662" y="749"/>
                    </a:cubicBezTo>
                    <a:cubicBezTo>
                      <a:pt x="5021" y="267"/>
                      <a:pt x="4252" y="0"/>
                      <a:pt x="345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>
                <a:off x="6398031" y="1415602"/>
                <a:ext cx="2659" cy="3048"/>
              </a:xfrm>
              <a:custGeom>
                <a:avLst/>
                <a:gdLst/>
                <a:ahLst/>
                <a:cxnLst/>
                <a:rect l="l" t="t" r="r" b="b"/>
                <a:pathLst>
                  <a:path w="41" h="47" extrusionOk="0">
                    <a:moveTo>
                      <a:pt x="20" y="0"/>
                    </a:moveTo>
                    <a:cubicBezTo>
                      <a:pt x="10" y="0"/>
                      <a:pt x="0" y="7"/>
                      <a:pt x="3" y="21"/>
                    </a:cubicBezTo>
                    <a:cubicBezTo>
                      <a:pt x="3" y="26"/>
                      <a:pt x="3" y="31"/>
                      <a:pt x="14" y="42"/>
                    </a:cubicBezTo>
                    <a:cubicBezTo>
                      <a:pt x="14" y="45"/>
                      <a:pt x="18" y="46"/>
                      <a:pt x="22" y="46"/>
                    </a:cubicBezTo>
                    <a:cubicBezTo>
                      <a:pt x="26" y="46"/>
                      <a:pt x="30" y="45"/>
                      <a:pt x="30" y="42"/>
                    </a:cubicBezTo>
                    <a:cubicBezTo>
                      <a:pt x="30" y="31"/>
                      <a:pt x="30" y="26"/>
                      <a:pt x="41" y="21"/>
                    </a:cubicBezTo>
                    <a:cubicBezTo>
                      <a:pt x="41" y="7"/>
                      <a:pt x="30" y="0"/>
                      <a:pt x="2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3"/>
              <p:cNvSpPr/>
              <p:nvPr/>
            </p:nvSpPr>
            <p:spPr>
              <a:xfrm>
                <a:off x="6743331" y="1367035"/>
                <a:ext cx="43316" cy="4474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90" extrusionOk="0">
                    <a:moveTo>
                      <a:pt x="331" y="134"/>
                    </a:moveTo>
                    <a:cubicBezTo>
                      <a:pt x="488" y="134"/>
                      <a:pt x="532" y="461"/>
                      <a:pt x="371" y="544"/>
                    </a:cubicBezTo>
                    <a:cubicBezTo>
                      <a:pt x="351" y="555"/>
                      <a:pt x="329" y="560"/>
                      <a:pt x="308" y="560"/>
                    </a:cubicBezTo>
                    <a:cubicBezTo>
                      <a:pt x="237" y="560"/>
                      <a:pt x="167" y="506"/>
                      <a:pt x="151" y="436"/>
                    </a:cubicBezTo>
                    <a:cubicBezTo>
                      <a:pt x="124" y="323"/>
                      <a:pt x="210" y="243"/>
                      <a:pt x="296" y="184"/>
                    </a:cubicBezTo>
                    <a:cubicBezTo>
                      <a:pt x="318" y="167"/>
                      <a:pt x="318" y="151"/>
                      <a:pt x="312" y="135"/>
                    </a:cubicBezTo>
                    <a:cubicBezTo>
                      <a:pt x="319" y="134"/>
                      <a:pt x="325" y="134"/>
                      <a:pt x="331" y="134"/>
                    </a:cubicBezTo>
                    <a:close/>
                    <a:moveTo>
                      <a:pt x="334" y="0"/>
                    </a:moveTo>
                    <a:cubicBezTo>
                      <a:pt x="260" y="0"/>
                      <a:pt x="192" y="35"/>
                      <a:pt x="162" y="119"/>
                    </a:cubicBezTo>
                    <a:cubicBezTo>
                      <a:pt x="156" y="130"/>
                      <a:pt x="162" y="146"/>
                      <a:pt x="173" y="157"/>
                    </a:cubicBezTo>
                    <a:cubicBezTo>
                      <a:pt x="54" y="232"/>
                      <a:pt x="0" y="399"/>
                      <a:pt x="54" y="522"/>
                    </a:cubicBezTo>
                    <a:cubicBezTo>
                      <a:pt x="104" y="623"/>
                      <a:pt x="221" y="690"/>
                      <a:pt x="333" y="690"/>
                    </a:cubicBezTo>
                    <a:cubicBezTo>
                      <a:pt x="377" y="690"/>
                      <a:pt x="420" y="679"/>
                      <a:pt x="457" y="657"/>
                    </a:cubicBezTo>
                    <a:cubicBezTo>
                      <a:pt x="635" y="554"/>
                      <a:pt x="667" y="264"/>
                      <a:pt x="554" y="108"/>
                    </a:cubicBezTo>
                    <a:cubicBezTo>
                      <a:pt x="503" y="43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6358216" y="1079005"/>
                <a:ext cx="90070" cy="70678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090" extrusionOk="0">
                    <a:moveTo>
                      <a:pt x="929" y="265"/>
                    </a:moveTo>
                    <a:lnTo>
                      <a:pt x="929" y="265"/>
                    </a:lnTo>
                    <a:cubicBezTo>
                      <a:pt x="1203" y="314"/>
                      <a:pt x="1208" y="787"/>
                      <a:pt x="983" y="905"/>
                    </a:cubicBezTo>
                    <a:cubicBezTo>
                      <a:pt x="948" y="922"/>
                      <a:pt x="916" y="930"/>
                      <a:pt x="886" y="930"/>
                    </a:cubicBezTo>
                    <a:cubicBezTo>
                      <a:pt x="775" y="930"/>
                      <a:pt x="698" y="823"/>
                      <a:pt x="698" y="695"/>
                    </a:cubicBezTo>
                    <a:cubicBezTo>
                      <a:pt x="698" y="624"/>
                      <a:pt x="765" y="311"/>
                      <a:pt x="864" y="311"/>
                    </a:cubicBezTo>
                    <a:cubicBezTo>
                      <a:pt x="869" y="311"/>
                      <a:pt x="875" y="312"/>
                      <a:pt x="880" y="314"/>
                    </a:cubicBezTo>
                    <a:cubicBezTo>
                      <a:pt x="883" y="314"/>
                      <a:pt x="885" y="314"/>
                      <a:pt x="887" y="314"/>
                    </a:cubicBezTo>
                    <a:cubicBezTo>
                      <a:pt x="916" y="314"/>
                      <a:pt x="934" y="285"/>
                      <a:pt x="929" y="265"/>
                    </a:cubicBezTo>
                    <a:close/>
                    <a:moveTo>
                      <a:pt x="306" y="1"/>
                    </a:moveTo>
                    <a:cubicBezTo>
                      <a:pt x="133" y="1"/>
                      <a:pt x="0" y="226"/>
                      <a:pt x="149" y="384"/>
                    </a:cubicBezTo>
                    <a:cubicBezTo>
                      <a:pt x="209" y="449"/>
                      <a:pt x="276" y="476"/>
                      <a:pt x="339" y="476"/>
                    </a:cubicBezTo>
                    <a:cubicBezTo>
                      <a:pt x="401" y="476"/>
                      <a:pt x="459" y="450"/>
                      <a:pt x="504" y="410"/>
                    </a:cubicBezTo>
                    <a:lnTo>
                      <a:pt x="504" y="410"/>
                    </a:lnTo>
                    <a:cubicBezTo>
                      <a:pt x="495" y="661"/>
                      <a:pt x="437" y="932"/>
                      <a:pt x="218" y="932"/>
                    </a:cubicBezTo>
                    <a:cubicBezTo>
                      <a:pt x="183" y="932"/>
                      <a:pt x="144" y="925"/>
                      <a:pt x="101" y="910"/>
                    </a:cubicBezTo>
                    <a:cubicBezTo>
                      <a:pt x="96" y="908"/>
                      <a:pt x="91" y="907"/>
                      <a:pt x="86" y="907"/>
                    </a:cubicBezTo>
                    <a:cubicBezTo>
                      <a:pt x="60" y="907"/>
                      <a:pt x="37" y="942"/>
                      <a:pt x="42" y="970"/>
                    </a:cubicBezTo>
                    <a:cubicBezTo>
                      <a:pt x="79" y="1055"/>
                      <a:pt x="152" y="1090"/>
                      <a:pt x="230" y="1090"/>
                    </a:cubicBezTo>
                    <a:cubicBezTo>
                      <a:pt x="319" y="1090"/>
                      <a:pt x="414" y="1044"/>
                      <a:pt x="472" y="975"/>
                    </a:cubicBezTo>
                    <a:cubicBezTo>
                      <a:pt x="526" y="916"/>
                      <a:pt x="563" y="835"/>
                      <a:pt x="585" y="749"/>
                    </a:cubicBezTo>
                    <a:cubicBezTo>
                      <a:pt x="590" y="913"/>
                      <a:pt x="672" y="1051"/>
                      <a:pt x="863" y="1051"/>
                    </a:cubicBezTo>
                    <a:cubicBezTo>
                      <a:pt x="885" y="1051"/>
                      <a:pt x="909" y="1049"/>
                      <a:pt x="934" y="1045"/>
                    </a:cubicBezTo>
                    <a:cubicBezTo>
                      <a:pt x="1388" y="973"/>
                      <a:pt x="1373" y="123"/>
                      <a:pt x="952" y="123"/>
                    </a:cubicBezTo>
                    <a:cubicBezTo>
                      <a:pt x="929" y="123"/>
                      <a:pt x="906" y="126"/>
                      <a:pt x="880" y="131"/>
                    </a:cubicBezTo>
                    <a:cubicBezTo>
                      <a:pt x="832" y="136"/>
                      <a:pt x="827" y="190"/>
                      <a:pt x="848" y="222"/>
                    </a:cubicBezTo>
                    <a:cubicBezTo>
                      <a:pt x="757" y="233"/>
                      <a:pt x="676" y="341"/>
                      <a:pt x="622" y="475"/>
                    </a:cubicBezTo>
                    <a:cubicBezTo>
                      <a:pt x="633" y="357"/>
                      <a:pt x="622" y="249"/>
                      <a:pt x="622" y="158"/>
                    </a:cubicBezTo>
                    <a:lnTo>
                      <a:pt x="622" y="99"/>
                    </a:lnTo>
                    <a:lnTo>
                      <a:pt x="622" y="88"/>
                    </a:lnTo>
                    <a:lnTo>
                      <a:pt x="622" y="77"/>
                    </a:lnTo>
                    <a:cubicBezTo>
                      <a:pt x="618" y="46"/>
                      <a:pt x="595" y="33"/>
                      <a:pt x="572" y="33"/>
                    </a:cubicBezTo>
                    <a:cubicBezTo>
                      <a:pt x="542" y="33"/>
                      <a:pt x="509" y="55"/>
                      <a:pt x="509" y="88"/>
                    </a:cubicBezTo>
                    <a:lnTo>
                      <a:pt x="509" y="217"/>
                    </a:lnTo>
                    <a:cubicBezTo>
                      <a:pt x="488" y="292"/>
                      <a:pt x="440" y="346"/>
                      <a:pt x="343" y="346"/>
                    </a:cubicBezTo>
                    <a:cubicBezTo>
                      <a:pt x="123" y="346"/>
                      <a:pt x="164" y="77"/>
                      <a:pt x="311" y="77"/>
                    </a:cubicBezTo>
                    <a:cubicBezTo>
                      <a:pt x="337" y="77"/>
                      <a:pt x="365" y="85"/>
                      <a:pt x="397" y="104"/>
                    </a:cubicBezTo>
                    <a:cubicBezTo>
                      <a:pt x="402" y="106"/>
                      <a:pt x="407" y="107"/>
                      <a:pt x="412" y="107"/>
                    </a:cubicBezTo>
                    <a:cubicBezTo>
                      <a:pt x="446" y="107"/>
                      <a:pt x="466" y="63"/>
                      <a:pt x="429" y="40"/>
                    </a:cubicBezTo>
                    <a:cubicBezTo>
                      <a:pt x="388" y="13"/>
                      <a:pt x="346" y="1"/>
                      <a:pt x="30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3"/>
              <p:cNvSpPr/>
              <p:nvPr/>
            </p:nvSpPr>
            <p:spPr>
              <a:xfrm>
                <a:off x="6535567" y="1536728"/>
                <a:ext cx="34562" cy="1173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1" extrusionOk="0">
                    <a:moveTo>
                      <a:pt x="392" y="1"/>
                    </a:moveTo>
                    <a:cubicBezTo>
                      <a:pt x="363" y="1"/>
                      <a:pt x="334" y="5"/>
                      <a:pt x="301" y="7"/>
                    </a:cubicBezTo>
                    <a:lnTo>
                      <a:pt x="108" y="18"/>
                    </a:lnTo>
                    <a:cubicBezTo>
                      <a:pt x="5" y="23"/>
                      <a:pt x="0" y="180"/>
                      <a:pt x="94" y="180"/>
                    </a:cubicBezTo>
                    <a:cubicBezTo>
                      <a:pt x="98" y="180"/>
                      <a:pt x="103" y="180"/>
                      <a:pt x="108" y="179"/>
                    </a:cubicBezTo>
                    <a:lnTo>
                      <a:pt x="301" y="169"/>
                    </a:lnTo>
                    <a:cubicBezTo>
                      <a:pt x="366" y="163"/>
                      <a:pt x="430" y="169"/>
                      <a:pt x="479" y="136"/>
                    </a:cubicBezTo>
                    <a:cubicBezTo>
                      <a:pt x="516" y="115"/>
                      <a:pt x="532" y="45"/>
                      <a:pt x="479" y="18"/>
                    </a:cubicBezTo>
                    <a:cubicBezTo>
                      <a:pt x="449" y="5"/>
                      <a:pt x="421" y="1"/>
                      <a:pt x="39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3"/>
              <p:cNvSpPr/>
              <p:nvPr/>
            </p:nvSpPr>
            <p:spPr>
              <a:xfrm>
                <a:off x="6211213" y="1508262"/>
                <a:ext cx="40269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786" extrusionOk="0">
                    <a:moveTo>
                      <a:pt x="396" y="1"/>
                    </a:moveTo>
                    <a:cubicBezTo>
                      <a:pt x="370" y="1"/>
                      <a:pt x="344" y="12"/>
                      <a:pt x="325" y="38"/>
                    </a:cubicBezTo>
                    <a:cubicBezTo>
                      <a:pt x="239" y="151"/>
                      <a:pt x="131" y="237"/>
                      <a:pt x="35" y="344"/>
                    </a:cubicBezTo>
                    <a:cubicBezTo>
                      <a:pt x="0" y="393"/>
                      <a:pt x="29" y="470"/>
                      <a:pt x="88" y="470"/>
                    </a:cubicBezTo>
                    <a:cubicBezTo>
                      <a:pt x="93" y="470"/>
                      <a:pt x="99" y="469"/>
                      <a:pt x="104" y="468"/>
                    </a:cubicBezTo>
                    <a:cubicBezTo>
                      <a:pt x="180" y="446"/>
                      <a:pt x="239" y="414"/>
                      <a:pt x="293" y="366"/>
                    </a:cubicBezTo>
                    <a:lnTo>
                      <a:pt x="293" y="925"/>
                    </a:lnTo>
                    <a:cubicBezTo>
                      <a:pt x="293" y="1151"/>
                      <a:pt x="260" y="1393"/>
                      <a:pt x="314" y="1613"/>
                    </a:cubicBezTo>
                    <a:lnTo>
                      <a:pt x="223" y="1613"/>
                    </a:lnTo>
                    <a:cubicBezTo>
                      <a:pt x="115" y="1613"/>
                      <a:pt x="115" y="1774"/>
                      <a:pt x="223" y="1774"/>
                    </a:cubicBezTo>
                    <a:lnTo>
                      <a:pt x="405" y="1785"/>
                    </a:lnTo>
                    <a:cubicBezTo>
                      <a:pt x="422" y="1785"/>
                      <a:pt x="439" y="1785"/>
                      <a:pt x="455" y="1785"/>
                    </a:cubicBezTo>
                    <a:cubicBezTo>
                      <a:pt x="495" y="1785"/>
                      <a:pt x="534" y="1783"/>
                      <a:pt x="572" y="1764"/>
                    </a:cubicBezTo>
                    <a:cubicBezTo>
                      <a:pt x="621" y="1731"/>
                      <a:pt x="621" y="1656"/>
                      <a:pt x="572" y="1629"/>
                    </a:cubicBezTo>
                    <a:cubicBezTo>
                      <a:pt x="556" y="1613"/>
                      <a:pt x="529" y="1608"/>
                      <a:pt x="502" y="1608"/>
                    </a:cubicBezTo>
                    <a:cubicBezTo>
                      <a:pt x="556" y="1387"/>
                      <a:pt x="529" y="1145"/>
                      <a:pt x="529" y="925"/>
                    </a:cubicBezTo>
                    <a:cubicBezTo>
                      <a:pt x="518" y="656"/>
                      <a:pt x="513" y="376"/>
                      <a:pt x="508" y="108"/>
                    </a:cubicBezTo>
                    <a:cubicBezTo>
                      <a:pt x="508" y="49"/>
                      <a:pt x="451" y="1"/>
                      <a:pt x="39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3"/>
              <p:cNvSpPr/>
              <p:nvPr/>
            </p:nvSpPr>
            <p:spPr>
              <a:xfrm>
                <a:off x="6303811" y="1528363"/>
                <a:ext cx="65299" cy="652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7" extrusionOk="0">
                    <a:moveTo>
                      <a:pt x="499" y="0"/>
                    </a:moveTo>
                    <a:cubicBezTo>
                      <a:pt x="467" y="0"/>
                      <a:pt x="432" y="22"/>
                      <a:pt x="429" y="56"/>
                    </a:cubicBezTo>
                    <a:cubicBezTo>
                      <a:pt x="424" y="136"/>
                      <a:pt x="424" y="212"/>
                      <a:pt x="424" y="292"/>
                    </a:cubicBezTo>
                    <a:cubicBezTo>
                      <a:pt x="311" y="298"/>
                      <a:pt x="193" y="303"/>
                      <a:pt x="85" y="325"/>
                    </a:cubicBezTo>
                    <a:cubicBezTo>
                      <a:pt x="0" y="335"/>
                      <a:pt x="20" y="486"/>
                      <a:pt x="102" y="486"/>
                    </a:cubicBezTo>
                    <a:cubicBezTo>
                      <a:pt x="104" y="486"/>
                      <a:pt x="105" y="486"/>
                      <a:pt x="106" y="486"/>
                    </a:cubicBezTo>
                    <a:cubicBezTo>
                      <a:pt x="160" y="483"/>
                      <a:pt x="213" y="482"/>
                      <a:pt x="264" y="482"/>
                    </a:cubicBezTo>
                    <a:cubicBezTo>
                      <a:pt x="316" y="482"/>
                      <a:pt x="367" y="483"/>
                      <a:pt x="418" y="486"/>
                    </a:cubicBezTo>
                    <a:cubicBezTo>
                      <a:pt x="408" y="502"/>
                      <a:pt x="408" y="534"/>
                      <a:pt x="408" y="550"/>
                    </a:cubicBezTo>
                    <a:cubicBezTo>
                      <a:pt x="408" y="690"/>
                      <a:pt x="397" y="835"/>
                      <a:pt x="461" y="959"/>
                    </a:cubicBezTo>
                    <a:cubicBezTo>
                      <a:pt x="479" y="993"/>
                      <a:pt x="509" y="1007"/>
                      <a:pt x="539" y="1007"/>
                    </a:cubicBezTo>
                    <a:cubicBezTo>
                      <a:pt x="580" y="1007"/>
                      <a:pt x="623" y="980"/>
                      <a:pt x="639" y="943"/>
                    </a:cubicBezTo>
                    <a:cubicBezTo>
                      <a:pt x="687" y="808"/>
                      <a:pt x="644" y="658"/>
                      <a:pt x="623" y="523"/>
                    </a:cubicBezTo>
                    <a:lnTo>
                      <a:pt x="623" y="502"/>
                    </a:lnTo>
                    <a:cubicBezTo>
                      <a:pt x="714" y="513"/>
                      <a:pt x="795" y="523"/>
                      <a:pt x="886" y="534"/>
                    </a:cubicBezTo>
                    <a:cubicBezTo>
                      <a:pt x="889" y="535"/>
                      <a:pt x="893" y="535"/>
                      <a:pt x="896" y="535"/>
                    </a:cubicBezTo>
                    <a:cubicBezTo>
                      <a:pt x="994" y="535"/>
                      <a:pt x="1007" y="377"/>
                      <a:pt x="913" y="346"/>
                    </a:cubicBezTo>
                    <a:cubicBezTo>
                      <a:pt x="811" y="308"/>
                      <a:pt x="703" y="298"/>
                      <a:pt x="596" y="292"/>
                    </a:cubicBezTo>
                    <a:cubicBezTo>
                      <a:pt x="585" y="212"/>
                      <a:pt x="569" y="120"/>
                      <a:pt x="553" y="40"/>
                    </a:cubicBezTo>
                    <a:cubicBezTo>
                      <a:pt x="546" y="12"/>
                      <a:pt x="523" y="0"/>
                      <a:pt x="49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3"/>
              <p:cNvSpPr/>
              <p:nvPr/>
            </p:nvSpPr>
            <p:spPr>
              <a:xfrm>
                <a:off x="6410806" y="1505085"/>
                <a:ext cx="82613" cy="115679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784" extrusionOk="0">
                    <a:moveTo>
                      <a:pt x="543" y="1"/>
                    </a:moveTo>
                    <a:cubicBezTo>
                      <a:pt x="375" y="1"/>
                      <a:pt x="187" y="96"/>
                      <a:pt x="59" y="232"/>
                    </a:cubicBezTo>
                    <a:cubicBezTo>
                      <a:pt x="1" y="294"/>
                      <a:pt x="56" y="399"/>
                      <a:pt x="125" y="399"/>
                    </a:cubicBezTo>
                    <a:cubicBezTo>
                      <a:pt x="140" y="399"/>
                      <a:pt x="156" y="394"/>
                      <a:pt x="172" y="382"/>
                    </a:cubicBezTo>
                    <a:cubicBezTo>
                      <a:pt x="245" y="327"/>
                      <a:pt x="385" y="214"/>
                      <a:pt x="502" y="214"/>
                    </a:cubicBezTo>
                    <a:cubicBezTo>
                      <a:pt x="590" y="214"/>
                      <a:pt x="665" y="278"/>
                      <a:pt x="688" y="479"/>
                    </a:cubicBezTo>
                    <a:cubicBezTo>
                      <a:pt x="704" y="603"/>
                      <a:pt x="607" y="764"/>
                      <a:pt x="553" y="866"/>
                    </a:cubicBezTo>
                    <a:cubicBezTo>
                      <a:pt x="435" y="1108"/>
                      <a:pt x="279" y="1323"/>
                      <a:pt x="91" y="1511"/>
                    </a:cubicBezTo>
                    <a:cubicBezTo>
                      <a:pt x="1" y="1596"/>
                      <a:pt x="62" y="1759"/>
                      <a:pt x="187" y="1759"/>
                    </a:cubicBezTo>
                    <a:cubicBezTo>
                      <a:pt x="189" y="1759"/>
                      <a:pt x="191" y="1759"/>
                      <a:pt x="193" y="1759"/>
                    </a:cubicBezTo>
                    <a:cubicBezTo>
                      <a:pt x="211" y="1758"/>
                      <a:pt x="229" y="1758"/>
                      <a:pt x="247" y="1758"/>
                    </a:cubicBezTo>
                    <a:cubicBezTo>
                      <a:pt x="482" y="1758"/>
                      <a:pt x="717" y="1784"/>
                      <a:pt x="952" y="1784"/>
                    </a:cubicBezTo>
                    <a:cubicBezTo>
                      <a:pt x="1000" y="1784"/>
                      <a:pt x="1048" y="1783"/>
                      <a:pt x="1096" y="1780"/>
                    </a:cubicBezTo>
                    <a:cubicBezTo>
                      <a:pt x="1247" y="1770"/>
                      <a:pt x="1274" y="1571"/>
                      <a:pt x="1134" y="1522"/>
                    </a:cubicBezTo>
                    <a:cubicBezTo>
                      <a:pt x="935" y="1463"/>
                      <a:pt x="720" y="1447"/>
                      <a:pt x="516" y="1447"/>
                    </a:cubicBezTo>
                    <a:cubicBezTo>
                      <a:pt x="763" y="1119"/>
                      <a:pt x="1005" y="684"/>
                      <a:pt x="908" y="318"/>
                    </a:cubicBezTo>
                    <a:cubicBezTo>
                      <a:pt x="852" y="90"/>
                      <a:pt x="707" y="1"/>
                      <a:pt x="54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3"/>
              <p:cNvSpPr/>
              <p:nvPr/>
            </p:nvSpPr>
            <p:spPr>
              <a:xfrm>
                <a:off x="6534141" y="1569149"/>
                <a:ext cx="32487" cy="1348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08" extrusionOk="0">
                    <a:moveTo>
                      <a:pt x="352" y="0"/>
                    </a:moveTo>
                    <a:cubicBezTo>
                      <a:pt x="339" y="0"/>
                      <a:pt x="326" y="1"/>
                      <a:pt x="313" y="2"/>
                    </a:cubicBezTo>
                    <a:lnTo>
                      <a:pt x="108" y="23"/>
                    </a:lnTo>
                    <a:cubicBezTo>
                      <a:pt x="1" y="29"/>
                      <a:pt x="1" y="179"/>
                      <a:pt x="108" y="185"/>
                    </a:cubicBezTo>
                    <a:lnTo>
                      <a:pt x="313" y="206"/>
                    </a:lnTo>
                    <a:cubicBezTo>
                      <a:pt x="326" y="207"/>
                      <a:pt x="339" y="208"/>
                      <a:pt x="351" y="208"/>
                    </a:cubicBezTo>
                    <a:cubicBezTo>
                      <a:pt x="407" y="208"/>
                      <a:pt x="449" y="195"/>
                      <a:pt x="485" y="142"/>
                    </a:cubicBezTo>
                    <a:cubicBezTo>
                      <a:pt x="501" y="126"/>
                      <a:pt x="501" y="83"/>
                      <a:pt x="485" y="61"/>
                    </a:cubicBezTo>
                    <a:cubicBezTo>
                      <a:pt x="449" y="13"/>
                      <a:pt x="407" y="0"/>
                      <a:pt x="3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3"/>
              <p:cNvSpPr/>
              <p:nvPr/>
            </p:nvSpPr>
            <p:spPr>
              <a:xfrm>
                <a:off x="6600542" y="1503075"/>
                <a:ext cx="81121" cy="12333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902" extrusionOk="0">
                    <a:moveTo>
                      <a:pt x="498" y="1"/>
                    </a:moveTo>
                    <a:cubicBezTo>
                      <a:pt x="342" y="1"/>
                      <a:pt x="186" y="43"/>
                      <a:pt x="73" y="118"/>
                    </a:cubicBezTo>
                    <a:cubicBezTo>
                      <a:pt x="1" y="168"/>
                      <a:pt x="47" y="275"/>
                      <a:pt x="118" y="275"/>
                    </a:cubicBezTo>
                    <a:cubicBezTo>
                      <a:pt x="131" y="275"/>
                      <a:pt x="145" y="271"/>
                      <a:pt x="159" y="263"/>
                    </a:cubicBezTo>
                    <a:cubicBezTo>
                      <a:pt x="244" y="213"/>
                      <a:pt x="347" y="184"/>
                      <a:pt x="449" y="184"/>
                    </a:cubicBezTo>
                    <a:cubicBezTo>
                      <a:pt x="535" y="184"/>
                      <a:pt x="620" y="205"/>
                      <a:pt x="692" y="252"/>
                    </a:cubicBezTo>
                    <a:cubicBezTo>
                      <a:pt x="950" y="424"/>
                      <a:pt x="708" y="553"/>
                      <a:pt x="504" y="607"/>
                    </a:cubicBezTo>
                    <a:cubicBezTo>
                      <a:pt x="412" y="634"/>
                      <a:pt x="385" y="774"/>
                      <a:pt x="477" y="822"/>
                    </a:cubicBezTo>
                    <a:cubicBezTo>
                      <a:pt x="713" y="935"/>
                      <a:pt x="1143" y="1145"/>
                      <a:pt x="842" y="1446"/>
                    </a:cubicBezTo>
                    <a:cubicBezTo>
                      <a:pt x="665" y="1628"/>
                      <a:pt x="418" y="1602"/>
                      <a:pt x="197" y="1682"/>
                    </a:cubicBezTo>
                    <a:cubicBezTo>
                      <a:pt x="100" y="1714"/>
                      <a:pt x="95" y="1849"/>
                      <a:pt x="197" y="1876"/>
                    </a:cubicBezTo>
                    <a:cubicBezTo>
                      <a:pt x="249" y="1893"/>
                      <a:pt x="306" y="1901"/>
                      <a:pt x="365" y="1901"/>
                    </a:cubicBezTo>
                    <a:cubicBezTo>
                      <a:pt x="670" y="1901"/>
                      <a:pt x="1034" y="1684"/>
                      <a:pt x="1138" y="1413"/>
                    </a:cubicBezTo>
                    <a:cubicBezTo>
                      <a:pt x="1251" y="1102"/>
                      <a:pt x="1047" y="876"/>
                      <a:pt x="799" y="725"/>
                    </a:cubicBezTo>
                    <a:cubicBezTo>
                      <a:pt x="982" y="612"/>
                      <a:pt x="1138" y="440"/>
                      <a:pt x="1009" y="236"/>
                    </a:cubicBezTo>
                    <a:cubicBezTo>
                      <a:pt x="903" y="72"/>
                      <a:pt x="700" y="1"/>
                      <a:pt x="49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6" name="Google Shape;1056;p23"/>
            <p:cNvSpPr/>
            <p:nvPr/>
          </p:nvSpPr>
          <p:spPr>
            <a:xfrm>
              <a:off x="519893" y="1853048"/>
              <a:ext cx="175566" cy="219455"/>
            </a:xfrm>
            <a:custGeom>
              <a:avLst/>
              <a:gdLst/>
              <a:ahLst/>
              <a:cxnLst/>
              <a:rect l="l" t="t" r="r" b="b"/>
              <a:pathLst>
                <a:path w="1173" h="1452" extrusionOk="0">
                  <a:moveTo>
                    <a:pt x="587" y="1"/>
                  </a:moveTo>
                  <a:cubicBezTo>
                    <a:pt x="567" y="1"/>
                    <a:pt x="547" y="2"/>
                    <a:pt x="528" y="5"/>
                  </a:cubicBezTo>
                  <a:cubicBezTo>
                    <a:pt x="366" y="26"/>
                    <a:pt x="232" y="107"/>
                    <a:pt x="114" y="182"/>
                  </a:cubicBezTo>
                  <a:cubicBezTo>
                    <a:pt x="81" y="204"/>
                    <a:pt x="65" y="247"/>
                    <a:pt x="87" y="285"/>
                  </a:cubicBezTo>
                  <a:cubicBezTo>
                    <a:pt x="102" y="307"/>
                    <a:pt x="127" y="319"/>
                    <a:pt x="153" y="319"/>
                  </a:cubicBezTo>
                  <a:cubicBezTo>
                    <a:pt x="165" y="319"/>
                    <a:pt x="177" y="316"/>
                    <a:pt x="189" y="311"/>
                  </a:cubicBezTo>
                  <a:cubicBezTo>
                    <a:pt x="297" y="242"/>
                    <a:pt x="420" y="166"/>
                    <a:pt x="549" y="156"/>
                  </a:cubicBezTo>
                  <a:cubicBezTo>
                    <a:pt x="564" y="153"/>
                    <a:pt x="579" y="152"/>
                    <a:pt x="594" y="152"/>
                  </a:cubicBezTo>
                  <a:cubicBezTo>
                    <a:pt x="692" y="152"/>
                    <a:pt x="798" y="196"/>
                    <a:pt x="840" y="285"/>
                  </a:cubicBezTo>
                  <a:cubicBezTo>
                    <a:pt x="888" y="381"/>
                    <a:pt x="823" y="516"/>
                    <a:pt x="732" y="586"/>
                  </a:cubicBezTo>
                  <a:cubicBezTo>
                    <a:pt x="705" y="580"/>
                    <a:pt x="678" y="580"/>
                    <a:pt x="646" y="580"/>
                  </a:cubicBezTo>
                  <a:cubicBezTo>
                    <a:pt x="624" y="579"/>
                    <a:pt x="601" y="578"/>
                    <a:pt x="579" y="578"/>
                  </a:cubicBezTo>
                  <a:cubicBezTo>
                    <a:pt x="454" y="578"/>
                    <a:pt x="335" y="603"/>
                    <a:pt x="216" y="639"/>
                  </a:cubicBezTo>
                  <a:cubicBezTo>
                    <a:pt x="178" y="650"/>
                    <a:pt x="162" y="677"/>
                    <a:pt x="168" y="715"/>
                  </a:cubicBezTo>
                  <a:cubicBezTo>
                    <a:pt x="168" y="747"/>
                    <a:pt x="194" y="774"/>
                    <a:pt x="227" y="779"/>
                  </a:cubicBezTo>
                  <a:cubicBezTo>
                    <a:pt x="289" y="791"/>
                    <a:pt x="365" y="802"/>
                    <a:pt x="447" y="802"/>
                  </a:cubicBezTo>
                  <a:cubicBezTo>
                    <a:pt x="550" y="802"/>
                    <a:pt x="662" y="785"/>
                    <a:pt x="764" y="731"/>
                  </a:cubicBezTo>
                  <a:cubicBezTo>
                    <a:pt x="840" y="747"/>
                    <a:pt x="915" y="779"/>
                    <a:pt x="947" y="849"/>
                  </a:cubicBezTo>
                  <a:cubicBezTo>
                    <a:pt x="1006" y="946"/>
                    <a:pt x="942" y="1096"/>
                    <a:pt x="850" y="1161"/>
                  </a:cubicBezTo>
                  <a:cubicBezTo>
                    <a:pt x="743" y="1242"/>
                    <a:pt x="603" y="1279"/>
                    <a:pt x="447" y="1295"/>
                  </a:cubicBezTo>
                  <a:cubicBezTo>
                    <a:pt x="396" y="1304"/>
                    <a:pt x="351" y="1308"/>
                    <a:pt x="312" y="1308"/>
                  </a:cubicBezTo>
                  <a:cubicBezTo>
                    <a:pt x="224" y="1308"/>
                    <a:pt x="167" y="1286"/>
                    <a:pt x="141" y="1242"/>
                  </a:cubicBezTo>
                  <a:cubicBezTo>
                    <a:pt x="128" y="1222"/>
                    <a:pt x="105" y="1213"/>
                    <a:pt x="82" y="1213"/>
                  </a:cubicBezTo>
                  <a:cubicBezTo>
                    <a:pt x="67" y="1213"/>
                    <a:pt x="51" y="1217"/>
                    <a:pt x="38" y="1225"/>
                  </a:cubicBezTo>
                  <a:cubicBezTo>
                    <a:pt x="6" y="1242"/>
                    <a:pt x="1" y="1290"/>
                    <a:pt x="17" y="1322"/>
                  </a:cubicBezTo>
                  <a:cubicBezTo>
                    <a:pt x="87" y="1424"/>
                    <a:pt x="205" y="1451"/>
                    <a:pt x="313" y="1451"/>
                  </a:cubicBezTo>
                  <a:cubicBezTo>
                    <a:pt x="366" y="1451"/>
                    <a:pt x="420" y="1446"/>
                    <a:pt x="469" y="1440"/>
                  </a:cubicBezTo>
                  <a:cubicBezTo>
                    <a:pt x="630" y="1414"/>
                    <a:pt x="807" y="1376"/>
                    <a:pt x="942" y="1279"/>
                  </a:cubicBezTo>
                  <a:cubicBezTo>
                    <a:pt x="1081" y="1161"/>
                    <a:pt x="1173" y="946"/>
                    <a:pt x="1076" y="774"/>
                  </a:cubicBezTo>
                  <a:cubicBezTo>
                    <a:pt x="1028" y="704"/>
                    <a:pt x="969" y="650"/>
                    <a:pt x="893" y="618"/>
                  </a:cubicBezTo>
                  <a:cubicBezTo>
                    <a:pt x="985" y="510"/>
                    <a:pt x="1033" y="349"/>
                    <a:pt x="969" y="215"/>
                  </a:cubicBezTo>
                  <a:cubicBezTo>
                    <a:pt x="898" y="69"/>
                    <a:pt x="732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1171946" y="772152"/>
              <a:ext cx="175565" cy="219457"/>
            </a:xfrm>
            <a:custGeom>
              <a:avLst/>
              <a:gdLst/>
              <a:ahLst/>
              <a:cxnLst/>
              <a:rect l="l" t="t" r="r" b="b"/>
              <a:pathLst>
                <a:path w="1458" h="1802" extrusionOk="0">
                  <a:moveTo>
                    <a:pt x="1027" y="1154"/>
                  </a:moveTo>
                  <a:cubicBezTo>
                    <a:pt x="1101" y="1154"/>
                    <a:pt x="1185" y="1185"/>
                    <a:pt x="1237" y="1237"/>
                  </a:cubicBezTo>
                  <a:cubicBezTo>
                    <a:pt x="1264" y="1264"/>
                    <a:pt x="1296" y="1312"/>
                    <a:pt x="1291" y="1382"/>
                  </a:cubicBezTo>
                  <a:cubicBezTo>
                    <a:pt x="1291" y="1468"/>
                    <a:pt x="1215" y="1527"/>
                    <a:pt x="1172" y="1559"/>
                  </a:cubicBezTo>
                  <a:cubicBezTo>
                    <a:pt x="1074" y="1630"/>
                    <a:pt x="951" y="1666"/>
                    <a:pt x="820" y="1666"/>
                  </a:cubicBezTo>
                  <a:cubicBezTo>
                    <a:pt x="772" y="1666"/>
                    <a:pt x="722" y="1661"/>
                    <a:pt x="672" y="1651"/>
                  </a:cubicBezTo>
                  <a:cubicBezTo>
                    <a:pt x="597" y="1635"/>
                    <a:pt x="532" y="1608"/>
                    <a:pt x="473" y="1570"/>
                  </a:cubicBezTo>
                  <a:cubicBezTo>
                    <a:pt x="479" y="1527"/>
                    <a:pt x="516" y="1468"/>
                    <a:pt x="565" y="1425"/>
                  </a:cubicBezTo>
                  <a:cubicBezTo>
                    <a:pt x="705" y="1291"/>
                    <a:pt x="839" y="1178"/>
                    <a:pt x="995" y="1156"/>
                  </a:cubicBezTo>
                  <a:cubicBezTo>
                    <a:pt x="1005" y="1155"/>
                    <a:pt x="1016" y="1154"/>
                    <a:pt x="1027" y="1154"/>
                  </a:cubicBezTo>
                  <a:close/>
                  <a:moveTo>
                    <a:pt x="896" y="0"/>
                  </a:moveTo>
                  <a:cubicBezTo>
                    <a:pt x="454" y="0"/>
                    <a:pt x="118" y="393"/>
                    <a:pt x="49" y="780"/>
                  </a:cubicBezTo>
                  <a:cubicBezTo>
                    <a:pt x="0" y="1016"/>
                    <a:pt x="32" y="1248"/>
                    <a:pt x="140" y="1425"/>
                  </a:cubicBezTo>
                  <a:cubicBezTo>
                    <a:pt x="194" y="1511"/>
                    <a:pt x="269" y="1592"/>
                    <a:pt x="355" y="1656"/>
                  </a:cubicBezTo>
                  <a:cubicBezTo>
                    <a:pt x="355" y="1662"/>
                    <a:pt x="360" y="1662"/>
                    <a:pt x="360" y="1667"/>
                  </a:cubicBezTo>
                  <a:cubicBezTo>
                    <a:pt x="377" y="1694"/>
                    <a:pt x="403" y="1705"/>
                    <a:pt x="430" y="1705"/>
                  </a:cubicBezTo>
                  <a:cubicBezTo>
                    <a:pt x="495" y="1737"/>
                    <a:pt x="570" y="1764"/>
                    <a:pt x="645" y="1785"/>
                  </a:cubicBezTo>
                  <a:cubicBezTo>
                    <a:pt x="705" y="1796"/>
                    <a:pt x="764" y="1801"/>
                    <a:pt x="828" y="1801"/>
                  </a:cubicBezTo>
                  <a:cubicBezTo>
                    <a:pt x="979" y="1801"/>
                    <a:pt x="1135" y="1753"/>
                    <a:pt x="1258" y="1667"/>
                  </a:cubicBezTo>
                  <a:cubicBezTo>
                    <a:pt x="1339" y="1613"/>
                    <a:pt x="1430" y="1522"/>
                    <a:pt x="1446" y="1387"/>
                  </a:cubicBezTo>
                  <a:cubicBezTo>
                    <a:pt x="1457" y="1291"/>
                    <a:pt x="1425" y="1199"/>
                    <a:pt x="1344" y="1129"/>
                  </a:cubicBezTo>
                  <a:cubicBezTo>
                    <a:pt x="1262" y="1057"/>
                    <a:pt x="1137" y="1015"/>
                    <a:pt x="1022" y="1015"/>
                  </a:cubicBezTo>
                  <a:cubicBezTo>
                    <a:pt x="1009" y="1015"/>
                    <a:pt x="997" y="1015"/>
                    <a:pt x="984" y="1016"/>
                  </a:cubicBezTo>
                  <a:cubicBezTo>
                    <a:pt x="769" y="1043"/>
                    <a:pt x="597" y="1205"/>
                    <a:pt x="473" y="1318"/>
                  </a:cubicBezTo>
                  <a:cubicBezTo>
                    <a:pt x="409" y="1382"/>
                    <a:pt x="371" y="1425"/>
                    <a:pt x="350" y="1473"/>
                  </a:cubicBezTo>
                  <a:cubicBezTo>
                    <a:pt x="317" y="1441"/>
                    <a:pt x="285" y="1398"/>
                    <a:pt x="264" y="1361"/>
                  </a:cubicBezTo>
                  <a:cubicBezTo>
                    <a:pt x="172" y="1210"/>
                    <a:pt x="151" y="1016"/>
                    <a:pt x="188" y="807"/>
                  </a:cubicBezTo>
                  <a:cubicBezTo>
                    <a:pt x="247" y="481"/>
                    <a:pt x="539" y="140"/>
                    <a:pt x="900" y="140"/>
                  </a:cubicBezTo>
                  <a:cubicBezTo>
                    <a:pt x="903" y="140"/>
                    <a:pt x="906" y="140"/>
                    <a:pt x="909" y="140"/>
                  </a:cubicBezTo>
                  <a:cubicBezTo>
                    <a:pt x="941" y="140"/>
                    <a:pt x="979" y="113"/>
                    <a:pt x="979" y="76"/>
                  </a:cubicBezTo>
                  <a:cubicBezTo>
                    <a:pt x="979" y="38"/>
                    <a:pt x="952" y="0"/>
                    <a:pt x="914" y="0"/>
                  </a:cubicBezTo>
                  <a:cubicBezTo>
                    <a:pt x="908" y="0"/>
                    <a:pt x="902" y="0"/>
                    <a:pt x="8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390810" y="239721"/>
              <a:ext cx="129092" cy="219457"/>
            </a:xfrm>
            <a:custGeom>
              <a:avLst/>
              <a:gdLst/>
              <a:ahLst/>
              <a:cxnLst/>
              <a:rect l="l" t="t" r="r" b="b"/>
              <a:pathLst>
                <a:path w="1184" h="2024" extrusionOk="0">
                  <a:moveTo>
                    <a:pt x="662" y="174"/>
                  </a:moveTo>
                  <a:cubicBezTo>
                    <a:pt x="754" y="174"/>
                    <a:pt x="850" y="195"/>
                    <a:pt x="936" y="238"/>
                  </a:cubicBezTo>
                  <a:cubicBezTo>
                    <a:pt x="920" y="443"/>
                    <a:pt x="840" y="669"/>
                    <a:pt x="651" y="771"/>
                  </a:cubicBezTo>
                  <a:cubicBezTo>
                    <a:pt x="610" y="794"/>
                    <a:pt x="559" y="805"/>
                    <a:pt x="506" y="805"/>
                  </a:cubicBezTo>
                  <a:cubicBezTo>
                    <a:pt x="436" y="805"/>
                    <a:pt x="363" y="786"/>
                    <a:pt x="302" y="749"/>
                  </a:cubicBezTo>
                  <a:cubicBezTo>
                    <a:pt x="259" y="722"/>
                    <a:pt x="178" y="658"/>
                    <a:pt x="178" y="545"/>
                  </a:cubicBezTo>
                  <a:cubicBezTo>
                    <a:pt x="178" y="427"/>
                    <a:pt x="264" y="330"/>
                    <a:pt x="345" y="265"/>
                  </a:cubicBezTo>
                  <a:cubicBezTo>
                    <a:pt x="436" y="206"/>
                    <a:pt x="544" y="174"/>
                    <a:pt x="662" y="174"/>
                  </a:cubicBezTo>
                  <a:close/>
                  <a:moveTo>
                    <a:pt x="649" y="0"/>
                  </a:moveTo>
                  <a:cubicBezTo>
                    <a:pt x="504" y="0"/>
                    <a:pt x="361" y="41"/>
                    <a:pt x="243" y="125"/>
                  </a:cubicBezTo>
                  <a:cubicBezTo>
                    <a:pt x="87" y="233"/>
                    <a:pt x="1" y="389"/>
                    <a:pt x="1" y="545"/>
                  </a:cubicBezTo>
                  <a:cubicBezTo>
                    <a:pt x="1" y="685"/>
                    <a:pt x="76" y="814"/>
                    <a:pt x="216" y="900"/>
                  </a:cubicBezTo>
                  <a:cubicBezTo>
                    <a:pt x="304" y="955"/>
                    <a:pt x="404" y="982"/>
                    <a:pt x="502" y="982"/>
                  </a:cubicBezTo>
                  <a:cubicBezTo>
                    <a:pt x="584" y="982"/>
                    <a:pt x="664" y="963"/>
                    <a:pt x="732" y="927"/>
                  </a:cubicBezTo>
                  <a:cubicBezTo>
                    <a:pt x="824" y="878"/>
                    <a:pt x="893" y="819"/>
                    <a:pt x="947" y="744"/>
                  </a:cubicBezTo>
                  <a:lnTo>
                    <a:pt x="979" y="1943"/>
                  </a:lnTo>
                  <a:cubicBezTo>
                    <a:pt x="979" y="1986"/>
                    <a:pt x="1022" y="2023"/>
                    <a:pt x="1071" y="2023"/>
                  </a:cubicBezTo>
                  <a:cubicBezTo>
                    <a:pt x="1114" y="2023"/>
                    <a:pt x="1157" y="1980"/>
                    <a:pt x="1151" y="1932"/>
                  </a:cubicBezTo>
                  <a:lnTo>
                    <a:pt x="1103" y="330"/>
                  </a:lnTo>
                  <a:cubicBezTo>
                    <a:pt x="1125" y="319"/>
                    <a:pt x="1135" y="314"/>
                    <a:pt x="1151" y="298"/>
                  </a:cubicBezTo>
                  <a:cubicBezTo>
                    <a:pt x="1184" y="260"/>
                    <a:pt x="1178" y="206"/>
                    <a:pt x="1146" y="179"/>
                  </a:cubicBezTo>
                  <a:cubicBezTo>
                    <a:pt x="1130" y="169"/>
                    <a:pt x="1119" y="152"/>
                    <a:pt x="1098" y="147"/>
                  </a:cubicBezTo>
                  <a:cubicBezTo>
                    <a:pt x="1092" y="99"/>
                    <a:pt x="1049" y="66"/>
                    <a:pt x="1012" y="66"/>
                  </a:cubicBezTo>
                  <a:cubicBezTo>
                    <a:pt x="996" y="66"/>
                    <a:pt x="990" y="66"/>
                    <a:pt x="974" y="72"/>
                  </a:cubicBezTo>
                  <a:cubicBezTo>
                    <a:pt x="873" y="25"/>
                    <a:pt x="761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9" name="Google Shape;1059;p23"/>
            <p:cNvGrpSpPr/>
            <p:nvPr/>
          </p:nvGrpSpPr>
          <p:grpSpPr>
            <a:xfrm rot="3039395">
              <a:off x="749062" y="140191"/>
              <a:ext cx="152142" cy="772160"/>
              <a:chOff x="349079" y="1232790"/>
              <a:chExt cx="152134" cy="772120"/>
            </a:xfrm>
          </p:grpSpPr>
          <p:sp>
            <p:nvSpPr>
              <p:cNvPr id="1060" name="Google Shape;1060;p23"/>
              <p:cNvSpPr/>
              <p:nvPr/>
            </p:nvSpPr>
            <p:spPr>
              <a:xfrm>
                <a:off x="349079" y="1232790"/>
                <a:ext cx="152134" cy="77212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1435" extrusionOk="0">
                    <a:moveTo>
                      <a:pt x="1688" y="1"/>
                    </a:moveTo>
                    <a:cubicBezTo>
                      <a:pt x="1507" y="1"/>
                      <a:pt x="1324" y="17"/>
                      <a:pt x="1145" y="17"/>
                    </a:cubicBezTo>
                    <a:cubicBezTo>
                      <a:pt x="844" y="17"/>
                      <a:pt x="543" y="22"/>
                      <a:pt x="247" y="55"/>
                    </a:cubicBezTo>
                    <a:cubicBezTo>
                      <a:pt x="238" y="25"/>
                      <a:pt x="210" y="10"/>
                      <a:pt x="183" y="10"/>
                    </a:cubicBezTo>
                    <a:cubicBezTo>
                      <a:pt x="151" y="10"/>
                      <a:pt x="118" y="32"/>
                      <a:pt x="118" y="76"/>
                    </a:cubicBezTo>
                    <a:cubicBezTo>
                      <a:pt x="0" y="1931"/>
                      <a:pt x="81" y="3807"/>
                      <a:pt x="70" y="5662"/>
                    </a:cubicBezTo>
                    <a:cubicBezTo>
                      <a:pt x="70" y="6560"/>
                      <a:pt x="81" y="7469"/>
                      <a:pt x="86" y="8366"/>
                    </a:cubicBezTo>
                    <a:cubicBezTo>
                      <a:pt x="92" y="9323"/>
                      <a:pt x="38" y="10296"/>
                      <a:pt x="118" y="11243"/>
                    </a:cubicBezTo>
                    <a:cubicBezTo>
                      <a:pt x="118" y="11286"/>
                      <a:pt x="151" y="11302"/>
                      <a:pt x="178" y="11313"/>
                    </a:cubicBezTo>
                    <a:cubicBezTo>
                      <a:pt x="172" y="11361"/>
                      <a:pt x="199" y="11404"/>
                      <a:pt x="258" y="11404"/>
                    </a:cubicBezTo>
                    <a:cubicBezTo>
                      <a:pt x="611" y="11407"/>
                      <a:pt x="972" y="11435"/>
                      <a:pt x="1330" y="11435"/>
                    </a:cubicBezTo>
                    <a:cubicBezTo>
                      <a:pt x="1534" y="11435"/>
                      <a:pt x="1737" y="11426"/>
                      <a:pt x="1936" y="11399"/>
                    </a:cubicBezTo>
                    <a:cubicBezTo>
                      <a:pt x="2032" y="11382"/>
                      <a:pt x="2032" y="11259"/>
                      <a:pt x="1936" y="11243"/>
                    </a:cubicBezTo>
                    <a:cubicBezTo>
                      <a:pt x="1737" y="11215"/>
                      <a:pt x="1534" y="11206"/>
                      <a:pt x="1330" y="11206"/>
                    </a:cubicBezTo>
                    <a:cubicBezTo>
                      <a:pt x="972" y="11206"/>
                      <a:pt x="611" y="11234"/>
                      <a:pt x="258" y="11237"/>
                    </a:cubicBezTo>
                    <a:lnTo>
                      <a:pt x="253" y="11237"/>
                    </a:lnTo>
                    <a:cubicBezTo>
                      <a:pt x="285" y="10839"/>
                      <a:pt x="296" y="10436"/>
                      <a:pt x="296" y="10028"/>
                    </a:cubicBezTo>
                    <a:cubicBezTo>
                      <a:pt x="307" y="10028"/>
                      <a:pt x="312" y="10033"/>
                      <a:pt x="328" y="10033"/>
                    </a:cubicBezTo>
                    <a:cubicBezTo>
                      <a:pt x="358" y="10041"/>
                      <a:pt x="391" y="10049"/>
                      <a:pt x="423" y="10049"/>
                    </a:cubicBezTo>
                    <a:cubicBezTo>
                      <a:pt x="454" y="10049"/>
                      <a:pt x="484" y="10041"/>
                      <a:pt x="505" y="10017"/>
                    </a:cubicBezTo>
                    <a:cubicBezTo>
                      <a:pt x="522" y="9995"/>
                      <a:pt x="538" y="9969"/>
                      <a:pt x="527" y="9942"/>
                    </a:cubicBezTo>
                    <a:cubicBezTo>
                      <a:pt x="500" y="9866"/>
                      <a:pt x="441" y="9861"/>
                      <a:pt x="366" y="9845"/>
                    </a:cubicBezTo>
                    <a:cubicBezTo>
                      <a:pt x="339" y="9839"/>
                      <a:pt x="323" y="9839"/>
                      <a:pt x="296" y="9834"/>
                    </a:cubicBezTo>
                    <a:cubicBezTo>
                      <a:pt x="296" y="9469"/>
                      <a:pt x="285" y="9108"/>
                      <a:pt x="285" y="8743"/>
                    </a:cubicBezTo>
                    <a:cubicBezTo>
                      <a:pt x="301" y="8743"/>
                      <a:pt x="312" y="8748"/>
                      <a:pt x="328" y="8748"/>
                    </a:cubicBezTo>
                    <a:cubicBezTo>
                      <a:pt x="359" y="8756"/>
                      <a:pt x="394" y="8766"/>
                      <a:pt x="426" y="8766"/>
                    </a:cubicBezTo>
                    <a:cubicBezTo>
                      <a:pt x="457" y="8766"/>
                      <a:pt x="485" y="8758"/>
                      <a:pt x="505" y="8732"/>
                    </a:cubicBezTo>
                    <a:cubicBezTo>
                      <a:pt x="522" y="8710"/>
                      <a:pt x="538" y="8684"/>
                      <a:pt x="527" y="8657"/>
                    </a:cubicBezTo>
                    <a:cubicBezTo>
                      <a:pt x="500" y="8581"/>
                      <a:pt x="441" y="8576"/>
                      <a:pt x="366" y="8565"/>
                    </a:cubicBezTo>
                    <a:cubicBezTo>
                      <a:pt x="339" y="8555"/>
                      <a:pt x="312" y="8555"/>
                      <a:pt x="285" y="8549"/>
                    </a:cubicBezTo>
                    <a:lnTo>
                      <a:pt x="285" y="8442"/>
                    </a:lnTo>
                    <a:cubicBezTo>
                      <a:pt x="285" y="8119"/>
                      <a:pt x="296" y="7791"/>
                      <a:pt x="296" y="7469"/>
                    </a:cubicBezTo>
                    <a:cubicBezTo>
                      <a:pt x="307" y="7469"/>
                      <a:pt x="323" y="7474"/>
                      <a:pt x="328" y="7474"/>
                    </a:cubicBezTo>
                    <a:cubicBezTo>
                      <a:pt x="356" y="7482"/>
                      <a:pt x="389" y="7489"/>
                      <a:pt x="419" y="7489"/>
                    </a:cubicBezTo>
                    <a:cubicBezTo>
                      <a:pt x="452" y="7489"/>
                      <a:pt x="483" y="7480"/>
                      <a:pt x="505" y="7452"/>
                    </a:cubicBezTo>
                    <a:cubicBezTo>
                      <a:pt x="522" y="7436"/>
                      <a:pt x="538" y="7404"/>
                      <a:pt x="527" y="7377"/>
                    </a:cubicBezTo>
                    <a:cubicBezTo>
                      <a:pt x="500" y="7307"/>
                      <a:pt x="441" y="7296"/>
                      <a:pt x="366" y="7286"/>
                    </a:cubicBezTo>
                    <a:cubicBezTo>
                      <a:pt x="339" y="7280"/>
                      <a:pt x="312" y="7280"/>
                      <a:pt x="296" y="7270"/>
                    </a:cubicBezTo>
                    <a:lnTo>
                      <a:pt x="296" y="6184"/>
                    </a:lnTo>
                    <a:cubicBezTo>
                      <a:pt x="307" y="6184"/>
                      <a:pt x="312" y="6189"/>
                      <a:pt x="328" y="6189"/>
                    </a:cubicBezTo>
                    <a:cubicBezTo>
                      <a:pt x="356" y="6197"/>
                      <a:pt x="389" y="6204"/>
                      <a:pt x="419" y="6204"/>
                    </a:cubicBezTo>
                    <a:cubicBezTo>
                      <a:pt x="452" y="6204"/>
                      <a:pt x="483" y="6195"/>
                      <a:pt x="505" y="6167"/>
                    </a:cubicBezTo>
                    <a:cubicBezTo>
                      <a:pt x="522" y="6151"/>
                      <a:pt x="538" y="6124"/>
                      <a:pt x="527" y="6098"/>
                    </a:cubicBezTo>
                    <a:cubicBezTo>
                      <a:pt x="500" y="6022"/>
                      <a:pt x="441" y="6017"/>
                      <a:pt x="366" y="6001"/>
                    </a:cubicBezTo>
                    <a:cubicBezTo>
                      <a:pt x="339" y="5995"/>
                      <a:pt x="323" y="5995"/>
                      <a:pt x="296" y="5990"/>
                    </a:cubicBezTo>
                    <a:lnTo>
                      <a:pt x="296" y="5630"/>
                    </a:lnTo>
                    <a:lnTo>
                      <a:pt x="296" y="4899"/>
                    </a:lnTo>
                    <a:cubicBezTo>
                      <a:pt x="301" y="4899"/>
                      <a:pt x="312" y="4904"/>
                      <a:pt x="323" y="4904"/>
                    </a:cubicBezTo>
                    <a:cubicBezTo>
                      <a:pt x="353" y="4912"/>
                      <a:pt x="388" y="4922"/>
                      <a:pt x="421" y="4922"/>
                    </a:cubicBezTo>
                    <a:cubicBezTo>
                      <a:pt x="451" y="4922"/>
                      <a:pt x="479" y="4914"/>
                      <a:pt x="500" y="4888"/>
                    </a:cubicBezTo>
                    <a:cubicBezTo>
                      <a:pt x="516" y="4866"/>
                      <a:pt x="527" y="4840"/>
                      <a:pt x="522" y="4813"/>
                    </a:cubicBezTo>
                    <a:cubicBezTo>
                      <a:pt x="495" y="4737"/>
                      <a:pt x="436" y="4732"/>
                      <a:pt x="360" y="4721"/>
                    </a:cubicBezTo>
                    <a:cubicBezTo>
                      <a:pt x="339" y="4711"/>
                      <a:pt x="312" y="4711"/>
                      <a:pt x="296" y="4711"/>
                    </a:cubicBezTo>
                    <a:cubicBezTo>
                      <a:pt x="296" y="4350"/>
                      <a:pt x="301" y="3985"/>
                      <a:pt x="307" y="3630"/>
                    </a:cubicBezTo>
                    <a:cubicBezTo>
                      <a:pt x="312" y="3630"/>
                      <a:pt x="317" y="3630"/>
                      <a:pt x="317" y="3635"/>
                    </a:cubicBezTo>
                    <a:cubicBezTo>
                      <a:pt x="351" y="3644"/>
                      <a:pt x="386" y="3653"/>
                      <a:pt x="418" y="3653"/>
                    </a:cubicBezTo>
                    <a:cubicBezTo>
                      <a:pt x="449" y="3653"/>
                      <a:pt x="477" y="3645"/>
                      <a:pt x="500" y="3619"/>
                    </a:cubicBezTo>
                    <a:cubicBezTo>
                      <a:pt x="516" y="3598"/>
                      <a:pt x="527" y="3571"/>
                      <a:pt x="522" y="3544"/>
                    </a:cubicBezTo>
                    <a:cubicBezTo>
                      <a:pt x="495" y="3469"/>
                      <a:pt x="436" y="3463"/>
                      <a:pt x="360" y="3447"/>
                    </a:cubicBezTo>
                    <a:cubicBezTo>
                      <a:pt x="339" y="3447"/>
                      <a:pt x="328" y="3442"/>
                      <a:pt x="307" y="3442"/>
                    </a:cubicBezTo>
                    <a:cubicBezTo>
                      <a:pt x="307" y="3081"/>
                      <a:pt x="312" y="2716"/>
                      <a:pt x="312" y="2361"/>
                    </a:cubicBezTo>
                    <a:lnTo>
                      <a:pt x="317" y="2361"/>
                    </a:lnTo>
                    <a:cubicBezTo>
                      <a:pt x="350" y="2366"/>
                      <a:pt x="383" y="2375"/>
                      <a:pt x="415" y="2375"/>
                    </a:cubicBezTo>
                    <a:cubicBezTo>
                      <a:pt x="446" y="2375"/>
                      <a:pt x="476" y="2366"/>
                      <a:pt x="500" y="2340"/>
                    </a:cubicBezTo>
                    <a:cubicBezTo>
                      <a:pt x="516" y="2318"/>
                      <a:pt x="527" y="2291"/>
                      <a:pt x="522" y="2264"/>
                    </a:cubicBezTo>
                    <a:cubicBezTo>
                      <a:pt x="495" y="2194"/>
                      <a:pt x="436" y="2184"/>
                      <a:pt x="360" y="2173"/>
                    </a:cubicBezTo>
                    <a:cubicBezTo>
                      <a:pt x="339" y="2173"/>
                      <a:pt x="328" y="2168"/>
                      <a:pt x="307" y="2168"/>
                    </a:cubicBezTo>
                    <a:cubicBezTo>
                      <a:pt x="307" y="1802"/>
                      <a:pt x="301" y="1442"/>
                      <a:pt x="285" y="1076"/>
                    </a:cubicBezTo>
                    <a:lnTo>
                      <a:pt x="285" y="1076"/>
                    </a:lnTo>
                    <a:cubicBezTo>
                      <a:pt x="290" y="1076"/>
                      <a:pt x="307" y="1082"/>
                      <a:pt x="312" y="1082"/>
                    </a:cubicBezTo>
                    <a:cubicBezTo>
                      <a:pt x="343" y="1090"/>
                      <a:pt x="378" y="1100"/>
                      <a:pt x="411" y="1100"/>
                    </a:cubicBezTo>
                    <a:cubicBezTo>
                      <a:pt x="442" y="1100"/>
                      <a:pt x="471" y="1091"/>
                      <a:pt x="495" y="1065"/>
                    </a:cubicBezTo>
                    <a:cubicBezTo>
                      <a:pt x="505" y="1044"/>
                      <a:pt x="522" y="1017"/>
                      <a:pt x="516" y="990"/>
                    </a:cubicBezTo>
                    <a:cubicBezTo>
                      <a:pt x="489" y="915"/>
                      <a:pt x="425" y="909"/>
                      <a:pt x="355" y="893"/>
                    </a:cubicBezTo>
                    <a:cubicBezTo>
                      <a:pt x="328" y="888"/>
                      <a:pt x="307" y="888"/>
                      <a:pt x="280" y="883"/>
                    </a:cubicBezTo>
                    <a:cubicBezTo>
                      <a:pt x="274" y="630"/>
                      <a:pt x="258" y="383"/>
                      <a:pt x="247" y="135"/>
                    </a:cubicBezTo>
                    <a:lnTo>
                      <a:pt x="247" y="135"/>
                    </a:lnTo>
                    <a:cubicBezTo>
                      <a:pt x="543" y="178"/>
                      <a:pt x="839" y="178"/>
                      <a:pt x="1140" y="178"/>
                    </a:cubicBezTo>
                    <a:cubicBezTo>
                      <a:pt x="1304" y="178"/>
                      <a:pt x="1479" y="190"/>
                      <a:pt x="1652" y="190"/>
                    </a:cubicBezTo>
                    <a:cubicBezTo>
                      <a:pt x="1768" y="190"/>
                      <a:pt x="1883" y="185"/>
                      <a:pt x="1995" y="168"/>
                    </a:cubicBezTo>
                    <a:lnTo>
                      <a:pt x="1995" y="168"/>
                    </a:lnTo>
                    <a:cubicBezTo>
                      <a:pt x="1887" y="1974"/>
                      <a:pt x="1957" y="3818"/>
                      <a:pt x="1952" y="5624"/>
                    </a:cubicBezTo>
                    <a:cubicBezTo>
                      <a:pt x="1952" y="6528"/>
                      <a:pt x="1957" y="7436"/>
                      <a:pt x="1968" y="8334"/>
                    </a:cubicBezTo>
                    <a:cubicBezTo>
                      <a:pt x="1973" y="9291"/>
                      <a:pt x="1919" y="10264"/>
                      <a:pt x="2000" y="11210"/>
                    </a:cubicBezTo>
                    <a:cubicBezTo>
                      <a:pt x="2003" y="11253"/>
                      <a:pt x="2035" y="11275"/>
                      <a:pt x="2067" y="11275"/>
                    </a:cubicBezTo>
                    <a:cubicBezTo>
                      <a:pt x="2100" y="11275"/>
                      <a:pt x="2132" y="11253"/>
                      <a:pt x="2135" y="11210"/>
                    </a:cubicBezTo>
                    <a:cubicBezTo>
                      <a:pt x="2210" y="10291"/>
                      <a:pt x="2161" y="9345"/>
                      <a:pt x="2167" y="8415"/>
                    </a:cubicBezTo>
                    <a:cubicBezTo>
                      <a:pt x="2172" y="7479"/>
                      <a:pt x="2183" y="6555"/>
                      <a:pt x="2183" y="5619"/>
                    </a:cubicBezTo>
                    <a:cubicBezTo>
                      <a:pt x="2183" y="3791"/>
                      <a:pt x="2253" y="1947"/>
                      <a:pt x="2140" y="119"/>
                    </a:cubicBezTo>
                    <a:lnTo>
                      <a:pt x="2140" y="119"/>
                    </a:lnTo>
                    <a:cubicBezTo>
                      <a:pt x="2147" y="122"/>
                      <a:pt x="2152" y="123"/>
                      <a:pt x="2157" y="123"/>
                    </a:cubicBezTo>
                    <a:cubicBezTo>
                      <a:pt x="2186" y="123"/>
                      <a:pt x="2176" y="73"/>
                      <a:pt x="2135" y="55"/>
                    </a:cubicBezTo>
                    <a:cubicBezTo>
                      <a:pt x="2121" y="25"/>
                      <a:pt x="2096" y="12"/>
                      <a:pt x="2071" y="12"/>
                    </a:cubicBezTo>
                    <a:cubicBezTo>
                      <a:pt x="2056" y="12"/>
                      <a:pt x="2040" y="17"/>
                      <a:pt x="2027" y="28"/>
                    </a:cubicBezTo>
                    <a:cubicBezTo>
                      <a:pt x="1915" y="7"/>
                      <a:pt x="1802" y="1"/>
                      <a:pt x="168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3"/>
              <p:cNvSpPr/>
              <p:nvPr/>
            </p:nvSpPr>
            <p:spPr>
              <a:xfrm>
                <a:off x="430716" y="1513278"/>
                <a:ext cx="29103" cy="15753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333" extrusionOk="0">
                    <a:moveTo>
                      <a:pt x="213" y="0"/>
                    </a:moveTo>
                    <a:cubicBezTo>
                      <a:pt x="180" y="0"/>
                      <a:pt x="146" y="19"/>
                      <a:pt x="141" y="57"/>
                    </a:cubicBezTo>
                    <a:cubicBezTo>
                      <a:pt x="1" y="739"/>
                      <a:pt x="92" y="1535"/>
                      <a:pt x="108" y="2234"/>
                    </a:cubicBezTo>
                    <a:cubicBezTo>
                      <a:pt x="108" y="2292"/>
                      <a:pt x="152" y="2332"/>
                      <a:pt x="199" y="2332"/>
                    </a:cubicBezTo>
                    <a:cubicBezTo>
                      <a:pt x="205" y="2332"/>
                      <a:pt x="210" y="2332"/>
                      <a:pt x="216" y="2331"/>
                    </a:cubicBezTo>
                    <a:cubicBezTo>
                      <a:pt x="270" y="2331"/>
                      <a:pt x="323" y="2298"/>
                      <a:pt x="323" y="2234"/>
                    </a:cubicBezTo>
                    <a:cubicBezTo>
                      <a:pt x="334" y="1535"/>
                      <a:pt x="431" y="739"/>
                      <a:pt x="286" y="57"/>
                    </a:cubicBezTo>
                    <a:cubicBezTo>
                      <a:pt x="280" y="19"/>
                      <a:pt x="247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2" name="Google Shape;1062;p23"/>
            <p:cNvSpPr/>
            <p:nvPr/>
          </p:nvSpPr>
          <p:spPr>
            <a:xfrm>
              <a:off x="1347495" y="151697"/>
              <a:ext cx="229398" cy="266613"/>
            </a:xfrm>
            <a:custGeom>
              <a:avLst/>
              <a:gdLst/>
              <a:ahLst/>
              <a:cxnLst/>
              <a:rect l="l" t="t" r="r" b="b"/>
              <a:pathLst>
                <a:path w="2926" h="3401" extrusionOk="0">
                  <a:moveTo>
                    <a:pt x="1533" y="1175"/>
                  </a:moveTo>
                  <a:cubicBezTo>
                    <a:pt x="1571" y="1175"/>
                    <a:pt x="1608" y="1191"/>
                    <a:pt x="1641" y="1207"/>
                  </a:cubicBezTo>
                  <a:cubicBezTo>
                    <a:pt x="1797" y="1304"/>
                    <a:pt x="1883" y="1422"/>
                    <a:pt x="1910" y="1573"/>
                  </a:cubicBezTo>
                  <a:cubicBezTo>
                    <a:pt x="1936" y="1707"/>
                    <a:pt x="1958" y="1852"/>
                    <a:pt x="1926" y="2008"/>
                  </a:cubicBezTo>
                  <a:cubicBezTo>
                    <a:pt x="1813" y="2083"/>
                    <a:pt x="1684" y="2132"/>
                    <a:pt x="1517" y="2143"/>
                  </a:cubicBezTo>
                  <a:cubicBezTo>
                    <a:pt x="1503" y="2145"/>
                    <a:pt x="1489" y="2146"/>
                    <a:pt x="1475" y="2146"/>
                  </a:cubicBezTo>
                  <a:cubicBezTo>
                    <a:pt x="1391" y="2146"/>
                    <a:pt x="1316" y="2104"/>
                    <a:pt x="1238" y="2035"/>
                  </a:cubicBezTo>
                  <a:cubicBezTo>
                    <a:pt x="1044" y="1852"/>
                    <a:pt x="1022" y="1626"/>
                    <a:pt x="1178" y="1406"/>
                  </a:cubicBezTo>
                  <a:cubicBezTo>
                    <a:pt x="1238" y="1325"/>
                    <a:pt x="1318" y="1256"/>
                    <a:pt x="1447" y="1196"/>
                  </a:cubicBezTo>
                  <a:cubicBezTo>
                    <a:pt x="1479" y="1180"/>
                    <a:pt x="1506" y="1175"/>
                    <a:pt x="1533" y="1175"/>
                  </a:cubicBezTo>
                  <a:close/>
                  <a:moveTo>
                    <a:pt x="2704" y="1"/>
                  </a:moveTo>
                  <a:cubicBezTo>
                    <a:pt x="2692" y="1"/>
                    <a:pt x="2682" y="5"/>
                    <a:pt x="2673" y="14"/>
                  </a:cubicBezTo>
                  <a:cubicBezTo>
                    <a:pt x="2651" y="24"/>
                    <a:pt x="2625" y="62"/>
                    <a:pt x="2630" y="89"/>
                  </a:cubicBezTo>
                  <a:cubicBezTo>
                    <a:pt x="2635" y="175"/>
                    <a:pt x="2651" y="261"/>
                    <a:pt x="2657" y="342"/>
                  </a:cubicBezTo>
                  <a:cubicBezTo>
                    <a:pt x="2705" y="691"/>
                    <a:pt x="2651" y="1040"/>
                    <a:pt x="2490" y="1395"/>
                  </a:cubicBezTo>
                  <a:cubicBezTo>
                    <a:pt x="2420" y="1546"/>
                    <a:pt x="2334" y="1664"/>
                    <a:pt x="2221" y="1782"/>
                  </a:cubicBezTo>
                  <a:lnTo>
                    <a:pt x="2221" y="1772"/>
                  </a:lnTo>
                  <a:cubicBezTo>
                    <a:pt x="2221" y="1745"/>
                    <a:pt x="2216" y="1729"/>
                    <a:pt x="2216" y="1702"/>
                  </a:cubicBezTo>
                  <a:cubicBezTo>
                    <a:pt x="2205" y="1648"/>
                    <a:pt x="2200" y="1600"/>
                    <a:pt x="2195" y="1546"/>
                  </a:cubicBezTo>
                  <a:cubicBezTo>
                    <a:pt x="2173" y="1438"/>
                    <a:pt x="2119" y="1336"/>
                    <a:pt x="2028" y="1250"/>
                  </a:cubicBezTo>
                  <a:cubicBezTo>
                    <a:pt x="1883" y="1121"/>
                    <a:pt x="1711" y="1046"/>
                    <a:pt x="1496" y="1035"/>
                  </a:cubicBezTo>
                  <a:cubicBezTo>
                    <a:pt x="1471" y="1033"/>
                    <a:pt x="1447" y="1032"/>
                    <a:pt x="1424" y="1032"/>
                  </a:cubicBezTo>
                  <a:cubicBezTo>
                    <a:pt x="1212" y="1032"/>
                    <a:pt x="1028" y="1118"/>
                    <a:pt x="883" y="1288"/>
                  </a:cubicBezTo>
                  <a:cubicBezTo>
                    <a:pt x="668" y="1530"/>
                    <a:pt x="673" y="1836"/>
                    <a:pt x="899" y="2057"/>
                  </a:cubicBezTo>
                  <a:cubicBezTo>
                    <a:pt x="926" y="2083"/>
                    <a:pt x="963" y="2116"/>
                    <a:pt x="1012" y="2143"/>
                  </a:cubicBezTo>
                  <a:cubicBezTo>
                    <a:pt x="1184" y="2250"/>
                    <a:pt x="1388" y="2309"/>
                    <a:pt x="1614" y="2309"/>
                  </a:cubicBezTo>
                  <a:cubicBezTo>
                    <a:pt x="1678" y="2309"/>
                    <a:pt x="1738" y="2304"/>
                    <a:pt x="1802" y="2304"/>
                  </a:cubicBezTo>
                  <a:cubicBezTo>
                    <a:pt x="1818" y="2304"/>
                    <a:pt x="1840" y="2304"/>
                    <a:pt x="1850" y="2299"/>
                  </a:cubicBezTo>
                  <a:lnTo>
                    <a:pt x="1850" y="2299"/>
                  </a:lnTo>
                  <a:lnTo>
                    <a:pt x="1829" y="2336"/>
                  </a:lnTo>
                  <a:cubicBezTo>
                    <a:pt x="1802" y="2385"/>
                    <a:pt x="1775" y="2433"/>
                    <a:pt x="1743" y="2476"/>
                  </a:cubicBezTo>
                  <a:cubicBezTo>
                    <a:pt x="1608" y="2659"/>
                    <a:pt x="1442" y="2809"/>
                    <a:pt x="1232" y="2928"/>
                  </a:cubicBezTo>
                  <a:cubicBezTo>
                    <a:pt x="979" y="3078"/>
                    <a:pt x="738" y="3164"/>
                    <a:pt x="479" y="3207"/>
                  </a:cubicBezTo>
                  <a:cubicBezTo>
                    <a:pt x="388" y="3218"/>
                    <a:pt x="297" y="3239"/>
                    <a:pt x="211" y="3250"/>
                  </a:cubicBezTo>
                  <a:cubicBezTo>
                    <a:pt x="162" y="3261"/>
                    <a:pt x="108" y="3272"/>
                    <a:pt x="55" y="3325"/>
                  </a:cubicBezTo>
                  <a:lnTo>
                    <a:pt x="1" y="3379"/>
                  </a:lnTo>
                  <a:lnTo>
                    <a:pt x="76" y="3385"/>
                  </a:lnTo>
                  <a:cubicBezTo>
                    <a:pt x="98" y="3385"/>
                    <a:pt x="119" y="3385"/>
                    <a:pt x="135" y="3395"/>
                  </a:cubicBezTo>
                  <a:cubicBezTo>
                    <a:pt x="173" y="3395"/>
                    <a:pt x="205" y="3401"/>
                    <a:pt x="232" y="3401"/>
                  </a:cubicBezTo>
                  <a:lnTo>
                    <a:pt x="238" y="3401"/>
                  </a:lnTo>
                  <a:cubicBezTo>
                    <a:pt x="522" y="3401"/>
                    <a:pt x="791" y="3352"/>
                    <a:pt x="1044" y="3261"/>
                  </a:cubicBezTo>
                  <a:cubicBezTo>
                    <a:pt x="1393" y="3126"/>
                    <a:pt x="1668" y="2949"/>
                    <a:pt x="1883" y="2712"/>
                  </a:cubicBezTo>
                  <a:cubicBezTo>
                    <a:pt x="1990" y="2600"/>
                    <a:pt x="2114" y="2444"/>
                    <a:pt x="2168" y="2245"/>
                  </a:cubicBezTo>
                  <a:cubicBezTo>
                    <a:pt x="2189" y="2175"/>
                    <a:pt x="2216" y="2132"/>
                    <a:pt x="2281" y="2083"/>
                  </a:cubicBezTo>
                  <a:cubicBezTo>
                    <a:pt x="2528" y="1901"/>
                    <a:pt x="2700" y="1653"/>
                    <a:pt x="2791" y="1352"/>
                  </a:cubicBezTo>
                  <a:cubicBezTo>
                    <a:pt x="2915" y="954"/>
                    <a:pt x="2926" y="562"/>
                    <a:pt x="2834" y="196"/>
                  </a:cubicBezTo>
                  <a:cubicBezTo>
                    <a:pt x="2818" y="143"/>
                    <a:pt x="2797" y="100"/>
                    <a:pt x="2781" y="46"/>
                  </a:cubicBezTo>
                  <a:cubicBezTo>
                    <a:pt x="2770" y="24"/>
                    <a:pt x="2754" y="14"/>
                    <a:pt x="2732" y="8"/>
                  </a:cubicBezTo>
                  <a:cubicBezTo>
                    <a:pt x="2722" y="3"/>
                    <a:pt x="2713" y="1"/>
                    <a:pt x="2704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3" name="Google Shape;1063;p23"/>
            <p:cNvGrpSpPr/>
            <p:nvPr/>
          </p:nvGrpSpPr>
          <p:grpSpPr>
            <a:xfrm>
              <a:off x="8537553" y="1732526"/>
              <a:ext cx="399320" cy="176635"/>
              <a:chOff x="2404625" y="1875925"/>
              <a:chExt cx="151625" cy="67075"/>
            </a:xfrm>
          </p:grpSpPr>
          <p:sp>
            <p:nvSpPr>
              <p:cNvPr id="1064" name="Google Shape;1064;p23"/>
              <p:cNvSpPr/>
              <p:nvPr/>
            </p:nvSpPr>
            <p:spPr>
              <a:xfrm>
                <a:off x="2404625" y="1875925"/>
                <a:ext cx="151625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2683" extrusionOk="0">
                    <a:moveTo>
                      <a:pt x="646" y="462"/>
                    </a:moveTo>
                    <a:cubicBezTo>
                      <a:pt x="748" y="473"/>
                      <a:pt x="845" y="489"/>
                      <a:pt x="936" y="500"/>
                    </a:cubicBezTo>
                    <a:cubicBezTo>
                      <a:pt x="1259" y="559"/>
                      <a:pt x="1581" y="656"/>
                      <a:pt x="1888" y="742"/>
                    </a:cubicBezTo>
                    <a:cubicBezTo>
                      <a:pt x="1974" y="769"/>
                      <a:pt x="2065" y="790"/>
                      <a:pt x="2151" y="817"/>
                    </a:cubicBezTo>
                    <a:cubicBezTo>
                      <a:pt x="2242" y="844"/>
                      <a:pt x="2345" y="866"/>
                      <a:pt x="2441" y="892"/>
                    </a:cubicBezTo>
                    <a:cubicBezTo>
                      <a:pt x="2484" y="903"/>
                      <a:pt x="2533" y="909"/>
                      <a:pt x="2581" y="925"/>
                    </a:cubicBezTo>
                    <a:cubicBezTo>
                      <a:pt x="2592" y="930"/>
                      <a:pt x="2613" y="930"/>
                      <a:pt x="2635" y="935"/>
                    </a:cubicBezTo>
                    <a:lnTo>
                      <a:pt x="2640" y="935"/>
                    </a:lnTo>
                    <a:lnTo>
                      <a:pt x="2640" y="957"/>
                    </a:lnTo>
                    <a:lnTo>
                      <a:pt x="2640" y="1038"/>
                    </a:lnTo>
                    <a:cubicBezTo>
                      <a:pt x="2629" y="1107"/>
                      <a:pt x="2613" y="1177"/>
                      <a:pt x="2586" y="1253"/>
                    </a:cubicBezTo>
                    <a:cubicBezTo>
                      <a:pt x="2484" y="1527"/>
                      <a:pt x="2285" y="1683"/>
                      <a:pt x="1984" y="1704"/>
                    </a:cubicBezTo>
                    <a:cubicBezTo>
                      <a:pt x="1947" y="1707"/>
                      <a:pt x="1908" y="1708"/>
                      <a:pt x="1870" y="1708"/>
                    </a:cubicBezTo>
                    <a:cubicBezTo>
                      <a:pt x="1753" y="1708"/>
                      <a:pt x="1632" y="1696"/>
                      <a:pt x="1511" y="1672"/>
                    </a:cubicBezTo>
                    <a:cubicBezTo>
                      <a:pt x="1275" y="1624"/>
                      <a:pt x="1043" y="1554"/>
                      <a:pt x="812" y="1462"/>
                    </a:cubicBezTo>
                    <a:cubicBezTo>
                      <a:pt x="673" y="1409"/>
                      <a:pt x="538" y="1328"/>
                      <a:pt x="425" y="1226"/>
                    </a:cubicBezTo>
                    <a:cubicBezTo>
                      <a:pt x="253" y="1081"/>
                      <a:pt x="259" y="1027"/>
                      <a:pt x="318" y="839"/>
                    </a:cubicBezTo>
                    <a:cubicBezTo>
                      <a:pt x="334" y="737"/>
                      <a:pt x="398" y="634"/>
                      <a:pt x="452" y="559"/>
                    </a:cubicBezTo>
                    <a:cubicBezTo>
                      <a:pt x="495" y="495"/>
                      <a:pt x="549" y="462"/>
                      <a:pt x="619" y="462"/>
                    </a:cubicBezTo>
                    <a:close/>
                    <a:moveTo>
                      <a:pt x="3694" y="1193"/>
                    </a:moveTo>
                    <a:cubicBezTo>
                      <a:pt x="3715" y="1193"/>
                      <a:pt x="3732" y="1193"/>
                      <a:pt x="3748" y="1199"/>
                    </a:cubicBezTo>
                    <a:cubicBezTo>
                      <a:pt x="3850" y="1215"/>
                      <a:pt x="3952" y="1231"/>
                      <a:pt x="4054" y="1247"/>
                    </a:cubicBezTo>
                    <a:cubicBezTo>
                      <a:pt x="4081" y="1253"/>
                      <a:pt x="4113" y="1253"/>
                      <a:pt x="4140" y="1258"/>
                    </a:cubicBezTo>
                    <a:lnTo>
                      <a:pt x="4366" y="1312"/>
                    </a:lnTo>
                    <a:cubicBezTo>
                      <a:pt x="4699" y="1392"/>
                      <a:pt x="5033" y="1473"/>
                      <a:pt x="5361" y="1564"/>
                    </a:cubicBezTo>
                    <a:cubicBezTo>
                      <a:pt x="5468" y="1591"/>
                      <a:pt x="5586" y="1629"/>
                      <a:pt x="5678" y="1656"/>
                    </a:cubicBezTo>
                    <a:lnTo>
                      <a:pt x="5705" y="1672"/>
                    </a:lnTo>
                    <a:cubicBezTo>
                      <a:pt x="5705" y="1677"/>
                      <a:pt x="5705" y="1688"/>
                      <a:pt x="5699" y="1710"/>
                    </a:cubicBezTo>
                    <a:cubicBezTo>
                      <a:pt x="5699" y="1715"/>
                      <a:pt x="5694" y="1726"/>
                      <a:pt x="5694" y="1726"/>
                    </a:cubicBezTo>
                    <a:cubicBezTo>
                      <a:pt x="5490" y="2118"/>
                      <a:pt x="5199" y="2323"/>
                      <a:pt x="4807" y="2355"/>
                    </a:cubicBezTo>
                    <a:cubicBezTo>
                      <a:pt x="4750" y="2361"/>
                      <a:pt x="4689" y="2365"/>
                      <a:pt x="4627" y="2365"/>
                    </a:cubicBezTo>
                    <a:cubicBezTo>
                      <a:pt x="4525" y="2365"/>
                      <a:pt x="4417" y="2355"/>
                      <a:pt x="4307" y="2328"/>
                    </a:cubicBezTo>
                    <a:cubicBezTo>
                      <a:pt x="4081" y="2274"/>
                      <a:pt x="3893" y="2145"/>
                      <a:pt x="3759" y="1968"/>
                    </a:cubicBezTo>
                    <a:cubicBezTo>
                      <a:pt x="3689" y="1871"/>
                      <a:pt x="3651" y="1769"/>
                      <a:pt x="3640" y="1656"/>
                    </a:cubicBezTo>
                    <a:cubicBezTo>
                      <a:pt x="3635" y="1495"/>
                      <a:pt x="3662" y="1333"/>
                      <a:pt x="3689" y="1193"/>
                    </a:cubicBezTo>
                    <a:close/>
                    <a:moveTo>
                      <a:pt x="196" y="1"/>
                    </a:moveTo>
                    <a:cubicBezTo>
                      <a:pt x="169" y="1"/>
                      <a:pt x="144" y="5"/>
                      <a:pt x="119" y="5"/>
                    </a:cubicBezTo>
                    <a:cubicBezTo>
                      <a:pt x="65" y="5"/>
                      <a:pt x="33" y="38"/>
                      <a:pt x="22" y="75"/>
                    </a:cubicBezTo>
                    <a:cubicBezTo>
                      <a:pt x="6" y="118"/>
                      <a:pt x="0" y="156"/>
                      <a:pt x="0" y="204"/>
                    </a:cubicBezTo>
                    <a:cubicBezTo>
                      <a:pt x="0" y="290"/>
                      <a:pt x="33" y="328"/>
                      <a:pt x="119" y="344"/>
                    </a:cubicBezTo>
                    <a:cubicBezTo>
                      <a:pt x="167" y="355"/>
                      <a:pt x="216" y="366"/>
                      <a:pt x="269" y="371"/>
                    </a:cubicBezTo>
                    <a:lnTo>
                      <a:pt x="296" y="382"/>
                    </a:lnTo>
                    <a:cubicBezTo>
                      <a:pt x="291" y="398"/>
                      <a:pt x="275" y="414"/>
                      <a:pt x="264" y="435"/>
                    </a:cubicBezTo>
                    <a:cubicBezTo>
                      <a:pt x="253" y="446"/>
                      <a:pt x="242" y="462"/>
                      <a:pt x="237" y="473"/>
                    </a:cubicBezTo>
                    <a:cubicBezTo>
                      <a:pt x="92" y="720"/>
                      <a:pt x="81" y="978"/>
                      <a:pt x="183" y="1226"/>
                    </a:cubicBezTo>
                    <a:cubicBezTo>
                      <a:pt x="242" y="1360"/>
                      <a:pt x="323" y="1473"/>
                      <a:pt x="436" y="1570"/>
                    </a:cubicBezTo>
                    <a:cubicBezTo>
                      <a:pt x="533" y="1645"/>
                      <a:pt x="640" y="1710"/>
                      <a:pt x="764" y="1769"/>
                    </a:cubicBezTo>
                    <a:cubicBezTo>
                      <a:pt x="952" y="1860"/>
                      <a:pt x="1156" y="1903"/>
                      <a:pt x="1323" y="1946"/>
                    </a:cubicBezTo>
                    <a:cubicBezTo>
                      <a:pt x="1487" y="1985"/>
                      <a:pt x="1648" y="2003"/>
                      <a:pt x="1814" y="2003"/>
                    </a:cubicBezTo>
                    <a:cubicBezTo>
                      <a:pt x="1854" y="2003"/>
                      <a:pt x="1895" y="2002"/>
                      <a:pt x="1936" y="2000"/>
                    </a:cubicBezTo>
                    <a:cubicBezTo>
                      <a:pt x="2065" y="1995"/>
                      <a:pt x="2189" y="1957"/>
                      <a:pt x="2312" y="1914"/>
                    </a:cubicBezTo>
                    <a:cubicBezTo>
                      <a:pt x="2463" y="1844"/>
                      <a:pt x="2581" y="1742"/>
                      <a:pt x="2662" y="1602"/>
                    </a:cubicBezTo>
                    <a:lnTo>
                      <a:pt x="2694" y="1543"/>
                    </a:lnTo>
                    <a:cubicBezTo>
                      <a:pt x="2791" y="1564"/>
                      <a:pt x="2882" y="1581"/>
                      <a:pt x="2984" y="1607"/>
                    </a:cubicBezTo>
                    <a:cubicBezTo>
                      <a:pt x="3151" y="1650"/>
                      <a:pt x="3334" y="1688"/>
                      <a:pt x="3517" y="1715"/>
                    </a:cubicBezTo>
                    <a:lnTo>
                      <a:pt x="3522" y="1758"/>
                    </a:lnTo>
                    <a:cubicBezTo>
                      <a:pt x="3527" y="1785"/>
                      <a:pt x="3533" y="1812"/>
                      <a:pt x="3538" y="1833"/>
                    </a:cubicBezTo>
                    <a:cubicBezTo>
                      <a:pt x="3554" y="1892"/>
                      <a:pt x="3570" y="1946"/>
                      <a:pt x="3586" y="2005"/>
                    </a:cubicBezTo>
                    <a:cubicBezTo>
                      <a:pt x="3689" y="2280"/>
                      <a:pt x="3877" y="2478"/>
                      <a:pt x="4129" y="2586"/>
                    </a:cubicBezTo>
                    <a:cubicBezTo>
                      <a:pt x="4253" y="2640"/>
                      <a:pt x="4371" y="2650"/>
                      <a:pt x="4468" y="2667"/>
                    </a:cubicBezTo>
                    <a:cubicBezTo>
                      <a:pt x="4549" y="2672"/>
                      <a:pt x="4640" y="2683"/>
                      <a:pt x="4737" y="2683"/>
                    </a:cubicBezTo>
                    <a:cubicBezTo>
                      <a:pt x="4812" y="2683"/>
                      <a:pt x="4882" y="2677"/>
                      <a:pt x="4968" y="2667"/>
                    </a:cubicBezTo>
                    <a:cubicBezTo>
                      <a:pt x="5323" y="2597"/>
                      <a:pt x="5597" y="2382"/>
                      <a:pt x="5785" y="2027"/>
                    </a:cubicBezTo>
                    <a:cubicBezTo>
                      <a:pt x="5834" y="1941"/>
                      <a:pt x="5855" y="1849"/>
                      <a:pt x="5855" y="1753"/>
                    </a:cubicBezTo>
                    <a:cubicBezTo>
                      <a:pt x="5855" y="1736"/>
                      <a:pt x="5855" y="1726"/>
                      <a:pt x="5861" y="1710"/>
                    </a:cubicBezTo>
                    <a:lnTo>
                      <a:pt x="6033" y="1736"/>
                    </a:lnTo>
                    <a:lnTo>
                      <a:pt x="6038" y="1710"/>
                    </a:lnTo>
                    <a:cubicBezTo>
                      <a:pt x="6049" y="1699"/>
                      <a:pt x="6049" y="1683"/>
                      <a:pt x="6049" y="1677"/>
                    </a:cubicBezTo>
                    <a:cubicBezTo>
                      <a:pt x="6054" y="1656"/>
                      <a:pt x="6060" y="1634"/>
                      <a:pt x="6060" y="1618"/>
                    </a:cubicBezTo>
                    <a:cubicBezTo>
                      <a:pt x="6065" y="1581"/>
                      <a:pt x="6065" y="1543"/>
                      <a:pt x="6060" y="1500"/>
                    </a:cubicBezTo>
                    <a:cubicBezTo>
                      <a:pt x="6054" y="1387"/>
                      <a:pt x="6033" y="1360"/>
                      <a:pt x="5925" y="1333"/>
                    </a:cubicBezTo>
                    <a:lnTo>
                      <a:pt x="5839" y="1312"/>
                    </a:lnTo>
                    <a:cubicBezTo>
                      <a:pt x="5640" y="1258"/>
                      <a:pt x="5431" y="1215"/>
                      <a:pt x="5226" y="1167"/>
                    </a:cubicBezTo>
                    <a:cubicBezTo>
                      <a:pt x="4850" y="1081"/>
                      <a:pt x="4484" y="1000"/>
                      <a:pt x="4124" y="925"/>
                    </a:cubicBezTo>
                    <a:cubicBezTo>
                      <a:pt x="4011" y="902"/>
                      <a:pt x="3885" y="879"/>
                      <a:pt x="3752" y="879"/>
                    </a:cubicBezTo>
                    <a:cubicBezTo>
                      <a:pt x="3728" y="879"/>
                      <a:pt x="3703" y="880"/>
                      <a:pt x="3678" y="882"/>
                    </a:cubicBezTo>
                    <a:cubicBezTo>
                      <a:pt x="3597" y="892"/>
                      <a:pt x="3570" y="909"/>
                      <a:pt x="3554" y="984"/>
                    </a:cubicBezTo>
                    <a:cubicBezTo>
                      <a:pt x="3522" y="1113"/>
                      <a:pt x="3495" y="1247"/>
                      <a:pt x="3495" y="1387"/>
                    </a:cubicBezTo>
                    <a:lnTo>
                      <a:pt x="3495" y="1403"/>
                    </a:lnTo>
                    <a:lnTo>
                      <a:pt x="3495" y="1419"/>
                    </a:lnTo>
                    <a:cubicBezTo>
                      <a:pt x="3345" y="1360"/>
                      <a:pt x="3194" y="1333"/>
                      <a:pt x="3043" y="1306"/>
                    </a:cubicBezTo>
                    <a:cubicBezTo>
                      <a:pt x="2957" y="1285"/>
                      <a:pt x="2861" y="1274"/>
                      <a:pt x="2775" y="1247"/>
                    </a:cubicBezTo>
                    <a:lnTo>
                      <a:pt x="2775" y="935"/>
                    </a:lnTo>
                    <a:lnTo>
                      <a:pt x="2780" y="930"/>
                    </a:lnTo>
                    <a:cubicBezTo>
                      <a:pt x="2802" y="914"/>
                      <a:pt x="2823" y="898"/>
                      <a:pt x="2834" y="871"/>
                    </a:cubicBezTo>
                    <a:cubicBezTo>
                      <a:pt x="2866" y="790"/>
                      <a:pt x="2839" y="710"/>
                      <a:pt x="2828" y="650"/>
                    </a:cubicBezTo>
                    <a:cubicBezTo>
                      <a:pt x="2807" y="597"/>
                      <a:pt x="2764" y="575"/>
                      <a:pt x="2721" y="559"/>
                    </a:cubicBezTo>
                    <a:lnTo>
                      <a:pt x="2699" y="554"/>
                    </a:lnTo>
                    <a:cubicBezTo>
                      <a:pt x="2683" y="548"/>
                      <a:pt x="2662" y="543"/>
                      <a:pt x="2635" y="527"/>
                    </a:cubicBezTo>
                    <a:cubicBezTo>
                      <a:pt x="2226" y="382"/>
                      <a:pt x="1775" y="263"/>
                      <a:pt x="1221" y="172"/>
                    </a:cubicBezTo>
                    <a:lnTo>
                      <a:pt x="979" y="129"/>
                    </a:lnTo>
                    <a:cubicBezTo>
                      <a:pt x="888" y="113"/>
                      <a:pt x="791" y="97"/>
                      <a:pt x="699" y="75"/>
                    </a:cubicBezTo>
                    <a:cubicBezTo>
                      <a:pt x="565" y="59"/>
                      <a:pt x="425" y="32"/>
                      <a:pt x="237" y="5"/>
                    </a:cubicBezTo>
                    <a:cubicBezTo>
                      <a:pt x="223" y="2"/>
                      <a:pt x="209" y="1"/>
                      <a:pt x="19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2442250" y="1898300"/>
                <a:ext cx="1172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552" extrusionOk="0">
                    <a:moveTo>
                      <a:pt x="375" y="1"/>
                    </a:moveTo>
                    <a:cubicBezTo>
                      <a:pt x="369" y="1"/>
                      <a:pt x="362" y="2"/>
                      <a:pt x="356" y="3"/>
                    </a:cubicBezTo>
                    <a:cubicBezTo>
                      <a:pt x="329" y="8"/>
                      <a:pt x="291" y="30"/>
                      <a:pt x="264" y="57"/>
                    </a:cubicBezTo>
                    <a:cubicBezTo>
                      <a:pt x="184" y="159"/>
                      <a:pt x="76" y="282"/>
                      <a:pt x="6" y="444"/>
                    </a:cubicBezTo>
                    <a:lnTo>
                      <a:pt x="6" y="497"/>
                    </a:lnTo>
                    <a:lnTo>
                      <a:pt x="6" y="519"/>
                    </a:lnTo>
                    <a:lnTo>
                      <a:pt x="1" y="551"/>
                    </a:lnTo>
                    <a:lnTo>
                      <a:pt x="76" y="551"/>
                    </a:lnTo>
                    <a:cubicBezTo>
                      <a:pt x="87" y="546"/>
                      <a:pt x="103" y="546"/>
                      <a:pt x="108" y="535"/>
                    </a:cubicBezTo>
                    <a:cubicBezTo>
                      <a:pt x="254" y="433"/>
                      <a:pt x="356" y="293"/>
                      <a:pt x="436" y="169"/>
                    </a:cubicBezTo>
                    <a:cubicBezTo>
                      <a:pt x="452" y="148"/>
                      <a:pt x="458" y="132"/>
                      <a:pt x="463" y="110"/>
                    </a:cubicBezTo>
                    <a:cubicBezTo>
                      <a:pt x="469" y="83"/>
                      <a:pt x="463" y="51"/>
                      <a:pt x="436" y="24"/>
                    </a:cubicBezTo>
                    <a:cubicBezTo>
                      <a:pt x="420" y="8"/>
                      <a:pt x="397" y="1"/>
                      <a:pt x="37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2429750" y="1894575"/>
                <a:ext cx="160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58" extrusionOk="0">
                    <a:moveTo>
                      <a:pt x="548" y="0"/>
                    </a:moveTo>
                    <a:cubicBezTo>
                      <a:pt x="534" y="0"/>
                      <a:pt x="519" y="2"/>
                      <a:pt x="506" y="12"/>
                    </a:cubicBezTo>
                    <a:cubicBezTo>
                      <a:pt x="479" y="23"/>
                      <a:pt x="452" y="50"/>
                      <a:pt x="426" y="77"/>
                    </a:cubicBezTo>
                    <a:cubicBezTo>
                      <a:pt x="307" y="232"/>
                      <a:pt x="194" y="361"/>
                      <a:pt x="103" y="485"/>
                    </a:cubicBezTo>
                    <a:cubicBezTo>
                      <a:pt x="76" y="501"/>
                      <a:pt x="65" y="528"/>
                      <a:pt x="49" y="555"/>
                    </a:cubicBezTo>
                    <a:cubicBezTo>
                      <a:pt x="44" y="566"/>
                      <a:pt x="38" y="582"/>
                      <a:pt x="28" y="603"/>
                    </a:cubicBezTo>
                    <a:lnTo>
                      <a:pt x="1" y="657"/>
                    </a:lnTo>
                    <a:lnTo>
                      <a:pt x="81" y="657"/>
                    </a:lnTo>
                    <a:cubicBezTo>
                      <a:pt x="98" y="657"/>
                      <a:pt x="103" y="657"/>
                      <a:pt x="119" y="646"/>
                    </a:cubicBezTo>
                    <a:cubicBezTo>
                      <a:pt x="313" y="485"/>
                      <a:pt x="474" y="297"/>
                      <a:pt x="614" y="120"/>
                    </a:cubicBezTo>
                    <a:cubicBezTo>
                      <a:pt x="630" y="103"/>
                      <a:pt x="630" y="82"/>
                      <a:pt x="630" y="71"/>
                    </a:cubicBezTo>
                    <a:cubicBezTo>
                      <a:pt x="630" y="66"/>
                      <a:pt x="630" y="55"/>
                      <a:pt x="635" y="44"/>
                    </a:cubicBezTo>
                    <a:lnTo>
                      <a:pt x="641" y="1"/>
                    </a:lnTo>
                    <a:lnTo>
                      <a:pt x="576" y="1"/>
                    </a:lnTo>
                    <a:cubicBezTo>
                      <a:pt x="568" y="1"/>
                      <a:pt x="558" y="0"/>
                      <a:pt x="54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3"/>
              <p:cNvSpPr/>
              <p:nvPr/>
            </p:nvSpPr>
            <p:spPr>
              <a:xfrm>
                <a:off x="2423300" y="1891325"/>
                <a:ext cx="148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59" extrusionOk="0">
                    <a:moveTo>
                      <a:pt x="486" y="0"/>
                    </a:moveTo>
                    <a:cubicBezTo>
                      <a:pt x="480" y="0"/>
                      <a:pt x="474" y="1"/>
                      <a:pt x="469" y="2"/>
                    </a:cubicBezTo>
                    <a:cubicBezTo>
                      <a:pt x="442" y="18"/>
                      <a:pt x="409" y="40"/>
                      <a:pt x="383" y="67"/>
                    </a:cubicBezTo>
                    <a:cubicBezTo>
                      <a:pt x="275" y="207"/>
                      <a:pt x="167" y="346"/>
                      <a:pt x="65" y="481"/>
                    </a:cubicBezTo>
                    <a:cubicBezTo>
                      <a:pt x="55" y="497"/>
                      <a:pt x="55" y="513"/>
                      <a:pt x="44" y="529"/>
                    </a:cubicBezTo>
                    <a:cubicBezTo>
                      <a:pt x="44" y="534"/>
                      <a:pt x="38" y="551"/>
                      <a:pt x="38" y="556"/>
                    </a:cubicBezTo>
                    <a:lnTo>
                      <a:pt x="1" y="658"/>
                    </a:lnTo>
                    <a:lnTo>
                      <a:pt x="1" y="658"/>
                    </a:lnTo>
                    <a:lnTo>
                      <a:pt x="87" y="599"/>
                    </a:lnTo>
                    <a:cubicBezTo>
                      <a:pt x="178" y="534"/>
                      <a:pt x="393" y="314"/>
                      <a:pt x="528" y="142"/>
                    </a:cubicBezTo>
                    <a:cubicBezTo>
                      <a:pt x="544" y="126"/>
                      <a:pt x="549" y="115"/>
                      <a:pt x="555" y="94"/>
                    </a:cubicBezTo>
                    <a:cubicBezTo>
                      <a:pt x="555" y="88"/>
                      <a:pt x="565" y="77"/>
                      <a:pt x="571" y="67"/>
                    </a:cubicBezTo>
                    <a:lnTo>
                      <a:pt x="592" y="34"/>
                    </a:lnTo>
                    <a:lnTo>
                      <a:pt x="549" y="18"/>
                    </a:lnTo>
                    <a:cubicBezTo>
                      <a:pt x="544" y="18"/>
                      <a:pt x="538" y="13"/>
                      <a:pt x="528" y="13"/>
                    </a:cubicBezTo>
                    <a:cubicBezTo>
                      <a:pt x="516" y="5"/>
                      <a:pt x="501" y="0"/>
                      <a:pt x="48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3"/>
              <p:cNvSpPr/>
              <p:nvPr/>
            </p:nvSpPr>
            <p:spPr>
              <a:xfrm>
                <a:off x="2503950" y="1912950"/>
                <a:ext cx="164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84" extrusionOk="0">
                    <a:moveTo>
                      <a:pt x="556" y="0"/>
                    </a:moveTo>
                    <a:cubicBezTo>
                      <a:pt x="543" y="0"/>
                      <a:pt x="527" y="4"/>
                      <a:pt x="511" y="14"/>
                    </a:cubicBezTo>
                    <a:cubicBezTo>
                      <a:pt x="484" y="30"/>
                      <a:pt x="458" y="46"/>
                      <a:pt x="436" y="67"/>
                    </a:cubicBezTo>
                    <a:cubicBezTo>
                      <a:pt x="339" y="164"/>
                      <a:pt x="226" y="272"/>
                      <a:pt x="119" y="379"/>
                    </a:cubicBezTo>
                    <a:cubicBezTo>
                      <a:pt x="92" y="406"/>
                      <a:pt x="70" y="438"/>
                      <a:pt x="44" y="465"/>
                    </a:cubicBezTo>
                    <a:cubicBezTo>
                      <a:pt x="38" y="476"/>
                      <a:pt x="27" y="492"/>
                      <a:pt x="17" y="503"/>
                    </a:cubicBezTo>
                    <a:lnTo>
                      <a:pt x="1" y="530"/>
                    </a:lnTo>
                    <a:lnTo>
                      <a:pt x="65" y="583"/>
                    </a:lnTo>
                    <a:lnTo>
                      <a:pt x="92" y="567"/>
                    </a:lnTo>
                    <a:cubicBezTo>
                      <a:pt x="226" y="471"/>
                      <a:pt x="350" y="358"/>
                      <a:pt x="468" y="255"/>
                    </a:cubicBezTo>
                    <a:cubicBezTo>
                      <a:pt x="506" y="218"/>
                      <a:pt x="549" y="180"/>
                      <a:pt x="597" y="148"/>
                    </a:cubicBezTo>
                    <a:cubicBezTo>
                      <a:pt x="608" y="137"/>
                      <a:pt x="624" y="121"/>
                      <a:pt x="630" y="110"/>
                    </a:cubicBezTo>
                    <a:cubicBezTo>
                      <a:pt x="635" y="100"/>
                      <a:pt x="635" y="94"/>
                      <a:pt x="646" y="89"/>
                    </a:cubicBezTo>
                    <a:lnTo>
                      <a:pt x="656" y="67"/>
                    </a:lnTo>
                    <a:lnTo>
                      <a:pt x="635" y="46"/>
                    </a:lnTo>
                    <a:cubicBezTo>
                      <a:pt x="627" y="34"/>
                      <a:pt x="598" y="0"/>
                      <a:pt x="55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3"/>
              <p:cNvSpPr/>
              <p:nvPr/>
            </p:nvSpPr>
            <p:spPr>
              <a:xfrm>
                <a:off x="2511750" y="1916100"/>
                <a:ext cx="168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82" extrusionOk="0">
                    <a:moveTo>
                      <a:pt x="592" y="0"/>
                    </a:moveTo>
                    <a:cubicBezTo>
                      <a:pt x="576" y="0"/>
                      <a:pt x="560" y="0"/>
                      <a:pt x="538" y="11"/>
                    </a:cubicBezTo>
                    <a:cubicBezTo>
                      <a:pt x="511" y="22"/>
                      <a:pt x="479" y="38"/>
                      <a:pt x="452" y="65"/>
                    </a:cubicBezTo>
                    <a:cubicBezTo>
                      <a:pt x="318" y="178"/>
                      <a:pt x="172" y="312"/>
                      <a:pt x="43" y="474"/>
                    </a:cubicBezTo>
                    <a:cubicBezTo>
                      <a:pt x="0" y="522"/>
                      <a:pt x="27" y="549"/>
                      <a:pt x="43" y="565"/>
                    </a:cubicBezTo>
                    <a:lnTo>
                      <a:pt x="65" y="581"/>
                    </a:lnTo>
                    <a:lnTo>
                      <a:pt x="81" y="565"/>
                    </a:lnTo>
                    <a:cubicBezTo>
                      <a:pt x="183" y="511"/>
                      <a:pt x="506" y="253"/>
                      <a:pt x="603" y="135"/>
                    </a:cubicBezTo>
                    <a:cubicBezTo>
                      <a:pt x="613" y="124"/>
                      <a:pt x="619" y="103"/>
                      <a:pt x="635" y="81"/>
                    </a:cubicBezTo>
                    <a:cubicBezTo>
                      <a:pt x="640" y="76"/>
                      <a:pt x="640" y="65"/>
                      <a:pt x="646" y="49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3"/>
              <p:cNvSpPr/>
              <p:nvPr/>
            </p:nvSpPr>
            <p:spPr>
              <a:xfrm>
                <a:off x="2523025" y="1917350"/>
                <a:ext cx="1320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2" extrusionOk="0">
                    <a:moveTo>
                      <a:pt x="411" y="0"/>
                    </a:moveTo>
                    <a:cubicBezTo>
                      <a:pt x="388" y="0"/>
                      <a:pt x="366" y="14"/>
                      <a:pt x="340" y="47"/>
                    </a:cubicBezTo>
                    <a:cubicBezTo>
                      <a:pt x="248" y="144"/>
                      <a:pt x="162" y="257"/>
                      <a:pt x="82" y="354"/>
                    </a:cubicBezTo>
                    <a:lnTo>
                      <a:pt x="17" y="429"/>
                    </a:lnTo>
                    <a:cubicBezTo>
                      <a:pt x="1" y="445"/>
                      <a:pt x="6" y="456"/>
                      <a:pt x="6" y="472"/>
                    </a:cubicBezTo>
                    <a:lnTo>
                      <a:pt x="6" y="488"/>
                    </a:lnTo>
                    <a:lnTo>
                      <a:pt x="6" y="542"/>
                    </a:lnTo>
                    <a:lnTo>
                      <a:pt x="55" y="515"/>
                    </a:lnTo>
                    <a:cubicBezTo>
                      <a:pt x="141" y="467"/>
                      <a:pt x="216" y="413"/>
                      <a:pt x="313" y="327"/>
                    </a:cubicBezTo>
                    <a:lnTo>
                      <a:pt x="350" y="289"/>
                    </a:lnTo>
                    <a:cubicBezTo>
                      <a:pt x="410" y="230"/>
                      <a:pt x="479" y="171"/>
                      <a:pt x="512" y="85"/>
                    </a:cubicBezTo>
                    <a:lnTo>
                      <a:pt x="528" y="58"/>
                    </a:lnTo>
                    <a:lnTo>
                      <a:pt x="506" y="47"/>
                    </a:lnTo>
                    <a:cubicBezTo>
                      <a:pt x="468" y="21"/>
                      <a:pt x="439" y="0"/>
                      <a:pt x="41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23"/>
            <p:cNvGrpSpPr/>
            <p:nvPr/>
          </p:nvGrpSpPr>
          <p:grpSpPr>
            <a:xfrm>
              <a:off x="8309653" y="84484"/>
              <a:ext cx="627228" cy="614662"/>
              <a:chOff x="2669400" y="1610725"/>
              <a:chExt cx="167225" cy="163875"/>
            </a:xfrm>
          </p:grpSpPr>
          <p:sp>
            <p:nvSpPr>
              <p:cNvPr id="1072" name="Google Shape;1072;p23"/>
              <p:cNvSpPr/>
              <p:nvPr/>
            </p:nvSpPr>
            <p:spPr>
              <a:xfrm>
                <a:off x="2669400" y="1610725"/>
                <a:ext cx="1672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555" extrusionOk="0">
                    <a:moveTo>
                      <a:pt x="6452" y="242"/>
                    </a:moveTo>
                    <a:cubicBezTo>
                      <a:pt x="6409" y="377"/>
                      <a:pt x="6372" y="506"/>
                      <a:pt x="6339" y="630"/>
                    </a:cubicBezTo>
                    <a:lnTo>
                      <a:pt x="6313" y="678"/>
                    </a:lnTo>
                    <a:lnTo>
                      <a:pt x="6339" y="699"/>
                    </a:lnTo>
                    <a:lnTo>
                      <a:pt x="6313" y="705"/>
                    </a:lnTo>
                    <a:cubicBezTo>
                      <a:pt x="6313" y="705"/>
                      <a:pt x="6313" y="710"/>
                      <a:pt x="6318" y="721"/>
                    </a:cubicBezTo>
                    <a:cubicBezTo>
                      <a:pt x="6313" y="737"/>
                      <a:pt x="6302" y="753"/>
                      <a:pt x="6302" y="775"/>
                    </a:cubicBezTo>
                    <a:cubicBezTo>
                      <a:pt x="6286" y="764"/>
                      <a:pt x="6270" y="759"/>
                      <a:pt x="6248" y="753"/>
                    </a:cubicBezTo>
                    <a:cubicBezTo>
                      <a:pt x="6189" y="730"/>
                      <a:pt x="6122" y="708"/>
                      <a:pt x="6045" y="708"/>
                    </a:cubicBezTo>
                    <a:cubicBezTo>
                      <a:pt x="6030" y="708"/>
                      <a:pt x="6016" y="709"/>
                      <a:pt x="6001" y="710"/>
                    </a:cubicBezTo>
                    <a:lnTo>
                      <a:pt x="5963" y="721"/>
                    </a:lnTo>
                    <a:lnTo>
                      <a:pt x="5979" y="759"/>
                    </a:lnTo>
                    <a:cubicBezTo>
                      <a:pt x="5979" y="764"/>
                      <a:pt x="5985" y="775"/>
                      <a:pt x="5985" y="780"/>
                    </a:cubicBezTo>
                    <a:cubicBezTo>
                      <a:pt x="5995" y="802"/>
                      <a:pt x="6001" y="818"/>
                      <a:pt x="6022" y="834"/>
                    </a:cubicBezTo>
                    <a:cubicBezTo>
                      <a:pt x="6054" y="861"/>
                      <a:pt x="6092" y="882"/>
                      <a:pt x="6130" y="893"/>
                    </a:cubicBezTo>
                    <a:cubicBezTo>
                      <a:pt x="6162" y="909"/>
                      <a:pt x="6189" y="920"/>
                      <a:pt x="6221" y="936"/>
                    </a:cubicBezTo>
                    <a:lnTo>
                      <a:pt x="6243" y="941"/>
                    </a:lnTo>
                    <a:cubicBezTo>
                      <a:pt x="6227" y="995"/>
                      <a:pt x="6210" y="1049"/>
                      <a:pt x="6189" y="1097"/>
                    </a:cubicBezTo>
                    <a:cubicBezTo>
                      <a:pt x="6184" y="1113"/>
                      <a:pt x="6167" y="1140"/>
                      <a:pt x="6162" y="1162"/>
                    </a:cubicBezTo>
                    <a:cubicBezTo>
                      <a:pt x="6135" y="1162"/>
                      <a:pt x="6114" y="1156"/>
                      <a:pt x="6081" y="1146"/>
                    </a:cubicBezTo>
                    <a:cubicBezTo>
                      <a:pt x="6054" y="1139"/>
                      <a:pt x="6022" y="1130"/>
                      <a:pt x="5988" y="1130"/>
                    </a:cubicBezTo>
                    <a:cubicBezTo>
                      <a:pt x="5969" y="1130"/>
                      <a:pt x="5950" y="1133"/>
                      <a:pt x="5931" y="1140"/>
                    </a:cubicBezTo>
                    <a:lnTo>
                      <a:pt x="5850" y="1167"/>
                    </a:lnTo>
                    <a:lnTo>
                      <a:pt x="6108" y="1280"/>
                    </a:lnTo>
                    <a:cubicBezTo>
                      <a:pt x="6103" y="1334"/>
                      <a:pt x="6081" y="1382"/>
                      <a:pt x="6060" y="1431"/>
                    </a:cubicBezTo>
                    <a:cubicBezTo>
                      <a:pt x="6054" y="1452"/>
                      <a:pt x="6049" y="1463"/>
                      <a:pt x="6038" y="1484"/>
                    </a:cubicBezTo>
                    <a:lnTo>
                      <a:pt x="5759" y="1436"/>
                    </a:lnTo>
                    <a:lnTo>
                      <a:pt x="5807" y="1506"/>
                    </a:lnTo>
                    <a:cubicBezTo>
                      <a:pt x="5813" y="1517"/>
                      <a:pt x="5818" y="1522"/>
                      <a:pt x="5823" y="1533"/>
                    </a:cubicBezTo>
                    <a:cubicBezTo>
                      <a:pt x="5839" y="1549"/>
                      <a:pt x="5845" y="1565"/>
                      <a:pt x="5861" y="1576"/>
                    </a:cubicBezTo>
                    <a:lnTo>
                      <a:pt x="5958" y="1640"/>
                    </a:lnTo>
                    <a:lnTo>
                      <a:pt x="5979" y="1651"/>
                    </a:lnTo>
                    <a:cubicBezTo>
                      <a:pt x="5968" y="1705"/>
                      <a:pt x="5952" y="1753"/>
                      <a:pt x="5925" y="1807"/>
                    </a:cubicBezTo>
                    <a:cubicBezTo>
                      <a:pt x="5888" y="1807"/>
                      <a:pt x="5850" y="1802"/>
                      <a:pt x="5813" y="1785"/>
                    </a:cubicBezTo>
                    <a:cubicBezTo>
                      <a:pt x="5770" y="1775"/>
                      <a:pt x="5727" y="1769"/>
                      <a:pt x="5678" y="1769"/>
                    </a:cubicBezTo>
                    <a:lnTo>
                      <a:pt x="5603" y="1769"/>
                    </a:lnTo>
                    <a:lnTo>
                      <a:pt x="5651" y="1818"/>
                    </a:lnTo>
                    <a:cubicBezTo>
                      <a:pt x="5700" y="1871"/>
                      <a:pt x="5759" y="1893"/>
                      <a:pt x="5813" y="1914"/>
                    </a:cubicBezTo>
                    <a:cubicBezTo>
                      <a:pt x="5839" y="1920"/>
                      <a:pt x="5861" y="1925"/>
                      <a:pt x="5877" y="1941"/>
                    </a:cubicBezTo>
                    <a:cubicBezTo>
                      <a:pt x="5861" y="2027"/>
                      <a:pt x="5834" y="2103"/>
                      <a:pt x="5796" y="2178"/>
                    </a:cubicBezTo>
                    <a:cubicBezTo>
                      <a:pt x="5780" y="2178"/>
                      <a:pt x="5759" y="2162"/>
                      <a:pt x="5732" y="2156"/>
                    </a:cubicBezTo>
                    <a:cubicBezTo>
                      <a:pt x="5700" y="2141"/>
                      <a:pt x="5669" y="2131"/>
                      <a:pt x="5629" y="2131"/>
                    </a:cubicBezTo>
                    <a:cubicBezTo>
                      <a:pt x="5614" y="2131"/>
                      <a:pt x="5599" y="2132"/>
                      <a:pt x="5581" y="2135"/>
                    </a:cubicBezTo>
                    <a:lnTo>
                      <a:pt x="5544" y="2151"/>
                    </a:lnTo>
                    <a:lnTo>
                      <a:pt x="5565" y="2189"/>
                    </a:lnTo>
                    <a:cubicBezTo>
                      <a:pt x="5597" y="2242"/>
                      <a:pt x="5646" y="2269"/>
                      <a:pt x="5700" y="2296"/>
                    </a:cubicBezTo>
                    <a:cubicBezTo>
                      <a:pt x="5716" y="2307"/>
                      <a:pt x="5732" y="2318"/>
                      <a:pt x="5753" y="2323"/>
                    </a:cubicBezTo>
                    <a:cubicBezTo>
                      <a:pt x="5727" y="2404"/>
                      <a:pt x="5705" y="2479"/>
                      <a:pt x="5662" y="2554"/>
                    </a:cubicBezTo>
                    <a:cubicBezTo>
                      <a:pt x="5651" y="2549"/>
                      <a:pt x="5630" y="2533"/>
                      <a:pt x="5619" y="2527"/>
                    </a:cubicBezTo>
                    <a:cubicBezTo>
                      <a:pt x="5565" y="2495"/>
                      <a:pt x="5501" y="2457"/>
                      <a:pt x="5420" y="2457"/>
                    </a:cubicBezTo>
                    <a:lnTo>
                      <a:pt x="5377" y="2457"/>
                    </a:lnTo>
                    <a:lnTo>
                      <a:pt x="5393" y="2506"/>
                    </a:lnTo>
                    <a:cubicBezTo>
                      <a:pt x="5415" y="2560"/>
                      <a:pt x="5447" y="2587"/>
                      <a:pt x="5485" y="2608"/>
                    </a:cubicBezTo>
                    <a:lnTo>
                      <a:pt x="5501" y="2630"/>
                    </a:lnTo>
                    <a:cubicBezTo>
                      <a:pt x="5528" y="2646"/>
                      <a:pt x="5554" y="2667"/>
                      <a:pt x="5581" y="2694"/>
                    </a:cubicBezTo>
                    <a:lnTo>
                      <a:pt x="5603" y="2710"/>
                    </a:lnTo>
                    <a:cubicBezTo>
                      <a:pt x="5597" y="2775"/>
                      <a:pt x="5571" y="2828"/>
                      <a:pt x="5538" y="2898"/>
                    </a:cubicBezTo>
                    <a:cubicBezTo>
                      <a:pt x="5501" y="2888"/>
                      <a:pt x="5474" y="2877"/>
                      <a:pt x="5442" y="2871"/>
                    </a:cubicBezTo>
                    <a:cubicBezTo>
                      <a:pt x="5404" y="2855"/>
                      <a:pt x="5356" y="2834"/>
                      <a:pt x="5307" y="2834"/>
                    </a:cubicBezTo>
                    <a:lnTo>
                      <a:pt x="5286" y="2834"/>
                    </a:lnTo>
                    <a:lnTo>
                      <a:pt x="5275" y="2855"/>
                    </a:lnTo>
                    <a:cubicBezTo>
                      <a:pt x="5253" y="2898"/>
                      <a:pt x="5259" y="2931"/>
                      <a:pt x="5307" y="2957"/>
                    </a:cubicBezTo>
                    <a:cubicBezTo>
                      <a:pt x="5356" y="2984"/>
                      <a:pt x="5393" y="3011"/>
                      <a:pt x="5442" y="3038"/>
                    </a:cubicBezTo>
                    <a:lnTo>
                      <a:pt x="5474" y="3060"/>
                    </a:lnTo>
                    <a:cubicBezTo>
                      <a:pt x="5463" y="3113"/>
                      <a:pt x="5436" y="3156"/>
                      <a:pt x="5415" y="3210"/>
                    </a:cubicBezTo>
                    <a:cubicBezTo>
                      <a:pt x="5409" y="3226"/>
                      <a:pt x="5404" y="3237"/>
                      <a:pt x="5404" y="3248"/>
                    </a:cubicBezTo>
                    <a:cubicBezTo>
                      <a:pt x="5377" y="3237"/>
                      <a:pt x="5356" y="3232"/>
                      <a:pt x="5329" y="3226"/>
                    </a:cubicBezTo>
                    <a:cubicBezTo>
                      <a:pt x="5287" y="3212"/>
                      <a:pt x="5253" y="3198"/>
                      <a:pt x="5203" y="3198"/>
                    </a:cubicBezTo>
                    <a:cubicBezTo>
                      <a:pt x="5195" y="3198"/>
                      <a:pt x="5187" y="3199"/>
                      <a:pt x="5178" y="3199"/>
                    </a:cubicBezTo>
                    <a:lnTo>
                      <a:pt x="5135" y="3205"/>
                    </a:lnTo>
                    <a:lnTo>
                      <a:pt x="5151" y="3248"/>
                    </a:lnTo>
                    <a:cubicBezTo>
                      <a:pt x="5178" y="3312"/>
                      <a:pt x="5232" y="3339"/>
                      <a:pt x="5280" y="3361"/>
                    </a:cubicBezTo>
                    <a:cubicBezTo>
                      <a:pt x="5302" y="3366"/>
                      <a:pt x="5323" y="3382"/>
                      <a:pt x="5334" y="3393"/>
                    </a:cubicBezTo>
                    <a:cubicBezTo>
                      <a:pt x="5307" y="3490"/>
                      <a:pt x="5270" y="3581"/>
                      <a:pt x="5227" y="3667"/>
                    </a:cubicBezTo>
                    <a:lnTo>
                      <a:pt x="5017" y="3533"/>
                    </a:lnTo>
                    <a:lnTo>
                      <a:pt x="5033" y="3608"/>
                    </a:lnTo>
                    <a:cubicBezTo>
                      <a:pt x="5044" y="3683"/>
                      <a:pt x="5054" y="3689"/>
                      <a:pt x="5167" y="3812"/>
                    </a:cubicBezTo>
                    <a:cubicBezTo>
                      <a:pt x="5162" y="3850"/>
                      <a:pt x="5141" y="3882"/>
                      <a:pt x="5124" y="3925"/>
                    </a:cubicBezTo>
                    <a:cubicBezTo>
                      <a:pt x="5119" y="3931"/>
                      <a:pt x="5119" y="3947"/>
                      <a:pt x="5114" y="3952"/>
                    </a:cubicBezTo>
                    <a:cubicBezTo>
                      <a:pt x="5098" y="3952"/>
                      <a:pt x="5087" y="3947"/>
                      <a:pt x="5071" y="3931"/>
                    </a:cubicBezTo>
                    <a:cubicBezTo>
                      <a:pt x="5060" y="3925"/>
                      <a:pt x="5054" y="3920"/>
                      <a:pt x="5038" y="3909"/>
                    </a:cubicBezTo>
                    <a:cubicBezTo>
                      <a:pt x="5033" y="3904"/>
                      <a:pt x="5028" y="3904"/>
                      <a:pt x="5017" y="3898"/>
                    </a:cubicBezTo>
                    <a:cubicBezTo>
                      <a:pt x="4990" y="3882"/>
                      <a:pt x="4958" y="3866"/>
                      <a:pt x="4909" y="3866"/>
                    </a:cubicBezTo>
                    <a:lnTo>
                      <a:pt x="4866" y="3871"/>
                    </a:lnTo>
                    <a:lnTo>
                      <a:pt x="4882" y="3909"/>
                    </a:lnTo>
                    <a:cubicBezTo>
                      <a:pt x="4909" y="3974"/>
                      <a:pt x="4958" y="4011"/>
                      <a:pt x="5001" y="4038"/>
                    </a:cubicBezTo>
                    <a:cubicBezTo>
                      <a:pt x="5017" y="4060"/>
                      <a:pt x="5044" y="4070"/>
                      <a:pt x="5060" y="4092"/>
                    </a:cubicBezTo>
                    <a:cubicBezTo>
                      <a:pt x="5038" y="4167"/>
                      <a:pt x="5006" y="4242"/>
                      <a:pt x="4974" y="4312"/>
                    </a:cubicBezTo>
                    <a:lnTo>
                      <a:pt x="4694" y="4178"/>
                    </a:lnTo>
                    <a:lnTo>
                      <a:pt x="4737" y="4269"/>
                    </a:lnTo>
                    <a:cubicBezTo>
                      <a:pt x="4770" y="4334"/>
                      <a:pt x="4818" y="4377"/>
                      <a:pt x="4866" y="4409"/>
                    </a:cubicBezTo>
                    <a:cubicBezTo>
                      <a:pt x="4882" y="4420"/>
                      <a:pt x="4904" y="4441"/>
                      <a:pt x="4920" y="4457"/>
                    </a:cubicBezTo>
                    <a:lnTo>
                      <a:pt x="4850" y="4619"/>
                    </a:lnTo>
                    <a:lnTo>
                      <a:pt x="4587" y="4484"/>
                    </a:lnTo>
                    <a:lnTo>
                      <a:pt x="4608" y="4554"/>
                    </a:lnTo>
                    <a:cubicBezTo>
                      <a:pt x="4630" y="4619"/>
                      <a:pt x="4662" y="4651"/>
                      <a:pt x="4689" y="4678"/>
                    </a:cubicBezTo>
                    <a:lnTo>
                      <a:pt x="4705" y="4689"/>
                    </a:lnTo>
                    <a:cubicBezTo>
                      <a:pt x="4721" y="4710"/>
                      <a:pt x="4743" y="4726"/>
                      <a:pt x="4770" y="4742"/>
                    </a:cubicBezTo>
                    <a:lnTo>
                      <a:pt x="4791" y="4759"/>
                    </a:lnTo>
                    <a:cubicBezTo>
                      <a:pt x="4775" y="4823"/>
                      <a:pt x="4748" y="4893"/>
                      <a:pt x="4716" y="4957"/>
                    </a:cubicBezTo>
                    <a:cubicBezTo>
                      <a:pt x="4710" y="4974"/>
                      <a:pt x="4710" y="4979"/>
                      <a:pt x="4705" y="4995"/>
                    </a:cubicBezTo>
                    <a:cubicBezTo>
                      <a:pt x="4689" y="4984"/>
                      <a:pt x="4667" y="4979"/>
                      <a:pt x="4657" y="4968"/>
                    </a:cubicBezTo>
                    <a:cubicBezTo>
                      <a:pt x="4624" y="4947"/>
                      <a:pt x="4581" y="4925"/>
                      <a:pt x="4533" y="4920"/>
                    </a:cubicBezTo>
                    <a:lnTo>
                      <a:pt x="4479" y="4914"/>
                    </a:lnTo>
                    <a:lnTo>
                      <a:pt x="4479" y="4914"/>
                    </a:lnTo>
                    <a:lnTo>
                      <a:pt x="4501" y="4957"/>
                    </a:lnTo>
                    <a:cubicBezTo>
                      <a:pt x="4528" y="5022"/>
                      <a:pt x="4571" y="5054"/>
                      <a:pt x="4608" y="5087"/>
                    </a:cubicBezTo>
                    <a:cubicBezTo>
                      <a:pt x="4630" y="5103"/>
                      <a:pt x="4641" y="5113"/>
                      <a:pt x="4657" y="5130"/>
                    </a:cubicBezTo>
                    <a:lnTo>
                      <a:pt x="4608" y="5264"/>
                    </a:lnTo>
                    <a:cubicBezTo>
                      <a:pt x="4598" y="5253"/>
                      <a:pt x="4581" y="5253"/>
                      <a:pt x="4571" y="5248"/>
                    </a:cubicBezTo>
                    <a:cubicBezTo>
                      <a:pt x="4528" y="5226"/>
                      <a:pt x="4495" y="5216"/>
                      <a:pt x="4447" y="5189"/>
                    </a:cubicBezTo>
                    <a:lnTo>
                      <a:pt x="4302" y="5113"/>
                    </a:lnTo>
                    <a:lnTo>
                      <a:pt x="4334" y="5194"/>
                    </a:lnTo>
                    <a:cubicBezTo>
                      <a:pt x="4361" y="5264"/>
                      <a:pt x="4399" y="5291"/>
                      <a:pt x="4425" y="5318"/>
                    </a:cubicBezTo>
                    <a:cubicBezTo>
                      <a:pt x="4436" y="5323"/>
                      <a:pt x="4442" y="5323"/>
                      <a:pt x="4447" y="5328"/>
                    </a:cubicBezTo>
                    <a:cubicBezTo>
                      <a:pt x="4474" y="5350"/>
                      <a:pt x="4501" y="5377"/>
                      <a:pt x="4528" y="5398"/>
                    </a:cubicBezTo>
                    <a:lnTo>
                      <a:pt x="4549" y="5409"/>
                    </a:lnTo>
                    <a:lnTo>
                      <a:pt x="4544" y="5425"/>
                    </a:lnTo>
                    <a:cubicBezTo>
                      <a:pt x="4538" y="5452"/>
                      <a:pt x="4528" y="5468"/>
                      <a:pt x="4522" y="5490"/>
                    </a:cubicBezTo>
                    <a:cubicBezTo>
                      <a:pt x="4517" y="5511"/>
                      <a:pt x="4501" y="5533"/>
                      <a:pt x="4495" y="5549"/>
                    </a:cubicBezTo>
                    <a:lnTo>
                      <a:pt x="4495" y="5560"/>
                    </a:lnTo>
                    <a:cubicBezTo>
                      <a:pt x="4479" y="5549"/>
                      <a:pt x="4463" y="5543"/>
                      <a:pt x="4447" y="5538"/>
                    </a:cubicBezTo>
                    <a:cubicBezTo>
                      <a:pt x="4403" y="5518"/>
                      <a:pt x="4354" y="5494"/>
                      <a:pt x="4297" y="5494"/>
                    </a:cubicBezTo>
                    <a:cubicBezTo>
                      <a:pt x="4292" y="5494"/>
                      <a:pt x="4286" y="5495"/>
                      <a:pt x="4280" y="5495"/>
                    </a:cubicBezTo>
                    <a:lnTo>
                      <a:pt x="4227" y="5506"/>
                    </a:lnTo>
                    <a:lnTo>
                      <a:pt x="4259" y="5549"/>
                    </a:lnTo>
                    <a:cubicBezTo>
                      <a:pt x="4291" y="5597"/>
                      <a:pt x="4339" y="5630"/>
                      <a:pt x="4382" y="5656"/>
                    </a:cubicBezTo>
                    <a:cubicBezTo>
                      <a:pt x="4409" y="5678"/>
                      <a:pt x="4425" y="5694"/>
                      <a:pt x="4447" y="5710"/>
                    </a:cubicBezTo>
                    <a:lnTo>
                      <a:pt x="4253" y="6318"/>
                    </a:lnTo>
                    <a:cubicBezTo>
                      <a:pt x="4227" y="6302"/>
                      <a:pt x="4200" y="6285"/>
                      <a:pt x="4167" y="6264"/>
                    </a:cubicBezTo>
                    <a:cubicBezTo>
                      <a:pt x="4141" y="6242"/>
                      <a:pt x="4114" y="6221"/>
                      <a:pt x="4087" y="6210"/>
                    </a:cubicBezTo>
                    <a:cubicBezTo>
                      <a:pt x="4038" y="6183"/>
                      <a:pt x="3990" y="6156"/>
                      <a:pt x="3952" y="6130"/>
                    </a:cubicBezTo>
                    <a:cubicBezTo>
                      <a:pt x="3936" y="6124"/>
                      <a:pt x="3925" y="6108"/>
                      <a:pt x="3904" y="6103"/>
                    </a:cubicBezTo>
                    <a:cubicBezTo>
                      <a:pt x="3904" y="6097"/>
                      <a:pt x="3904" y="6086"/>
                      <a:pt x="3915" y="6076"/>
                    </a:cubicBezTo>
                    <a:cubicBezTo>
                      <a:pt x="3931" y="6054"/>
                      <a:pt x="3942" y="6033"/>
                      <a:pt x="3936" y="6000"/>
                    </a:cubicBezTo>
                    <a:lnTo>
                      <a:pt x="3931" y="5974"/>
                    </a:lnTo>
                    <a:lnTo>
                      <a:pt x="3904" y="5974"/>
                    </a:lnTo>
                    <a:cubicBezTo>
                      <a:pt x="3899" y="5974"/>
                      <a:pt x="3877" y="5974"/>
                      <a:pt x="3861" y="5979"/>
                    </a:cubicBezTo>
                    <a:cubicBezTo>
                      <a:pt x="3845" y="5995"/>
                      <a:pt x="3823" y="6017"/>
                      <a:pt x="3796" y="6033"/>
                    </a:cubicBezTo>
                    <a:lnTo>
                      <a:pt x="3791" y="6043"/>
                    </a:lnTo>
                    <a:lnTo>
                      <a:pt x="3587" y="5920"/>
                    </a:lnTo>
                    <a:cubicBezTo>
                      <a:pt x="3592" y="5898"/>
                      <a:pt x="3608" y="5888"/>
                      <a:pt x="3619" y="5871"/>
                    </a:cubicBezTo>
                    <a:cubicBezTo>
                      <a:pt x="3641" y="5845"/>
                      <a:pt x="3662" y="5818"/>
                      <a:pt x="3667" y="5785"/>
                    </a:cubicBezTo>
                    <a:lnTo>
                      <a:pt x="3684" y="5737"/>
                    </a:lnTo>
                    <a:lnTo>
                      <a:pt x="3630" y="5748"/>
                    </a:lnTo>
                    <a:cubicBezTo>
                      <a:pt x="3576" y="5759"/>
                      <a:pt x="3549" y="5785"/>
                      <a:pt x="3522" y="5818"/>
                    </a:cubicBezTo>
                    <a:lnTo>
                      <a:pt x="3479" y="5861"/>
                    </a:lnTo>
                    <a:cubicBezTo>
                      <a:pt x="3447" y="5845"/>
                      <a:pt x="3415" y="5828"/>
                      <a:pt x="3382" y="5802"/>
                    </a:cubicBezTo>
                    <a:cubicBezTo>
                      <a:pt x="3372" y="5791"/>
                      <a:pt x="3361" y="5785"/>
                      <a:pt x="3356" y="5780"/>
                    </a:cubicBezTo>
                    <a:cubicBezTo>
                      <a:pt x="3356" y="5775"/>
                      <a:pt x="3356" y="5764"/>
                      <a:pt x="3366" y="5753"/>
                    </a:cubicBezTo>
                    <a:cubicBezTo>
                      <a:pt x="3382" y="5732"/>
                      <a:pt x="3393" y="5705"/>
                      <a:pt x="3382" y="5667"/>
                    </a:cubicBezTo>
                    <a:lnTo>
                      <a:pt x="3372" y="5640"/>
                    </a:lnTo>
                    <a:lnTo>
                      <a:pt x="3345" y="5640"/>
                    </a:lnTo>
                    <a:cubicBezTo>
                      <a:pt x="3313" y="5646"/>
                      <a:pt x="3291" y="5667"/>
                      <a:pt x="3275" y="5678"/>
                    </a:cubicBezTo>
                    <a:cubicBezTo>
                      <a:pt x="3264" y="5683"/>
                      <a:pt x="3253" y="5699"/>
                      <a:pt x="3248" y="5699"/>
                    </a:cubicBezTo>
                    <a:cubicBezTo>
                      <a:pt x="3184" y="5678"/>
                      <a:pt x="3130" y="5646"/>
                      <a:pt x="3065" y="5597"/>
                    </a:cubicBezTo>
                    <a:lnTo>
                      <a:pt x="3124" y="5479"/>
                    </a:lnTo>
                    <a:lnTo>
                      <a:pt x="3114" y="5457"/>
                    </a:lnTo>
                    <a:cubicBezTo>
                      <a:pt x="3098" y="5436"/>
                      <a:pt x="3076" y="5436"/>
                      <a:pt x="3065" y="5436"/>
                    </a:cubicBezTo>
                    <a:cubicBezTo>
                      <a:pt x="3038" y="5436"/>
                      <a:pt x="3022" y="5457"/>
                      <a:pt x="3012" y="5463"/>
                    </a:cubicBezTo>
                    <a:cubicBezTo>
                      <a:pt x="2990" y="5484"/>
                      <a:pt x="2979" y="5506"/>
                      <a:pt x="2958" y="5522"/>
                    </a:cubicBezTo>
                    <a:lnTo>
                      <a:pt x="2952" y="5533"/>
                    </a:lnTo>
                    <a:lnTo>
                      <a:pt x="2931" y="5522"/>
                    </a:lnTo>
                    <a:cubicBezTo>
                      <a:pt x="2904" y="5511"/>
                      <a:pt x="2882" y="5495"/>
                      <a:pt x="2856" y="5490"/>
                    </a:cubicBezTo>
                    <a:lnTo>
                      <a:pt x="2796" y="5452"/>
                    </a:lnTo>
                    <a:lnTo>
                      <a:pt x="2791" y="5441"/>
                    </a:lnTo>
                    <a:lnTo>
                      <a:pt x="2872" y="5275"/>
                    </a:lnTo>
                    <a:lnTo>
                      <a:pt x="2872" y="5275"/>
                    </a:lnTo>
                    <a:lnTo>
                      <a:pt x="2807" y="5291"/>
                    </a:lnTo>
                    <a:cubicBezTo>
                      <a:pt x="2764" y="5296"/>
                      <a:pt x="2727" y="5328"/>
                      <a:pt x="2710" y="5350"/>
                    </a:cubicBezTo>
                    <a:cubicBezTo>
                      <a:pt x="2694" y="5361"/>
                      <a:pt x="2689" y="5371"/>
                      <a:pt x="2673" y="5377"/>
                    </a:cubicBezTo>
                    <a:cubicBezTo>
                      <a:pt x="2614" y="5355"/>
                      <a:pt x="2560" y="5323"/>
                      <a:pt x="2506" y="5291"/>
                    </a:cubicBezTo>
                    <a:cubicBezTo>
                      <a:pt x="2495" y="5275"/>
                      <a:pt x="2474" y="5269"/>
                      <a:pt x="2458" y="5253"/>
                    </a:cubicBezTo>
                    <a:cubicBezTo>
                      <a:pt x="2474" y="5242"/>
                      <a:pt x="2479" y="5221"/>
                      <a:pt x="2495" y="5210"/>
                    </a:cubicBezTo>
                    <a:cubicBezTo>
                      <a:pt x="2528" y="5162"/>
                      <a:pt x="2560" y="5113"/>
                      <a:pt x="2576" y="5060"/>
                    </a:cubicBezTo>
                    <a:lnTo>
                      <a:pt x="2592" y="5000"/>
                    </a:lnTo>
                    <a:lnTo>
                      <a:pt x="2533" y="5022"/>
                    </a:lnTo>
                    <a:cubicBezTo>
                      <a:pt x="2458" y="5049"/>
                      <a:pt x="2458" y="5049"/>
                      <a:pt x="2404" y="5103"/>
                    </a:cubicBezTo>
                    <a:cubicBezTo>
                      <a:pt x="2388" y="5119"/>
                      <a:pt x="2366" y="5140"/>
                      <a:pt x="2345" y="5167"/>
                    </a:cubicBezTo>
                    <a:lnTo>
                      <a:pt x="2334" y="5189"/>
                    </a:lnTo>
                    <a:lnTo>
                      <a:pt x="2291" y="5167"/>
                    </a:lnTo>
                    <a:cubicBezTo>
                      <a:pt x="2253" y="5146"/>
                      <a:pt x="2210" y="5119"/>
                      <a:pt x="2173" y="5103"/>
                    </a:cubicBezTo>
                    <a:lnTo>
                      <a:pt x="2135" y="5081"/>
                    </a:lnTo>
                    <a:cubicBezTo>
                      <a:pt x="2146" y="5054"/>
                      <a:pt x="2162" y="5027"/>
                      <a:pt x="2178" y="5000"/>
                    </a:cubicBezTo>
                    <a:cubicBezTo>
                      <a:pt x="2205" y="4957"/>
                      <a:pt x="2232" y="4914"/>
                      <a:pt x="2237" y="4850"/>
                    </a:cubicBezTo>
                    <a:lnTo>
                      <a:pt x="2253" y="4780"/>
                    </a:lnTo>
                    <a:lnTo>
                      <a:pt x="2189" y="4818"/>
                    </a:lnTo>
                    <a:cubicBezTo>
                      <a:pt x="2135" y="4850"/>
                      <a:pt x="2098" y="4898"/>
                      <a:pt x="2065" y="4947"/>
                    </a:cubicBezTo>
                    <a:cubicBezTo>
                      <a:pt x="2049" y="4968"/>
                      <a:pt x="2028" y="4984"/>
                      <a:pt x="2017" y="5006"/>
                    </a:cubicBezTo>
                    <a:cubicBezTo>
                      <a:pt x="1931" y="4968"/>
                      <a:pt x="1839" y="4920"/>
                      <a:pt x="1759" y="4866"/>
                    </a:cubicBezTo>
                    <a:cubicBezTo>
                      <a:pt x="1770" y="4845"/>
                      <a:pt x="1780" y="4834"/>
                      <a:pt x="1796" y="4812"/>
                    </a:cubicBezTo>
                    <a:cubicBezTo>
                      <a:pt x="1823" y="4769"/>
                      <a:pt x="1850" y="4732"/>
                      <a:pt x="1861" y="4673"/>
                    </a:cubicBezTo>
                    <a:lnTo>
                      <a:pt x="1877" y="4608"/>
                    </a:lnTo>
                    <a:lnTo>
                      <a:pt x="1813" y="4630"/>
                    </a:lnTo>
                    <a:cubicBezTo>
                      <a:pt x="1743" y="4656"/>
                      <a:pt x="1700" y="4705"/>
                      <a:pt x="1651" y="4753"/>
                    </a:cubicBezTo>
                    <a:lnTo>
                      <a:pt x="1619" y="4785"/>
                    </a:lnTo>
                    <a:cubicBezTo>
                      <a:pt x="1571" y="4769"/>
                      <a:pt x="1533" y="4742"/>
                      <a:pt x="1485" y="4716"/>
                    </a:cubicBezTo>
                    <a:cubicBezTo>
                      <a:pt x="1479" y="4710"/>
                      <a:pt x="1463" y="4705"/>
                      <a:pt x="1458" y="4705"/>
                    </a:cubicBezTo>
                    <a:cubicBezTo>
                      <a:pt x="1469" y="4678"/>
                      <a:pt x="1485" y="4651"/>
                      <a:pt x="1512" y="4624"/>
                    </a:cubicBezTo>
                    <a:cubicBezTo>
                      <a:pt x="1533" y="4597"/>
                      <a:pt x="1560" y="4565"/>
                      <a:pt x="1571" y="4522"/>
                    </a:cubicBezTo>
                    <a:lnTo>
                      <a:pt x="1592" y="4463"/>
                    </a:lnTo>
                    <a:lnTo>
                      <a:pt x="1533" y="4484"/>
                    </a:lnTo>
                    <a:cubicBezTo>
                      <a:pt x="1463" y="4500"/>
                      <a:pt x="1458" y="4500"/>
                      <a:pt x="1409" y="4549"/>
                    </a:cubicBezTo>
                    <a:cubicBezTo>
                      <a:pt x="1388" y="4570"/>
                      <a:pt x="1361" y="4592"/>
                      <a:pt x="1345" y="4619"/>
                    </a:cubicBezTo>
                    <a:lnTo>
                      <a:pt x="1323" y="4635"/>
                    </a:lnTo>
                    <a:cubicBezTo>
                      <a:pt x="1270" y="4619"/>
                      <a:pt x="1221" y="4592"/>
                      <a:pt x="1167" y="4565"/>
                    </a:cubicBezTo>
                    <a:cubicBezTo>
                      <a:pt x="1141" y="4549"/>
                      <a:pt x="1114" y="4538"/>
                      <a:pt x="1087" y="4517"/>
                    </a:cubicBezTo>
                    <a:cubicBezTo>
                      <a:pt x="1092" y="4500"/>
                      <a:pt x="1108" y="4495"/>
                      <a:pt x="1114" y="4484"/>
                    </a:cubicBezTo>
                    <a:cubicBezTo>
                      <a:pt x="1167" y="4420"/>
                      <a:pt x="1221" y="4366"/>
                      <a:pt x="1248" y="4302"/>
                    </a:cubicBezTo>
                    <a:lnTo>
                      <a:pt x="1253" y="4280"/>
                    </a:lnTo>
                    <a:lnTo>
                      <a:pt x="1243" y="4269"/>
                    </a:lnTo>
                    <a:cubicBezTo>
                      <a:pt x="1227" y="4248"/>
                      <a:pt x="1216" y="4242"/>
                      <a:pt x="1194" y="4242"/>
                    </a:cubicBezTo>
                    <a:cubicBezTo>
                      <a:pt x="1167" y="4242"/>
                      <a:pt x="1157" y="4253"/>
                      <a:pt x="1141" y="4259"/>
                    </a:cubicBezTo>
                    <a:lnTo>
                      <a:pt x="979" y="4404"/>
                    </a:lnTo>
                    <a:lnTo>
                      <a:pt x="942" y="4441"/>
                    </a:lnTo>
                    <a:cubicBezTo>
                      <a:pt x="915" y="4436"/>
                      <a:pt x="888" y="4414"/>
                      <a:pt x="850" y="4404"/>
                    </a:cubicBezTo>
                    <a:cubicBezTo>
                      <a:pt x="839" y="4393"/>
                      <a:pt x="818" y="4382"/>
                      <a:pt x="796" y="4377"/>
                    </a:cubicBezTo>
                    <a:cubicBezTo>
                      <a:pt x="807" y="4361"/>
                      <a:pt x="813" y="4350"/>
                      <a:pt x="829" y="4339"/>
                    </a:cubicBezTo>
                    <a:cubicBezTo>
                      <a:pt x="866" y="4285"/>
                      <a:pt x="909" y="4242"/>
                      <a:pt x="947" y="4189"/>
                    </a:cubicBezTo>
                    <a:lnTo>
                      <a:pt x="1001" y="4113"/>
                    </a:lnTo>
                    <a:lnTo>
                      <a:pt x="985" y="4092"/>
                    </a:lnTo>
                    <a:cubicBezTo>
                      <a:pt x="974" y="4070"/>
                      <a:pt x="958" y="4060"/>
                      <a:pt x="942" y="4060"/>
                    </a:cubicBezTo>
                    <a:cubicBezTo>
                      <a:pt x="938" y="4059"/>
                      <a:pt x="934" y="4059"/>
                      <a:pt x="931" y="4059"/>
                    </a:cubicBezTo>
                    <a:cubicBezTo>
                      <a:pt x="909" y="4059"/>
                      <a:pt x="893" y="4072"/>
                      <a:pt x="888" y="4081"/>
                    </a:cubicBezTo>
                    <a:cubicBezTo>
                      <a:pt x="839" y="4119"/>
                      <a:pt x="791" y="4167"/>
                      <a:pt x="743" y="4205"/>
                    </a:cubicBezTo>
                    <a:cubicBezTo>
                      <a:pt x="727" y="4226"/>
                      <a:pt x="705" y="4253"/>
                      <a:pt x="678" y="4275"/>
                    </a:cubicBezTo>
                    <a:lnTo>
                      <a:pt x="657" y="4296"/>
                    </a:lnTo>
                    <a:cubicBezTo>
                      <a:pt x="619" y="4285"/>
                      <a:pt x="587" y="4269"/>
                      <a:pt x="544" y="4242"/>
                    </a:cubicBezTo>
                    <a:cubicBezTo>
                      <a:pt x="522" y="4226"/>
                      <a:pt x="495" y="4216"/>
                      <a:pt x="474" y="4205"/>
                    </a:cubicBezTo>
                    <a:cubicBezTo>
                      <a:pt x="431" y="4189"/>
                      <a:pt x="382" y="4162"/>
                      <a:pt x="334" y="4140"/>
                    </a:cubicBezTo>
                    <a:cubicBezTo>
                      <a:pt x="329" y="4135"/>
                      <a:pt x="323" y="4135"/>
                      <a:pt x="307" y="4124"/>
                    </a:cubicBezTo>
                    <a:lnTo>
                      <a:pt x="377" y="4087"/>
                    </a:lnTo>
                    <a:lnTo>
                      <a:pt x="1565" y="3318"/>
                    </a:lnTo>
                    <a:cubicBezTo>
                      <a:pt x="1748" y="3199"/>
                      <a:pt x="1936" y="3087"/>
                      <a:pt x="2119" y="2963"/>
                    </a:cubicBezTo>
                    <a:cubicBezTo>
                      <a:pt x="2619" y="2635"/>
                      <a:pt x="3151" y="2296"/>
                      <a:pt x="3667" y="1974"/>
                    </a:cubicBezTo>
                    <a:cubicBezTo>
                      <a:pt x="3925" y="1812"/>
                      <a:pt x="4194" y="1651"/>
                      <a:pt x="4447" y="1501"/>
                    </a:cubicBezTo>
                    <a:cubicBezTo>
                      <a:pt x="4624" y="1393"/>
                      <a:pt x="4802" y="1291"/>
                      <a:pt x="4979" y="1183"/>
                    </a:cubicBezTo>
                    <a:cubicBezTo>
                      <a:pt x="5377" y="941"/>
                      <a:pt x="5780" y="683"/>
                      <a:pt x="6119" y="468"/>
                    </a:cubicBezTo>
                    <a:cubicBezTo>
                      <a:pt x="6194" y="425"/>
                      <a:pt x="6264" y="377"/>
                      <a:pt x="6329" y="328"/>
                    </a:cubicBezTo>
                    <a:cubicBezTo>
                      <a:pt x="6361" y="302"/>
                      <a:pt x="6399" y="280"/>
                      <a:pt x="6431" y="253"/>
                    </a:cubicBezTo>
                    <a:cubicBezTo>
                      <a:pt x="6436" y="248"/>
                      <a:pt x="6442" y="248"/>
                      <a:pt x="6452" y="242"/>
                    </a:cubicBezTo>
                    <a:close/>
                    <a:moveTo>
                      <a:pt x="6592" y="1"/>
                    </a:moveTo>
                    <a:cubicBezTo>
                      <a:pt x="6538" y="1"/>
                      <a:pt x="6501" y="22"/>
                      <a:pt x="6458" y="38"/>
                    </a:cubicBezTo>
                    <a:lnTo>
                      <a:pt x="6399" y="76"/>
                    </a:lnTo>
                    <a:cubicBezTo>
                      <a:pt x="6286" y="135"/>
                      <a:pt x="6162" y="194"/>
                      <a:pt x="6049" y="264"/>
                    </a:cubicBezTo>
                    <a:cubicBezTo>
                      <a:pt x="5270" y="710"/>
                      <a:pt x="4495" y="1194"/>
                      <a:pt x="3743" y="1656"/>
                    </a:cubicBezTo>
                    <a:lnTo>
                      <a:pt x="3468" y="1834"/>
                    </a:lnTo>
                    <a:cubicBezTo>
                      <a:pt x="3200" y="2001"/>
                      <a:pt x="2925" y="2178"/>
                      <a:pt x="2657" y="2345"/>
                    </a:cubicBezTo>
                    <a:cubicBezTo>
                      <a:pt x="2452" y="2474"/>
                      <a:pt x="2259" y="2597"/>
                      <a:pt x="2055" y="2721"/>
                    </a:cubicBezTo>
                    <a:cubicBezTo>
                      <a:pt x="1447" y="3113"/>
                      <a:pt x="786" y="3533"/>
                      <a:pt x="167" y="4011"/>
                    </a:cubicBezTo>
                    <a:lnTo>
                      <a:pt x="162" y="4017"/>
                    </a:lnTo>
                    <a:cubicBezTo>
                      <a:pt x="134" y="4040"/>
                      <a:pt x="114" y="4055"/>
                      <a:pt x="88" y="4055"/>
                    </a:cubicBezTo>
                    <a:cubicBezTo>
                      <a:pt x="84" y="4055"/>
                      <a:pt x="80" y="4055"/>
                      <a:pt x="76" y="4054"/>
                    </a:cubicBezTo>
                    <a:cubicBezTo>
                      <a:pt x="70" y="4052"/>
                      <a:pt x="65" y="4051"/>
                      <a:pt x="60" y="4051"/>
                    </a:cubicBezTo>
                    <a:cubicBezTo>
                      <a:pt x="40" y="4051"/>
                      <a:pt x="24" y="4065"/>
                      <a:pt x="12" y="4087"/>
                    </a:cubicBezTo>
                    <a:cubicBezTo>
                      <a:pt x="1" y="4113"/>
                      <a:pt x="6" y="4146"/>
                      <a:pt x="28" y="4167"/>
                    </a:cubicBezTo>
                    <a:cubicBezTo>
                      <a:pt x="49" y="4189"/>
                      <a:pt x="81" y="4216"/>
                      <a:pt x="114" y="4232"/>
                    </a:cubicBezTo>
                    <a:cubicBezTo>
                      <a:pt x="200" y="4285"/>
                      <a:pt x="291" y="4334"/>
                      <a:pt x="377" y="4388"/>
                    </a:cubicBezTo>
                    <a:cubicBezTo>
                      <a:pt x="598" y="4522"/>
                      <a:pt x="834" y="4662"/>
                      <a:pt x="1060" y="4791"/>
                    </a:cubicBezTo>
                    <a:cubicBezTo>
                      <a:pt x="1420" y="4995"/>
                      <a:pt x="1786" y="5189"/>
                      <a:pt x="2146" y="5382"/>
                    </a:cubicBezTo>
                    <a:cubicBezTo>
                      <a:pt x="2334" y="5484"/>
                      <a:pt x="2522" y="5586"/>
                      <a:pt x="2700" y="5683"/>
                    </a:cubicBezTo>
                    <a:lnTo>
                      <a:pt x="2780" y="5732"/>
                    </a:lnTo>
                    <a:cubicBezTo>
                      <a:pt x="2915" y="5807"/>
                      <a:pt x="3060" y="5882"/>
                      <a:pt x="3184" y="5963"/>
                    </a:cubicBezTo>
                    <a:cubicBezTo>
                      <a:pt x="3237" y="5995"/>
                      <a:pt x="3302" y="6027"/>
                      <a:pt x="3361" y="6054"/>
                    </a:cubicBezTo>
                    <a:cubicBezTo>
                      <a:pt x="3468" y="6113"/>
                      <a:pt x="3581" y="6167"/>
                      <a:pt x="3678" y="6259"/>
                    </a:cubicBezTo>
                    <a:lnTo>
                      <a:pt x="3689" y="6264"/>
                    </a:lnTo>
                    <a:cubicBezTo>
                      <a:pt x="3775" y="6291"/>
                      <a:pt x="3850" y="6339"/>
                      <a:pt x="3931" y="6393"/>
                    </a:cubicBezTo>
                    <a:cubicBezTo>
                      <a:pt x="3979" y="6420"/>
                      <a:pt x="4017" y="6447"/>
                      <a:pt x="4065" y="6474"/>
                    </a:cubicBezTo>
                    <a:cubicBezTo>
                      <a:pt x="4081" y="6479"/>
                      <a:pt x="4087" y="6484"/>
                      <a:pt x="4098" y="6490"/>
                    </a:cubicBezTo>
                    <a:cubicBezTo>
                      <a:pt x="4146" y="6517"/>
                      <a:pt x="4194" y="6543"/>
                      <a:pt x="4253" y="6554"/>
                    </a:cubicBezTo>
                    <a:lnTo>
                      <a:pt x="4275" y="6554"/>
                    </a:lnTo>
                    <a:lnTo>
                      <a:pt x="4286" y="6533"/>
                    </a:lnTo>
                    <a:cubicBezTo>
                      <a:pt x="4382" y="6382"/>
                      <a:pt x="4463" y="6221"/>
                      <a:pt x="4528" y="6033"/>
                    </a:cubicBezTo>
                    <a:cubicBezTo>
                      <a:pt x="4646" y="5737"/>
                      <a:pt x="4759" y="5441"/>
                      <a:pt x="4877" y="5146"/>
                    </a:cubicBezTo>
                    <a:cubicBezTo>
                      <a:pt x="5141" y="4484"/>
                      <a:pt x="5409" y="3791"/>
                      <a:pt x="5673" y="3103"/>
                    </a:cubicBezTo>
                    <a:cubicBezTo>
                      <a:pt x="5888" y="2538"/>
                      <a:pt x="6097" y="1968"/>
                      <a:pt x="6302" y="1409"/>
                    </a:cubicBezTo>
                    <a:cubicBezTo>
                      <a:pt x="6372" y="1232"/>
                      <a:pt x="6436" y="1044"/>
                      <a:pt x="6506" y="861"/>
                    </a:cubicBezTo>
                    <a:cubicBezTo>
                      <a:pt x="6571" y="678"/>
                      <a:pt x="6619" y="495"/>
                      <a:pt x="6662" y="307"/>
                    </a:cubicBezTo>
                    <a:cubicBezTo>
                      <a:pt x="6678" y="216"/>
                      <a:pt x="6689" y="108"/>
                      <a:pt x="66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2697900" y="1634775"/>
                <a:ext cx="11602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4786" extrusionOk="0">
                    <a:moveTo>
                      <a:pt x="4355" y="404"/>
                    </a:moveTo>
                    <a:lnTo>
                      <a:pt x="4355" y="404"/>
                    </a:lnTo>
                    <a:cubicBezTo>
                      <a:pt x="4183" y="807"/>
                      <a:pt x="4027" y="1221"/>
                      <a:pt x="3882" y="1625"/>
                    </a:cubicBezTo>
                    <a:cubicBezTo>
                      <a:pt x="3845" y="1721"/>
                      <a:pt x="3812" y="1813"/>
                      <a:pt x="3780" y="1899"/>
                    </a:cubicBezTo>
                    <a:cubicBezTo>
                      <a:pt x="3710" y="2087"/>
                      <a:pt x="3646" y="2275"/>
                      <a:pt x="3587" y="2458"/>
                    </a:cubicBezTo>
                    <a:cubicBezTo>
                      <a:pt x="3533" y="2614"/>
                      <a:pt x="3479" y="2770"/>
                      <a:pt x="3425" y="2931"/>
                    </a:cubicBezTo>
                    <a:cubicBezTo>
                      <a:pt x="3302" y="3264"/>
                      <a:pt x="3173" y="3603"/>
                      <a:pt x="3054" y="3931"/>
                    </a:cubicBezTo>
                    <a:cubicBezTo>
                      <a:pt x="3001" y="4087"/>
                      <a:pt x="2941" y="4232"/>
                      <a:pt x="2888" y="4388"/>
                    </a:cubicBezTo>
                    <a:cubicBezTo>
                      <a:pt x="2866" y="4436"/>
                      <a:pt x="2850" y="4479"/>
                      <a:pt x="2834" y="4528"/>
                    </a:cubicBezTo>
                    <a:lnTo>
                      <a:pt x="2818" y="4571"/>
                    </a:lnTo>
                    <a:lnTo>
                      <a:pt x="2812" y="4560"/>
                    </a:lnTo>
                    <a:cubicBezTo>
                      <a:pt x="2307" y="4221"/>
                      <a:pt x="1769" y="3899"/>
                      <a:pt x="1302" y="3614"/>
                    </a:cubicBezTo>
                    <a:cubicBezTo>
                      <a:pt x="1049" y="3469"/>
                      <a:pt x="807" y="3334"/>
                      <a:pt x="549" y="3184"/>
                    </a:cubicBezTo>
                    <a:cubicBezTo>
                      <a:pt x="447" y="3130"/>
                      <a:pt x="345" y="3071"/>
                      <a:pt x="242" y="3017"/>
                    </a:cubicBezTo>
                    <a:cubicBezTo>
                      <a:pt x="1140" y="2409"/>
                      <a:pt x="2060" y="1840"/>
                      <a:pt x="2958" y="1280"/>
                    </a:cubicBezTo>
                    <a:cubicBezTo>
                      <a:pt x="3409" y="1001"/>
                      <a:pt x="3888" y="705"/>
                      <a:pt x="4355" y="404"/>
                    </a:cubicBezTo>
                    <a:close/>
                    <a:moveTo>
                      <a:pt x="4640" y="1"/>
                    </a:moveTo>
                    <a:lnTo>
                      <a:pt x="4484" y="98"/>
                    </a:lnTo>
                    <a:cubicBezTo>
                      <a:pt x="4431" y="162"/>
                      <a:pt x="4366" y="200"/>
                      <a:pt x="4302" y="243"/>
                    </a:cubicBezTo>
                    <a:cubicBezTo>
                      <a:pt x="4259" y="275"/>
                      <a:pt x="4210" y="302"/>
                      <a:pt x="4167" y="334"/>
                    </a:cubicBezTo>
                    <a:cubicBezTo>
                      <a:pt x="4087" y="388"/>
                      <a:pt x="4017" y="442"/>
                      <a:pt x="3936" y="496"/>
                    </a:cubicBezTo>
                    <a:cubicBezTo>
                      <a:pt x="3656" y="673"/>
                      <a:pt x="3382" y="845"/>
                      <a:pt x="3108" y="1012"/>
                    </a:cubicBezTo>
                    <a:lnTo>
                      <a:pt x="2522" y="1377"/>
                    </a:lnTo>
                    <a:lnTo>
                      <a:pt x="2285" y="1522"/>
                    </a:lnTo>
                    <a:cubicBezTo>
                      <a:pt x="1791" y="1834"/>
                      <a:pt x="1275" y="2157"/>
                      <a:pt x="769" y="2479"/>
                    </a:cubicBezTo>
                    <a:cubicBezTo>
                      <a:pt x="608" y="2582"/>
                      <a:pt x="452" y="2689"/>
                      <a:pt x="307" y="2797"/>
                    </a:cubicBezTo>
                    <a:lnTo>
                      <a:pt x="156" y="2893"/>
                    </a:lnTo>
                    <a:cubicBezTo>
                      <a:pt x="108" y="2931"/>
                      <a:pt x="54" y="2963"/>
                      <a:pt x="22" y="3017"/>
                    </a:cubicBezTo>
                    <a:lnTo>
                      <a:pt x="1" y="3038"/>
                    </a:lnTo>
                    <a:lnTo>
                      <a:pt x="22" y="3055"/>
                    </a:lnTo>
                    <a:cubicBezTo>
                      <a:pt x="124" y="3157"/>
                      <a:pt x="242" y="3227"/>
                      <a:pt x="361" y="3297"/>
                    </a:cubicBezTo>
                    <a:cubicBezTo>
                      <a:pt x="565" y="3420"/>
                      <a:pt x="775" y="3549"/>
                      <a:pt x="984" y="3668"/>
                    </a:cubicBezTo>
                    <a:cubicBezTo>
                      <a:pt x="1345" y="3883"/>
                      <a:pt x="1716" y="4098"/>
                      <a:pt x="2076" y="4313"/>
                    </a:cubicBezTo>
                    <a:cubicBezTo>
                      <a:pt x="2221" y="4393"/>
                      <a:pt x="2361" y="4490"/>
                      <a:pt x="2495" y="4576"/>
                    </a:cubicBezTo>
                    <a:cubicBezTo>
                      <a:pt x="2544" y="4608"/>
                      <a:pt x="2597" y="4635"/>
                      <a:pt x="2646" y="4668"/>
                    </a:cubicBezTo>
                    <a:cubicBezTo>
                      <a:pt x="2673" y="4684"/>
                      <a:pt x="2689" y="4705"/>
                      <a:pt x="2716" y="4716"/>
                    </a:cubicBezTo>
                    <a:cubicBezTo>
                      <a:pt x="2742" y="4737"/>
                      <a:pt x="2769" y="4759"/>
                      <a:pt x="2796" y="4770"/>
                    </a:cubicBezTo>
                    <a:cubicBezTo>
                      <a:pt x="2812" y="4775"/>
                      <a:pt x="2823" y="4786"/>
                      <a:pt x="2839" y="4786"/>
                    </a:cubicBezTo>
                    <a:cubicBezTo>
                      <a:pt x="2866" y="4786"/>
                      <a:pt x="2882" y="4770"/>
                      <a:pt x="2904" y="4748"/>
                    </a:cubicBezTo>
                    <a:cubicBezTo>
                      <a:pt x="2909" y="4737"/>
                      <a:pt x="2920" y="4721"/>
                      <a:pt x="2920" y="4716"/>
                    </a:cubicBezTo>
                    <a:lnTo>
                      <a:pt x="2920" y="4711"/>
                    </a:lnTo>
                    <a:cubicBezTo>
                      <a:pt x="3119" y="4211"/>
                      <a:pt x="3328" y="3662"/>
                      <a:pt x="3565" y="2969"/>
                    </a:cubicBezTo>
                    <a:lnTo>
                      <a:pt x="3608" y="2840"/>
                    </a:lnTo>
                    <a:cubicBezTo>
                      <a:pt x="3742" y="2447"/>
                      <a:pt x="3888" y="2044"/>
                      <a:pt x="4049" y="1646"/>
                    </a:cubicBezTo>
                    <a:cubicBezTo>
                      <a:pt x="4216" y="1243"/>
                      <a:pt x="4382" y="818"/>
                      <a:pt x="4533" y="447"/>
                    </a:cubicBezTo>
                    <a:cubicBezTo>
                      <a:pt x="4565" y="366"/>
                      <a:pt x="4592" y="286"/>
                      <a:pt x="4624" y="178"/>
                    </a:cubicBezTo>
                    <a:cubicBezTo>
                      <a:pt x="4630" y="162"/>
                      <a:pt x="4630" y="135"/>
                      <a:pt x="4630" y="108"/>
                    </a:cubicBezTo>
                    <a:lnTo>
                      <a:pt x="4630" y="65"/>
                    </a:lnTo>
                    <a:lnTo>
                      <a:pt x="464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23"/>
            <p:cNvSpPr/>
            <p:nvPr/>
          </p:nvSpPr>
          <p:spPr>
            <a:xfrm>
              <a:off x="8658035" y="809910"/>
              <a:ext cx="278829" cy="263823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1289" y="0"/>
                  </a:moveTo>
                  <a:cubicBezTo>
                    <a:pt x="1256" y="0"/>
                    <a:pt x="1222" y="2"/>
                    <a:pt x="1188" y="4"/>
                  </a:cubicBezTo>
                  <a:cubicBezTo>
                    <a:pt x="962" y="20"/>
                    <a:pt x="747" y="100"/>
                    <a:pt x="538" y="246"/>
                  </a:cubicBezTo>
                  <a:cubicBezTo>
                    <a:pt x="403" y="342"/>
                    <a:pt x="290" y="450"/>
                    <a:pt x="194" y="563"/>
                  </a:cubicBezTo>
                  <a:cubicBezTo>
                    <a:pt x="140" y="633"/>
                    <a:pt x="91" y="697"/>
                    <a:pt x="38" y="783"/>
                  </a:cubicBezTo>
                  <a:cubicBezTo>
                    <a:pt x="22" y="821"/>
                    <a:pt x="11" y="853"/>
                    <a:pt x="5" y="885"/>
                  </a:cubicBezTo>
                  <a:lnTo>
                    <a:pt x="5" y="891"/>
                  </a:lnTo>
                  <a:cubicBezTo>
                    <a:pt x="0" y="912"/>
                    <a:pt x="5" y="934"/>
                    <a:pt x="22" y="955"/>
                  </a:cubicBezTo>
                  <a:cubicBezTo>
                    <a:pt x="32" y="966"/>
                    <a:pt x="48" y="982"/>
                    <a:pt x="70" y="988"/>
                  </a:cubicBezTo>
                  <a:cubicBezTo>
                    <a:pt x="73" y="988"/>
                    <a:pt x="76" y="988"/>
                    <a:pt x="79" y="988"/>
                  </a:cubicBezTo>
                  <a:cubicBezTo>
                    <a:pt x="104" y="988"/>
                    <a:pt x="130" y="970"/>
                    <a:pt x="140" y="955"/>
                  </a:cubicBezTo>
                  <a:cubicBezTo>
                    <a:pt x="167" y="918"/>
                    <a:pt x="194" y="885"/>
                    <a:pt x="215" y="853"/>
                  </a:cubicBezTo>
                  <a:cubicBezTo>
                    <a:pt x="253" y="799"/>
                    <a:pt x="296" y="740"/>
                    <a:pt x="344" y="692"/>
                  </a:cubicBezTo>
                  <a:cubicBezTo>
                    <a:pt x="559" y="450"/>
                    <a:pt x="801" y="283"/>
                    <a:pt x="1070" y="181"/>
                  </a:cubicBezTo>
                  <a:cubicBezTo>
                    <a:pt x="1151" y="149"/>
                    <a:pt x="1233" y="133"/>
                    <a:pt x="1313" y="133"/>
                  </a:cubicBezTo>
                  <a:cubicBezTo>
                    <a:pt x="1435" y="133"/>
                    <a:pt x="1554" y="169"/>
                    <a:pt x="1667" y="240"/>
                  </a:cubicBezTo>
                  <a:cubicBezTo>
                    <a:pt x="1774" y="310"/>
                    <a:pt x="1860" y="380"/>
                    <a:pt x="1936" y="471"/>
                  </a:cubicBezTo>
                  <a:cubicBezTo>
                    <a:pt x="2167" y="751"/>
                    <a:pt x="2231" y="1041"/>
                    <a:pt x="2134" y="1364"/>
                  </a:cubicBezTo>
                  <a:cubicBezTo>
                    <a:pt x="2086" y="1536"/>
                    <a:pt x="1995" y="1708"/>
                    <a:pt x="1860" y="1885"/>
                  </a:cubicBezTo>
                  <a:cubicBezTo>
                    <a:pt x="1753" y="2031"/>
                    <a:pt x="1613" y="2138"/>
                    <a:pt x="1430" y="2219"/>
                  </a:cubicBezTo>
                  <a:cubicBezTo>
                    <a:pt x="1376" y="2235"/>
                    <a:pt x="1328" y="2251"/>
                    <a:pt x="1290" y="2251"/>
                  </a:cubicBezTo>
                  <a:cubicBezTo>
                    <a:pt x="1070" y="2240"/>
                    <a:pt x="919" y="2149"/>
                    <a:pt x="833" y="1966"/>
                  </a:cubicBezTo>
                  <a:cubicBezTo>
                    <a:pt x="747" y="1783"/>
                    <a:pt x="726" y="1595"/>
                    <a:pt x="769" y="1412"/>
                  </a:cubicBezTo>
                  <a:cubicBezTo>
                    <a:pt x="812" y="1192"/>
                    <a:pt x="946" y="1041"/>
                    <a:pt x="1172" y="944"/>
                  </a:cubicBezTo>
                  <a:cubicBezTo>
                    <a:pt x="1187" y="940"/>
                    <a:pt x="1200" y="938"/>
                    <a:pt x="1214" y="938"/>
                  </a:cubicBezTo>
                  <a:cubicBezTo>
                    <a:pt x="1236" y="938"/>
                    <a:pt x="1257" y="944"/>
                    <a:pt x="1280" y="961"/>
                  </a:cubicBezTo>
                  <a:cubicBezTo>
                    <a:pt x="1296" y="982"/>
                    <a:pt x="1323" y="993"/>
                    <a:pt x="1339" y="1014"/>
                  </a:cubicBezTo>
                  <a:cubicBezTo>
                    <a:pt x="1430" y="1133"/>
                    <a:pt x="1457" y="1278"/>
                    <a:pt x="1414" y="1428"/>
                  </a:cubicBezTo>
                  <a:cubicBezTo>
                    <a:pt x="1393" y="1504"/>
                    <a:pt x="1344" y="1557"/>
                    <a:pt x="1280" y="1600"/>
                  </a:cubicBezTo>
                  <a:cubicBezTo>
                    <a:pt x="1237" y="1557"/>
                    <a:pt x="1215" y="1509"/>
                    <a:pt x="1226" y="1439"/>
                  </a:cubicBezTo>
                  <a:cubicBezTo>
                    <a:pt x="1226" y="1418"/>
                    <a:pt x="1231" y="1401"/>
                    <a:pt x="1231" y="1385"/>
                  </a:cubicBezTo>
                  <a:cubicBezTo>
                    <a:pt x="1237" y="1364"/>
                    <a:pt x="1237" y="1337"/>
                    <a:pt x="1237" y="1315"/>
                  </a:cubicBezTo>
                  <a:cubicBezTo>
                    <a:pt x="1237" y="1294"/>
                    <a:pt x="1231" y="1278"/>
                    <a:pt x="1231" y="1256"/>
                  </a:cubicBezTo>
                  <a:cubicBezTo>
                    <a:pt x="1231" y="1251"/>
                    <a:pt x="1226" y="1235"/>
                    <a:pt x="1226" y="1229"/>
                  </a:cubicBezTo>
                  <a:lnTo>
                    <a:pt x="1215" y="1203"/>
                  </a:lnTo>
                  <a:lnTo>
                    <a:pt x="1188" y="1203"/>
                  </a:lnTo>
                  <a:cubicBezTo>
                    <a:pt x="1091" y="1208"/>
                    <a:pt x="1048" y="1262"/>
                    <a:pt x="1022" y="1310"/>
                  </a:cubicBezTo>
                  <a:cubicBezTo>
                    <a:pt x="1011" y="1332"/>
                    <a:pt x="1000" y="1358"/>
                    <a:pt x="995" y="1375"/>
                  </a:cubicBezTo>
                  <a:cubicBezTo>
                    <a:pt x="989" y="1391"/>
                    <a:pt x="979" y="1412"/>
                    <a:pt x="973" y="1423"/>
                  </a:cubicBezTo>
                  <a:cubicBezTo>
                    <a:pt x="946" y="1477"/>
                    <a:pt x="957" y="1552"/>
                    <a:pt x="995" y="1611"/>
                  </a:cubicBezTo>
                  <a:cubicBezTo>
                    <a:pt x="1032" y="1686"/>
                    <a:pt x="1102" y="1735"/>
                    <a:pt x="1177" y="1740"/>
                  </a:cubicBezTo>
                  <a:cubicBezTo>
                    <a:pt x="1202" y="1743"/>
                    <a:pt x="1225" y="1744"/>
                    <a:pt x="1248" y="1744"/>
                  </a:cubicBezTo>
                  <a:cubicBezTo>
                    <a:pt x="1428" y="1744"/>
                    <a:pt x="1566" y="1668"/>
                    <a:pt x="1661" y="1525"/>
                  </a:cubicBezTo>
                  <a:cubicBezTo>
                    <a:pt x="1769" y="1364"/>
                    <a:pt x="1769" y="1181"/>
                    <a:pt x="1667" y="1009"/>
                  </a:cubicBezTo>
                  <a:cubicBezTo>
                    <a:pt x="1597" y="885"/>
                    <a:pt x="1484" y="821"/>
                    <a:pt x="1344" y="805"/>
                  </a:cubicBezTo>
                  <a:cubicBezTo>
                    <a:pt x="1320" y="802"/>
                    <a:pt x="1293" y="801"/>
                    <a:pt x="1265" y="801"/>
                  </a:cubicBezTo>
                  <a:cubicBezTo>
                    <a:pt x="1237" y="801"/>
                    <a:pt x="1207" y="802"/>
                    <a:pt x="1177" y="805"/>
                  </a:cubicBezTo>
                  <a:cubicBezTo>
                    <a:pt x="844" y="848"/>
                    <a:pt x="613" y="1020"/>
                    <a:pt x="505" y="1305"/>
                  </a:cubicBezTo>
                  <a:cubicBezTo>
                    <a:pt x="398" y="1584"/>
                    <a:pt x="430" y="1869"/>
                    <a:pt x="608" y="2154"/>
                  </a:cubicBezTo>
                  <a:cubicBezTo>
                    <a:pt x="661" y="2246"/>
                    <a:pt x="747" y="2310"/>
                    <a:pt x="855" y="2342"/>
                  </a:cubicBezTo>
                  <a:cubicBezTo>
                    <a:pt x="946" y="2380"/>
                    <a:pt x="1043" y="2391"/>
                    <a:pt x="1145" y="2391"/>
                  </a:cubicBezTo>
                  <a:lnTo>
                    <a:pt x="1215" y="2391"/>
                  </a:lnTo>
                  <a:cubicBezTo>
                    <a:pt x="1570" y="2358"/>
                    <a:pt x="1866" y="2208"/>
                    <a:pt x="2102" y="1939"/>
                  </a:cubicBezTo>
                  <a:cubicBezTo>
                    <a:pt x="2264" y="1762"/>
                    <a:pt x="2376" y="1531"/>
                    <a:pt x="2446" y="1278"/>
                  </a:cubicBezTo>
                  <a:cubicBezTo>
                    <a:pt x="2527" y="966"/>
                    <a:pt x="2457" y="676"/>
                    <a:pt x="2242" y="428"/>
                  </a:cubicBezTo>
                  <a:cubicBezTo>
                    <a:pt x="2004" y="146"/>
                    <a:pt x="1680" y="0"/>
                    <a:pt x="12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8383825" y="832105"/>
              <a:ext cx="80853" cy="219455"/>
            </a:xfrm>
            <a:custGeom>
              <a:avLst/>
              <a:gdLst/>
              <a:ahLst/>
              <a:cxnLst/>
              <a:rect l="l" t="t" r="r" b="b"/>
              <a:pathLst>
                <a:path w="706" h="1981" extrusionOk="0">
                  <a:moveTo>
                    <a:pt x="583" y="0"/>
                  </a:moveTo>
                  <a:cubicBezTo>
                    <a:pt x="562" y="0"/>
                    <a:pt x="541" y="7"/>
                    <a:pt x="533" y="24"/>
                  </a:cubicBezTo>
                  <a:lnTo>
                    <a:pt x="28" y="637"/>
                  </a:lnTo>
                  <a:cubicBezTo>
                    <a:pt x="1" y="669"/>
                    <a:pt x="6" y="707"/>
                    <a:pt x="33" y="734"/>
                  </a:cubicBezTo>
                  <a:cubicBezTo>
                    <a:pt x="48" y="746"/>
                    <a:pt x="64" y="751"/>
                    <a:pt x="81" y="751"/>
                  </a:cubicBezTo>
                  <a:cubicBezTo>
                    <a:pt x="101" y="751"/>
                    <a:pt x="121" y="743"/>
                    <a:pt x="135" y="728"/>
                  </a:cubicBezTo>
                  <a:lnTo>
                    <a:pt x="533" y="250"/>
                  </a:lnTo>
                  <a:cubicBezTo>
                    <a:pt x="560" y="610"/>
                    <a:pt x="555" y="1104"/>
                    <a:pt x="544" y="1449"/>
                  </a:cubicBezTo>
                  <a:cubicBezTo>
                    <a:pt x="539" y="1949"/>
                    <a:pt x="539" y="1949"/>
                    <a:pt x="592" y="1970"/>
                  </a:cubicBezTo>
                  <a:cubicBezTo>
                    <a:pt x="598" y="1981"/>
                    <a:pt x="614" y="1981"/>
                    <a:pt x="619" y="1981"/>
                  </a:cubicBezTo>
                  <a:cubicBezTo>
                    <a:pt x="641" y="1981"/>
                    <a:pt x="657" y="1970"/>
                    <a:pt x="673" y="1959"/>
                  </a:cubicBezTo>
                  <a:cubicBezTo>
                    <a:pt x="694" y="1938"/>
                    <a:pt x="700" y="1900"/>
                    <a:pt x="684" y="1873"/>
                  </a:cubicBezTo>
                  <a:cubicBezTo>
                    <a:pt x="678" y="1820"/>
                    <a:pt x="678" y="1631"/>
                    <a:pt x="689" y="1454"/>
                  </a:cubicBezTo>
                  <a:cubicBezTo>
                    <a:pt x="694" y="1045"/>
                    <a:pt x="705" y="422"/>
                    <a:pt x="662" y="67"/>
                  </a:cubicBezTo>
                  <a:cubicBezTo>
                    <a:pt x="651" y="35"/>
                    <a:pt x="630" y="13"/>
                    <a:pt x="603" y="2"/>
                  </a:cubicBezTo>
                  <a:cubicBezTo>
                    <a:pt x="597" y="1"/>
                    <a:pt x="590" y="0"/>
                    <a:pt x="58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 rot="4499985">
              <a:off x="8192313" y="187118"/>
              <a:ext cx="144150" cy="144095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8514563" y="1234820"/>
              <a:ext cx="565755" cy="415578"/>
            </a:xfrm>
            <a:custGeom>
              <a:avLst/>
              <a:gdLst/>
              <a:ahLst/>
              <a:cxnLst/>
              <a:rect l="l" t="t" r="r" b="b"/>
              <a:pathLst>
                <a:path w="5915" h="4345" extrusionOk="0">
                  <a:moveTo>
                    <a:pt x="1619" y="1302"/>
                  </a:moveTo>
                  <a:cubicBezTo>
                    <a:pt x="1904" y="1372"/>
                    <a:pt x="2189" y="1415"/>
                    <a:pt x="2495" y="1452"/>
                  </a:cubicBezTo>
                  <a:cubicBezTo>
                    <a:pt x="2640" y="1474"/>
                    <a:pt x="2796" y="1495"/>
                    <a:pt x="2952" y="1522"/>
                  </a:cubicBezTo>
                  <a:cubicBezTo>
                    <a:pt x="2936" y="1549"/>
                    <a:pt x="2920" y="1576"/>
                    <a:pt x="2915" y="1597"/>
                  </a:cubicBezTo>
                  <a:cubicBezTo>
                    <a:pt x="2855" y="1732"/>
                    <a:pt x="2786" y="1872"/>
                    <a:pt x="2764" y="2033"/>
                  </a:cubicBezTo>
                  <a:cubicBezTo>
                    <a:pt x="2748" y="2087"/>
                    <a:pt x="2748" y="2146"/>
                    <a:pt x="2748" y="2199"/>
                  </a:cubicBezTo>
                  <a:cubicBezTo>
                    <a:pt x="2748" y="2226"/>
                    <a:pt x="2775" y="2259"/>
                    <a:pt x="2796" y="2269"/>
                  </a:cubicBezTo>
                  <a:cubicBezTo>
                    <a:pt x="2807" y="2272"/>
                    <a:pt x="2815" y="2273"/>
                    <a:pt x="2823" y="2273"/>
                  </a:cubicBezTo>
                  <a:cubicBezTo>
                    <a:pt x="2831" y="2273"/>
                    <a:pt x="2839" y="2272"/>
                    <a:pt x="2850" y="2269"/>
                  </a:cubicBezTo>
                  <a:cubicBezTo>
                    <a:pt x="2866" y="2259"/>
                    <a:pt x="2882" y="2242"/>
                    <a:pt x="2888" y="2221"/>
                  </a:cubicBezTo>
                  <a:cubicBezTo>
                    <a:pt x="2893" y="2199"/>
                    <a:pt x="2904" y="2189"/>
                    <a:pt x="2909" y="2167"/>
                  </a:cubicBezTo>
                  <a:cubicBezTo>
                    <a:pt x="2920" y="2140"/>
                    <a:pt x="2931" y="2113"/>
                    <a:pt x="2941" y="2087"/>
                  </a:cubicBezTo>
                  <a:lnTo>
                    <a:pt x="2963" y="2033"/>
                  </a:lnTo>
                  <a:lnTo>
                    <a:pt x="3103" y="1689"/>
                  </a:lnTo>
                  <a:cubicBezTo>
                    <a:pt x="3119" y="1656"/>
                    <a:pt x="3135" y="1624"/>
                    <a:pt x="3157" y="1587"/>
                  </a:cubicBezTo>
                  <a:cubicBezTo>
                    <a:pt x="3162" y="1576"/>
                    <a:pt x="3173" y="1570"/>
                    <a:pt x="3178" y="1554"/>
                  </a:cubicBezTo>
                  <a:lnTo>
                    <a:pt x="3226" y="1560"/>
                  </a:lnTo>
                  <a:lnTo>
                    <a:pt x="3366" y="1581"/>
                  </a:lnTo>
                  <a:lnTo>
                    <a:pt x="3511" y="1603"/>
                  </a:lnTo>
                  <a:cubicBezTo>
                    <a:pt x="4140" y="1689"/>
                    <a:pt x="4769" y="1785"/>
                    <a:pt x="5393" y="1877"/>
                  </a:cubicBezTo>
                  <a:cubicBezTo>
                    <a:pt x="5517" y="1898"/>
                    <a:pt x="5619" y="1909"/>
                    <a:pt x="5705" y="1931"/>
                  </a:cubicBezTo>
                  <a:cubicBezTo>
                    <a:pt x="5705" y="1936"/>
                    <a:pt x="5700" y="1936"/>
                    <a:pt x="5700" y="1947"/>
                  </a:cubicBezTo>
                  <a:lnTo>
                    <a:pt x="5689" y="1952"/>
                  </a:lnTo>
                  <a:cubicBezTo>
                    <a:pt x="5678" y="1974"/>
                    <a:pt x="5662" y="1984"/>
                    <a:pt x="5651" y="2001"/>
                  </a:cubicBezTo>
                  <a:cubicBezTo>
                    <a:pt x="5458" y="2221"/>
                    <a:pt x="5275" y="2447"/>
                    <a:pt x="5108" y="2673"/>
                  </a:cubicBezTo>
                  <a:cubicBezTo>
                    <a:pt x="5103" y="2678"/>
                    <a:pt x="5103" y="2683"/>
                    <a:pt x="5092" y="2689"/>
                  </a:cubicBezTo>
                  <a:cubicBezTo>
                    <a:pt x="5070" y="2716"/>
                    <a:pt x="5065" y="2732"/>
                    <a:pt x="5038" y="2732"/>
                  </a:cubicBezTo>
                  <a:cubicBezTo>
                    <a:pt x="5011" y="2732"/>
                    <a:pt x="4990" y="2759"/>
                    <a:pt x="4979" y="2780"/>
                  </a:cubicBezTo>
                  <a:lnTo>
                    <a:pt x="4936" y="2839"/>
                  </a:lnTo>
                  <a:cubicBezTo>
                    <a:pt x="4920" y="2871"/>
                    <a:pt x="4898" y="2898"/>
                    <a:pt x="4872" y="2931"/>
                  </a:cubicBezTo>
                  <a:cubicBezTo>
                    <a:pt x="4839" y="2974"/>
                    <a:pt x="4796" y="3011"/>
                    <a:pt x="4759" y="3060"/>
                  </a:cubicBezTo>
                  <a:cubicBezTo>
                    <a:pt x="4705" y="3113"/>
                    <a:pt x="4640" y="3135"/>
                    <a:pt x="4554" y="3135"/>
                  </a:cubicBezTo>
                  <a:cubicBezTo>
                    <a:pt x="4436" y="3130"/>
                    <a:pt x="4307" y="3108"/>
                    <a:pt x="4194" y="3087"/>
                  </a:cubicBezTo>
                  <a:cubicBezTo>
                    <a:pt x="4146" y="3081"/>
                    <a:pt x="4092" y="3076"/>
                    <a:pt x="4044" y="3060"/>
                  </a:cubicBezTo>
                  <a:cubicBezTo>
                    <a:pt x="3694" y="3006"/>
                    <a:pt x="3345" y="2958"/>
                    <a:pt x="2995" y="2904"/>
                  </a:cubicBezTo>
                  <a:cubicBezTo>
                    <a:pt x="2807" y="2877"/>
                    <a:pt x="2619" y="2845"/>
                    <a:pt x="2436" y="2818"/>
                  </a:cubicBezTo>
                  <a:lnTo>
                    <a:pt x="2269" y="2791"/>
                  </a:lnTo>
                  <a:cubicBezTo>
                    <a:pt x="2151" y="2769"/>
                    <a:pt x="2033" y="2753"/>
                    <a:pt x="1915" y="2737"/>
                  </a:cubicBezTo>
                  <a:cubicBezTo>
                    <a:pt x="1657" y="2699"/>
                    <a:pt x="1398" y="2656"/>
                    <a:pt x="1140" y="2619"/>
                  </a:cubicBezTo>
                  <a:cubicBezTo>
                    <a:pt x="947" y="2592"/>
                    <a:pt x="753" y="2565"/>
                    <a:pt x="565" y="2538"/>
                  </a:cubicBezTo>
                  <a:lnTo>
                    <a:pt x="264" y="2495"/>
                  </a:lnTo>
                  <a:cubicBezTo>
                    <a:pt x="243" y="2495"/>
                    <a:pt x="216" y="2490"/>
                    <a:pt x="194" y="2484"/>
                  </a:cubicBezTo>
                  <a:cubicBezTo>
                    <a:pt x="630" y="2140"/>
                    <a:pt x="1130" y="1732"/>
                    <a:pt x="1619" y="1302"/>
                  </a:cubicBezTo>
                  <a:close/>
                  <a:moveTo>
                    <a:pt x="1565" y="2915"/>
                  </a:moveTo>
                  <a:cubicBezTo>
                    <a:pt x="2350" y="3049"/>
                    <a:pt x="3205" y="3183"/>
                    <a:pt x="4167" y="3318"/>
                  </a:cubicBezTo>
                  <a:cubicBezTo>
                    <a:pt x="4173" y="3318"/>
                    <a:pt x="4173" y="3318"/>
                    <a:pt x="4178" y="3323"/>
                  </a:cubicBezTo>
                  <a:cubicBezTo>
                    <a:pt x="4178" y="3388"/>
                    <a:pt x="4173" y="3452"/>
                    <a:pt x="4167" y="3517"/>
                  </a:cubicBezTo>
                  <a:cubicBezTo>
                    <a:pt x="4162" y="3587"/>
                    <a:pt x="4146" y="3651"/>
                    <a:pt x="4146" y="3721"/>
                  </a:cubicBezTo>
                  <a:lnTo>
                    <a:pt x="4060" y="3764"/>
                  </a:lnTo>
                  <a:lnTo>
                    <a:pt x="4060" y="3710"/>
                  </a:lnTo>
                  <a:lnTo>
                    <a:pt x="4060" y="3673"/>
                  </a:lnTo>
                  <a:lnTo>
                    <a:pt x="4060" y="3624"/>
                  </a:lnTo>
                  <a:lnTo>
                    <a:pt x="4060" y="3544"/>
                  </a:lnTo>
                  <a:cubicBezTo>
                    <a:pt x="4087" y="3533"/>
                    <a:pt x="4087" y="3506"/>
                    <a:pt x="4081" y="3468"/>
                  </a:cubicBezTo>
                  <a:lnTo>
                    <a:pt x="4065" y="3371"/>
                  </a:lnTo>
                  <a:lnTo>
                    <a:pt x="4017" y="3409"/>
                  </a:lnTo>
                  <a:lnTo>
                    <a:pt x="4011" y="3415"/>
                  </a:lnTo>
                  <a:cubicBezTo>
                    <a:pt x="4006" y="3425"/>
                    <a:pt x="3990" y="3431"/>
                    <a:pt x="3990" y="3441"/>
                  </a:cubicBezTo>
                  <a:cubicBezTo>
                    <a:pt x="3979" y="3522"/>
                    <a:pt x="3963" y="3613"/>
                    <a:pt x="3958" y="3694"/>
                  </a:cubicBezTo>
                  <a:cubicBezTo>
                    <a:pt x="3958" y="3710"/>
                    <a:pt x="3952" y="3726"/>
                    <a:pt x="3952" y="3748"/>
                  </a:cubicBezTo>
                  <a:cubicBezTo>
                    <a:pt x="3947" y="3780"/>
                    <a:pt x="3947" y="3807"/>
                    <a:pt x="3936" y="3839"/>
                  </a:cubicBezTo>
                  <a:cubicBezTo>
                    <a:pt x="3936" y="3855"/>
                    <a:pt x="3931" y="3866"/>
                    <a:pt x="3909" y="3866"/>
                  </a:cubicBezTo>
                  <a:cubicBezTo>
                    <a:pt x="3904" y="3845"/>
                    <a:pt x="3904" y="3818"/>
                    <a:pt x="3904" y="3791"/>
                  </a:cubicBezTo>
                  <a:lnTo>
                    <a:pt x="3904" y="3716"/>
                  </a:lnTo>
                  <a:cubicBezTo>
                    <a:pt x="3904" y="3705"/>
                    <a:pt x="3898" y="3683"/>
                    <a:pt x="3898" y="3673"/>
                  </a:cubicBezTo>
                  <a:cubicBezTo>
                    <a:pt x="3893" y="3624"/>
                    <a:pt x="3893" y="3576"/>
                    <a:pt x="3872" y="3511"/>
                  </a:cubicBezTo>
                  <a:lnTo>
                    <a:pt x="3829" y="3404"/>
                  </a:lnTo>
                  <a:lnTo>
                    <a:pt x="3802" y="3517"/>
                  </a:lnTo>
                  <a:cubicBezTo>
                    <a:pt x="3775" y="3624"/>
                    <a:pt x="3769" y="3726"/>
                    <a:pt x="3769" y="3828"/>
                  </a:cubicBezTo>
                  <a:cubicBezTo>
                    <a:pt x="3769" y="3861"/>
                    <a:pt x="3769" y="3893"/>
                    <a:pt x="3764" y="3925"/>
                  </a:cubicBezTo>
                  <a:lnTo>
                    <a:pt x="3759" y="3925"/>
                  </a:lnTo>
                  <a:cubicBezTo>
                    <a:pt x="3743" y="3936"/>
                    <a:pt x="3721" y="3941"/>
                    <a:pt x="3710" y="3947"/>
                  </a:cubicBezTo>
                  <a:cubicBezTo>
                    <a:pt x="3705" y="3952"/>
                    <a:pt x="3689" y="3952"/>
                    <a:pt x="3678" y="3952"/>
                  </a:cubicBezTo>
                  <a:cubicBezTo>
                    <a:pt x="3667" y="3914"/>
                    <a:pt x="3678" y="3871"/>
                    <a:pt x="3678" y="3834"/>
                  </a:cubicBezTo>
                  <a:cubicBezTo>
                    <a:pt x="3683" y="3785"/>
                    <a:pt x="3683" y="3737"/>
                    <a:pt x="3678" y="3683"/>
                  </a:cubicBezTo>
                  <a:lnTo>
                    <a:pt x="3662" y="3592"/>
                  </a:lnTo>
                  <a:lnTo>
                    <a:pt x="3608" y="3673"/>
                  </a:lnTo>
                  <a:cubicBezTo>
                    <a:pt x="3560" y="3737"/>
                    <a:pt x="3554" y="3812"/>
                    <a:pt x="3544" y="3882"/>
                  </a:cubicBezTo>
                  <a:cubicBezTo>
                    <a:pt x="3533" y="3920"/>
                    <a:pt x="3527" y="3963"/>
                    <a:pt x="3517" y="3995"/>
                  </a:cubicBezTo>
                  <a:cubicBezTo>
                    <a:pt x="3415" y="4033"/>
                    <a:pt x="3307" y="4054"/>
                    <a:pt x="3200" y="4070"/>
                  </a:cubicBezTo>
                  <a:lnTo>
                    <a:pt x="3146" y="4076"/>
                  </a:lnTo>
                  <a:cubicBezTo>
                    <a:pt x="3010" y="4096"/>
                    <a:pt x="2876" y="4109"/>
                    <a:pt x="2743" y="4109"/>
                  </a:cubicBezTo>
                  <a:cubicBezTo>
                    <a:pt x="2634" y="4109"/>
                    <a:pt x="2527" y="4101"/>
                    <a:pt x="2420" y="4081"/>
                  </a:cubicBezTo>
                  <a:cubicBezTo>
                    <a:pt x="2103" y="4027"/>
                    <a:pt x="1829" y="3909"/>
                    <a:pt x="1581" y="3710"/>
                  </a:cubicBezTo>
                  <a:cubicBezTo>
                    <a:pt x="1565" y="3699"/>
                    <a:pt x="1554" y="3683"/>
                    <a:pt x="1538" y="3678"/>
                  </a:cubicBezTo>
                  <a:lnTo>
                    <a:pt x="1511" y="3646"/>
                  </a:lnTo>
                  <a:cubicBezTo>
                    <a:pt x="1452" y="3576"/>
                    <a:pt x="1452" y="3576"/>
                    <a:pt x="1463" y="3479"/>
                  </a:cubicBezTo>
                  <a:lnTo>
                    <a:pt x="1463" y="3458"/>
                  </a:lnTo>
                  <a:cubicBezTo>
                    <a:pt x="1485" y="3345"/>
                    <a:pt x="1501" y="3226"/>
                    <a:pt x="1506" y="3119"/>
                  </a:cubicBezTo>
                  <a:cubicBezTo>
                    <a:pt x="1511" y="3065"/>
                    <a:pt x="1517" y="3011"/>
                    <a:pt x="1528" y="2968"/>
                  </a:cubicBezTo>
                  <a:cubicBezTo>
                    <a:pt x="1528" y="2947"/>
                    <a:pt x="1533" y="2931"/>
                    <a:pt x="1533" y="2915"/>
                  </a:cubicBezTo>
                  <a:close/>
                  <a:moveTo>
                    <a:pt x="5017" y="1"/>
                  </a:moveTo>
                  <a:lnTo>
                    <a:pt x="4979" y="11"/>
                  </a:lnTo>
                  <a:cubicBezTo>
                    <a:pt x="4904" y="22"/>
                    <a:pt x="4850" y="65"/>
                    <a:pt x="4812" y="103"/>
                  </a:cubicBezTo>
                  <a:lnTo>
                    <a:pt x="4796" y="108"/>
                  </a:lnTo>
                  <a:cubicBezTo>
                    <a:pt x="4689" y="199"/>
                    <a:pt x="4587" y="291"/>
                    <a:pt x="4479" y="388"/>
                  </a:cubicBezTo>
                  <a:cubicBezTo>
                    <a:pt x="4329" y="522"/>
                    <a:pt x="4167" y="630"/>
                    <a:pt x="3984" y="699"/>
                  </a:cubicBezTo>
                  <a:cubicBezTo>
                    <a:pt x="3845" y="764"/>
                    <a:pt x="3716" y="823"/>
                    <a:pt x="3592" y="888"/>
                  </a:cubicBezTo>
                  <a:cubicBezTo>
                    <a:pt x="3398" y="995"/>
                    <a:pt x="3253" y="1119"/>
                    <a:pt x="3130" y="1264"/>
                  </a:cubicBezTo>
                  <a:cubicBezTo>
                    <a:pt x="3119" y="1280"/>
                    <a:pt x="3108" y="1291"/>
                    <a:pt x="3097" y="1307"/>
                  </a:cubicBezTo>
                  <a:lnTo>
                    <a:pt x="3092" y="1312"/>
                  </a:lnTo>
                  <a:lnTo>
                    <a:pt x="1549" y="1092"/>
                  </a:lnTo>
                  <a:lnTo>
                    <a:pt x="1538" y="1103"/>
                  </a:lnTo>
                  <a:cubicBezTo>
                    <a:pt x="1517" y="1119"/>
                    <a:pt x="1506" y="1140"/>
                    <a:pt x="1490" y="1151"/>
                  </a:cubicBezTo>
                  <a:cubicBezTo>
                    <a:pt x="1458" y="1178"/>
                    <a:pt x="1431" y="1205"/>
                    <a:pt x="1404" y="1226"/>
                  </a:cubicBezTo>
                  <a:cubicBezTo>
                    <a:pt x="1081" y="1468"/>
                    <a:pt x="791" y="1721"/>
                    <a:pt x="447" y="2038"/>
                  </a:cubicBezTo>
                  <a:cubicBezTo>
                    <a:pt x="355" y="2124"/>
                    <a:pt x="269" y="2216"/>
                    <a:pt x="189" y="2302"/>
                  </a:cubicBezTo>
                  <a:cubicBezTo>
                    <a:pt x="162" y="2328"/>
                    <a:pt x="135" y="2355"/>
                    <a:pt x="114" y="2382"/>
                  </a:cubicBezTo>
                  <a:cubicBezTo>
                    <a:pt x="60" y="2436"/>
                    <a:pt x="28" y="2490"/>
                    <a:pt x="6" y="2544"/>
                  </a:cubicBezTo>
                  <a:lnTo>
                    <a:pt x="1" y="2554"/>
                  </a:lnTo>
                  <a:lnTo>
                    <a:pt x="11" y="2570"/>
                  </a:lnTo>
                  <a:cubicBezTo>
                    <a:pt x="33" y="2630"/>
                    <a:pt x="76" y="2635"/>
                    <a:pt x="114" y="2646"/>
                  </a:cubicBezTo>
                  <a:cubicBezTo>
                    <a:pt x="119" y="2646"/>
                    <a:pt x="130" y="2646"/>
                    <a:pt x="135" y="2651"/>
                  </a:cubicBezTo>
                  <a:cubicBezTo>
                    <a:pt x="511" y="2737"/>
                    <a:pt x="888" y="2807"/>
                    <a:pt x="1312" y="2871"/>
                  </a:cubicBezTo>
                  <a:cubicBezTo>
                    <a:pt x="1323" y="2871"/>
                    <a:pt x="1339" y="2877"/>
                    <a:pt x="1355" y="2888"/>
                  </a:cubicBezTo>
                  <a:lnTo>
                    <a:pt x="1366" y="2888"/>
                  </a:lnTo>
                  <a:lnTo>
                    <a:pt x="1366" y="2904"/>
                  </a:lnTo>
                  <a:lnTo>
                    <a:pt x="1366" y="3081"/>
                  </a:lnTo>
                  <a:cubicBezTo>
                    <a:pt x="1366" y="3242"/>
                    <a:pt x="1355" y="3404"/>
                    <a:pt x="1350" y="3565"/>
                  </a:cubicBezTo>
                  <a:cubicBezTo>
                    <a:pt x="1345" y="3683"/>
                    <a:pt x="1382" y="3785"/>
                    <a:pt x="1463" y="3866"/>
                  </a:cubicBezTo>
                  <a:cubicBezTo>
                    <a:pt x="1565" y="3974"/>
                    <a:pt x="1694" y="4070"/>
                    <a:pt x="1829" y="4135"/>
                  </a:cubicBezTo>
                  <a:cubicBezTo>
                    <a:pt x="2044" y="4242"/>
                    <a:pt x="2280" y="4312"/>
                    <a:pt x="2549" y="4328"/>
                  </a:cubicBezTo>
                  <a:cubicBezTo>
                    <a:pt x="2657" y="4345"/>
                    <a:pt x="2753" y="4345"/>
                    <a:pt x="2855" y="4345"/>
                  </a:cubicBezTo>
                  <a:cubicBezTo>
                    <a:pt x="3092" y="4345"/>
                    <a:pt x="3312" y="4318"/>
                    <a:pt x="3517" y="4259"/>
                  </a:cubicBezTo>
                  <a:cubicBezTo>
                    <a:pt x="3775" y="4183"/>
                    <a:pt x="3974" y="4097"/>
                    <a:pt x="4140" y="3979"/>
                  </a:cubicBezTo>
                  <a:cubicBezTo>
                    <a:pt x="4221" y="3925"/>
                    <a:pt x="4296" y="3861"/>
                    <a:pt x="4323" y="3748"/>
                  </a:cubicBezTo>
                  <a:cubicBezTo>
                    <a:pt x="4329" y="3710"/>
                    <a:pt x="4339" y="3678"/>
                    <a:pt x="4350" y="3646"/>
                  </a:cubicBezTo>
                  <a:cubicBezTo>
                    <a:pt x="4361" y="3613"/>
                    <a:pt x="4366" y="3570"/>
                    <a:pt x="4377" y="3538"/>
                  </a:cubicBezTo>
                  <a:cubicBezTo>
                    <a:pt x="4388" y="3490"/>
                    <a:pt x="4393" y="3441"/>
                    <a:pt x="4404" y="3388"/>
                  </a:cubicBezTo>
                  <a:cubicBezTo>
                    <a:pt x="4404" y="3377"/>
                    <a:pt x="4409" y="3361"/>
                    <a:pt x="4409" y="3350"/>
                  </a:cubicBezTo>
                  <a:lnTo>
                    <a:pt x="4474" y="3350"/>
                  </a:lnTo>
                  <a:cubicBezTo>
                    <a:pt x="4538" y="3350"/>
                    <a:pt x="4603" y="3355"/>
                    <a:pt x="4662" y="3355"/>
                  </a:cubicBezTo>
                  <a:cubicBezTo>
                    <a:pt x="4669" y="3356"/>
                    <a:pt x="4675" y="3356"/>
                    <a:pt x="4682" y="3356"/>
                  </a:cubicBezTo>
                  <a:cubicBezTo>
                    <a:pt x="4754" y="3356"/>
                    <a:pt x="4817" y="3329"/>
                    <a:pt x="4872" y="3275"/>
                  </a:cubicBezTo>
                  <a:lnTo>
                    <a:pt x="4952" y="3189"/>
                  </a:lnTo>
                  <a:cubicBezTo>
                    <a:pt x="5033" y="3103"/>
                    <a:pt x="5114" y="3011"/>
                    <a:pt x="5189" y="2925"/>
                  </a:cubicBezTo>
                  <a:cubicBezTo>
                    <a:pt x="5264" y="2845"/>
                    <a:pt x="5350" y="2742"/>
                    <a:pt x="5425" y="2651"/>
                  </a:cubicBezTo>
                  <a:cubicBezTo>
                    <a:pt x="5560" y="2484"/>
                    <a:pt x="5683" y="2323"/>
                    <a:pt x="5807" y="2167"/>
                  </a:cubicBezTo>
                  <a:cubicBezTo>
                    <a:pt x="5845" y="2113"/>
                    <a:pt x="5872" y="2060"/>
                    <a:pt x="5893" y="2006"/>
                  </a:cubicBezTo>
                  <a:cubicBezTo>
                    <a:pt x="5915" y="1936"/>
                    <a:pt x="5909" y="1877"/>
                    <a:pt x="5882" y="1823"/>
                  </a:cubicBezTo>
                  <a:cubicBezTo>
                    <a:pt x="5845" y="1769"/>
                    <a:pt x="5791" y="1737"/>
                    <a:pt x="5726" y="1721"/>
                  </a:cubicBezTo>
                  <a:lnTo>
                    <a:pt x="5667" y="1710"/>
                  </a:lnTo>
                  <a:cubicBezTo>
                    <a:pt x="5415" y="1667"/>
                    <a:pt x="5162" y="1624"/>
                    <a:pt x="4904" y="1587"/>
                  </a:cubicBezTo>
                  <a:cubicBezTo>
                    <a:pt x="4592" y="1544"/>
                    <a:pt x="4275" y="1495"/>
                    <a:pt x="3952" y="1447"/>
                  </a:cubicBezTo>
                  <a:cubicBezTo>
                    <a:pt x="3759" y="1420"/>
                    <a:pt x="3571" y="1393"/>
                    <a:pt x="3372" y="1366"/>
                  </a:cubicBezTo>
                  <a:cubicBezTo>
                    <a:pt x="3361" y="1366"/>
                    <a:pt x="3345" y="1361"/>
                    <a:pt x="3334" y="1355"/>
                  </a:cubicBezTo>
                  <a:cubicBezTo>
                    <a:pt x="3339" y="1334"/>
                    <a:pt x="3361" y="1318"/>
                    <a:pt x="3372" y="1302"/>
                  </a:cubicBezTo>
                  <a:lnTo>
                    <a:pt x="3388" y="1285"/>
                  </a:lnTo>
                  <a:cubicBezTo>
                    <a:pt x="3501" y="1167"/>
                    <a:pt x="3651" y="1065"/>
                    <a:pt x="3812" y="979"/>
                  </a:cubicBezTo>
                  <a:lnTo>
                    <a:pt x="4296" y="737"/>
                  </a:lnTo>
                  <a:lnTo>
                    <a:pt x="4495" y="635"/>
                  </a:lnTo>
                  <a:cubicBezTo>
                    <a:pt x="4647" y="675"/>
                    <a:pt x="4807" y="697"/>
                    <a:pt x="4976" y="697"/>
                  </a:cubicBezTo>
                  <a:cubicBezTo>
                    <a:pt x="5035" y="697"/>
                    <a:pt x="5095" y="694"/>
                    <a:pt x="5157" y="689"/>
                  </a:cubicBezTo>
                  <a:cubicBezTo>
                    <a:pt x="5189" y="689"/>
                    <a:pt x="5221" y="683"/>
                    <a:pt x="5253" y="667"/>
                  </a:cubicBezTo>
                  <a:cubicBezTo>
                    <a:pt x="5269" y="662"/>
                    <a:pt x="5280" y="656"/>
                    <a:pt x="5296" y="640"/>
                  </a:cubicBezTo>
                  <a:cubicBezTo>
                    <a:pt x="5302" y="635"/>
                    <a:pt x="5307" y="635"/>
                    <a:pt x="5318" y="630"/>
                  </a:cubicBezTo>
                  <a:lnTo>
                    <a:pt x="5382" y="581"/>
                  </a:lnTo>
                  <a:lnTo>
                    <a:pt x="5302" y="565"/>
                  </a:lnTo>
                  <a:lnTo>
                    <a:pt x="5140" y="549"/>
                  </a:lnTo>
                  <a:cubicBezTo>
                    <a:pt x="5060" y="538"/>
                    <a:pt x="4984" y="533"/>
                    <a:pt x="4904" y="522"/>
                  </a:cubicBezTo>
                  <a:cubicBezTo>
                    <a:pt x="4947" y="501"/>
                    <a:pt x="4984" y="479"/>
                    <a:pt x="5017" y="468"/>
                  </a:cubicBezTo>
                  <a:cubicBezTo>
                    <a:pt x="5060" y="447"/>
                    <a:pt x="5108" y="425"/>
                    <a:pt x="5151" y="415"/>
                  </a:cubicBezTo>
                  <a:lnTo>
                    <a:pt x="5205" y="393"/>
                  </a:lnTo>
                  <a:cubicBezTo>
                    <a:pt x="5323" y="345"/>
                    <a:pt x="5329" y="345"/>
                    <a:pt x="5393" y="269"/>
                  </a:cubicBezTo>
                  <a:lnTo>
                    <a:pt x="5436" y="232"/>
                  </a:lnTo>
                  <a:lnTo>
                    <a:pt x="5382" y="216"/>
                  </a:lnTo>
                  <a:cubicBezTo>
                    <a:pt x="5377" y="216"/>
                    <a:pt x="5366" y="216"/>
                    <a:pt x="5366" y="210"/>
                  </a:cubicBezTo>
                  <a:cubicBezTo>
                    <a:pt x="5355" y="205"/>
                    <a:pt x="5334" y="205"/>
                    <a:pt x="5323" y="205"/>
                  </a:cubicBezTo>
                  <a:lnTo>
                    <a:pt x="5312" y="205"/>
                  </a:lnTo>
                  <a:cubicBezTo>
                    <a:pt x="5259" y="210"/>
                    <a:pt x="5200" y="216"/>
                    <a:pt x="5146" y="232"/>
                  </a:cubicBezTo>
                  <a:cubicBezTo>
                    <a:pt x="5092" y="242"/>
                    <a:pt x="5033" y="259"/>
                    <a:pt x="4979" y="280"/>
                  </a:cubicBezTo>
                  <a:cubicBezTo>
                    <a:pt x="4936" y="291"/>
                    <a:pt x="4898" y="296"/>
                    <a:pt x="4855" y="312"/>
                  </a:cubicBezTo>
                  <a:lnTo>
                    <a:pt x="4845" y="312"/>
                  </a:lnTo>
                  <a:cubicBezTo>
                    <a:pt x="4855" y="296"/>
                    <a:pt x="4866" y="286"/>
                    <a:pt x="4877" y="269"/>
                  </a:cubicBezTo>
                  <a:cubicBezTo>
                    <a:pt x="4893" y="259"/>
                    <a:pt x="4904" y="237"/>
                    <a:pt x="4920" y="226"/>
                  </a:cubicBezTo>
                  <a:cubicBezTo>
                    <a:pt x="4925" y="216"/>
                    <a:pt x="4931" y="205"/>
                    <a:pt x="4947" y="199"/>
                  </a:cubicBezTo>
                  <a:cubicBezTo>
                    <a:pt x="4979" y="156"/>
                    <a:pt x="5017" y="119"/>
                    <a:pt x="5017" y="44"/>
                  </a:cubicBezTo>
                  <a:lnTo>
                    <a:pt x="5017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 hasCustomPrompt="1"/>
          </p:nvPr>
        </p:nvSpPr>
        <p:spPr>
          <a:xfrm>
            <a:off x="3815700" y="1864175"/>
            <a:ext cx="1512600" cy="9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5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/>
          </p:nvPr>
        </p:nvSpPr>
        <p:spPr>
          <a:xfrm>
            <a:off x="1449450" y="3006124"/>
            <a:ext cx="6245100" cy="14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2" name="Google Shape;102;p3"/>
          <p:cNvGrpSpPr/>
          <p:nvPr/>
        </p:nvGrpSpPr>
        <p:grpSpPr>
          <a:xfrm>
            <a:off x="251625" y="78780"/>
            <a:ext cx="8727744" cy="2359910"/>
            <a:chOff x="251625" y="78780"/>
            <a:chExt cx="8727744" cy="2359910"/>
          </a:xfrm>
        </p:grpSpPr>
        <p:grpSp>
          <p:nvGrpSpPr>
            <p:cNvPr id="103" name="Google Shape;103;p3"/>
            <p:cNvGrpSpPr/>
            <p:nvPr/>
          </p:nvGrpSpPr>
          <p:grpSpPr>
            <a:xfrm>
              <a:off x="7546051" y="240562"/>
              <a:ext cx="1127391" cy="701265"/>
              <a:chOff x="1181775" y="4779500"/>
              <a:chExt cx="449500" cy="2796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181775" y="4779500"/>
                <a:ext cx="276650" cy="276375"/>
              </a:xfrm>
              <a:custGeom>
                <a:avLst/>
                <a:gdLst/>
                <a:ahLst/>
                <a:cxnLst/>
                <a:rect l="l" t="t" r="r" b="b"/>
                <a:pathLst>
                  <a:path w="11066" h="11055" extrusionOk="0">
                    <a:moveTo>
                      <a:pt x="3248" y="651"/>
                    </a:moveTo>
                    <a:cubicBezTo>
                      <a:pt x="2146" y="1587"/>
                      <a:pt x="1103" y="3082"/>
                      <a:pt x="307" y="4237"/>
                    </a:cubicBezTo>
                    <a:cubicBezTo>
                      <a:pt x="695" y="2651"/>
                      <a:pt x="1797" y="1334"/>
                      <a:pt x="3248" y="651"/>
                    </a:cubicBezTo>
                    <a:close/>
                    <a:moveTo>
                      <a:pt x="5603" y="141"/>
                    </a:moveTo>
                    <a:cubicBezTo>
                      <a:pt x="8512" y="184"/>
                      <a:pt x="10872" y="2544"/>
                      <a:pt x="10909" y="5453"/>
                    </a:cubicBezTo>
                    <a:lnTo>
                      <a:pt x="5603" y="5453"/>
                    </a:lnTo>
                    <a:lnTo>
                      <a:pt x="5603" y="141"/>
                    </a:lnTo>
                    <a:close/>
                    <a:moveTo>
                      <a:pt x="5447" y="146"/>
                    </a:moveTo>
                    <a:lnTo>
                      <a:pt x="5447" y="754"/>
                    </a:lnTo>
                    <a:cubicBezTo>
                      <a:pt x="3786" y="2775"/>
                      <a:pt x="2060" y="4786"/>
                      <a:pt x="313" y="6732"/>
                    </a:cubicBezTo>
                    <a:cubicBezTo>
                      <a:pt x="302" y="6743"/>
                      <a:pt x="295" y="6758"/>
                      <a:pt x="294" y="6773"/>
                    </a:cubicBezTo>
                    <a:lnTo>
                      <a:pt x="294" y="6773"/>
                    </a:lnTo>
                    <a:cubicBezTo>
                      <a:pt x="250" y="6590"/>
                      <a:pt x="215" y="6405"/>
                      <a:pt x="189" y="6216"/>
                    </a:cubicBezTo>
                    <a:lnTo>
                      <a:pt x="189" y="6216"/>
                    </a:lnTo>
                    <a:lnTo>
                      <a:pt x="211" y="6237"/>
                    </a:lnTo>
                    <a:cubicBezTo>
                      <a:pt x="227" y="6243"/>
                      <a:pt x="238" y="6254"/>
                      <a:pt x="254" y="6254"/>
                    </a:cubicBezTo>
                    <a:cubicBezTo>
                      <a:pt x="270" y="6254"/>
                      <a:pt x="297" y="6237"/>
                      <a:pt x="313" y="6216"/>
                    </a:cubicBezTo>
                    <a:cubicBezTo>
                      <a:pt x="1743" y="4065"/>
                      <a:pt x="3549" y="2157"/>
                      <a:pt x="5297" y="318"/>
                    </a:cubicBezTo>
                    <a:cubicBezTo>
                      <a:pt x="5323" y="291"/>
                      <a:pt x="5323" y="243"/>
                      <a:pt x="5297" y="216"/>
                    </a:cubicBezTo>
                    <a:cubicBezTo>
                      <a:pt x="5283" y="203"/>
                      <a:pt x="5266" y="196"/>
                      <a:pt x="5248" y="196"/>
                    </a:cubicBezTo>
                    <a:cubicBezTo>
                      <a:pt x="5231" y="196"/>
                      <a:pt x="5213" y="203"/>
                      <a:pt x="5200" y="216"/>
                    </a:cubicBezTo>
                    <a:cubicBezTo>
                      <a:pt x="3442" y="2065"/>
                      <a:pt x="1630" y="3974"/>
                      <a:pt x="189" y="6135"/>
                    </a:cubicBezTo>
                    <a:cubicBezTo>
                      <a:pt x="184" y="6141"/>
                      <a:pt x="184" y="6151"/>
                      <a:pt x="184" y="6157"/>
                    </a:cubicBezTo>
                    <a:cubicBezTo>
                      <a:pt x="157" y="5947"/>
                      <a:pt x="141" y="5743"/>
                      <a:pt x="141" y="5528"/>
                    </a:cubicBezTo>
                    <a:cubicBezTo>
                      <a:pt x="141" y="5200"/>
                      <a:pt x="178" y="4883"/>
                      <a:pt x="232" y="4571"/>
                    </a:cubicBezTo>
                    <a:cubicBezTo>
                      <a:pt x="243" y="4565"/>
                      <a:pt x="248" y="4560"/>
                      <a:pt x="264" y="4544"/>
                    </a:cubicBezTo>
                    <a:lnTo>
                      <a:pt x="345" y="4426"/>
                    </a:lnTo>
                    <a:cubicBezTo>
                      <a:pt x="1227" y="3141"/>
                      <a:pt x="2436" y="1388"/>
                      <a:pt x="3684" y="479"/>
                    </a:cubicBezTo>
                    <a:cubicBezTo>
                      <a:pt x="3694" y="474"/>
                      <a:pt x="3700" y="463"/>
                      <a:pt x="3705" y="453"/>
                    </a:cubicBezTo>
                    <a:cubicBezTo>
                      <a:pt x="3926" y="372"/>
                      <a:pt x="4157" y="302"/>
                      <a:pt x="4393" y="259"/>
                    </a:cubicBezTo>
                    <a:lnTo>
                      <a:pt x="4393" y="259"/>
                    </a:lnTo>
                    <a:cubicBezTo>
                      <a:pt x="2947" y="1748"/>
                      <a:pt x="1313" y="3426"/>
                      <a:pt x="264" y="5302"/>
                    </a:cubicBezTo>
                    <a:cubicBezTo>
                      <a:pt x="243" y="5334"/>
                      <a:pt x="259" y="5383"/>
                      <a:pt x="291" y="5404"/>
                    </a:cubicBezTo>
                    <a:cubicBezTo>
                      <a:pt x="307" y="5410"/>
                      <a:pt x="313" y="5410"/>
                      <a:pt x="324" y="5410"/>
                    </a:cubicBezTo>
                    <a:cubicBezTo>
                      <a:pt x="350" y="5410"/>
                      <a:pt x="372" y="5399"/>
                      <a:pt x="388" y="5377"/>
                    </a:cubicBezTo>
                    <a:cubicBezTo>
                      <a:pt x="1436" y="3501"/>
                      <a:pt x="3082" y="1807"/>
                      <a:pt x="4533" y="318"/>
                    </a:cubicBezTo>
                    <a:cubicBezTo>
                      <a:pt x="4555" y="297"/>
                      <a:pt x="4560" y="264"/>
                      <a:pt x="4544" y="238"/>
                    </a:cubicBezTo>
                    <a:cubicBezTo>
                      <a:pt x="4840" y="184"/>
                      <a:pt x="5135" y="157"/>
                      <a:pt x="5447" y="146"/>
                    </a:cubicBezTo>
                    <a:close/>
                    <a:moveTo>
                      <a:pt x="5447" y="979"/>
                    </a:moveTo>
                    <a:lnTo>
                      <a:pt x="5447" y="1867"/>
                    </a:lnTo>
                    <a:cubicBezTo>
                      <a:pt x="5442" y="1867"/>
                      <a:pt x="5431" y="1877"/>
                      <a:pt x="5426" y="1877"/>
                    </a:cubicBezTo>
                    <a:cubicBezTo>
                      <a:pt x="5071" y="2146"/>
                      <a:pt x="2770" y="4754"/>
                      <a:pt x="1399" y="6313"/>
                    </a:cubicBezTo>
                    <a:cubicBezTo>
                      <a:pt x="979" y="6797"/>
                      <a:pt x="630" y="7189"/>
                      <a:pt x="469" y="7372"/>
                    </a:cubicBezTo>
                    <a:cubicBezTo>
                      <a:pt x="406" y="7189"/>
                      <a:pt x="351" y="7006"/>
                      <a:pt x="305" y="6820"/>
                    </a:cubicBezTo>
                    <a:lnTo>
                      <a:pt x="305" y="6820"/>
                    </a:lnTo>
                    <a:cubicBezTo>
                      <a:pt x="309" y="6825"/>
                      <a:pt x="313" y="6830"/>
                      <a:pt x="318" y="6834"/>
                    </a:cubicBezTo>
                    <a:cubicBezTo>
                      <a:pt x="334" y="6850"/>
                      <a:pt x="350" y="6856"/>
                      <a:pt x="367" y="6856"/>
                    </a:cubicBezTo>
                    <a:cubicBezTo>
                      <a:pt x="388" y="6856"/>
                      <a:pt x="404" y="6850"/>
                      <a:pt x="420" y="6829"/>
                    </a:cubicBezTo>
                    <a:cubicBezTo>
                      <a:pt x="2135" y="4926"/>
                      <a:pt x="3818" y="2958"/>
                      <a:pt x="5447" y="979"/>
                    </a:cubicBezTo>
                    <a:close/>
                    <a:moveTo>
                      <a:pt x="5458" y="2044"/>
                    </a:moveTo>
                    <a:lnTo>
                      <a:pt x="5458" y="2490"/>
                    </a:lnTo>
                    <a:cubicBezTo>
                      <a:pt x="5442" y="2490"/>
                      <a:pt x="5415" y="2496"/>
                      <a:pt x="5399" y="2506"/>
                    </a:cubicBezTo>
                    <a:cubicBezTo>
                      <a:pt x="5211" y="2732"/>
                      <a:pt x="4592" y="3469"/>
                      <a:pt x="3883" y="4329"/>
                    </a:cubicBezTo>
                    <a:cubicBezTo>
                      <a:pt x="2689" y="5759"/>
                      <a:pt x="1238" y="7517"/>
                      <a:pt x="775" y="8033"/>
                    </a:cubicBezTo>
                    <a:cubicBezTo>
                      <a:pt x="678" y="7872"/>
                      <a:pt x="603" y="7694"/>
                      <a:pt x="533" y="7517"/>
                    </a:cubicBezTo>
                    <a:cubicBezTo>
                      <a:pt x="668" y="7366"/>
                      <a:pt x="1044" y="6936"/>
                      <a:pt x="1522" y="6399"/>
                    </a:cubicBezTo>
                    <a:cubicBezTo>
                      <a:pt x="2824" y="4920"/>
                      <a:pt x="4958" y="2501"/>
                      <a:pt x="5458" y="2044"/>
                    </a:cubicBezTo>
                    <a:close/>
                    <a:moveTo>
                      <a:pt x="5458" y="2657"/>
                    </a:moveTo>
                    <a:lnTo>
                      <a:pt x="5458" y="3436"/>
                    </a:lnTo>
                    <a:cubicBezTo>
                      <a:pt x="5001" y="3840"/>
                      <a:pt x="3996" y="5028"/>
                      <a:pt x="3022" y="6178"/>
                    </a:cubicBezTo>
                    <a:cubicBezTo>
                      <a:pt x="2216" y="7130"/>
                      <a:pt x="1447" y="8033"/>
                      <a:pt x="1022" y="8458"/>
                    </a:cubicBezTo>
                    <a:cubicBezTo>
                      <a:pt x="963" y="8366"/>
                      <a:pt x="904" y="8275"/>
                      <a:pt x="850" y="8173"/>
                    </a:cubicBezTo>
                    <a:cubicBezTo>
                      <a:pt x="1270" y="7705"/>
                      <a:pt x="2770" y="5893"/>
                      <a:pt x="3990" y="4426"/>
                    </a:cubicBezTo>
                    <a:cubicBezTo>
                      <a:pt x="4651" y="3625"/>
                      <a:pt x="5232" y="2926"/>
                      <a:pt x="5458" y="2657"/>
                    </a:cubicBezTo>
                    <a:close/>
                    <a:moveTo>
                      <a:pt x="5453" y="3635"/>
                    </a:moveTo>
                    <a:lnTo>
                      <a:pt x="5453" y="4243"/>
                    </a:lnTo>
                    <a:cubicBezTo>
                      <a:pt x="5446" y="4240"/>
                      <a:pt x="5439" y="4239"/>
                      <a:pt x="5432" y="4239"/>
                    </a:cubicBezTo>
                    <a:cubicBezTo>
                      <a:pt x="5413" y="4239"/>
                      <a:pt x="5396" y="4250"/>
                      <a:pt x="5388" y="4270"/>
                    </a:cubicBezTo>
                    <a:cubicBezTo>
                      <a:pt x="4700" y="5098"/>
                      <a:pt x="4028" y="5888"/>
                      <a:pt x="3377" y="6651"/>
                    </a:cubicBezTo>
                    <a:cubicBezTo>
                      <a:pt x="2737" y="7404"/>
                      <a:pt x="2087" y="8178"/>
                      <a:pt x="1415" y="8985"/>
                    </a:cubicBezTo>
                    <a:cubicBezTo>
                      <a:pt x="1307" y="8861"/>
                      <a:pt x="1205" y="8727"/>
                      <a:pt x="1103" y="8582"/>
                    </a:cubicBezTo>
                    <a:cubicBezTo>
                      <a:pt x="1528" y="8157"/>
                      <a:pt x="2302" y="7248"/>
                      <a:pt x="3130" y="6275"/>
                    </a:cubicBezTo>
                    <a:cubicBezTo>
                      <a:pt x="4033" y="5211"/>
                      <a:pt x="4969" y="4108"/>
                      <a:pt x="5453" y="3635"/>
                    </a:cubicBezTo>
                    <a:close/>
                    <a:moveTo>
                      <a:pt x="5458" y="4410"/>
                    </a:moveTo>
                    <a:lnTo>
                      <a:pt x="5458" y="4915"/>
                    </a:lnTo>
                    <a:cubicBezTo>
                      <a:pt x="5442" y="4915"/>
                      <a:pt x="5420" y="4926"/>
                      <a:pt x="5404" y="4942"/>
                    </a:cubicBezTo>
                    <a:cubicBezTo>
                      <a:pt x="4560" y="6157"/>
                      <a:pt x="3485" y="7479"/>
                      <a:pt x="2442" y="8759"/>
                    </a:cubicBezTo>
                    <a:cubicBezTo>
                      <a:pt x="2248" y="9001"/>
                      <a:pt x="2060" y="9227"/>
                      <a:pt x="1872" y="9463"/>
                    </a:cubicBezTo>
                    <a:cubicBezTo>
                      <a:pt x="1743" y="9350"/>
                      <a:pt x="1630" y="9227"/>
                      <a:pt x="1517" y="9103"/>
                    </a:cubicBezTo>
                    <a:cubicBezTo>
                      <a:pt x="2189" y="8286"/>
                      <a:pt x="2850" y="7506"/>
                      <a:pt x="3490" y="6748"/>
                    </a:cubicBezTo>
                    <a:cubicBezTo>
                      <a:pt x="4130" y="5996"/>
                      <a:pt x="4786" y="5216"/>
                      <a:pt x="5458" y="4410"/>
                    </a:cubicBezTo>
                    <a:close/>
                    <a:moveTo>
                      <a:pt x="5453" y="5108"/>
                    </a:moveTo>
                    <a:lnTo>
                      <a:pt x="5453" y="5512"/>
                    </a:lnTo>
                    <a:cubicBezTo>
                      <a:pt x="5453" y="5555"/>
                      <a:pt x="5485" y="5587"/>
                      <a:pt x="5528" y="5587"/>
                    </a:cubicBezTo>
                    <a:lnTo>
                      <a:pt x="6350" y="5587"/>
                    </a:lnTo>
                    <a:lnTo>
                      <a:pt x="3168" y="10356"/>
                    </a:lnTo>
                    <a:cubicBezTo>
                      <a:pt x="3039" y="10297"/>
                      <a:pt x="2915" y="10221"/>
                      <a:pt x="2786" y="10151"/>
                    </a:cubicBezTo>
                    <a:cubicBezTo>
                      <a:pt x="3383" y="9431"/>
                      <a:pt x="3877" y="8673"/>
                      <a:pt x="4361" y="7936"/>
                    </a:cubicBezTo>
                    <a:cubicBezTo>
                      <a:pt x="4845" y="7205"/>
                      <a:pt x="5350" y="6442"/>
                      <a:pt x="5942" y="5727"/>
                    </a:cubicBezTo>
                    <a:cubicBezTo>
                      <a:pt x="5969" y="5694"/>
                      <a:pt x="5963" y="5651"/>
                      <a:pt x="5936" y="5625"/>
                    </a:cubicBezTo>
                    <a:cubicBezTo>
                      <a:pt x="5922" y="5613"/>
                      <a:pt x="5906" y="5607"/>
                      <a:pt x="5891" y="5607"/>
                    </a:cubicBezTo>
                    <a:cubicBezTo>
                      <a:pt x="5870" y="5607"/>
                      <a:pt x="5849" y="5617"/>
                      <a:pt x="5834" y="5635"/>
                    </a:cubicBezTo>
                    <a:cubicBezTo>
                      <a:pt x="5237" y="6350"/>
                      <a:pt x="4732" y="7119"/>
                      <a:pt x="4243" y="7856"/>
                    </a:cubicBezTo>
                    <a:cubicBezTo>
                      <a:pt x="3759" y="8598"/>
                      <a:pt x="3254" y="9356"/>
                      <a:pt x="2657" y="10076"/>
                    </a:cubicBezTo>
                    <a:cubicBezTo>
                      <a:pt x="2587" y="10033"/>
                      <a:pt x="2522" y="9985"/>
                      <a:pt x="2453" y="9942"/>
                    </a:cubicBezTo>
                    <a:cubicBezTo>
                      <a:pt x="2748" y="9539"/>
                      <a:pt x="4533" y="7130"/>
                      <a:pt x="5501" y="5829"/>
                    </a:cubicBezTo>
                    <a:cubicBezTo>
                      <a:pt x="5528" y="5797"/>
                      <a:pt x="5517" y="5754"/>
                      <a:pt x="5485" y="5727"/>
                    </a:cubicBezTo>
                    <a:cubicBezTo>
                      <a:pt x="5471" y="5715"/>
                      <a:pt x="5455" y="5710"/>
                      <a:pt x="5439" y="5710"/>
                    </a:cubicBezTo>
                    <a:cubicBezTo>
                      <a:pt x="5418" y="5710"/>
                      <a:pt x="5398" y="5719"/>
                      <a:pt x="5383" y="5737"/>
                    </a:cubicBezTo>
                    <a:lnTo>
                      <a:pt x="3840" y="7823"/>
                    </a:lnTo>
                    <a:cubicBezTo>
                      <a:pt x="3447" y="8350"/>
                      <a:pt x="3065" y="8866"/>
                      <a:pt x="2775" y="9264"/>
                    </a:cubicBezTo>
                    <a:cubicBezTo>
                      <a:pt x="2630" y="9458"/>
                      <a:pt x="2517" y="9619"/>
                      <a:pt x="2426" y="9737"/>
                    </a:cubicBezTo>
                    <a:cubicBezTo>
                      <a:pt x="2393" y="9786"/>
                      <a:pt x="2361" y="9829"/>
                      <a:pt x="2340" y="9861"/>
                    </a:cubicBezTo>
                    <a:cubicBezTo>
                      <a:pt x="2211" y="9764"/>
                      <a:pt x="2087" y="9668"/>
                      <a:pt x="1969" y="9560"/>
                    </a:cubicBezTo>
                    <a:cubicBezTo>
                      <a:pt x="2157" y="9329"/>
                      <a:pt x="2345" y="9087"/>
                      <a:pt x="2549" y="8845"/>
                    </a:cubicBezTo>
                    <a:cubicBezTo>
                      <a:pt x="3565" y="7598"/>
                      <a:pt x="4614" y="6307"/>
                      <a:pt x="5453" y="5108"/>
                    </a:cubicBezTo>
                    <a:close/>
                    <a:moveTo>
                      <a:pt x="6893" y="5598"/>
                    </a:moveTo>
                    <a:cubicBezTo>
                      <a:pt x="6313" y="6323"/>
                      <a:pt x="5807" y="7119"/>
                      <a:pt x="5323" y="7883"/>
                    </a:cubicBezTo>
                    <a:lnTo>
                      <a:pt x="3630" y="10560"/>
                    </a:lnTo>
                    <a:cubicBezTo>
                      <a:pt x="3522" y="10517"/>
                      <a:pt x="3410" y="10474"/>
                      <a:pt x="3302" y="10426"/>
                    </a:cubicBezTo>
                    <a:lnTo>
                      <a:pt x="6517" y="5614"/>
                    </a:lnTo>
                    <a:cubicBezTo>
                      <a:pt x="6517" y="5608"/>
                      <a:pt x="6522" y="5608"/>
                      <a:pt x="6522" y="5598"/>
                    </a:cubicBezTo>
                    <a:close/>
                    <a:moveTo>
                      <a:pt x="7469" y="5598"/>
                    </a:moveTo>
                    <a:cubicBezTo>
                      <a:pt x="6909" y="6565"/>
                      <a:pt x="6366" y="7388"/>
                      <a:pt x="5797" y="8254"/>
                    </a:cubicBezTo>
                    <a:cubicBezTo>
                      <a:pt x="5291" y="9012"/>
                      <a:pt x="4770" y="9807"/>
                      <a:pt x="4232" y="10705"/>
                    </a:cubicBezTo>
                    <a:cubicBezTo>
                      <a:pt x="4216" y="10716"/>
                      <a:pt x="4216" y="10727"/>
                      <a:pt x="4216" y="10743"/>
                    </a:cubicBezTo>
                    <a:cubicBezTo>
                      <a:pt x="4060" y="10700"/>
                      <a:pt x="3915" y="10662"/>
                      <a:pt x="3770" y="10608"/>
                    </a:cubicBezTo>
                    <a:lnTo>
                      <a:pt x="5453" y="7958"/>
                    </a:lnTo>
                    <a:cubicBezTo>
                      <a:pt x="5942" y="7184"/>
                      <a:pt x="6453" y="6377"/>
                      <a:pt x="7039" y="5651"/>
                    </a:cubicBezTo>
                    <a:cubicBezTo>
                      <a:pt x="7055" y="5641"/>
                      <a:pt x="7060" y="5619"/>
                      <a:pt x="7055" y="5598"/>
                    </a:cubicBezTo>
                    <a:close/>
                    <a:moveTo>
                      <a:pt x="8060" y="5592"/>
                    </a:moveTo>
                    <a:cubicBezTo>
                      <a:pt x="7259" y="7039"/>
                      <a:pt x="6345" y="8442"/>
                      <a:pt x="5350" y="9764"/>
                    </a:cubicBezTo>
                    <a:lnTo>
                      <a:pt x="5323" y="9802"/>
                    </a:lnTo>
                    <a:cubicBezTo>
                      <a:pt x="5098" y="10108"/>
                      <a:pt x="4856" y="10426"/>
                      <a:pt x="4743" y="10797"/>
                    </a:cubicBezTo>
                    <a:cubicBezTo>
                      <a:pt x="4732" y="10813"/>
                      <a:pt x="4743" y="10829"/>
                      <a:pt x="4743" y="10840"/>
                    </a:cubicBezTo>
                    <a:cubicBezTo>
                      <a:pt x="4608" y="10829"/>
                      <a:pt x="4479" y="10802"/>
                      <a:pt x="4350" y="10775"/>
                    </a:cubicBezTo>
                    <a:cubicBezTo>
                      <a:pt x="4888" y="9872"/>
                      <a:pt x="5404" y="9087"/>
                      <a:pt x="5910" y="8329"/>
                    </a:cubicBezTo>
                    <a:cubicBezTo>
                      <a:pt x="6490" y="7453"/>
                      <a:pt x="7033" y="6635"/>
                      <a:pt x="7603" y="5646"/>
                    </a:cubicBezTo>
                    <a:cubicBezTo>
                      <a:pt x="7608" y="5625"/>
                      <a:pt x="7619" y="5614"/>
                      <a:pt x="7608" y="5592"/>
                    </a:cubicBezTo>
                    <a:close/>
                    <a:moveTo>
                      <a:pt x="10909" y="5582"/>
                    </a:moveTo>
                    <a:cubicBezTo>
                      <a:pt x="10883" y="7130"/>
                      <a:pt x="10216" y="8517"/>
                      <a:pt x="9162" y="9485"/>
                    </a:cubicBezTo>
                    <a:cubicBezTo>
                      <a:pt x="9651" y="8512"/>
                      <a:pt x="10173" y="7533"/>
                      <a:pt x="10711" y="6582"/>
                    </a:cubicBezTo>
                    <a:cubicBezTo>
                      <a:pt x="10727" y="6549"/>
                      <a:pt x="10716" y="6501"/>
                      <a:pt x="10684" y="6479"/>
                    </a:cubicBezTo>
                    <a:cubicBezTo>
                      <a:pt x="10672" y="6473"/>
                      <a:pt x="10660" y="6470"/>
                      <a:pt x="10647" y="6470"/>
                    </a:cubicBezTo>
                    <a:cubicBezTo>
                      <a:pt x="10621" y="6470"/>
                      <a:pt x="10596" y="6484"/>
                      <a:pt x="10582" y="6506"/>
                    </a:cubicBezTo>
                    <a:cubicBezTo>
                      <a:pt x="10001" y="7522"/>
                      <a:pt x="9452" y="8565"/>
                      <a:pt x="8936" y="9614"/>
                    </a:cubicBezTo>
                    <a:cubicBezTo>
                      <a:pt x="8920" y="9630"/>
                      <a:pt x="8926" y="9657"/>
                      <a:pt x="8936" y="9678"/>
                    </a:cubicBezTo>
                    <a:cubicBezTo>
                      <a:pt x="8383" y="10130"/>
                      <a:pt x="7737" y="10479"/>
                      <a:pt x="7039" y="10678"/>
                    </a:cubicBezTo>
                    <a:cubicBezTo>
                      <a:pt x="8092" y="9065"/>
                      <a:pt x="9098" y="7393"/>
                      <a:pt x="10022" y="5700"/>
                    </a:cubicBezTo>
                    <a:cubicBezTo>
                      <a:pt x="10044" y="5668"/>
                      <a:pt x="10028" y="5619"/>
                      <a:pt x="9995" y="5608"/>
                    </a:cubicBezTo>
                    <a:cubicBezTo>
                      <a:pt x="9984" y="5601"/>
                      <a:pt x="9971" y="5597"/>
                      <a:pt x="9959" y="5597"/>
                    </a:cubicBezTo>
                    <a:cubicBezTo>
                      <a:pt x="9934" y="5597"/>
                      <a:pt x="9911" y="5611"/>
                      <a:pt x="9904" y="5635"/>
                    </a:cubicBezTo>
                    <a:cubicBezTo>
                      <a:pt x="8952" y="7366"/>
                      <a:pt x="7920" y="9087"/>
                      <a:pt x="6840" y="10732"/>
                    </a:cubicBezTo>
                    <a:cubicBezTo>
                      <a:pt x="6420" y="10840"/>
                      <a:pt x="5985" y="10893"/>
                      <a:pt x="5533" y="10893"/>
                    </a:cubicBezTo>
                    <a:cubicBezTo>
                      <a:pt x="5910" y="10297"/>
                      <a:pt x="8216" y="6646"/>
                      <a:pt x="8754" y="5721"/>
                    </a:cubicBezTo>
                    <a:cubicBezTo>
                      <a:pt x="8775" y="5689"/>
                      <a:pt x="8759" y="5641"/>
                      <a:pt x="8727" y="5619"/>
                    </a:cubicBezTo>
                    <a:cubicBezTo>
                      <a:pt x="8717" y="5612"/>
                      <a:pt x="8705" y="5609"/>
                      <a:pt x="8693" y="5609"/>
                    </a:cubicBezTo>
                    <a:cubicBezTo>
                      <a:pt x="8667" y="5609"/>
                      <a:pt x="8639" y="5624"/>
                      <a:pt x="8625" y="5646"/>
                    </a:cubicBezTo>
                    <a:cubicBezTo>
                      <a:pt x="8060" y="6619"/>
                      <a:pt x="5506" y="10662"/>
                      <a:pt x="5366" y="10888"/>
                    </a:cubicBezTo>
                    <a:cubicBezTo>
                      <a:pt x="5200" y="10883"/>
                      <a:pt x="5028" y="10866"/>
                      <a:pt x="4861" y="10850"/>
                    </a:cubicBezTo>
                    <a:cubicBezTo>
                      <a:pt x="4867" y="10840"/>
                      <a:pt x="4867" y="10834"/>
                      <a:pt x="4877" y="10829"/>
                    </a:cubicBezTo>
                    <a:cubicBezTo>
                      <a:pt x="4990" y="10479"/>
                      <a:pt x="5216" y="10168"/>
                      <a:pt x="5442" y="9872"/>
                    </a:cubicBezTo>
                    <a:lnTo>
                      <a:pt x="5469" y="9840"/>
                    </a:lnTo>
                    <a:cubicBezTo>
                      <a:pt x="6469" y="8512"/>
                      <a:pt x="7383" y="7098"/>
                      <a:pt x="8189" y="5641"/>
                    </a:cubicBezTo>
                    <a:cubicBezTo>
                      <a:pt x="8200" y="5619"/>
                      <a:pt x="8200" y="5598"/>
                      <a:pt x="8194" y="5582"/>
                    </a:cubicBezTo>
                    <a:close/>
                    <a:moveTo>
                      <a:pt x="5528" y="1"/>
                    </a:moveTo>
                    <a:cubicBezTo>
                      <a:pt x="2485" y="1"/>
                      <a:pt x="1" y="2479"/>
                      <a:pt x="1" y="5528"/>
                    </a:cubicBezTo>
                    <a:cubicBezTo>
                      <a:pt x="1" y="6479"/>
                      <a:pt x="243" y="7372"/>
                      <a:pt x="673" y="8157"/>
                    </a:cubicBezTo>
                    <a:cubicBezTo>
                      <a:pt x="662" y="8189"/>
                      <a:pt x="662" y="8221"/>
                      <a:pt x="689" y="8248"/>
                    </a:cubicBezTo>
                    <a:cubicBezTo>
                      <a:pt x="700" y="8259"/>
                      <a:pt x="721" y="8270"/>
                      <a:pt x="738" y="8270"/>
                    </a:cubicBezTo>
                    <a:cubicBezTo>
                      <a:pt x="797" y="8377"/>
                      <a:pt x="861" y="8474"/>
                      <a:pt x="931" y="8576"/>
                    </a:cubicBezTo>
                    <a:cubicBezTo>
                      <a:pt x="926" y="8603"/>
                      <a:pt x="926" y="8630"/>
                      <a:pt x="942" y="8651"/>
                    </a:cubicBezTo>
                    <a:cubicBezTo>
                      <a:pt x="958" y="8662"/>
                      <a:pt x="979" y="8673"/>
                      <a:pt x="990" y="8673"/>
                    </a:cubicBezTo>
                    <a:cubicBezTo>
                      <a:pt x="1345" y="9189"/>
                      <a:pt x="1791" y="9641"/>
                      <a:pt x="2302" y="10001"/>
                    </a:cubicBezTo>
                    <a:lnTo>
                      <a:pt x="2324" y="10022"/>
                    </a:lnTo>
                    <a:cubicBezTo>
                      <a:pt x="2329" y="10028"/>
                      <a:pt x="2334" y="10033"/>
                      <a:pt x="2350" y="10033"/>
                    </a:cubicBezTo>
                    <a:cubicBezTo>
                      <a:pt x="2436" y="10098"/>
                      <a:pt x="2522" y="10157"/>
                      <a:pt x="2608" y="10211"/>
                    </a:cubicBezTo>
                    <a:cubicBezTo>
                      <a:pt x="2619" y="10221"/>
                      <a:pt x="2625" y="10232"/>
                      <a:pt x="2630" y="10237"/>
                    </a:cubicBezTo>
                    <a:cubicBezTo>
                      <a:pt x="2646" y="10248"/>
                      <a:pt x="2657" y="10259"/>
                      <a:pt x="2678" y="10259"/>
                    </a:cubicBezTo>
                    <a:lnTo>
                      <a:pt x="2684" y="10259"/>
                    </a:lnTo>
                    <a:cubicBezTo>
                      <a:pt x="2818" y="10340"/>
                      <a:pt x="2953" y="10409"/>
                      <a:pt x="3092" y="10485"/>
                    </a:cubicBezTo>
                    <a:lnTo>
                      <a:pt x="3060" y="10538"/>
                    </a:lnTo>
                    <a:cubicBezTo>
                      <a:pt x="3039" y="10571"/>
                      <a:pt x="3049" y="10619"/>
                      <a:pt x="3082" y="10641"/>
                    </a:cubicBezTo>
                    <a:cubicBezTo>
                      <a:pt x="3092" y="10646"/>
                      <a:pt x="3108" y="10651"/>
                      <a:pt x="3119" y="10651"/>
                    </a:cubicBezTo>
                    <a:cubicBezTo>
                      <a:pt x="3141" y="10651"/>
                      <a:pt x="3168" y="10641"/>
                      <a:pt x="3184" y="10619"/>
                    </a:cubicBezTo>
                    <a:lnTo>
                      <a:pt x="3227" y="10544"/>
                    </a:lnTo>
                    <a:cubicBezTo>
                      <a:pt x="3334" y="10592"/>
                      <a:pt x="3442" y="10641"/>
                      <a:pt x="3560" y="10689"/>
                    </a:cubicBezTo>
                    <a:lnTo>
                      <a:pt x="3496" y="10780"/>
                    </a:lnTo>
                    <a:cubicBezTo>
                      <a:pt x="3479" y="10813"/>
                      <a:pt x="3485" y="10861"/>
                      <a:pt x="3517" y="10883"/>
                    </a:cubicBezTo>
                    <a:cubicBezTo>
                      <a:pt x="3533" y="10888"/>
                      <a:pt x="3544" y="10893"/>
                      <a:pt x="3560" y="10893"/>
                    </a:cubicBezTo>
                    <a:cubicBezTo>
                      <a:pt x="3587" y="10893"/>
                      <a:pt x="3603" y="10883"/>
                      <a:pt x="3619" y="10861"/>
                    </a:cubicBezTo>
                    <a:lnTo>
                      <a:pt x="3694" y="10743"/>
                    </a:lnTo>
                    <a:cubicBezTo>
                      <a:pt x="4270" y="10942"/>
                      <a:pt x="4888" y="11055"/>
                      <a:pt x="5533" y="11055"/>
                    </a:cubicBezTo>
                    <a:cubicBezTo>
                      <a:pt x="5953" y="11055"/>
                      <a:pt x="6361" y="11012"/>
                      <a:pt x="6759" y="10920"/>
                    </a:cubicBezTo>
                    <a:cubicBezTo>
                      <a:pt x="6764" y="10942"/>
                      <a:pt x="6770" y="10958"/>
                      <a:pt x="6791" y="10969"/>
                    </a:cubicBezTo>
                    <a:cubicBezTo>
                      <a:pt x="6802" y="10974"/>
                      <a:pt x="6818" y="10979"/>
                      <a:pt x="6829" y="10979"/>
                    </a:cubicBezTo>
                    <a:cubicBezTo>
                      <a:pt x="6850" y="10979"/>
                      <a:pt x="6877" y="10969"/>
                      <a:pt x="6893" y="10947"/>
                    </a:cubicBezTo>
                    <a:cubicBezTo>
                      <a:pt x="6904" y="10926"/>
                      <a:pt x="6920" y="10904"/>
                      <a:pt x="6936" y="10883"/>
                    </a:cubicBezTo>
                    <a:cubicBezTo>
                      <a:pt x="9313" y="10264"/>
                      <a:pt x="11065" y="8098"/>
                      <a:pt x="11065" y="5539"/>
                    </a:cubicBezTo>
                    <a:cubicBezTo>
                      <a:pt x="11049" y="2474"/>
                      <a:pt x="8571" y="1"/>
                      <a:pt x="552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334200" y="4920600"/>
                <a:ext cx="82025" cy="12962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185" extrusionOk="0">
                    <a:moveTo>
                      <a:pt x="3199" y="0"/>
                    </a:moveTo>
                    <a:cubicBezTo>
                      <a:pt x="3173" y="0"/>
                      <a:pt x="3146" y="12"/>
                      <a:pt x="3135" y="34"/>
                    </a:cubicBezTo>
                    <a:cubicBezTo>
                      <a:pt x="2103" y="1776"/>
                      <a:pt x="44" y="5034"/>
                      <a:pt x="22" y="5072"/>
                    </a:cubicBezTo>
                    <a:cubicBezTo>
                      <a:pt x="1" y="5104"/>
                      <a:pt x="17" y="5142"/>
                      <a:pt x="49" y="5169"/>
                    </a:cubicBezTo>
                    <a:cubicBezTo>
                      <a:pt x="60" y="5179"/>
                      <a:pt x="76" y="5185"/>
                      <a:pt x="87" y="5185"/>
                    </a:cubicBezTo>
                    <a:cubicBezTo>
                      <a:pt x="114" y="5185"/>
                      <a:pt x="135" y="5169"/>
                      <a:pt x="151" y="5153"/>
                    </a:cubicBezTo>
                    <a:cubicBezTo>
                      <a:pt x="167" y="5115"/>
                      <a:pt x="2232" y="1857"/>
                      <a:pt x="3259" y="110"/>
                    </a:cubicBezTo>
                    <a:cubicBezTo>
                      <a:pt x="3280" y="77"/>
                      <a:pt x="3269" y="29"/>
                      <a:pt x="3232" y="7"/>
                    </a:cubicBezTo>
                    <a:cubicBezTo>
                      <a:pt x="3222" y="2"/>
                      <a:pt x="3210" y="0"/>
                      <a:pt x="319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378950" y="4919725"/>
                <a:ext cx="67500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4640" extrusionOk="0">
                    <a:moveTo>
                      <a:pt x="2618" y="0"/>
                    </a:moveTo>
                    <a:cubicBezTo>
                      <a:pt x="2592" y="0"/>
                      <a:pt x="2566" y="15"/>
                      <a:pt x="2555" y="37"/>
                    </a:cubicBezTo>
                    <a:lnTo>
                      <a:pt x="12" y="4532"/>
                    </a:lnTo>
                    <a:cubicBezTo>
                      <a:pt x="1" y="4575"/>
                      <a:pt x="12" y="4612"/>
                      <a:pt x="44" y="4634"/>
                    </a:cubicBezTo>
                    <a:cubicBezTo>
                      <a:pt x="60" y="4639"/>
                      <a:pt x="65" y="4639"/>
                      <a:pt x="82" y="4639"/>
                    </a:cubicBezTo>
                    <a:cubicBezTo>
                      <a:pt x="109" y="4639"/>
                      <a:pt x="125" y="4628"/>
                      <a:pt x="141" y="4607"/>
                    </a:cubicBezTo>
                    <a:lnTo>
                      <a:pt x="2678" y="112"/>
                    </a:lnTo>
                    <a:cubicBezTo>
                      <a:pt x="2700" y="80"/>
                      <a:pt x="2689" y="32"/>
                      <a:pt x="2651" y="10"/>
                    </a:cubicBezTo>
                    <a:cubicBezTo>
                      <a:pt x="2641" y="3"/>
                      <a:pt x="2630" y="0"/>
                      <a:pt x="261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455175" y="4991600"/>
                <a:ext cx="42900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700" extrusionOk="0">
                    <a:moveTo>
                      <a:pt x="599" y="1"/>
                    </a:moveTo>
                    <a:cubicBezTo>
                      <a:pt x="422" y="1"/>
                      <a:pt x="246" y="10"/>
                      <a:pt x="70" y="28"/>
                    </a:cubicBezTo>
                    <a:cubicBezTo>
                      <a:pt x="27" y="33"/>
                      <a:pt x="0" y="65"/>
                      <a:pt x="0" y="108"/>
                    </a:cubicBezTo>
                    <a:cubicBezTo>
                      <a:pt x="6" y="146"/>
                      <a:pt x="43" y="173"/>
                      <a:pt x="81" y="173"/>
                    </a:cubicBezTo>
                    <a:cubicBezTo>
                      <a:pt x="252" y="156"/>
                      <a:pt x="422" y="148"/>
                      <a:pt x="591" y="148"/>
                    </a:cubicBezTo>
                    <a:cubicBezTo>
                      <a:pt x="918" y="148"/>
                      <a:pt x="1241" y="179"/>
                      <a:pt x="1559" y="243"/>
                    </a:cubicBezTo>
                    <a:cubicBezTo>
                      <a:pt x="1457" y="1033"/>
                      <a:pt x="1312" y="1834"/>
                      <a:pt x="1119" y="2614"/>
                    </a:cubicBezTo>
                    <a:cubicBezTo>
                      <a:pt x="1108" y="2651"/>
                      <a:pt x="1129" y="2694"/>
                      <a:pt x="1172" y="2700"/>
                    </a:cubicBezTo>
                    <a:lnTo>
                      <a:pt x="1189" y="2700"/>
                    </a:lnTo>
                    <a:cubicBezTo>
                      <a:pt x="1221" y="2700"/>
                      <a:pt x="1248" y="2678"/>
                      <a:pt x="1258" y="2646"/>
                    </a:cubicBezTo>
                    <a:cubicBezTo>
                      <a:pt x="1457" y="1839"/>
                      <a:pt x="1613" y="1011"/>
                      <a:pt x="1715" y="194"/>
                    </a:cubicBezTo>
                    <a:cubicBezTo>
                      <a:pt x="1715" y="146"/>
                      <a:pt x="1694" y="114"/>
                      <a:pt x="1656" y="108"/>
                    </a:cubicBezTo>
                    <a:cubicBezTo>
                      <a:pt x="1305" y="37"/>
                      <a:pt x="951" y="1"/>
                      <a:pt x="59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517675" y="4986100"/>
                <a:ext cx="461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565" extrusionOk="0">
                    <a:moveTo>
                      <a:pt x="1414" y="0"/>
                    </a:moveTo>
                    <a:cubicBezTo>
                      <a:pt x="1405" y="0"/>
                      <a:pt x="1396" y="2"/>
                      <a:pt x="1387" y="6"/>
                    </a:cubicBezTo>
                    <a:cubicBezTo>
                      <a:pt x="1224" y="59"/>
                      <a:pt x="658" y="72"/>
                      <a:pt x="300" y="72"/>
                    </a:cubicBezTo>
                    <a:cubicBezTo>
                      <a:pt x="222" y="72"/>
                      <a:pt x="154" y="71"/>
                      <a:pt x="102" y="70"/>
                    </a:cubicBezTo>
                    <a:cubicBezTo>
                      <a:pt x="81" y="70"/>
                      <a:pt x="59" y="76"/>
                      <a:pt x="49" y="92"/>
                    </a:cubicBezTo>
                    <a:cubicBezTo>
                      <a:pt x="33" y="102"/>
                      <a:pt x="27" y="124"/>
                      <a:pt x="27" y="145"/>
                    </a:cubicBezTo>
                    <a:lnTo>
                      <a:pt x="135" y="1188"/>
                    </a:lnTo>
                    <a:cubicBezTo>
                      <a:pt x="135" y="1205"/>
                      <a:pt x="151" y="1226"/>
                      <a:pt x="167" y="1242"/>
                    </a:cubicBezTo>
                    <a:cubicBezTo>
                      <a:pt x="188" y="1253"/>
                      <a:pt x="210" y="1253"/>
                      <a:pt x="231" y="1253"/>
                    </a:cubicBezTo>
                    <a:cubicBezTo>
                      <a:pt x="504" y="1181"/>
                      <a:pt x="979" y="1070"/>
                      <a:pt x="1118" y="1070"/>
                    </a:cubicBezTo>
                    <a:cubicBezTo>
                      <a:pt x="1124" y="1070"/>
                      <a:pt x="1130" y="1070"/>
                      <a:pt x="1135" y="1070"/>
                    </a:cubicBezTo>
                    <a:cubicBezTo>
                      <a:pt x="1447" y="1108"/>
                      <a:pt x="1699" y="1430"/>
                      <a:pt x="1667" y="1758"/>
                    </a:cubicBezTo>
                    <a:cubicBezTo>
                      <a:pt x="1635" y="2076"/>
                      <a:pt x="1366" y="2355"/>
                      <a:pt x="1027" y="2409"/>
                    </a:cubicBezTo>
                    <a:cubicBezTo>
                      <a:pt x="982" y="2417"/>
                      <a:pt x="935" y="2421"/>
                      <a:pt x="888" y="2421"/>
                    </a:cubicBezTo>
                    <a:cubicBezTo>
                      <a:pt x="616" y="2421"/>
                      <a:pt x="332" y="2290"/>
                      <a:pt x="135" y="2065"/>
                    </a:cubicBezTo>
                    <a:cubicBezTo>
                      <a:pt x="120" y="2050"/>
                      <a:pt x="99" y="2042"/>
                      <a:pt x="78" y="2042"/>
                    </a:cubicBezTo>
                    <a:cubicBezTo>
                      <a:pt x="61" y="2042"/>
                      <a:pt x="45" y="2047"/>
                      <a:pt x="33" y="2059"/>
                    </a:cubicBezTo>
                    <a:cubicBezTo>
                      <a:pt x="6" y="2086"/>
                      <a:pt x="0" y="2135"/>
                      <a:pt x="27" y="2162"/>
                    </a:cubicBezTo>
                    <a:cubicBezTo>
                      <a:pt x="248" y="2414"/>
                      <a:pt x="570" y="2565"/>
                      <a:pt x="887" y="2565"/>
                    </a:cubicBezTo>
                    <a:cubicBezTo>
                      <a:pt x="941" y="2565"/>
                      <a:pt x="1000" y="2559"/>
                      <a:pt x="1054" y="2549"/>
                    </a:cubicBezTo>
                    <a:cubicBezTo>
                      <a:pt x="1452" y="2484"/>
                      <a:pt x="1774" y="2145"/>
                      <a:pt x="1807" y="1769"/>
                    </a:cubicBezTo>
                    <a:cubicBezTo>
                      <a:pt x="1844" y="1366"/>
                      <a:pt x="1527" y="973"/>
                      <a:pt x="1145" y="930"/>
                    </a:cubicBezTo>
                    <a:cubicBezTo>
                      <a:pt x="1139" y="930"/>
                      <a:pt x="1132" y="930"/>
                      <a:pt x="1124" y="930"/>
                    </a:cubicBezTo>
                    <a:cubicBezTo>
                      <a:pt x="947" y="930"/>
                      <a:pt x="465" y="1046"/>
                      <a:pt x="264" y="1097"/>
                    </a:cubicBezTo>
                    <a:lnTo>
                      <a:pt x="178" y="221"/>
                    </a:lnTo>
                    <a:cubicBezTo>
                      <a:pt x="430" y="221"/>
                      <a:pt x="1210" y="221"/>
                      <a:pt x="1430" y="145"/>
                    </a:cubicBezTo>
                    <a:cubicBezTo>
                      <a:pt x="1473" y="129"/>
                      <a:pt x="1495" y="92"/>
                      <a:pt x="1479" y="49"/>
                    </a:cubicBezTo>
                    <a:cubicBezTo>
                      <a:pt x="1471" y="20"/>
                      <a:pt x="1443" y="0"/>
                      <a:pt x="141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593475" y="4977675"/>
                <a:ext cx="3282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402" extrusionOk="0">
                    <a:moveTo>
                      <a:pt x="1230" y="1"/>
                    </a:moveTo>
                    <a:cubicBezTo>
                      <a:pt x="1206" y="1"/>
                      <a:pt x="1181" y="10"/>
                      <a:pt x="1167" y="31"/>
                    </a:cubicBezTo>
                    <a:cubicBezTo>
                      <a:pt x="710" y="746"/>
                      <a:pt x="323" y="1509"/>
                      <a:pt x="11" y="2305"/>
                    </a:cubicBezTo>
                    <a:cubicBezTo>
                      <a:pt x="1" y="2343"/>
                      <a:pt x="22" y="2386"/>
                      <a:pt x="54" y="2396"/>
                    </a:cubicBezTo>
                    <a:cubicBezTo>
                      <a:pt x="60" y="2402"/>
                      <a:pt x="76" y="2402"/>
                      <a:pt x="81" y="2402"/>
                    </a:cubicBezTo>
                    <a:cubicBezTo>
                      <a:pt x="108" y="2402"/>
                      <a:pt x="135" y="2386"/>
                      <a:pt x="146" y="2359"/>
                    </a:cubicBezTo>
                    <a:cubicBezTo>
                      <a:pt x="452" y="1568"/>
                      <a:pt x="834" y="816"/>
                      <a:pt x="1291" y="112"/>
                    </a:cubicBezTo>
                    <a:cubicBezTo>
                      <a:pt x="1312" y="79"/>
                      <a:pt x="1302" y="31"/>
                      <a:pt x="1269" y="9"/>
                    </a:cubicBezTo>
                    <a:cubicBezTo>
                      <a:pt x="1258" y="4"/>
                      <a:pt x="1244" y="1"/>
                      <a:pt x="1230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583125" y="4991200"/>
                <a:ext cx="1427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66" extrusionOk="0">
                    <a:moveTo>
                      <a:pt x="286" y="151"/>
                    </a:moveTo>
                    <a:cubicBezTo>
                      <a:pt x="361" y="151"/>
                      <a:pt x="420" y="210"/>
                      <a:pt x="420" y="286"/>
                    </a:cubicBezTo>
                    <a:cubicBezTo>
                      <a:pt x="420" y="355"/>
                      <a:pt x="361" y="420"/>
                      <a:pt x="286" y="420"/>
                    </a:cubicBezTo>
                    <a:cubicBezTo>
                      <a:pt x="210" y="420"/>
                      <a:pt x="151" y="355"/>
                      <a:pt x="151" y="286"/>
                    </a:cubicBezTo>
                    <a:cubicBezTo>
                      <a:pt x="151" y="210"/>
                      <a:pt x="210" y="151"/>
                      <a:pt x="286" y="151"/>
                    </a:cubicBezTo>
                    <a:close/>
                    <a:moveTo>
                      <a:pt x="286" y="1"/>
                    </a:moveTo>
                    <a:cubicBezTo>
                      <a:pt x="130" y="1"/>
                      <a:pt x="1" y="130"/>
                      <a:pt x="1" y="286"/>
                    </a:cubicBezTo>
                    <a:cubicBezTo>
                      <a:pt x="1" y="436"/>
                      <a:pt x="130" y="565"/>
                      <a:pt x="286" y="565"/>
                    </a:cubicBezTo>
                    <a:cubicBezTo>
                      <a:pt x="441" y="560"/>
                      <a:pt x="570" y="436"/>
                      <a:pt x="570" y="286"/>
                    </a:cubicBezTo>
                    <a:cubicBezTo>
                      <a:pt x="570" y="130"/>
                      <a:pt x="441" y="1"/>
                      <a:pt x="28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617125" y="5011375"/>
                <a:ext cx="141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5" extrusionOk="0">
                    <a:moveTo>
                      <a:pt x="286" y="140"/>
                    </a:moveTo>
                    <a:cubicBezTo>
                      <a:pt x="356" y="140"/>
                      <a:pt x="420" y="204"/>
                      <a:pt x="420" y="274"/>
                    </a:cubicBezTo>
                    <a:cubicBezTo>
                      <a:pt x="420" y="350"/>
                      <a:pt x="356" y="409"/>
                      <a:pt x="286" y="409"/>
                    </a:cubicBezTo>
                    <a:cubicBezTo>
                      <a:pt x="210" y="409"/>
                      <a:pt x="151" y="350"/>
                      <a:pt x="151" y="274"/>
                    </a:cubicBezTo>
                    <a:cubicBezTo>
                      <a:pt x="151" y="204"/>
                      <a:pt x="210" y="140"/>
                      <a:pt x="286" y="140"/>
                    </a:cubicBezTo>
                    <a:close/>
                    <a:moveTo>
                      <a:pt x="286" y="0"/>
                    </a:moveTo>
                    <a:cubicBezTo>
                      <a:pt x="130" y="0"/>
                      <a:pt x="1" y="129"/>
                      <a:pt x="1" y="285"/>
                    </a:cubicBezTo>
                    <a:cubicBezTo>
                      <a:pt x="1" y="436"/>
                      <a:pt x="130" y="565"/>
                      <a:pt x="286" y="565"/>
                    </a:cubicBezTo>
                    <a:cubicBezTo>
                      <a:pt x="436" y="565"/>
                      <a:pt x="565" y="436"/>
                      <a:pt x="565" y="285"/>
                    </a:cubicBezTo>
                    <a:cubicBezTo>
                      <a:pt x="565" y="129"/>
                      <a:pt x="436" y="0"/>
                      <a:pt x="28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3"/>
            <p:cNvGrpSpPr/>
            <p:nvPr/>
          </p:nvGrpSpPr>
          <p:grpSpPr>
            <a:xfrm>
              <a:off x="2071236" y="193796"/>
              <a:ext cx="512405" cy="448853"/>
              <a:chOff x="4509650" y="2333825"/>
              <a:chExt cx="217425" cy="190450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4529600" y="2362300"/>
                <a:ext cx="1700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6479" extrusionOk="0">
                    <a:moveTo>
                      <a:pt x="3635" y="206"/>
                    </a:moveTo>
                    <a:cubicBezTo>
                      <a:pt x="4017" y="211"/>
                      <a:pt x="4388" y="297"/>
                      <a:pt x="4737" y="529"/>
                    </a:cubicBezTo>
                    <a:cubicBezTo>
                      <a:pt x="5275" y="862"/>
                      <a:pt x="5759" y="1281"/>
                      <a:pt x="6033" y="1857"/>
                    </a:cubicBezTo>
                    <a:cubicBezTo>
                      <a:pt x="6243" y="2281"/>
                      <a:pt x="6329" y="2754"/>
                      <a:pt x="6312" y="3217"/>
                    </a:cubicBezTo>
                    <a:cubicBezTo>
                      <a:pt x="5296" y="2324"/>
                      <a:pt x="4409" y="1314"/>
                      <a:pt x="3635" y="206"/>
                    </a:cubicBezTo>
                    <a:close/>
                    <a:moveTo>
                      <a:pt x="3259" y="233"/>
                    </a:moveTo>
                    <a:cubicBezTo>
                      <a:pt x="2769" y="797"/>
                      <a:pt x="2323" y="1416"/>
                      <a:pt x="1856" y="1991"/>
                    </a:cubicBezTo>
                    <a:cubicBezTo>
                      <a:pt x="1399" y="2550"/>
                      <a:pt x="936" y="3093"/>
                      <a:pt x="458" y="3636"/>
                    </a:cubicBezTo>
                    <a:cubicBezTo>
                      <a:pt x="436" y="3459"/>
                      <a:pt x="431" y="3281"/>
                      <a:pt x="442" y="3109"/>
                    </a:cubicBezTo>
                    <a:cubicBezTo>
                      <a:pt x="533" y="1679"/>
                      <a:pt x="1662" y="459"/>
                      <a:pt x="3097" y="292"/>
                    </a:cubicBezTo>
                    <a:cubicBezTo>
                      <a:pt x="3130" y="287"/>
                      <a:pt x="3146" y="265"/>
                      <a:pt x="3151" y="244"/>
                    </a:cubicBezTo>
                    <a:cubicBezTo>
                      <a:pt x="3183" y="238"/>
                      <a:pt x="3221" y="238"/>
                      <a:pt x="3259" y="233"/>
                    </a:cubicBezTo>
                    <a:close/>
                    <a:moveTo>
                      <a:pt x="3431" y="211"/>
                    </a:moveTo>
                    <a:cubicBezTo>
                      <a:pt x="4167" y="1373"/>
                      <a:pt x="5065" y="2421"/>
                      <a:pt x="6103" y="3330"/>
                    </a:cubicBezTo>
                    <a:cubicBezTo>
                      <a:pt x="4312" y="3620"/>
                      <a:pt x="2490" y="3459"/>
                      <a:pt x="700" y="3701"/>
                    </a:cubicBezTo>
                    <a:cubicBezTo>
                      <a:pt x="1657" y="2609"/>
                      <a:pt x="2667" y="1475"/>
                      <a:pt x="3420" y="238"/>
                    </a:cubicBezTo>
                    <a:cubicBezTo>
                      <a:pt x="3415" y="233"/>
                      <a:pt x="3420" y="222"/>
                      <a:pt x="3420" y="211"/>
                    </a:cubicBezTo>
                    <a:close/>
                    <a:moveTo>
                      <a:pt x="6286" y="3523"/>
                    </a:moveTo>
                    <a:lnTo>
                      <a:pt x="6286" y="3523"/>
                    </a:lnTo>
                    <a:cubicBezTo>
                      <a:pt x="6205" y="4115"/>
                      <a:pt x="5952" y="4679"/>
                      <a:pt x="5549" y="5125"/>
                    </a:cubicBezTo>
                    <a:cubicBezTo>
                      <a:pt x="4913" y="5830"/>
                      <a:pt x="3951" y="6229"/>
                      <a:pt x="2997" y="6229"/>
                    </a:cubicBezTo>
                    <a:cubicBezTo>
                      <a:pt x="2758" y="6229"/>
                      <a:pt x="2519" y="6204"/>
                      <a:pt x="2286" y="6152"/>
                    </a:cubicBezTo>
                    <a:cubicBezTo>
                      <a:pt x="1286" y="5932"/>
                      <a:pt x="683" y="4943"/>
                      <a:pt x="495" y="3948"/>
                    </a:cubicBezTo>
                    <a:cubicBezTo>
                      <a:pt x="2404" y="3604"/>
                      <a:pt x="4366" y="3851"/>
                      <a:pt x="6286" y="3523"/>
                    </a:cubicBezTo>
                    <a:close/>
                    <a:moveTo>
                      <a:pt x="3690" y="0"/>
                    </a:moveTo>
                    <a:cubicBezTo>
                      <a:pt x="3361" y="0"/>
                      <a:pt x="3022" y="77"/>
                      <a:pt x="2657" y="228"/>
                    </a:cubicBezTo>
                    <a:cubicBezTo>
                      <a:pt x="2646" y="228"/>
                      <a:pt x="2646" y="233"/>
                      <a:pt x="2640" y="233"/>
                    </a:cubicBezTo>
                    <a:cubicBezTo>
                      <a:pt x="1538" y="475"/>
                      <a:pt x="640" y="1340"/>
                      <a:pt x="334" y="2459"/>
                    </a:cubicBezTo>
                    <a:cubicBezTo>
                      <a:pt x="1" y="3695"/>
                      <a:pt x="431" y="5432"/>
                      <a:pt x="1587" y="6131"/>
                    </a:cubicBezTo>
                    <a:cubicBezTo>
                      <a:pt x="1988" y="6373"/>
                      <a:pt x="2461" y="6478"/>
                      <a:pt x="2947" y="6478"/>
                    </a:cubicBezTo>
                    <a:cubicBezTo>
                      <a:pt x="3808" y="6478"/>
                      <a:pt x="4710" y="6148"/>
                      <a:pt x="5329" y="5663"/>
                    </a:cubicBezTo>
                    <a:cubicBezTo>
                      <a:pt x="6372" y="4840"/>
                      <a:pt x="6802" y="3416"/>
                      <a:pt x="6398" y="2152"/>
                    </a:cubicBezTo>
                    <a:cubicBezTo>
                      <a:pt x="6162" y="1432"/>
                      <a:pt x="5678" y="905"/>
                      <a:pt x="5076" y="480"/>
                    </a:cubicBezTo>
                    <a:cubicBezTo>
                      <a:pt x="4608" y="157"/>
                      <a:pt x="4160" y="0"/>
                      <a:pt x="369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509650" y="2445150"/>
                <a:ext cx="206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1352" extrusionOk="0">
                    <a:moveTo>
                      <a:pt x="58" y="0"/>
                    </a:moveTo>
                    <a:cubicBezTo>
                      <a:pt x="35" y="0"/>
                      <a:pt x="13" y="16"/>
                      <a:pt x="19" y="43"/>
                    </a:cubicBezTo>
                    <a:cubicBezTo>
                      <a:pt x="41" y="311"/>
                      <a:pt x="46" y="596"/>
                      <a:pt x="14" y="865"/>
                    </a:cubicBezTo>
                    <a:cubicBezTo>
                      <a:pt x="1" y="938"/>
                      <a:pt x="49" y="996"/>
                      <a:pt x="112" y="996"/>
                    </a:cubicBezTo>
                    <a:cubicBezTo>
                      <a:pt x="129" y="996"/>
                      <a:pt x="146" y="992"/>
                      <a:pt x="164" y="983"/>
                    </a:cubicBezTo>
                    <a:cubicBezTo>
                      <a:pt x="245" y="951"/>
                      <a:pt x="363" y="844"/>
                      <a:pt x="449" y="838"/>
                    </a:cubicBezTo>
                    <a:cubicBezTo>
                      <a:pt x="621" y="903"/>
                      <a:pt x="643" y="989"/>
                      <a:pt x="514" y="1086"/>
                    </a:cubicBezTo>
                    <a:cubicBezTo>
                      <a:pt x="475" y="1102"/>
                      <a:pt x="437" y="1110"/>
                      <a:pt x="399" y="1110"/>
                    </a:cubicBezTo>
                    <a:cubicBezTo>
                      <a:pt x="349" y="1110"/>
                      <a:pt x="300" y="1095"/>
                      <a:pt x="250" y="1064"/>
                    </a:cubicBezTo>
                    <a:cubicBezTo>
                      <a:pt x="235" y="1057"/>
                      <a:pt x="219" y="1054"/>
                      <a:pt x="204" y="1054"/>
                    </a:cubicBezTo>
                    <a:cubicBezTo>
                      <a:pt x="116" y="1054"/>
                      <a:pt x="38" y="1159"/>
                      <a:pt x="116" y="1241"/>
                    </a:cubicBezTo>
                    <a:cubicBezTo>
                      <a:pt x="198" y="1317"/>
                      <a:pt x="297" y="1351"/>
                      <a:pt x="394" y="1351"/>
                    </a:cubicBezTo>
                    <a:cubicBezTo>
                      <a:pt x="606" y="1351"/>
                      <a:pt x="811" y="1188"/>
                      <a:pt x="826" y="940"/>
                    </a:cubicBezTo>
                    <a:cubicBezTo>
                      <a:pt x="826" y="790"/>
                      <a:pt x="745" y="650"/>
                      <a:pt x="589" y="612"/>
                    </a:cubicBezTo>
                    <a:cubicBezTo>
                      <a:pt x="565" y="607"/>
                      <a:pt x="541" y="604"/>
                      <a:pt x="517" y="604"/>
                    </a:cubicBezTo>
                    <a:cubicBezTo>
                      <a:pt x="405" y="604"/>
                      <a:pt x="299" y="661"/>
                      <a:pt x="197" y="715"/>
                    </a:cubicBezTo>
                    <a:cubicBezTo>
                      <a:pt x="170" y="489"/>
                      <a:pt x="143" y="258"/>
                      <a:pt x="100" y="32"/>
                    </a:cubicBezTo>
                    <a:cubicBezTo>
                      <a:pt x="95" y="10"/>
                      <a:pt x="76" y="0"/>
                      <a:pt x="5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605950" y="2333825"/>
                <a:ext cx="2750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972" extrusionOk="0">
                    <a:moveTo>
                      <a:pt x="424" y="1"/>
                    </a:moveTo>
                    <a:cubicBezTo>
                      <a:pt x="404" y="1"/>
                      <a:pt x="382" y="3"/>
                      <a:pt x="361" y="6"/>
                    </a:cubicBezTo>
                    <a:cubicBezTo>
                      <a:pt x="156" y="44"/>
                      <a:pt x="0" y="243"/>
                      <a:pt x="27" y="447"/>
                    </a:cubicBezTo>
                    <a:cubicBezTo>
                      <a:pt x="60" y="626"/>
                      <a:pt x="209" y="768"/>
                      <a:pt x="386" y="768"/>
                    </a:cubicBezTo>
                    <a:cubicBezTo>
                      <a:pt x="411" y="768"/>
                      <a:pt x="437" y="765"/>
                      <a:pt x="463" y="759"/>
                    </a:cubicBezTo>
                    <a:cubicBezTo>
                      <a:pt x="581" y="732"/>
                      <a:pt x="662" y="662"/>
                      <a:pt x="732" y="576"/>
                    </a:cubicBezTo>
                    <a:cubicBezTo>
                      <a:pt x="758" y="754"/>
                      <a:pt x="828" y="915"/>
                      <a:pt x="1000" y="969"/>
                    </a:cubicBezTo>
                    <a:cubicBezTo>
                      <a:pt x="1007" y="970"/>
                      <a:pt x="1013" y="971"/>
                      <a:pt x="1019" y="971"/>
                    </a:cubicBezTo>
                    <a:cubicBezTo>
                      <a:pt x="1068" y="971"/>
                      <a:pt x="1100" y="915"/>
                      <a:pt x="1076" y="867"/>
                    </a:cubicBezTo>
                    <a:cubicBezTo>
                      <a:pt x="1017" y="759"/>
                      <a:pt x="952" y="678"/>
                      <a:pt x="925" y="555"/>
                    </a:cubicBezTo>
                    <a:cubicBezTo>
                      <a:pt x="898" y="436"/>
                      <a:pt x="904" y="307"/>
                      <a:pt x="909" y="178"/>
                    </a:cubicBezTo>
                    <a:cubicBezTo>
                      <a:pt x="912" y="117"/>
                      <a:pt x="864" y="86"/>
                      <a:pt x="814" y="86"/>
                    </a:cubicBezTo>
                    <a:cubicBezTo>
                      <a:pt x="773" y="86"/>
                      <a:pt x="730" y="107"/>
                      <a:pt x="715" y="152"/>
                    </a:cubicBezTo>
                    <a:cubicBezTo>
                      <a:pt x="668" y="306"/>
                      <a:pt x="588" y="571"/>
                      <a:pt x="383" y="571"/>
                    </a:cubicBezTo>
                    <a:cubicBezTo>
                      <a:pt x="381" y="571"/>
                      <a:pt x="379" y="571"/>
                      <a:pt x="377" y="571"/>
                    </a:cubicBezTo>
                    <a:cubicBezTo>
                      <a:pt x="237" y="565"/>
                      <a:pt x="172" y="404"/>
                      <a:pt x="232" y="286"/>
                    </a:cubicBezTo>
                    <a:cubicBezTo>
                      <a:pt x="258" y="248"/>
                      <a:pt x="291" y="216"/>
                      <a:pt x="334" y="189"/>
                    </a:cubicBezTo>
                    <a:cubicBezTo>
                      <a:pt x="361" y="171"/>
                      <a:pt x="389" y="161"/>
                      <a:pt x="418" y="161"/>
                    </a:cubicBezTo>
                    <a:cubicBezTo>
                      <a:pt x="456" y="161"/>
                      <a:pt x="493" y="179"/>
                      <a:pt x="527" y="216"/>
                    </a:cubicBezTo>
                    <a:cubicBezTo>
                      <a:pt x="524" y="263"/>
                      <a:pt x="559" y="295"/>
                      <a:pt x="589" y="295"/>
                    </a:cubicBezTo>
                    <a:cubicBezTo>
                      <a:pt x="604" y="295"/>
                      <a:pt x="617" y="287"/>
                      <a:pt x="624" y="270"/>
                    </a:cubicBezTo>
                    <a:cubicBezTo>
                      <a:pt x="700" y="104"/>
                      <a:pt x="579" y="1"/>
                      <a:pt x="42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4700975" y="2435000"/>
                <a:ext cx="261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921" extrusionOk="0">
                    <a:moveTo>
                      <a:pt x="480" y="1"/>
                    </a:moveTo>
                    <a:cubicBezTo>
                      <a:pt x="385" y="1"/>
                      <a:pt x="289" y="31"/>
                      <a:pt x="205" y="94"/>
                    </a:cubicBezTo>
                    <a:cubicBezTo>
                      <a:pt x="65" y="201"/>
                      <a:pt x="0" y="389"/>
                      <a:pt x="60" y="556"/>
                    </a:cubicBezTo>
                    <a:cubicBezTo>
                      <a:pt x="119" y="739"/>
                      <a:pt x="307" y="857"/>
                      <a:pt x="490" y="900"/>
                    </a:cubicBezTo>
                    <a:cubicBezTo>
                      <a:pt x="543" y="912"/>
                      <a:pt x="606" y="920"/>
                      <a:pt x="671" y="920"/>
                    </a:cubicBezTo>
                    <a:cubicBezTo>
                      <a:pt x="810" y="920"/>
                      <a:pt x="956" y="883"/>
                      <a:pt x="1022" y="766"/>
                    </a:cubicBezTo>
                    <a:cubicBezTo>
                      <a:pt x="1043" y="723"/>
                      <a:pt x="1027" y="664"/>
                      <a:pt x="979" y="658"/>
                    </a:cubicBezTo>
                    <a:cubicBezTo>
                      <a:pt x="940" y="650"/>
                      <a:pt x="902" y="648"/>
                      <a:pt x="864" y="648"/>
                    </a:cubicBezTo>
                    <a:cubicBezTo>
                      <a:pt x="784" y="648"/>
                      <a:pt x="706" y="660"/>
                      <a:pt x="630" y="660"/>
                    </a:cubicBezTo>
                    <a:cubicBezTo>
                      <a:pt x="545" y="660"/>
                      <a:pt x="462" y="645"/>
                      <a:pt x="377" y="583"/>
                    </a:cubicBezTo>
                    <a:cubicBezTo>
                      <a:pt x="275" y="508"/>
                      <a:pt x="237" y="400"/>
                      <a:pt x="323" y="303"/>
                    </a:cubicBezTo>
                    <a:cubicBezTo>
                      <a:pt x="376" y="235"/>
                      <a:pt x="452" y="213"/>
                      <a:pt x="531" y="213"/>
                    </a:cubicBezTo>
                    <a:cubicBezTo>
                      <a:pt x="590" y="213"/>
                      <a:pt x="650" y="225"/>
                      <a:pt x="705" y="239"/>
                    </a:cubicBezTo>
                    <a:cubicBezTo>
                      <a:pt x="714" y="241"/>
                      <a:pt x="722" y="243"/>
                      <a:pt x="730" y="243"/>
                    </a:cubicBezTo>
                    <a:cubicBezTo>
                      <a:pt x="808" y="243"/>
                      <a:pt x="837" y="133"/>
                      <a:pt x="764" y="94"/>
                    </a:cubicBezTo>
                    <a:cubicBezTo>
                      <a:pt x="679" y="33"/>
                      <a:pt x="580" y="1"/>
                      <a:pt x="480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"/>
            <p:cNvGrpSpPr/>
            <p:nvPr/>
          </p:nvGrpSpPr>
          <p:grpSpPr>
            <a:xfrm rot="5981195">
              <a:off x="5430618" y="132302"/>
              <a:ext cx="627223" cy="614658"/>
              <a:chOff x="2669400" y="1610725"/>
              <a:chExt cx="167225" cy="163875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2669400" y="1610725"/>
                <a:ext cx="1672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555" extrusionOk="0">
                    <a:moveTo>
                      <a:pt x="6452" y="242"/>
                    </a:moveTo>
                    <a:cubicBezTo>
                      <a:pt x="6409" y="377"/>
                      <a:pt x="6372" y="506"/>
                      <a:pt x="6339" y="630"/>
                    </a:cubicBezTo>
                    <a:lnTo>
                      <a:pt x="6313" y="678"/>
                    </a:lnTo>
                    <a:lnTo>
                      <a:pt x="6339" y="699"/>
                    </a:lnTo>
                    <a:lnTo>
                      <a:pt x="6313" y="705"/>
                    </a:lnTo>
                    <a:cubicBezTo>
                      <a:pt x="6313" y="705"/>
                      <a:pt x="6313" y="710"/>
                      <a:pt x="6318" y="721"/>
                    </a:cubicBezTo>
                    <a:cubicBezTo>
                      <a:pt x="6313" y="737"/>
                      <a:pt x="6302" y="753"/>
                      <a:pt x="6302" y="775"/>
                    </a:cubicBezTo>
                    <a:cubicBezTo>
                      <a:pt x="6286" y="764"/>
                      <a:pt x="6270" y="759"/>
                      <a:pt x="6248" y="753"/>
                    </a:cubicBezTo>
                    <a:cubicBezTo>
                      <a:pt x="6189" y="730"/>
                      <a:pt x="6122" y="708"/>
                      <a:pt x="6045" y="708"/>
                    </a:cubicBezTo>
                    <a:cubicBezTo>
                      <a:pt x="6030" y="708"/>
                      <a:pt x="6016" y="709"/>
                      <a:pt x="6001" y="710"/>
                    </a:cubicBezTo>
                    <a:lnTo>
                      <a:pt x="5963" y="721"/>
                    </a:lnTo>
                    <a:lnTo>
                      <a:pt x="5979" y="759"/>
                    </a:lnTo>
                    <a:cubicBezTo>
                      <a:pt x="5979" y="764"/>
                      <a:pt x="5985" y="775"/>
                      <a:pt x="5985" y="780"/>
                    </a:cubicBezTo>
                    <a:cubicBezTo>
                      <a:pt x="5995" y="802"/>
                      <a:pt x="6001" y="818"/>
                      <a:pt x="6022" y="834"/>
                    </a:cubicBezTo>
                    <a:cubicBezTo>
                      <a:pt x="6054" y="861"/>
                      <a:pt x="6092" y="882"/>
                      <a:pt x="6130" y="893"/>
                    </a:cubicBezTo>
                    <a:cubicBezTo>
                      <a:pt x="6162" y="909"/>
                      <a:pt x="6189" y="920"/>
                      <a:pt x="6221" y="936"/>
                    </a:cubicBezTo>
                    <a:lnTo>
                      <a:pt x="6243" y="941"/>
                    </a:lnTo>
                    <a:cubicBezTo>
                      <a:pt x="6227" y="995"/>
                      <a:pt x="6210" y="1049"/>
                      <a:pt x="6189" y="1097"/>
                    </a:cubicBezTo>
                    <a:cubicBezTo>
                      <a:pt x="6184" y="1113"/>
                      <a:pt x="6167" y="1140"/>
                      <a:pt x="6162" y="1162"/>
                    </a:cubicBezTo>
                    <a:cubicBezTo>
                      <a:pt x="6135" y="1162"/>
                      <a:pt x="6114" y="1156"/>
                      <a:pt x="6081" y="1146"/>
                    </a:cubicBezTo>
                    <a:cubicBezTo>
                      <a:pt x="6054" y="1139"/>
                      <a:pt x="6022" y="1130"/>
                      <a:pt x="5988" y="1130"/>
                    </a:cubicBezTo>
                    <a:cubicBezTo>
                      <a:pt x="5969" y="1130"/>
                      <a:pt x="5950" y="1133"/>
                      <a:pt x="5931" y="1140"/>
                    </a:cubicBezTo>
                    <a:lnTo>
                      <a:pt x="5850" y="1167"/>
                    </a:lnTo>
                    <a:lnTo>
                      <a:pt x="6108" y="1280"/>
                    </a:lnTo>
                    <a:cubicBezTo>
                      <a:pt x="6103" y="1334"/>
                      <a:pt x="6081" y="1382"/>
                      <a:pt x="6060" y="1431"/>
                    </a:cubicBezTo>
                    <a:cubicBezTo>
                      <a:pt x="6054" y="1452"/>
                      <a:pt x="6049" y="1463"/>
                      <a:pt x="6038" y="1484"/>
                    </a:cubicBezTo>
                    <a:lnTo>
                      <a:pt x="5759" y="1436"/>
                    </a:lnTo>
                    <a:lnTo>
                      <a:pt x="5807" y="1506"/>
                    </a:lnTo>
                    <a:cubicBezTo>
                      <a:pt x="5813" y="1517"/>
                      <a:pt x="5818" y="1522"/>
                      <a:pt x="5823" y="1533"/>
                    </a:cubicBezTo>
                    <a:cubicBezTo>
                      <a:pt x="5839" y="1549"/>
                      <a:pt x="5845" y="1565"/>
                      <a:pt x="5861" y="1576"/>
                    </a:cubicBezTo>
                    <a:lnTo>
                      <a:pt x="5958" y="1640"/>
                    </a:lnTo>
                    <a:lnTo>
                      <a:pt x="5979" y="1651"/>
                    </a:lnTo>
                    <a:cubicBezTo>
                      <a:pt x="5968" y="1705"/>
                      <a:pt x="5952" y="1753"/>
                      <a:pt x="5925" y="1807"/>
                    </a:cubicBezTo>
                    <a:cubicBezTo>
                      <a:pt x="5888" y="1807"/>
                      <a:pt x="5850" y="1802"/>
                      <a:pt x="5813" y="1785"/>
                    </a:cubicBezTo>
                    <a:cubicBezTo>
                      <a:pt x="5770" y="1775"/>
                      <a:pt x="5727" y="1769"/>
                      <a:pt x="5678" y="1769"/>
                    </a:cubicBezTo>
                    <a:lnTo>
                      <a:pt x="5603" y="1769"/>
                    </a:lnTo>
                    <a:lnTo>
                      <a:pt x="5651" y="1818"/>
                    </a:lnTo>
                    <a:cubicBezTo>
                      <a:pt x="5700" y="1871"/>
                      <a:pt x="5759" y="1893"/>
                      <a:pt x="5813" y="1914"/>
                    </a:cubicBezTo>
                    <a:cubicBezTo>
                      <a:pt x="5839" y="1920"/>
                      <a:pt x="5861" y="1925"/>
                      <a:pt x="5877" y="1941"/>
                    </a:cubicBezTo>
                    <a:cubicBezTo>
                      <a:pt x="5861" y="2027"/>
                      <a:pt x="5834" y="2103"/>
                      <a:pt x="5796" y="2178"/>
                    </a:cubicBezTo>
                    <a:cubicBezTo>
                      <a:pt x="5780" y="2178"/>
                      <a:pt x="5759" y="2162"/>
                      <a:pt x="5732" y="2156"/>
                    </a:cubicBezTo>
                    <a:cubicBezTo>
                      <a:pt x="5700" y="2141"/>
                      <a:pt x="5669" y="2131"/>
                      <a:pt x="5629" y="2131"/>
                    </a:cubicBezTo>
                    <a:cubicBezTo>
                      <a:pt x="5614" y="2131"/>
                      <a:pt x="5599" y="2132"/>
                      <a:pt x="5581" y="2135"/>
                    </a:cubicBezTo>
                    <a:lnTo>
                      <a:pt x="5544" y="2151"/>
                    </a:lnTo>
                    <a:lnTo>
                      <a:pt x="5565" y="2189"/>
                    </a:lnTo>
                    <a:cubicBezTo>
                      <a:pt x="5597" y="2242"/>
                      <a:pt x="5646" y="2269"/>
                      <a:pt x="5700" y="2296"/>
                    </a:cubicBezTo>
                    <a:cubicBezTo>
                      <a:pt x="5716" y="2307"/>
                      <a:pt x="5732" y="2318"/>
                      <a:pt x="5753" y="2323"/>
                    </a:cubicBezTo>
                    <a:cubicBezTo>
                      <a:pt x="5727" y="2404"/>
                      <a:pt x="5705" y="2479"/>
                      <a:pt x="5662" y="2554"/>
                    </a:cubicBezTo>
                    <a:cubicBezTo>
                      <a:pt x="5651" y="2549"/>
                      <a:pt x="5630" y="2533"/>
                      <a:pt x="5619" y="2527"/>
                    </a:cubicBezTo>
                    <a:cubicBezTo>
                      <a:pt x="5565" y="2495"/>
                      <a:pt x="5501" y="2457"/>
                      <a:pt x="5420" y="2457"/>
                    </a:cubicBezTo>
                    <a:lnTo>
                      <a:pt x="5377" y="2457"/>
                    </a:lnTo>
                    <a:lnTo>
                      <a:pt x="5393" y="2506"/>
                    </a:lnTo>
                    <a:cubicBezTo>
                      <a:pt x="5415" y="2560"/>
                      <a:pt x="5447" y="2587"/>
                      <a:pt x="5485" y="2608"/>
                    </a:cubicBezTo>
                    <a:lnTo>
                      <a:pt x="5501" y="2630"/>
                    </a:lnTo>
                    <a:cubicBezTo>
                      <a:pt x="5528" y="2646"/>
                      <a:pt x="5554" y="2667"/>
                      <a:pt x="5581" y="2694"/>
                    </a:cubicBezTo>
                    <a:lnTo>
                      <a:pt x="5603" y="2710"/>
                    </a:lnTo>
                    <a:cubicBezTo>
                      <a:pt x="5597" y="2775"/>
                      <a:pt x="5571" y="2828"/>
                      <a:pt x="5538" y="2898"/>
                    </a:cubicBezTo>
                    <a:cubicBezTo>
                      <a:pt x="5501" y="2888"/>
                      <a:pt x="5474" y="2877"/>
                      <a:pt x="5442" y="2871"/>
                    </a:cubicBezTo>
                    <a:cubicBezTo>
                      <a:pt x="5404" y="2855"/>
                      <a:pt x="5356" y="2834"/>
                      <a:pt x="5307" y="2834"/>
                    </a:cubicBezTo>
                    <a:lnTo>
                      <a:pt x="5286" y="2834"/>
                    </a:lnTo>
                    <a:lnTo>
                      <a:pt x="5275" y="2855"/>
                    </a:lnTo>
                    <a:cubicBezTo>
                      <a:pt x="5253" y="2898"/>
                      <a:pt x="5259" y="2931"/>
                      <a:pt x="5307" y="2957"/>
                    </a:cubicBezTo>
                    <a:cubicBezTo>
                      <a:pt x="5356" y="2984"/>
                      <a:pt x="5393" y="3011"/>
                      <a:pt x="5442" y="3038"/>
                    </a:cubicBezTo>
                    <a:lnTo>
                      <a:pt x="5474" y="3060"/>
                    </a:lnTo>
                    <a:cubicBezTo>
                      <a:pt x="5463" y="3113"/>
                      <a:pt x="5436" y="3156"/>
                      <a:pt x="5415" y="3210"/>
                    </a:cubicBezTo>
                    <a:cubicBezTo>
                      <a:pt x="5409" y="3226"/>
                      <a:pt x="5404" y="3237"/>
                      <a:pt x="5404" y="3248"/>
                    </a:cubicBezTo>
                    <a:cubicBezTo>
                      <a:pt x="5377" y="3237"/>
                      <a:pt x="5356" y="3232"/>
                      <a:pt x="5329" y="3226"/>
                    </a:cubicBezTo>
                    <a:cubicBezTo>
                      <a:pt x="5287" y="3212"/>
                      <a:pt x="5253" y="3198"/>
                      <a:pt x="5203" y="3198"/>
                    </a:cubicBezTo>
                    <a:cubicBezTo>
                      <a:pt x="5195" y="3198"/>
                      <a:pt x="5187" y="3199"/>
                      <a:pt x="5178" y="3199"/>
                    </a:cubicBezTo>
                    <a:lnTo>
                      <a:pt x="5135" y="3205"/>
                    </a:lnTo>
                    <a:lnTo>
                      <a:pt x="5151" y="3248"/>
                    </a:lnTo>
                    <a:cubicBezTo>
                      <a:pt x="5178" y="3312"/>
                      <a:pt x="5232" y="3339"/>
                      <a:pt x="5280" y="3361"/>
                    </a:cubicBezTo>
                    <a:cubicBezTo>
                      <a:pt x="5302" y="3366"/>
                      <a:pt x="5323" y="3382"/>
                      <a:pt x="5334" y="3393"/>
                    </a:cubicBezTo>
                    <a:cubicBezTo>
                      <a:pt x="5307" y="3490"/>
                      <a:pt x="5270" y="3581"/>
                      <a:pt x="5227" y="3667"/>
                    </a:cubicBezTo>
                    <a:lnTo>
                      <a:pt x="5017" y="3533"/>
                    </a:lnTo>
                    <a:lnTo>
                      <a:pt x="5033" y="3608"/>
                    </a:lnTo>
                    <a:cubicBezTo>
                      <a:pt x="5044" y="3683"/>
                      <a:pt x="5054" y="3689"/>
                      <a:pt x="5167" y="3812"/>
                    </a:cubicBezTo>
                    <a:cubicBezTo>
                      <a:pt x="5162" y="3850"/>
                      <a:pt x="5141" y="3882"/>
                      <a:pt x="5124" y="3925"/>
                    </a:cubicBezTo>
                    <a:cubicBezTo>
                      <a:pt x="5119" y="3931"/>
                      <a:pt x="5119" y="3947"/>
                      <a:pt x="5114" y="3952"/>
                    </a:cubicBezTo>
                    <a:cubicBezTo>
                      <a:pt x="5098" y="3952"/>
                      <a:pt x="5087" y="3947"/>
                      <a:pt x="5071" y="3931"/>
                    </a:cubicBezTo>
                    <a:cubicBezTo>
                      <a:pt x="5060" y="3925"/>
                      <a:pt x="5054" y="3920"/>
                      <a:pt x="5038" y="3909"/>
                    </a:cubicBezTo>
                    <a:cubicBezTo>
                      <a:pt x="5033" y="3904"/>
                      <a:pt x="5028" y="3904"/>
                      <a:pt x="5017" y="3898"/>
                    </a:cubicBezTo>
                    <a:cubicBezTo>
                      <a:pt x="4990" y="3882"/>
                      <a:pt x="4958" y="3866"/>
                      <a:pt x="4909" y="3866"/>
                    </a:cubicBezTo>
                    <a:lnTo>
                      <a:pt x="4866" y="3871"/>
                    </a:lnTo>
                    <a:lnTo>
                      <a:pt x="4882" y="3909"/>
                    </a:lnTo>
                    <a:cubicBezTo>
                      <a:pt x="4909" y="3974"/>
                      <a:pt x="4958" y="4011"/>
                      <a:pt x="5001" y="4038"/>
                    </a:cubicBezTo>
                    <a:cubicBezTo>
                      <a:pt x="5017" y="4060"/>
                      <a:pt x="5044" y="4070"/>
                      <a:pt x="5060" y="4092"/>
                    </a:cubicBezTo>
                    <a:cubicBezTo>
                      <a:pt x="5038" y="4167"/>
                      <a:pt x="5006" y="4242"/>
                      <a:pt x="4974" y="4312"/>
                    </a:cubicBezTo>
                    <a:lnTo>
                      <a:pt x="4694" y="4178"/>
                    </a:lnTo>
                    <a:lnTo>
                      <a:pt x="4737" y="4269"/>
                    </a:lnTo>
                    <a:cubicBezTo>
                      <a:pt x="4770" y="4334"/>
                      <a:pt x="4818" y="4377"/>
                      <a:pt x="4866" y="4409"/>
                    </a:cubicBezTo>
                    <a:cubicBezTo>
                      <a:pt x="4882" y="4420"/>
                      <a:pt x="4904" y="4441"/>
                      <a:pt x="4920" y="4457"/>
                    </a:cubicBezTo>
                    <a:lnTo>
                      <a:pt x="4850" y="4619"/>
                    </a:lnTo>
                    <a:lnTo>
                      <a:pt x="4587" y="4484"/>
                    </a:lnTo>
                    <a:lnTo>
                      <a:pt x="4608" y="4554"/>
                    </a:lnTo>
                    <a:cubicBezTo>
                      <a:pt x="4630" y="4619"/>
                      <a:pt x="4662" y="4651"/>
                      <a:pt x="4689" y="4678"/>
                    </a:cubicBezTo>
                    <a:lnTo>
                      <a:pt x="4705" y="4689"/>
                    </a:lnTo>
                    <a:cubicBezTo>
                      <a:pt x="4721" y="4710"/>
                      <a:pt x="4743" y="4726"/>
                      <a:pt x="4770" y="4742"/>
                    </a:cubicBezTo>
                    <a:lnTo>
                      <a:pt x="4791" y="4759"/>
                    </a:lnTo>
                    <a:cubicBezTo>
                      <a:pt x="4775" y="4823"/>
                      <a:pt x="4748" y="4893"/>
                      <a:pt x="4716" y="4957"/>
                    </a:cubicBezTo>
                    <a:cubicBezTo>
                      <a:pt x="4710" y="4974"/>
                      <a:pt x="4710" y="4979"/>
                      <a:pt x="4705" y="4995"/>
                    </a:cubicBezTo>
                    <a:cubicBezTo>
                      <a:pt x="4689" y="4984"/>
                      <a:pt x="4667" y="4979"/>
                      <a:pt x="4657" y="4968"/>
                    </a:cubicBezTo>
                    <a:cubicBezTo>
                      <a:pt x="4624" y="4947"/>
                      <a:pt x="4581" y="4925"/>
                      <a:pt x="4533" y="4920"/>
                    </a:cubicBezTo>
                    <a:lnTo>
                      <a:pt x="4479" y="4914"/>
                    </a:lnTo>
                    <a:lnTo>
                      <a:pt x="4479" y="4914"/>
                    </a:lnTo>
                    <a:lnTo>
                      <a:pt x="4501" y="4957"/>
                    </a:lnTo>
                    <a:cubicBezTo>
                      <a:pt x="4528" y="5022"/>
                      <a:pt x="4571" y="5054"/>
                      <a:pt x="4608" y="5087"/>
                    </a:cubicBezTo>
                    <a:cubicBezTo>
                      <a:pt x="4630" y="5103"/>
                      <a:pt x="4641" y="5113"/>
                      <a:pt x="4657" y="5130"/>
                    </a:cubicBezTo>
                    <a:lnTo>
                      <a:pt x="4608" y="5264"/>
                    </a:lnTo>
                    <a:cubicBezTo>
                      <a:pt x="4598" y="5253"/>
                      <a:pt x="4581" y="5253"/>
                      <a:pt x="4571" y="5248"/>
                    </a:cubicBezTo>
                    <a:cubicBezTo>
                      <a:pt x="4528" y="5226"/>
                      <a:pt x="4495" y="5216"/>
                      <a:pt x="4447" y="5189"/>
                    </a:cubicBezTo>
                    <a:lnTo>
                      <a:pt x="4302" y="5113"/>
                    </a:lnTo>
                    <a:lnTo>
                      <a:pt x="4334" y="5194"/>
                    </a:lnTo>
                    <a:cubicBezTo>
                      <a:pt x="4361" y="5264"/>
                      <a:pt x="4399" y="5291"/>
                      <a:pt x="4425" y="5318"/>
                    </a:cubicBezTo>
                    <a:cubicBezTo>
                      <a:pt x="4436" y="5323"/>
                      <a:pt x="4442" y="5323"/>
                      <a:pt x="4447" y="5328"/>
                    </a:cubicBezTo>
                    <a:cubicBezTo>
                      <a:pt x="4474" y="5350"/>
                      <a:pt x="4501" y="5377"/>
                      <a:pt x="4528" y="5398"/>
                    </a:cubicBezTo>
                    <a:lnTo>
                      <a:pt x="4549" y="5409"/>
                    </a:lnTo>
                    <a:lnTo>
                      <a:pt x="4544" y="5425"/>
                    </a:lnTo>
                    <a:cubicBezTo>
                      <a:pt x="4538" y="5452"/>
                      <a:pt x="4528" y="5468"/>
                      <a:pt x="4522" y="5490"/>
                    </a:cubicBezTo>
                    <a:cubicBezTo>
                      <a:pt x="4517" y="5511"/>
                      <a:pt x="4501" y="5533"/>
                      <a:pt x="4495" y="5549"/>
                    </a:cubicBezTo>
                    <a:lnTo>
                      <a:pt x="4495" y="5560"/>
                    </a:lnTo>
                    <a:cubicBezTo>
                      <a:pt x="4479" y="5549"/>
                      <a:pt x="4463" y="5543"/>
                      <a:pt x="4447" y="5538"/>
                    </a:cubicBezTo>
                    <a:cubicBezTo>
                      <a:pt x="4403" y="5518"/>
                      <a:pt x="4354" y="5494"/>
                      <a:pt x="4297" y="5494"/>
                    </a:cubicBezTo>
                    <a:cubicBezTo>
                      <a:pt x="4292" y="5494"/>
                      <a:pt x="4286" y="5495"/>
                      <a:pt x="4280" y="5495"/>
                    </a:cubicBezTo>
                    <a:lnTo>
                      <a:pt x="4227" y="5506"/>
                    </a:lnTo>
                    <a:lnTo>
                      <a:pt x="4259" y="5549"/>
                    </a:lnTo>
                    <a:cubicBezTo>
                      <a:pt x="4291" y="5597"/>
                      <a:pt x="4339" y="5630"/>
                      <a:pt x="4382" y="5656"/>
                    </a:cubicBezTo>
                    <a:cubicBezTo>
                      <a:pt x="4409" y="5678"/>
                      <a:pt x="4425" y="5694"/>
                      <a:pt x="4447" y="5710"/>
                    </a:cubicBezTo>
                    <a:lnTo>
                      <a:pt x="4253" y="6318"/>
                    </a:lnTo>
                    <a:cubicBezTo>
                      <a:pt x="4227" y="6302"/>
                      <a:pt x="4200" y="6285"/>
                      <a:pt x="4167" y="6264"/>
                    </a:cubicBezTo>
                    <a:cubicBezTo>
                      <a:pt x="4141" y="6242"/>
                      <a:pt x="4114" y="6221"/>
                      <a:pt x="4087" y="6210"/>
                    </a:cubicBezTo>
                    <a:cubicBezTo>
                      <a:pt x="4038" y="6183"/>
                      <a:pt x="3990" y="6156"/>
                      <a:pt x="3952" y="6130"/>
                    </a:cubicBezTo>
                    <a:cubicBezTo>
                      <a:pt x="3936" y="6124"/>
                      <a:pt x="3925" y="6108"/>
                      <a:pt x="3904" y="6103"/>
                    </a:cubicBezTo>
                    <a:cubicBezTo>
                      <a:pt x="3904" y="6097"/>
                      <a:pt x="3904" y="6086"/>
                      <a:pt x="3915" y="6076"/>
                    </a:cubicBezTo>
                    <a:cubicBezTo>
                      <a:pt x="3931" y="6054"/>
                      <a:pt x="3942" y="6033"/>
                      <a:pt x="3936" y="6000"/>
                    </a:cubicBezTo>
                    <a:lnTo>
                      <a:pt x="3931" y="5974"/>
                    </a:lnTo>
                    <a:lnTo>
                      <a:pt x="3904" y="5974"/>
                    </a:lnTo>
                    <a:cubicBezTo>
                      <a:pt x="3899" y="5974"/>
                      <a:pt x="3877" y="5974"/>
                      <a:pt x="3861" y="5979"/>
                    </a:cubicBezTo>
                    <a:cubicBezTo>
                      <a:pt x="3845" y="5995"/>
                      <a:pt x="3823" y="6017"/>
                      <a:pt x="3796" y="6033"/>
                    </a:cubicBezTo>
                    <a:lnTo>
                      <a:pt x="3791" y="6043"/>
                    </a:lnTo>
                    <a:lnTo>
                      <a:pt x="3587" y="5920"/>
                    </a:lnTo>
                    <a:cubicBezTo>
                      <a:pt x="3592" y="5898"/>
                      <a:pt x="3608" y="5888"/>
                      <a:pt x="3619" y="5871"/>
                    </a:cubicBezTo>
                    <a:cubicBezTo>
                      <a:pt x="3641" y="5845"/>
                      <a:pt x="3662" y="5818"/>
                      <a:pt x="3667" y="5785"/>
                    </a:cubicBezTo>
                    <a:lnTo>
                      <a:pt x="3684" y="5737"/>
                    </a:lnTo>
                    <a:lnTo>
                      <a:pt x="3630" y="5748"/>
                    </a:lnTo>
                    <a:cubicBezTo>
                      <a:pt x="3576" y="5759"/>
                      <a:pt x="3549" y="5785"/>
                      <a:pt x="3522" y="5818"/>
                    </a:cubicBezTo>
                    <a:lnTo>
                      <a:pt x="3479" y="5861"/>
                    </a:lnTo>
                    <a:cubicBezTo>
                      <a:pt x="3447" y="5845"/>
                      <a:pt x="3415" y="5828"/>
                      <a:pt x="3382" y="5802"/>
                    </a:cubicBezTo>
                    <a:cubicBezTo>
                      <a:pt x="3372" y="5791"/>
                      <a:pt x="3361" y="5785"/>
                      <a:pt x="3356" y="5780"/>
                    </a:cubicBezTo>
                    <a:cubicBezTo>
                      <a:pt x="3356" y="5775"/>
                      <a:pt x="3356" y="5764"/>
                      <a:pt x="3366" y="5753"/>
                    </a:cubicBezTo>
                    <a:cubicBezTo>
                      <a:pt x="3382" y="5732"/>
                      <a:pt x="3393" y="5705"/>
                      <a:pt x="3382" y="5667"/>
                    </a:cubicBezTo>
                    <a:lnTo>
                      <a:pt x="3372" y="5640"/>
                    </a:lnTo>
                    <a:lnTo>
                      <a:pt x="3345" y="5640"/>
                    </a:lnTo>
                    <a:cubicBezTo>
                      <a:pt x="3313" y="5646"/>
                      <a:pt x="3291" y="5667"/>
                      <a:pt x="3275" y="5678"/>
                    </a:cubicBezTo>
                    <a:cubicBezTo>
                      <a:pt x="3264" y="5683"/>
                      <a:pt x="3253" y="5699"/>
                      <a:pt x="3248" y="5699"/>
                    </a:cubicBezTo>
                    <a:cubicBezTo>
                      <a:pt x="3184" y="5678"/>
                      <a:pt x="3130" y="5646"/>
                      <a:pt x="3065" y="5597"/>
                    </a:cubicBezTo>
                    <a:lnTo>
                      <a:pt x="3124" y="5479"/>
                    </a:lnTo>
                    <a:lnTo>
                      <a:pt x="3114" y="5457"/>
                    </a:lnTo>
                    <a:cubicBezTo>
                      <a:pt x="3098" y="5436"/>
                      <a:pt x="3076" y="5436"/>
                      <a:pt x="3065" y="5436"/>
                    </a:cubicBezTo>
                    <a:cubicBezTo>
                      <a:pt x="3038" y="5436"/>
                      <a:pt x="3022" y="5457"/>
                      <a:pt x="3012" y="5463"/>
                    </a:cubicBezTo>
                    <a:cubicBezTo>
                      <a:pt x="2990" y="5484"/>
                      <a:pt x="2979" y="5506"/>
                      <a:pt x="2958" y="5522"/>
                    </a:cubicBezTo>
                    <a:lnTo>
                      <a:pt x="2952" y="5533"/>
                    </a:lnTo>
                    <a:lnTo>
                      <a:pt x="2931" y="5522"/>
                    </a:lnTo>
                    <a:cubicBezTo>
                      <a:pt x="2904" y="5511"/>
                      <a:pt x="2882" y="5495"/>
                      <a:pt x="2856" y="5490"/>
                    </a:cubicBezTo>
                    <a:lnTo>
                      <a:pt x="2796" y="5452"/>
                    </a:lnTo>
                    <a:lnTo>
                      <a:pt x="2791" y="5441"/>
                    </a:lnTo>
                    <a:lnTo>
                      <a:pt x="2872" y="5275"/>
                    </a:lnTo>
                    <a:lnTo>
                      <a:pt x="2872" y="5275"/>
                    </a:lnTo>
                    <a:lnTo>
                      <a:pt x="2807" y="5291"/>
                    </a:lnTo>
                    <a:cubicBezTo>
                      <a:pt x="2764" y="5296"/>
                      <a:pt x="2727" y="5328"/>
                      <a:pt x="2710" y="5350"/>
                    </a:cubicBezTo>
                    <a:cubicBezTo>
                      <a:pt x="2694" y="5361"/>
                      <a:pt x="2689" y="5371"/>
                      <a:pt x="2673" y="5377"/>
                    </a:cubicBezTo>
                    <a:cubicBezTo>
                      <a:pt x="2614" y="5355"/>
                      <a:pt x="2560" y="5323"/>
                      <a:pt x="2506" y="5291"/>
                    </a:cubicBezTo>
                    <a:cubicBezTo>
                      <a:pt x="2495" y="5275"/>
                      <a:pt x="2474" y="5269"/>
                      <a:pt x="2458" y="5253"/>
                    </a:cubicBezTo>
                    <a:cubicBezTo>
                      <a:pt x="2474" y="5242"/>
                      <a:pt x="2479" y="5221"/>
                      <a:pt x="2495" y="5210"/>
                    </a:cubicBezTo>
                    <a:cubicBezTo>
                      <a:pt x="2528" y="5162"/>
                      <a:pt x="2560" y="5113"/>
                      <a:pt x="2576" y="5060"/>
                    </a:cubicBezTo>
                    <a:lnTo>
                      <a:pt x="2592" y="5000"/>
                    </a:lnTo>
                    <a:lnTo>
                      <a:pt x="2533" y="5022"/>
                    </a:lnTo>
                    <a:cubicBezTo>
                      <a:pt x="2458" y="5049"/>
                      <a:pt x="2458" y="5049"/>
                      <a:pt x="2404" y="5103"/>
                    </a:cubicBezTo>
                    <a:cubicBezTo>
                      <a:pt x="2388" y="5119"/>
                      <a:pt x="2366" y="5140"/>
                      <a:pt x="2345" y="5167"/>
                    </a:cubicBezTo>
                    <a:lnTo>
                      <a:pt x="2334" y="5189"/>
                    </a:lnTo>
                    <a:lnTo>
                      <a:pt x="2291" y="5167"/>
                    </a:lnTo>
                    <a:cubicBezTo>
                      <a:pt x="2253" y="5146"/>
                      <a:pt x="2210" y="5119"/>
                      <a:pt x="2173" y="5103"/>
                    </a:cubicBezTo>
                    <a:lnTo>
                      <a:pt x="2135" y="5081"/>
                    </a:lnTo>
                    <a:cubicBezTo>
                      <a:pt x="2146" y="5054"/>
                      <a:pt x="2162" y="5027"/>
                      <a:pt x="2178" y="5000"/>
                    </a:cubicBezTo>
                    <a:cubicBezTo>
                      <a:pt x="2205" y="4957"/>
                      <a:pt x="2232" y="4914"/>
                      <a:pt x="2237" y="4850"/>
                    </a:cubicBezTo>
                    <a:lnTo>
                      <a:pt x="2253" y="4780"/>
                    </a:lnTo>
                    <a:lnTo>
                      <a:pt x="2189" y="4818"/>
                    </a:lnTo>
                    <a:cubicBezTo>
                      <a:pt x="2135" y="4850"/>
                      <a:pt x="2098" y="4898"/>
                      <a:pt x="2065" y="4947"/>
                    </a:cubicBezTo>
                    <a:cubicBezTo>
                      <a:pt x="2049" y="4968"/>
                      <a:pt x="2028" y="4984"/>
                      <a:pt x="2017" y="5006"/>
                    </a:cubicBezTo>
                    <a:cubicBezTo>
                      <a:pt x="1931" y="4968"/>
                      <a:pt x="1839" y="4920"/>
                      <a:pt x="1759" y="4866"/>
                    </a:cubicBezTo>
                    <a:cubicBezTo>
                      <a:pt x="1770" y="4845"/>
                      <a:pt x="1780" y="4834"/>
                      <a:pt x="1796" y="4812"/>
                    </a:cubicBezTo>
                    <a:cubicBezTo>
                      <a:pt x="1823" y="4769"/>
                      <a:pt x="1850" y="4732"/>
                      <a:pt x="1861" y="4673"/>
                    </a:cubicBezTo>
                    <a:lnTo>
                      <a:pt x="1877" y="4608"/>
                    </a:lnTo>
                    <a:lnTo>
                      <a:pt x="1813" y="4630"/>
                    </a:lnTo>
                    <a:cubicBezTo>
                      <a:pt x="1743" y="4656"/>
                      <a:pt x="1700" y="4705"/>
                      <a:pt x="1651" y="4753"/>
                    </a:cubicBezTo>
                    <a:lnTo>
                      <a:pt x="1619" y="4785"/>
                    </a:lnTo>
                    <a:cubicBezTo>
                      <a:pt x="1571" y="4769"/>
                      <a:pt x="1533" y="4742"/>
                      <a:pt x="1485" y="4716"/>
                    </a:cubicBezTo>
                    <a:cubicBezTo>
                      <a:pt x="1479" y="4710"/>
                      <a:pt x="1463" y="4705"/>
                      <a:pt x="1458" y="4705"/>
                    </a:cubicBezTo>
                    <a:cubicBezTo>
                      <a:pt x="1469" y="4678"/>
                      <a:pt x="1485" y="4651"/>
                      <a:pt x="1512" y="4624"/>
                    </a:cubicBezTo>
                    <a:cubicBezTo>
                      <a:pt x="1533" y="4597"/>
                      <a:pt x="1560" y="4565"/>
                      <a:pt x="1571" y="4522"/>
                    </a:cubicBezTo>
                    <a:lnTo>
                      <a:pt x="1592" y="4463"/>
                    </a:lnTo>
                    <a:lnTo>
                      <a:pt x="1533" y="4484"/>
                    </a:lnTo>
                    <a:cubicBezTo>
                      <a:pt x="1463" y="4500"/>
                      <a:pt x="1458" y="4500"/>
                      <a:pt x="1409" y="4549"/>
                    </a:cubicBezTo>
                    <a:cubicBezTo>
                      <a:pt x="1388" y="4570"/>
                      <a:pt x="1361" y="4592"/>
                      <a:pt x="1345" y="4619"/>
                    </a:cubicBezTo>
                    <a:lnTo>
                      <a:pt x="1323" y="4635"/>
                    </a:lnTo>
                    <a:cubicBezTo>
                      <a:pt x="1270" y="4619"/>
                      <a:pt x="1221" y="4592"/>
                      <a:pt x="1167" y="4565"/>
                    </a:cubicBezTo>
                    <a:cubicBezTo>
                      <a:pt x="1141" y="4549"/>
                      <a:pt x="1114" y="4538"/>
                      <a:pt x="1087" y="4517"/>
                    </a:cubicBezTo>
                    <a:cubicBezTo>
                      <a:pt x="1092" y="4500"/>
                      <a:pt x="1108" y="4495"/>
                      <a:pt x="1114" y="4484"/>
                    </a:cubicBezTo>
                    <a:cubicBezTo>
                      <a:pt x="1167" y="4420"/>
                      <a:pt x="1221" y="4366"/>
                      <a:pt x="1248" y="4302"/>
                    </a:cubicBezTo>
                    <a:lnTo>
                      <a:pt x="1253" y="4280"/>
                    </a:lnTo>
                    <a:lnTo>
                      <a:pt x="1243" y="4269"/>
                    </a:lnTo>
                    <a:cubicBezTo>
                      <a:pt x="1227" y="4248"/>
                      <a:pt x="1216" y="4242"/>
                      <a:pt x="1194" y="4242"/>
                    </a:cubicBezTo>
                    <a:cubicBezTo>
                      <a:pt x="1167" y="4242"/>
                      <a:pt x="1157" y="4253"/>
                      <a:pt x="1141" y="4259"/>
                    </a:cubicBezTo>
                    <a:lnTo>
                      <a:pt x="979" y="4404"/>
                    </a:lnTo>
                    <a:lnTo>
                      <a:pt x="942" y="4441"/>
                    </a:lnTo>
                    <a:cubicBezTo>
                      <a:pt x="915" y="4436"/>
                      <a:pt x="888" y="4414"/>
                      <a:pt x="850" y="4404"/>
                    </a:cubicBezTo>
                    <a:cubicBezTo>
                      <a:pt x="839" y="4393"/>
                      <a:pt x="818" y="4382"/>
                      <a:pt x="796" y="4377"/>
                    </a:cubicBezTo>
                    <a:cubicBezTo>
                      <a:pt x="807" y="4361"/>
                      <a:pt x="813" y="4350"/>
                      <a:pt x="829" y="4339"/>
                    </a:cubicBezTo>
                    <a:cubicBezTo>
                      <a:pt x="866" y="4285"/>
                      <a:pt x="909" y="4242"/>
                      <a:pt x="947" y="4189"/>
                    </a:cubicBezTo>
                    <a:lnTo>
                      <a:pt x="1001" y="4113"/>
                    </a:lnTo>
                    <a:lnTo>
                      <a:pt x="985" y="4092"/>
                    </a:lnTo>
                    <a:cubicBezTo>
                      <a:pt x="974" y="4070"/>
                      <a:pt x="958" y="4060"/>
                      <a:pt x="942" y="4060"/>
                    </a:cubicBezTo>
                    <a:cubicBezTo>
                      <a:pt x="938" y="4059"/>
                      <a:pt x="934" y="4059"/>
                      <a:pt x="931" y="4059"/>
                    </a:cubicBezTo>
                    <a:cubicBezTo>
                      <a:pt x="909" y="4059"/>
                      <a:pt x="893" y="4072"/>
                      <a:pt x="888" y="4081"/>
                    </a:cubicBezTo>
                    <a:cubicBezTo>
                      <a:pt x="839" y="4119"/>
                      <a:pt x="791" y="4167"/>
                      <a:pt x="743" y="4205"/>
                    </a:cubicBezTo>
                    <a:cubicBezTo>
                      <a:pt x="727" y="4226"/>
                      <a:pt x="705" y="4253"/>
                      <a:pt x="678" y="4275"/>
                    </a:cubicBezTo>
                    <a:lnTo>
                      <a:pt x="657" y="4296"/>
                    </a:lnTo>
                    <a:cubicBezTo>
                      <a:pt x="619" y="4285"/>
                      <a:pt x="587" y="4269"/>
                      <a:pt x="544" y="4242"/>
                    </a:cubicBezTo>
                    <a:cubicBezTo>
                      <a:pt x="522" y="4226"/>
                      <a:pt x="495" y="4216"/>
                      <a:pt x="474" y="4205"/>
                    </a:cubicBezTo>
                    <a:cubicBezTo>
                      <a:pt x="431" y="4189"/>
                      <a:pt x="382" y="4162"/>
                      <a:pt x="334" y="4140"/>
                    </a:cubicBezTo>
                    <a:cubicBezTo>
                      <a:pt x="329" y="4135"/>
                      <a:pt x="323" y="4135"/>
                      <a:pt x="307" y="4124"/>
                    </a:cubicBezTo>
                    <a:lnTo>
                      <a:pt x="377" y="4087"/>
                    </a:lnTo>
                    <a:lnTo>
                      <a:pt x="1565" y="3318"/>
                    </a:lnTo>
                    <a:cubicBezTo>
                      <a:pt x="1748" y="3199"/>
                      <a:pt x="1936" y="3087"/>
                      <a:pt x="2119" y="2963"/>
                    </a:cubicBezTo>
                    <a:cubicBezTo>
                      <a:pt x="2619" y="2635"/>
                      <a:pt x="3151" y="2296"/>
                      <a:pt x="3667" y="1974"/>
                    </a:cubicBezTo>
                    <a:cubicBezTo>
                      <a:pt x="3925" y="1812"/>
                      <a:pt x="4194" y="1651"/>
                      <a:pt x="4447" y="1501"/>
                    </a:cubicBezTo>
                    <a:cubicBezTo>
                      <a:pt x="4624" y="1393"/>
                      <a:pt x="4802" y="1291"/>
                      <a:pt x="4979" y="1183"/>
                    </a:cubicBezTo>
                    <a:cubicBezTo>
                      <a:pt x="5377" y="941"/>
                      <a:pt x="5780" y="683"/>
                      <a:pt x="6119" y="468"/>
                    </a:cubicBezTo>
                    <a:cubicBezTo>
                      <a:pt x="6194" y="425"/>
                      <a:pt x="6264" y="377"/>
                      <a:pt x="6329" y="328"/>
                    </a:cubicBezTo>
                    <a:cubicBezTo>
                      <a:pt x="6361" y="302"/>
                      <a:pt x="6399" y="280"/>
                      <a:pt x="6431" y="253"/>
                    </a:cubicBezTo>
                    <a:cubicBezTo>
                      <a:pt x="6436" y="248"/>
                      <a:pt x="6442" y="248"/>
                      <a:pt x="6452" y="242"/>
                    </a:cubicBezTo>
                    <a:close/>
                    <a:moveTo>
                      <a:pt x="6592" y="1"/>
                    </a:moveTo>
                    <a:cubicBezTo>
                      <a:pt x="6538" y="1"/>
                      <a:pt x="6501" y="22"/>
                      <a:pt x="6458" y="38"/>
                    </a:cubicBezTo>
                    <a:lnTo>
                      <a:pt x="6399" y="76"/>
                    </a:lnTo>
                    <a:cubicBezTo>
                      <a:pt x="6286" y="135"/>
                      <a:pt x="6162" y="194"/>
                      <a:pt x="6049" y="264"/>
                    </a:cubicBezTo>
                    <a:cubicBezTo>
                      <a:pt x="5270" y="710"/>
                      <a:pt x="4495" y="1194"/>
                      <a:pt x="3743" y="1656"/>
                    </a:cubicBezTo>
                    <a:lnTo>
                      <a:pt x="3468" y="1834"/>
                    </a:lnTo>
                    <a:cubicBezTo>
                      <a:pt x="3200" y="2001"/>
                      <a:pt x="2925" y="2178"/>
                      <a:pt x="2657" y="2345"/>
                    </a:cubicBezTo>
                    <a:cubicBezTo>
                      <a:pt x="2452" y="2474"/>
                      <a:pt x="2259" y="2597"/>
                      <a:pt x="2055" y="2721"/>
                    </a:cubicBezTo>
                    <a:cubicBezTo>
                      <a:pt x="1447" y="3113"/>
                      <a:pt x="786" y="3533"/>
                      <a:pt x="167" y="4011"/>
                    </a:cubicBezTo>
                    <a:lnTo>
                      <a:pt x="162" y="4017"/>
                    </a:lnTo>
                    <a:cubicBezTo>
                      <a:pt x="134" y="4040"/>
                      <a:pt x="114" y="4055"/>
                      <a:pt x="88" y="4055"/>
                    </a:cubicBezTo>
                    <a:cubicBezTo>
                      <a:pt x="84" y="4055"/>
                      <a:pt x="80" y="4055"/>
                      <a:pt x="76" y="4054"/>
                    </a:cubicBezTo>
                    <a:cubicBezTo>
                      <a:pt x="70" y="4052"/>
                      <a:pt x="65" y="4051"/>
                      <a:pt x="60" y="4051"/>
                    </a:cubicBezTo>
                    <a:cubicBezTo>
                      <a:pt x="40" y="4051"/>
                      <a:pt x="24" y="4065"/>
                      <a:pt x="12" y="4087"/>
                    </a:cubicBezTo>
                    <a:cubicBezTo>
                      <a:pt x="1" y="4113"/>
                      <a:pt x="6" y="4146"/>
                      <a:pt x="28" y="4167"/>
                    </a:cubicBezTo>
                    <a:cubicBezTo>
                      <a:pt x="49" y="4189"/>
                      <a:pt x="81" y="4216"/>
                      <a:pt x="114" y="4232"/>
                    </a:cubicBezTo>
                    <a:cubicBezTo>
                      <a:pt x="200" y="4285"/>
                      <a:pt x="291" y="4334"/>
                      <a:pt x="377" y="4388"/>
                    </a:cubicBezTo>
                    <a:cubicBezTo>
                      <a:pt x="598" y="4522"/>
                      <a:pt x="834" y="4662"/>
                      <a:pt x="1060" y="4791"/>
                    </a:cubicBezTo>
                    <a:cubicBezTo>
                      <a:pt x="1420" y="4995"/>
                      <a:pt x="1786" y="5189"/>
                      <a:pt x="2146" y="5382"/>
                    </a:cubicBezTo>
                    <a:cubicBezTo>
                      <a:pt x="2334" y="5484"/>
                      <a:pt x="2522" y="5586"/>
                      <a:pt x="2700" y="5683"/>
                    </a:cubicBezTo>
                    <a:lnTo>
                      <a:pt x="2780" y="5732"/>
                    </a:lnTo>
                    <a:cubicBezTo>
                      <a:pt x="2915" y="5807"/>
                      <a:pt x="3060" y="5882"/>
                      <a:pt x="3184" y="5963"/>
                    </a:cubicBezTo>
                    <a:cubicBezTo>
                      <a:pt x="3237" y="5995"/>
                      <a:pt x="3302" y="6027"/>
                      <a:pt x="3361" y="6054"/>
                    </a:cubicBezTo>
                    <a:cubicBezTo>
                      <a:pt x="3468" y="6113"/>
                      <a:pt x="3581" y="6167"/>
                      <a:pt x="3678" y="6259"/>
                    </a:cubicBezTo>
                    <a:lnTo>
                      <a:pt x="3689" y="6264"/>
                    </a:lnTo>
                    <a:cubicBezTo>
                      <a:pt x="3775" y="6291"/>
                      <a:pt x="3850" y="6339"/>
                      <a:pt x="3931" y="6393"/>
                    </a:cubicBezTo>
                    <a:cubicBezTo>
                      <a:pt x="3979" y="6420"/>
                      <a:pt x="4017" y="6447"/>
                      <a:pt x="4065" y="6474"/>
                    </a:cubicBezTo>
                    <a:cubicBezTo>
                      <a:pt x="4081" y="6479"/>
                      <a:pt x="4087" y="6484"/>
                      <a:pt x="4098" y="6490"/>
                    </a:cubicBezTo>
                    <a:cubicBezTo>
                      <a:pt x="4146" y="6517"/>
                      <a:pt x="4194" y="6543"/>
                      <a:pt x="4253" y="6554"/>
                    </a:cubicBezTo>
                    <a:lnTo>
                      <a:pt x="4275" y="6554"/>
                    </a:lnTo>
                    <a:lnTo>
                      <a:pt x="4286" y="6533"/>
                    </a:lnTo>
                    <a:cubicBezTo>
                      <a:pt x="4382" y="6382"/>
                      <a:pt x="4463" y="6221"/>
                      <a:pt x="4528" y="6033"/>
                    </a:cubicBezTo>
                    <a:cubicBezTo>
                      <a:pt x="4646" y="5737"/>
                      <a:pt x="4759" y="5441"/>
                      <a:pt x="4877" y="5146"/>
                    </a:cubicBezTo>
                    <a:cubicBezTo>
                      <a:pt x="5141" y="4484"/>
                      <a:pt x="5409" y="3791"/>
                      <a:pt x="5673" y="3103"/>
                    </a:cubicBezTo>
                    <a:cubicBezTo>
                      <a:pt x="5888" y="2538"/>
                      <a:pt x="6097" y="1968"/>
                      <a:pt x="6302" y="1409"/>
                    </a:cubicBezTo>
                    <a:cubicBezTo>
                      <a:pt x="6372" y="1232"/>
                      <a:pt x="6436" y="1044"/>
                      <a:pt x="6506" y="861"/>
                    </a:cubicBezTo>
                    <a:cubicBezTo>
                      <a:pt x="6571" y="678"/>
                      <a:pt x="6619" y="495"/>
                      <a:pt x="6662" y="307"/>
                    </a:cubicBezTo>
                    <a:cubicBezTo>
                      <a:pt x="6678" y="216"/>
                      <a:pt x="6689" y="108"/>
                      <a:pt x="66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697900" y="1634775"/>
                <a:ext cx="11602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4786" extrusionOk="0">
                    <a:moveTo>
                      <a:pt x="4355" y="404"/>
                    </a:moveTo>
                    <a:lnTo>
                      <a:pt x="4355" y="404"/>
                    </a:lnTo>
                    <a:cubicBezTo>
                      <a:pt x="4183" y="807"/>
                      <a:pt x="4027" y="1221"/>
                      <a:pt x="3882" y="1625"/>
                    </a:cubicBezTo>
                    <a:cubicBezTo>
                      <a:pt x="3845" y="1721"/>
                      <a:pt x="3812" y="1813"/>
                      <a:pt x="3780" y="1899"/>
                    </a:cubicBezTo>
                    <a:cubicBezTo>
                      <a:pt x="3710" y="2087"/>
                      <a:pt x="3646" y="2275"/>
                      <a:pt x="3587" y="2458"/>
                    </a:cubicBezTo>
                    <a:cubicBezTo>
                      <a:pt x="3533" y="2614"/>
                      <a:pt x="3479" y="2770"/>
                      <a:pt x="3425" y="2931"/>
                    </a:cubicBezTo>
                    <a:cubicBezTo>
                      <a:pt x="3302" y="3264"/>
                      <a:pt x="3173" y="3603"/>
                      <a:pt x="3054" y="3931"/>
                    </a:cubicBezTo>
                    <a:cubicBezTo>
                      <a:pt x="3001" y="4087"/>
                      <a:pt x="2941" y="4232"/>
                      <a:pt x="2888" y="4388"/>
                    </a:cubicBezTo>
                    <a:cubicBezTo>
                      <a:pt x="2866" y="4436"/>
                      <a:pt x="2850" y="4479"/>
                      <a:pt x="2834" y="4528"/>
                    </a:cubicBezTo>
                    <a:lnTo>
                      <a:pt x="2818" y="4571"/>
                    </a:lnTo>
                    <a:lnTo>
                      <a:pt x="2812" y="4560"/>
                    </a:lnTo>
                    <a:cubicBezTo>
                      <a:pt x="2307" y="4221"/>
                      <a:pt x="1769" y="3899"/>
                      <a:pt x="1302" y="3614"/>
                    </a:cubicBezTo>
                    <a:cubicBezTo>
                      <a:pt x="1049" y="3469"/>
                      <a:pt x="807" y="3334"/>
                      <a:pt x="549" y="3184"/>
                    </a:cubicBezTo>
                    <a:cubicBezTo>
                      <a:pt x="447" y="3130"/>
                      <a:pt x="345" y="3071"/>
                      <a:pt x="242" y="3017"/>
                    </a:cubicBezTo>
                    <a:cubicBezTo>
                      <a:pt x="1140" y="2409"/>
                      <a:pt x="2060" y="1840"/>
                      <a:pt x="2958" y="1280"/>
                    </a:cubicBezTo>
                    <a:cubicBezTo>
                      <a:pt x="3409" y="1001"/>
                      <a:pt x="3888" y="705"/>
                      <a:pt x="4355" y="404"/>
                    </a:cubicBezTo>
                    <a:close/>
                    <a:moveTo>
                      <a:pt x="4640" y="1"/>
                    </a:moveTo>
                    <a:lnTo>
                      <a:pt x="4484" y="98"/>
                    </a:lnTo>
                    <a:cubicBezTo>
                      <a:pt x="4431" y="162"/>
                      <a:pt x="4366" y="200"/>
                      <a:pt x="4302" y="243"/>
                    </a:cubicBezTo>
                    <a:cubicBezTo>
                      <a:pt x="4259" y="275"/>
                      <a:pt x="4210" y="302"/>
                      <a:pt x="4167" y="334"/>
                    </a:cubicBezTo>
                    <a:cubicBezTo>
                      <a:pt x="4087" y="388"/>
                      <a:pt x="4017" y="442"/>
                      <a:pt x="3936" y="496"/>
                    </a:cubicBezTo>
                    <a:cubicBezTo>
                      <a:pt x="3656" y="673"/>
                      <a:pt x="3382" y="845"/>
                      <a:pt x="3108" y="1012"/>
                    </a:cubicBezTo>
                    <a:lnTo>
                      <a:pt x="2522" y="1377"/>
                    </a:lnTo>
                    <a:lnTo>
                      <a:pt x="2285" y="1522"/>
                    </a:lnTo>
                    <a:cubicBezTo>
                      <a:pt x="1791" y="1834"/>
                      <a:pt x="1275" y="2157"/>
                      <a:pt x="769" y="2479"/>
                    </a:cubicBezTo>
                    <a:cubicBezTo>
                      <a:pt x="608" y="2582"/>
                      <a:pt x="452" y="2689"/>
                      <a:pt x="307" y="2797"/>
                    </a:cubicBezTo>
                    <a:lnTo>
                      <a:pt x="156" y="2893"/>
                    </a:lnTo>
                    <a:cubicBezTo>
                      <a:pt x="108" y="2931"/>
                      <a:pt x="54" y="2963"/>
                      <a:pt x="22" y="3017"/>
                    </a:cubicBezTo>
                    <a:lnTo>
                      <a:pt x="1" y="3038"/>
                    </a:lnTo>
                    <a:lnTo>
                      <a:pt x="22" y="3055"/>
                    </a:lnTo>
                    <a:cubicBezTo>
                      <a:pt x="124" y="3157"/>
                      <a:pt x="242" y="3227"/>
                      <a:pt x="361" y="3297"/>
                    </a:cubicBezTo>
                    <a:cubicBezTo>
                      <a:pt x="565" y="3420"/>
                      <a:pt x="775" y="3549"/>
                      <a:pt x="984" y="3668"/>
                    </a:cubicBezTo>
                    <a:cubicBezTo>
                      <a:pt x="1345" y="3883"/>
                      <a:pt x="1716" y="4098"/>
                      <a:pt x="2076" y="4313"/>
                    </a:cubicBezTo>
                    <a:cubicBezTo>
                      <a:pt x="2221" y="4393"/>
                      <a:pt x="2361" y="4490"/>
                      <a:pt x="2495" y="4576"/>
                    </a:cubicBezTo>
                    <a:cubicBezTo>
                      <a:pt x="2544" y="4608"/>
                      <a:pt x="2597" y="4635"/>
                      <a:pt x="2646" y="4668"/>
                    </a:cubicBezTo>
                    <a:cubicBezTo>
                      <a:pt x="2673" y="4684"/>
                      <a:pt x="2689" y="4705"/>
                      <a:pt x="2716" y="4716"/>
                    </a:cubicBezTo>
                    <a:cubicBezTo>
                      <a:pt x="2742" y="4737"/>
                      <a:pt x="2769" y="4759"/>
                      <a:pt x="2796" y="4770"/>
                    </a:cubicBezTo>
                    <a:cubicBezTo>
                      <a:pt x="2812" y="4775"/>
                      <a:pt x="2823" y="4786"/>
                      <a:pt x="2839" y="4786"/>
                    </a:cubicBezTo>
                    <a:cubicBezTo>
                      <a:pt x="2866" y="4786"/>
                      <a:pt x="2882" y="4770"/>
                      <a:pt x="2904" y="4748"/>
                    </a:cubicBezTo>
                    <a:cubicBezTo>
                      <a:pt x="2909" y="4737"/>
                      <a:pt x="2920" y="4721"/>
                      <a:pt x="2920" y="4716"/>
                    </a:cubicBezTo>
                    <a:lnTo>
                      <a:pt x="2920" y="4711"/>
                    </a:lnTo>
                    <a:cubicBezTo>
                      <a:pt x="3119" y="4211"/>
                      <a:pt x="3328" y="3662"/>
                      <a:pt x="3565" y="2969"/>
                    </a:cubicBezTo>
                    <a:lnTo>
                      <a:pt x="3608" y="2840"/>
                    </a:lnTo>
                    <a:cubicBezTo>
                      <a:pt x="3742" y="2447"/>
                      <a:pt x="3888" y="2044"/>
                      <a:pt x="4049" y="1646"/>
                    </a:cubicBezTo>
                    <a:cubicBezTo>
                      <a:pt x="4216" y="1243"/>
                      <a:pt x="4382" y="818"/>
                      <a:pt x="4533" y="447"/>
                    </a:cubicBezTo>
                    <a:cubicBezTo>
                      <a:pt x="4565" y="366"/>
                      <a:pt x="4592" y="286"/>
                      <a:pt x="4624" y="178"/>
                    </a:cubicBezTo>
                    <a:cubicBezTo>
                      <a:pt x="4630" y="162"/>
                      <a:pt x="4630" y="135"/>
                      <a:pt x="4630" y="108"/>
                    </a:cubicBezTo>
                    <a:lnTo>
                      <a:pt x="4630" y="65"/>
                    </a:lnTo>
                    <a:lnTo>
                      <a:pt x="464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" name="Google Shape;120;p3"/>
            <p:cNvSpPr/>
            <p:nvPr/>
          </p:nvSpPr>
          <p:spPr>
            <a:xfrm>
              <a:off x="251625" y="228682"/>
              <a:ext cx="711427" cy="522584"/>
            </a:xfrm>
            <a:custGeom>
              <a:avLst/>
              <a:gdLst/>
              <a:ahLst/>
              <a:cxnLst/>
              <a:rect l="l" t="t" r="r" b="b"/>
              <a:pathLst>
                <a:path w="5915" h="4345" extrusionOk="0">
                  <a:moveTo>
                    <a:pt x="1619" y="1302"/>
                  </a:moveTo>
                  <a:cubicBezTo>
                    <a:pt x="1904" y="1372"/>
                    <a:pt x="2189" y="1415"/>
                    <a:pt x="2495" y="1452"/>
                  </a:cubicBezTo>
                  <a:cubicBezTo>
                    <a:pt x="2640" y="1474"/>
                    <a:pt x="2796" y="1495"/>
                    <a:pt x="2952" y="1522"/>
                  </a:cubicBezTo>
                  <a:cubicBezTo>
                    <a:pt x="2936" y="1549"/>
                    <a:pt x="2920" y="1576"/>
                    <a:pt x="2915" y="1597"/>
                  </a:cubicBezTo>
                  <a:cubicBezTo>
                    <a:pt x="2855" y="1732"/>
                    <a:pt x="2786" y="1872"/>
                    <a:pt x="2764" y="2033"/>
                  </a:cubicBezTo>
                  <a:cubicBezTo>
                    <a:pt x="2748" y="2087"/>
                    <a:pt x="2748" y="2146"/>
                    <a:pt x="2748" y="2199"/>
                  </a:cubicBezTo>
                  <a:cubicBezTo>
                    <a:pt x="2748" y="2226"/>
                    <a:pt x="2775" y="2259"/>
                    <a:pt x="2796" y="2269"/>
                  </a:cubicBezTo>
                  <a:cubicBezTo>
                    <a:pt x="2807" y="2272"/>
                    <a:pt x="2815" y="2273"/>
                    <a:pt x="2823" y="2273"/>
                  </a:cubicBezTo>
                  <a:cubicBezTo>
                    <a:pt x="2831" y="2273"/>
                    <a:pt x="2839" y="2272"/>
                    <a:pt x="2850" y="2269"/>
                  </a:cubicBezTo>
                  <a:cubicBezTo>
                    <a:pt x="2866" y="2259"/>
                    <a:pt x="2882" y="2242"/>
                    <a:pt x="2888" y="2221"/>
                  </a:cubicBezTo>
                  <a:cubicBezTo>
                    <a:pt x="2893" y="2199"/>
                    <a:pt x="2904" y="2189"/>
                    <a:pt x="2909" y="2167"/>
                  </a:cubicBezTo>
                  <a:cubicBezTo>
                    <a:pt x="2920" y="2140"/>
                    <a:pt x="2931" y="2113"/>
                    <a:pt x="2941" y="2087"/>
                  </a:cubicBezTo>
                  <a:lnTo>
                    <a:pt x="2963" y="2033"/>
                  </a:lnTo>
                  <a:lnTo>
                    <a:pt x="3103" y="1689"/>
                  </a:lnTo>
                  <a:cubicBezTo>
                    <a:pt x="3119" y="1656"/>
                    <a:pt x="3135" y="1624"/>
                    <a:pt x="3157" y="1587"/>
                  </a:cubicBezTo>
                  <a:cubicBezTo>
                    <a:pt x="3162" y="1576"/>
                    <a:pt x="3173" y="1570"/>
                    <a:pt x="3178" y="1554"/>
                  </a:cubicBezTo>
                  <a:lnTo>
                    <a:pt x="3226" y="1560"/>
                  </a:lnTo>
                  <a:lnTo>
                    <a:pt x="3366" y="1581"/>
                  </a:lnTo>
                  <a:lnTo>
                    <a:pt x="3511" y="1603"/>
                  </a:lnTo>
                  <a:cubicBezTo>
                    <a:pt x="4140" y="1689"/>
                    <a:pt x="4769" y="1785"/>
                    <a:pt x="5393" y="1877"/>
                  </a:cubicBezTo>
                  <a:cubicBezTo>
                    <a:pt x="5517" y="1898"/>
                    <a:pt x="5619" y="1909"/>
                    <a:pt x="5705" y="1931"/>
                  </a:cubicBezTo>
                  <a:cubicBezTo>
                    <a:pt x="5705" y="1936"/>
                    <a:pt x="5700" y="1936"/>
                    <a:pt x="5700" y="1947"/>
                  </a:cubicBezTo>
                  <a:lnTo>
                    <a:pt x="5689" y="1952"/>
                  </a:lnTo>
                  <a:cubicBezTo>
                    <a:pt x="5678" y="1974"/>
                    <a:pt x="5662" y="1984"/>
                    <a:pt x="5651" y="2001"/>
                  </a:cubicBezTo>
                  <a:cubicBezTo>
                    <a:pt x="5458" y="2221"/>
                    <a:pt x="5275" y="2447"/>
                    <a:pt x="5108" y="2673"/>
                  </a:cubicBezTo>
                  <a:cubicBezTo>
                    <a:pt x="5103" y="2678"/>
                    <a:pt x="5103" y="2683"/>
                    <a:pt x="5092" y="2689"/>
                  </a:cubicBezTo>
                  <a:cubicBezTo>
                    <a:pt x="5070" y="2716"/>
                    <a:pt x="5065" y="2732"/>
                    <a:pt x="5038" y="2732"/>
                  </a:cubicBezTo>
                  <a:cubicBezTo>
                    <a:pt x="5011" y="2732"/>
                    <a:pt x="4990" y="2759"/>
                    <a:pt x="4979" y="2780"/>
                  </a:cubicBezTo>
                  <a:lnTo>
                    <a:pt x="4936" y="2839"/>
                  </a:lnTo>
                  <a:cubicBezTo>
                    <a:pt x="4920" y="2871"/>
                    <a:pt x="4898" y="2898"/>
                    <a:pt x="4872" y="2931"/>
                  </a:cubicBezTo>
                  <a:cubicBezTo>
                    <a:pt x="4839" y="2974"/>
                    <a:pt x="4796" y="3011"/>
                    <a:pt x="4759" y="3060"/>
                  </a:cubicBezTo>
                  <a:cubicBezTo>
                    <a:pt x="4705" y="3113"/>
                    <a:pt x="4640" y="3135"/>
                    <a:pt x="4554" y="3135"/>
                  </a:cubicBezTo>
                  <a:cubicBezTo>
                    <a:pt x="4436" y="3130"/>
                    <a:pt x="4307" y="3108"/>
                    <a:pt x="4194" y="3087"/>
                  </a:cubicBezTo>
                  <a:cubicBezTo>
                    <a:pt x="4146" y="3081"/>
                    <a:pt x="4092" y="3076"/>
                    <a:pt x="4044" y="3060"/>
                  </a:cubicBezTo>
                  <a:cubicBezTo>
                    <a:pt x="3694" y="3006"/>
                    <a:pt x="3345" y="2958"/>
                    <a:pt x="2995" y="2904"/>
                  </a:cubicBezTo>
                  <a:cubicBezTo>
                    <a:pt x="2807" y="2877"/>
                    <a:pt x="2619" y="2845"/>
                    <a:pt x="2436" y="2818"/>
                  </a:cubicBezTo>
                  <a:lnTo>
                    <a:pt x="2269" y="2791"/>
                  </a:lnTo>
                  <a:cubicBezTo>
                    <a:pt x="2151" y="2769"/>
                    <a:pt x="2033" y="2753"/>
                    <a:pt x="1915" y="2737"/>
                  </a:cubicBezTo>
                  <a:cubicBezTo>
                    <a:pt x="1657" y="2699"/>
                    <a:pt x="1398" y="2656"/>
                    <a:pt x="1140" y="2619"/>
                  </a:cubicBezTo>
                  <a:cubicBezTo>
                    <a:pt x="947" y="2592"/>
                    <a:pt x="753" y="2565"/>
                    <a:pt x="565" y="2538"/>
                  </a:cubicBezTo>
                  <a:lnTo>
                    <a:pt x="264" y="2495"/>
                  </a:lnTo>
                  <a:cubicBezTo>
                    <a:pt x="243" y="2495"/>
                    <a:pt x="216" y="2490"/>
                    <a:pt x="194" y="2484"/>
                  </a:cubicBezTo>
                  <a:cubicBezTo>
                    <a:pt x="630" y="2140"/>
                    <a:pt x="1130" y="1732"/>
                    <a:pt x="1619" y="1302"/>
                  </a:cubicBezTo>
                  <a:close/>
                  <a:moveTo>
                    <a:pt x="1565" y="2915"/>
                  </a:moveTo>
                  <a:cubicBezTo>
                    <a:pt x="2350" y="3049"/>
                    <a:pt x="3205" y="3183"/>
                    <a:pt x="4167" y="3318"/>
                  </a:cubicBezTo>
                  <a:cubicBezTo>
                    <a:pt x="4173" y="3318"/>
                    <a:pt x="4173" y="3318"/>
                    <a:pt x="4178" y="3323"/>
                  </a:cubicBezTo>
                  <a:cubicBezTo>
                    <a:pt x="4178" y="3388"/>
                    <a:pt x="4173" y="3452"/>
                    <a:pt x="4167" y="3517"/>
                  </a:cubicBezTo>
                  <a:cubicBezTo>
                    <a:pt x="4162" y="3587"/>
                    <a:pt x="4146" y="3651"/>
                    <a:pt x="4146" y="3721"/>
                  </a:cubicBezTo>
                  <a:lnTo>
                    <a:pt x="4060" y="3764"/>
                  </a:lnTo>
                  <a:lnTo>
                    <a:pt x="4060" y="3710"/>
                  </a:lnTo>
                  <a:lnTo>
                    <a:pt x="4060" y="3673"/>
                  </a:lnTo>
                  <a:lnTo>
                    <a:pt x="4060" y="3624"/>
                  </a:lnTo>
                  <a:lnTo>
                    <a:pt x="4060" y="3544"/>
                  </a:lnTo>
                  <a:cubicBezTo>
                    <a:pt x="4087" y="3533"/>
                    <a:pt x="4087" y="3506"/>
                    <a:pt x="4081" y="3468"/>
                  </a:cubicBezTo>
                  <a:lnTo>
                    <a:pt x="4065" y="3371"/>
                  </a:lnTo>
                  <a:lnTo>
                    <a:pt x="4017" y="3409"/>
                  </a:lnTo>
                  <a:lnTo>
                    <a:pt x="4011" y="3415"/>
                  </a:lnTo>
                  <a:cubicBezTo>
                    <a:pt x="4006" y="3425"/>
                    <a:pt x="3990" y="3431"/>
                    <a:pt x="3990" y="3441"/>
                  </a:cubicBezTo>
                  <a:cubicBezTo>
                    <a:pt x="3979" y="3522"/>
                    <a:pt x="3963" y="3613"/>
                    <a:pt x="3958" y="3694"/>
                  </a:cubicBezTo>
                  <a:cubicBezTo>
                    <a:pt x="3958" y="3710"/>
                    <a:pt x="3952" y="3726"/>
                    <a:pt x="3952" y="3748"/>
                  </a:cubicBezTo>
                  <a:cubicBezTo>
                    <a:pt x="3947" y="3780"/>
                    <a:pt x="3947" y="3807"/>
                    <a:pt x="3936" y="3839"/>
                  </a:cubicBezTo>
                  <a:cubicBezTo>
                    <a:pt x="3936" y="3855"/>
                    <a:pt x="3931" y="3866"/>
                    <a:pt x="3909" y="3866"/>
                  </a:cubicBezTo>
                  <a:cubicBezTo>
                    <a:pt x="3904" y="3845"/>
                    <a:pt x="3904" y="3818"/>
                    <a:pt x="3904" y="3791"/>
                  </a:cubicBezTo>
                  <a:lnTo>
                    <a:pt x="3904" y="3716"/>
                  </a:lnTo>
                  <a:cubicBezTo>
                    <a:pt x="3904" y="3705"/>
                    <a:pt x="3898" y="3683"/>
                    <a:pt x="3898" y="3673"/>
                  </a:cubicBezTo>
                  <a:cubicBezTo>
                    <a:pt x="3893" y="3624"/>
                    <a:pt x="3893" y="3576"/>
                    <a:pt x="3872" y="3511"/>
                  </a:cubicBezTo>
                  <a:lnTo>
                    <a:pt x="3829" y="3404"/>
                  </a:lnTo>
                  <a:lnTo>
                    <a:pt x="3802" y="3517"/>
                  </a:lnTo>
                  <a:cubicBezTo>
                    <a:pt x="3775" y="3624"/>
                    <a:pt x="3769" y="3726"/>
                    <a:pt x="3769" y="3828"/>
                  </a:cubicBezTo>
                  <a:cubicBezTo>
                    <a:pt x="3769" y="3861"/>
                    <a:pt x="3769" y="3893"/>
                    <a:pt x="3764" y="3925"/>
                  </a:cubicBezTo>
                  <a:lnTo>
                    <a:pt x="3759" y="3925"/>
                  </a:lnTo>
                  <a:cubicBezTo>
                    <a:pt x="3743" y="3936"/>
                    <a:pt x="3721" y="3941"/>
                    <a:pt x="3710" y="3947"/>
                  </a:cubicBezTo>
                  <a:cubicBezTo>
                    <a:pt x="3705" y="3952"/>
                    <a:pt x="3689" y="3952"/>
                    <a:pt x="3678" y="3952"/>
                  </a:cubicBezTo>
                  <a:cubicBezTo>
                    <a:pt x="3667" y="3914"/>
                    <a:pt x="3678" y="3871"/>
                    <a:pt x="3678" y="3834"/>
                  </a:cubicBezTo>
                  <a:cubicBezTo>
                    <a:pt x="3683" y="3785"/>
                    <a:pt x="3683" y="3737"/>
                    <a:pt x="3678" y="3683"/>
                  </a:cubicBezTo>
                  <a:lnTo>
                    <a:pt x="3662" y="3592"/>
                  </a:lnTo>
                  <a:lnTo>
                    <a:pt x="3608" y="3673"/>
                  </a:lnTo>
                  <a:cubicBezTo>
                    <a:pt x="3560" y="3737"/>
                    <a:pt x="3554" y="3812"/>
                    <a:pt x="3544" y="3882"/>
                  </a:cubicBezTo>
                  <a:cubicBezTo>
                    <a:pt x="3533" y="3920"/>
                    <a:pt x="3527" y="3963"/>
                    <a:pt x="3517" y="3995"/>
                  </a:cubicBezTo>
                  <a:cubicBezTo>
                    <a:pt x="3415" y="4033"/>
                    <a:pt x="3307" y="4054"/>
                    <a:pt x="3200" y="4070"/>
                  </a:cubicBezTo>
                  <a:lnTo>
                    <a:pt x="3146" y="4076"/>
                  </a:lnTo>
                  <a:cubicBezTo>
                    <a:pt x="3010" y="4096"/>
                    <a:pt x="2876" y="4109"/>
                    <a:pt x="2743" y="4109"/>
                  </a:cubicBezTo>
                  <a:cubicBezTo>
                    <a:pt x="2634" y="4109"/>
                    <a:pt x="2527" y="4101"/>
                    <a:pt x="2420" y="4081"/>
                  </a:cubicBezTo>
                  <a:cubicBezTo>
                    <a:pt x="2103" y="4027"/>
                    <a:pt x="1829" y="3909"/>
                    <a:pt x="1581" y="3710"/>
                  </a:cubicBezTo>
                  <a:cubicBezTo>
                    <a:pt x="1565" y="3699"/>
                    <a:pt x="1554" y="3683"/>
                    <a:pt x="1538" y="3678"/>
                  </a:cubicBezTo>
                  <a:lnTo>
                    <a:pt x="1511" y="3646"/>
                  </a:lnTo>
                  <a:cubicBezTo>
                    <a:pt x="1452" y="3576"/>
                    <a:pt x="1452" y="3576"/>
                    <a:pt x="1463" y="3479"/>
                  </a:cubicBezTo>
                  <a:lnTo>
                    <a:pt x="1463" y="3458"/>
                  </a:lnTo>
                  <a:cubicBezTo>
                    <a:pt x="1485" y="3345"/>
                    <a:pt x="1501" y="3226"/>
                    <a:pt x="1506" y="3119"/>
                  </a:cubicBezTo>
                  <a:cubicBezTo>
                    <a:pt x="1511" y="3065"/>
                    <a:pt x="1517" y="3011"/>
                    <a:pt x="1528" y="2968"/>
                  </a:cubicBezTo>
                  <a:cubicBezTo>
                    <a:pt x="1528" y="2947"/>
                    <a:pt x="1533" y="2931"/>
                    <a:pt x="1533" y="2915"/>
                  </a:cubicBezTo>
                  <a:close/>
                  <a:moveTo>
                    <a:pt x="5017" y="1"/>
                  </a:moveTo>
                  <a:lnTo>
                    <a:pt x="4979" y="11"/>
                  </a:lnTo>
                  <a:cubicBezTo>
                    <a:pt x="4904" y="22"/>
                    <a:pt x="4850" y="65"/>
                    <a:pt x="4812" y="103"/>
                  </a:cubicBezTo>
                  <a:lnTo>
                    <a:pt x="4796" y="108"/>
                  </a:lnTo>
                  <a:cubicBezTo>
                    <a:pt x="4689" y="199"/>
                    <a:pt x="4587" y="291"/>
                    <a:pt x="4479" y="388"/>
                  </a:cubicBezTo>
                  <a:cubicBezTo>
                    <a:pt x="4329" y="522"/>
                    <a:pt x="4167" y="630"/>
                    <a:pt x="3984" y="699"/>
                  </a:cubicBezTo>
                  <a:cubicBezTo>
                    <a:pt x="3845" y="764"/>
                    <a:pt x="3716" y="823"/>
                    <a:pt x="3592" y="888"/>
                  </a:cubicBezTo>
                  <a:cubicBezTo>
                    <a:pt x="3398" y="995"/>
                    <a:pt x="3253" y="1119"/>
                    <a:pt x="3130" y="1264"/>
                  </a:cubicBezTo>
                  <a:cubicBezTo>
                    <a:pt x="3119" y="1280"/>
                    <a:pt x="3108" y="1291"/>
                    <a:pt x="3097" y="1307"/>
                  </a:cubicBezTo>
                  <a:lnTo>
                    <a:pt x="3092" y="1312"/>
                  </a:lnTo>
                  <a:lnTo>
                    <a:pt x="1549" y="1092"/>
                  </a:lnTo>
                  <a:lnTo>
                    <a:pt x="1538" y="1103"/>
                  </a:lnTo>
                  <a:cubicBezTo>
                    <a:pt x="1517" y="1119"/>
                    <a:pt x="1506" y="1140"/>
                    <a:pt x="1490" y="1151"/>
                  </a:cubicBezTo>
                  <a:cubicBezTo>
                    <a:pt x="1458" y="1178"/>
                    <a:pt x="1431" y="1205"/>
                    <a:pt x="1404" y="1226"/>
                  </a:cubicBezTo>
                  <a:cubicBezTo>
                    <a:pt x="1081" y="1468"/>
                    <a:pt x="791" y="1721"/>
                    <a:pt x="447" y="2038"/>
                  </a:cubicBezTo>
                  <a:cubicBezTo>
                    <a:pt x="355" y="2124"/>
                    <a:pt x="269" y="2216"/>
                    <a:pt x="189" y="2302"/>
                  </a:cubicBezTo>
                  <a:cubicBezTo>
                    <a:pt x="162" y="2328"/>
                    <a:pt x="135" y="2355"/>
                    <a:pt x="114" y="2382"/>
                  </a:cubicBezTo>
                  <a:cubicBezTo>
                    <a:pt x="60" y="2436"/>
                    <a:pt x="28" y="2490"/>
                    <a:pt x="6" y="2544"/>
                  </a:cubicBezTo>
                  <a:lnTo>
                    <a:pt x="1" y="2554"/>
                  </a:lnTo>
                  <a:lnTo>
                    <a:pt x="11" y="2570"/>
                  </a:lnTo>
                  <a:cubicBezTo>
                    <a:pt x="33" y="2630"/>
                    <a:pt x="76" y="2635"/>
                    <a:pt x="114" y="2646"/>
                  </a:cubicBezTo>
                  <a:cubicBezTo>
                    <a:pt x="119" y="2646"/>
                    <a:pt x="130" y="2646"/>
                    <a:pt x="135" y="2651"/>
                  </a:cubicBezTo>
                  <a:cubicBezTo>
                    <a:pt x="511" y="2737"/>
                    <a:pt x="888" y="2807"/>
                    <a:pt x="1312" y="2871"/>
                  </a:cubicBezTo>
                  <a:cubicBezTo>
                    <a:pt x="1323" y="2871"/>
                    <a:pt x="1339" y="2877"/>
                    <a:pt x="1355" y="2888"/>
                  </a:cubicBezTo>
                  <a:lnTo>
                    <a:pt x="1366" y="2888"/>
                  </a:lnTo>
                  <a:lnTo>
                    <a:pt x="1366" y="2904"/>
                  </a:lnTo>
                  <a:lnTo>
                    <a:pt x="1366" y="3081"/>
                  </a:lnTo>
                  <a:cubicBezTo>
                    <a:pt x="1366" y="3242"/>
                    <a:pt x="1355" y="3404"/>
                    <a:pt x="1350" y="3565"/>
                  </a:cubicBezTo>
                  <a:cubicBezTo>
                    <a:pt x="1345" y="3683"/>
                    <a:pt x="1382" y="3785"/>
                    <a:pt x="1463" y="3866"/>
                  </a:cubicBezTo>
                  <a:cubicBezTo>
                    <a:pt x="1565" y="3974"/>
                    <a:pt x="1694" y="4070"/>
                    <a:pt x="1829" y="4135"/>
                  </a:cubicBezTo>
                  <a:cubicBezTo>
                    <a:pt x="2044" y="4242"/>
                    <a:pt x="2280" y="4312"/>
                    <a:pt x="2549" y="4328"/>
                  </a:cubicBezTo>
                  <a:cubicBezTo>
                    <a:pt x="2657" y="4345"/>
                    <a:pt x="2753" y="4345"/>
                    <a:pt x="2855" y="4345"/>
                  </a:cubicBezTo>
                  <a:cubicBezTo>
                    <a:pt x="3092" y="4345"/>
                    <a:pt x="3312" y="4318"/>
                    <a:pt x="3517" y="4259"/>
                  </a:cubicBezTo>
                  <a:cubicBezTo>
                    <a:pt x="3775" y="4183"/>
                    <a:pt x="3974" y="4097"/>
                    <a:pt x="4140" y="3979"/>
                  </a:cubicBezTo>
                  <a:cubicBezTo>
                    <a:pt x="4221" y="3925"/>
                    <a:pt x="4296" y="3861"/>
                    <a:pt x="4323" y="3748"/>
                  </a:cubicBezTo>
                  <a:cubicBezTo>
                    <a:pt x="4329" y="3710"/>
                    <a:pt x="4339" y="3678"/>
                    <a:pt x="4350" y="3646"/>
                  </a:cubicBezTo>
                  <a:cubicBezTo>
                    <a:pt x="4361" y="3613"/>
                    <a:pt x="4366" y="3570"/>
                    <a:pt x="4377" y="3538"/>
                  </a:cubicBezTo>
                  <a:cubicBezTo>
                    <a:pt x="4388" y="3490"/>
                    <a:pt x="4393" y="3441"/>
                    <a:pt x="4404" y="3388"/>
                  </a:cubicBezTo>
                  <a:cubicBezTo>
                    <a:pt x="4404" y="3377"/>
                    <a:pt x="4409" y="3361"/>
                    <a:pt x="4409" y="3350"/>
                  </a:cubicBezTo>
                  <a:lnTo>
                    <a:pt x="4474" y="3350"/>
                  </a:lnTo>
                  <a:cubicBezTo>
                    <a:pt x="4538" y="3350"/>
                    <a:pt x="4603" y="3355"/>
                    <a:pt x="4662" y="3355"/>
                  </a:cubicBezTo>
                  <a:cubicBezTo>
                    <a:pt x="4669" y="3356"/>
                    <a:pt x="4675" y="3356"/>
                    <a:pt x="4682" y="3356"/>
                  </a:cubicBezTo>
                  <a:cubicBezTo>
                    <a:pt x="4754" y="3356"/>
                    <a:pt x="4817" y="3329"/>
                    <a:pt x="4872" y="3275"/>
                  </a:cubicBezTo>
                  <a:lnTo>
                    <a:pt x="4952" y="3189"/>
                  </a:lnTo>
                  <a:cubicBezTo>
                    <a:pt x="5033" y="3103"/>
                    <a:pt x="5114" y="3011"/>
                    <a:pt x="5189" y="2925"/>
                  </a:cubicBezTo>
                  <a:cubicBezTo>
                    <a:pt x="5264" y="2845"/>
                    <a:pt x="5350" y="2742"/>
                    <a:pt x="5425" y="2651"/>
                  </a:cubicBezTo>
                  <a:cubicBezTo>
                    <a:pt x="5560" y="2484"/>
                    <a:pt x="5683" y="2323"/>
                    <a:pt x="5807" y="2167"/>
                  </a:cubicBezTo>
                  <a:cubicBezTo>
                    <a:pt x="5845" y="2113"/>
                    <a:pt x="5872" y="2060"/>
                    <a:pt x="5893" y="2006"/>
                  </a:cubicBezTo>
                  <a:cubicBezTo>
                    <a:pt x="5915" y="1936"/>
                    <a:pt x="5909" y="1877"/>
                    <a:pt x="5882" y="1823"/>
                  </a:cubicBezTo>
                  <a:cubicBezTo>
                    <a:pt x="5845" y="1769"/>
                    <a:pt x="5791" y="1737"/>
                    <a:pt x="5726" y="1721"/>
                  </a:cubicBezTo>
                  <a:lnTo>
                    <a:pt x="5667" y="1710"/>
                  </a:lnTo>
                  <a:cubicBezTo>
                    <a:pt x="5415" y="1667"/>
                    <a:pt x="5162" y="1624"/>
                    <a:pt x="4904" y="1587"/>
                  </a:cubicBezTo>
                  <a:cubicBezTo>
                    <a:pt x="4592" y="1544"/>
                    <a:pt x="4275" y="1495"/>
                    <a:pt x="3952" y="1447"/>
                  </a:cubicBezTo>
                  <a:cubicBezTo>
                    <a:pt x="3759" y="1420"/>
                    <a:pt x="3571" y="1393"/>
                    <a:pt x="3372" y="1366"/>
                  </a:cubicBezTo>
                  <a:cubicBezTo>
                    <a:pt x="3361" y="1366"/>
                    <a:pt x="3345" y="1361"/>
                    <a:pt x="3334" y="1355"/>
                  </a:cubicBezTo>
                  <a:cubicBezTo>
                    <a:pt x="3339" y="1334"/>
                    <a:pt x="3361" y="1318"/>
                    <a:pt x="3372" y="1302"/>
                  </a:cubicBezTo>
                  <a:lnTo>
                    <a:pt x="3388" y="1285"/>
                  </a:lnTo>
                  <a:cubicBezTo>
                    <a:pt x="3501" y="1167"/>
                    <a:pt x="3651" y="1065"/>
                    <a:pt x="3812" y="979"/>
                  </a:cubicBezTo>
                  <a:lnTo>
                    <a:pt x="4296" y="737"/>
                  </a:lnTo>
                  <a:lnTo>
                    <a:pt x="4495" y="635"/>
                  </a:lnTo>
                  <a:cubicBezTo>
                    <a:pt x="4647" y="675"/>
                    <a:pt x="4807" y="697"/>
                    <a:pt x="4976" y="697"/>
                  </a:cubicBezTo>
                  <a:cubicBezTo>
                    <a:pt x="5035" y="697"/>
                    <a:pt x="5095" y="694"/>
                    <a:pt x="5157" y="689"/>
                  </a:cubicBezTo>
                  <a:cubicBezTo>
                    <a:pt x="5189" y="689"/>
                    <a:pt x="5221" y="683"/>
                    <a:pt x="5253" y="667"/>
                  </a:cubicBezTo>
                  <a:cubicBezTo>
                    <a:pt x="5269" y="662"/>
                    <a:pt x="5280" y="656"/>
                    <a:pt x="5296" y="640"/>
                  </a:cubicBezTo>
                  <a:cubicBezTo>
                    <a:pt x="5302" y="635"/>
                    <a:pt x="5307" y="635"/>
                    <a:pt x="5318" y="630"/>
                  </a:cubicBezTo>
                  <a:lnTo>
                    <a:pt x="5382" y="581"/>
                  </a:lnTo>
                  <a:lnTo>
                    <a:pt x="5302" y="565"/>
                  </a:lnTo>
                  <a:lnTo>
                    <a:pt x="5140" y="549"/>
                  </a:lnTo>
                  <a:cubicBezTo>
                    <a:pt x="5060" y="538"/>
                    <a:pt x="4984" y="533"/>
                    <a:pt x="4904" y="522"/>
                  </a:cubicBezTo>
                  <a:cubicBezTo>
                    <a:pt x="4947" y="501"/>
                    <a:pt x="4984" y="479"/>
                    <a:pt x="5017" y="468"/>
                  </a:cubicBezTo>
                  <a:cubicBezTo>
                    <a:pt x="5060" y="447"/>
                    <a:pt x="5108" y="425"/>
                    <a:pt x="5151" y="415"/>
                  </a:cubicBezTo>
                  <a:lnTo>
                    <a:pt x="5205" y="393"/>
                  </a:lnTo>
                  <a:cubicBezTo>
                    <a:pt x="5323" y="345"/>
                    <a:pt x="5329" y="345"/>
                    <a:pt x="5393" y="269"/>
                  </a:cubicBezTo>
                  <a:lnTo>
                    <a:pt x="5436" y="232"/>
                  </a:lnTo>
                  <a:lnTo>
                    <a:pt x="5382" y="216"/>
                  </a:lnTo>
                  <a:cubicBezTo>
                    <a:pt x="5377" y="216"/>
                    <a:pt x="5366" y="216"/>
                    <a:pt x="5366" y="210"/>
                  </a:cubicBezTo>
                  <a:cubicBezTo>
                    <a:pt x="5355" y="205"/>
                    <a:pt x="5334" y="205"/>
                    <a:pt x="5323" y="205"/>
                  </a:cubicBezTo>
                  <a:lnTo>
                    <a:pt x="5312" y="205"/>
                  </a:lnTo>
                  <a:cubicBezTo>
                    <a:pt x="5259" y="210"/>
                    <a:pt x="5200" y="216"/>
                    <a:pt x="5146" y="232"/>
                  </a:cubicBezTo>
                  <a:cubicBezTo>
                    <a:pt x="5092" y="242"/>
                    <a:pt x="5033" y="259"/>
                    <a:pt x="4979" y="280"/>
                  </a:cubicBezTo>
                  <a:cubicBezTo>
                    <a:pt x="4936" y="291"/>
                    <a:pt x="4898" y="296"/>
                    <a:pt x="4855" y="312"/>
                  </a:cubicBezTo>
                  <a:lnTo>
                    <a:pt x="4845" y="312"/>
                  </a:lnTo>
                  <a:cubicBezTo>
                    <a:pt x="4855" y="296"/>
                    <a:pt x="4866" y="286"/>
                    <a:pt x="4877" y="269"/>
                  </a:cubicBezTo>
                  <a:cubicBezTo>
                    <a:pt x="4893" y="259"/>
                    <a:pt x="4904" y="237"/>
                    <a:pt x="4920" y="226"/>
                  </a:cubicBezTo>
                  <a:cubicBezTo>
                    <a:pt x="4925" y="216"/>
                    <a:pt x="4931" y="205"/>
                    <a:pt x="4947" y="199"/>
                  </a:cubicBezTo>
                  <a:cubicBezTo>
                    <a:pt x="4979" y="156"/>
                    <a:pt x="5017" y="119"/>
                    <a:pt x="5017" y="44"/>
                  </a:cubicBezTo>
                  <a:lnTo>
                    <a:pt x="5017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161643" y="129123"/>
              <a:ext cx="175566" cy="219455"/>
            </a:xfrm>
            <a:custGeom>
              <a:avLst/>
              <a:gdLst/>
              <a:ahLst/>
              <a:cxnLst/>
              <a:rect l="l" t="t" r="r" b="b"/>
              <a:pathLst>
                <a:path w="1173" h="1452" extrusionOk="0">
                  <a:moveTo>
                    <a:pt x="587" y="1"/>
                  </a:moveTo>
                  <a:cubicBezTo>
                    <a:pt x="567" y="1"/>
                    <a:pt x="547" y="2"/>
                    <a:pt x="528" y="5"/>
                  </a:cubicBezTo>
                  <a:cubicBezTo>
                    <a:pt x="366" y="26"/>
                    <a:pt x="232" y="107"/>
                    <a:pt x="114" y="182"/>
                  </a:cubicBezTo>
                  <a:cubicBezTo>
                    <a:pt x="81" y="204"/>
                    <a:pt x="65" y="247"/>
                    <a:pt x="87" y="285"/>
                  </a:cubicBezTo>
                  <a:cubicBezTo>
                    <a:pt x="102" y="307"/>
                    <a:pt x="127" y="319"/>
                    <a:pt x="153" y="319"/>
                  </a:cubicBezTo>
                  <a:cubicBezTo>
                    <a:pt x="165" y="319"/>
                    <a:pt x="177" y="316"/>
                    <a:pt x="189" y="311"/>
                  </a:cubicBezTo>
                  <a:cubicBezTo>
                    <a:pt x="297" y="242"/>
                    <a:pt x="420" y="166"/>
                    <a:pt x="549" y="156"/>
                  </a:cubicBezTo>
                  <a:cubicBezTo>
                    <a:pt x="564" y="153"/>
                    <a:pt x="579" y="152"/>
                    <a:pt x="594" y="152"/>
                  </a:cubicBezTo>
                  <a:cubicBezTo>
                    <a:pt x="692" y="152"/>
                    <a:pt x="798" y="196"/>
                    <a:pt x="840" y="285"/>
                  </a:cubicBezTo>
                  <a:cubicBezTo>
                    <a:pt x="888" y="381"/>
                    <a:pt x="823" y="516"/>
                    <a:pt x="732" y="586"/>
                  </a:cubicBezTo>
                  <a:cubicBezTo>
                    <a:pt x="705" y="580"/>
                    <a:pt x="678" y="580"/>
                    <a:pt x="646" y="580"/>
                  </a:cubicBezTo>
                  <a:cubicBezTo>
                    <a:pt x="624" y="579"/>
                    <a:pt x="601" y="578"/>
                    <a:pt x="579" y="578"/>
                  </a:cubicBezTo>
                  <a:cubicBezTo>
                    <a:pt x="454" y="578"/>
                    <a:pt x="335" y="603"/>
                    <a:pt x="216" y="639"/>
                  </a:cubicBezTo>
                  <a:cubicBezTo>
                    <a:pt x="178" y="650"/>
                    <a:pt x="162" y="677"/>
                    <a:pt x="168" y="715"/>
                  </a:cubicBezTo>
                  <a:cubicBezTo>
                    <a:pt x="168" y="747"/>
                    <a:pt x="194" y="774"/>
                    <a:pt x="227" y="779"/>
                  </a:cubicBezTo>
                  <a:cubicBezTo>
                    <a:pt x="289" y="791"/>
                    <a:pt x="365" y="802"/>
                    <a:pt x="447" y="802"/>
                  </a:cubicBezTo>
                  <a:cubicBezTo>
                    <a:pt x="550" y="802"/>
                    <a:pt x="662" y="785"/>
                    <a:pt x="764" y="731"/>
                  </a:cubicBezTo>
                  <a:cubicBezTo>
                    <a:pt x="840" y="747"/>
                    <a:pt x="915" y="779"/>
                    <a:pt x="947" y="849"/>
                  </a:cubicBezTo>
                  <a:cubicBezTo>
                    <a:pt x="1006" y="946"/>
                    <a:pt x="942" y="1096"/>
                    <a:pt x="850" y="1161"/>
                  </a:cubicBezTo>
                  <a:cubicBezTo>
                    <a:pt x="743" y="1242"/>
                    <a:pt x="603" y="1279"/>
                    <a:pt x="447" y="1295"/>
                  </a:cubicBezTo>
                  <a:cubicBezTo>
                    <a:pt x="396" y="1304"/>
                    <a:pt x="351" y="1308"/>
                    <a:pt x="312" y="1308"/>
                  </a:cubicBezTo>
                  <a:cubicBezTo>
                    <a:pt x="224" y="1308"/>
                    <a:pt x="167" y="1286"/>
                    <a:pt x="141" y="1242"/>
                  </a:cubicBezTo>
                  <a:cubicBezTo>
                    <a:pt x="128" y="1222"/>
                    <a:pt x="105" y="1213"/>
                    <a:pt x="82" y="1213"/>
                  </a:cubicBezTo>
                  <a:cubicBezTo>
                    <a:pt x="67" y="1213"/>
                    <a:pt x="51" y="1217"/>
                    <a:pt x="38" y="1225"/>
                  </a:cubicBezTo>
                  <a:cubicBezTo>
                    <a:pt x="6" y="1242"/>
                    <a:pt x="1" y="1290"/>
                    <a:pt x="17" y="1322"/>
                  </a:cubicBezTo>
                  <a:cubicBezTo>
                    <a:pt x="87" y="1424"/>
                    <a:pt x="205" y="1451"/>
                    <a:pt x="313" y="1451"/>
                  </a:cubicBezTo>
                  <a:cubicBezTo>
                    <a:pt x="366" y="1451"/>
                    <a:pt x="420" y="1446"/>
                    <a:pt x="469" y="1440"/>
                  </a:cubicBezTo>
                  <a:cubicBezTo>
                    <a:pt x="630" y="1414"/>
                    <a:pt x="807" y="1376"/>
                    <a:pt x="942" y="1279"/>
                  </a:cubicBezTo>
                  <a:cubicBezTo>
                    <a:pt x="1081" y="1161"/>
                    <a:pt x="1173" y="946"/>
                    <a:pt x="1076" y="774"/>
                  </a:cubicBezTo>
                  <a:cubicBezTo>
                    <a:pt x="1028" y="704"/>
                    <a:pt x="969" y="650"/>
                    <a:pt x="893" y="618"/>
                  </a:cubicBezTo>
                  <a:cubicBezTo>
                    <a:pt x="985" y="510"/>
                    <a:pt x="1033" y="349"/>
                    <a:pt x="969" y="215"/>
                  </a:cubicBezTo>
                  <a:cubicBezTo>
                    <a:pt x="898" y="69"/>
                    <a:pt x="732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76121" y="751264"/>
              <a:ext cx="175565" cy="219457"/>
            </a:xfrm>
            <a:custGeom>
              <a:avLst/>
              <a:gdLst/>
              <a:ahLst/>
              <a:cxnLst/>
              <a:rect l="l" t="t" r="r" b="b"/>
              <a:pathLst>
                <a:path w="1458" h="1802" extrusionOk="0">
                  <a:moveTo>
                    <a:pt x="1027" y="1154"/>
                  </a:moveTo>
                  <a:cubicBezTo>
                    <a:pt x="1101" y="1154"/>
                    <a:pt x="1185" y="1185"/>
                    <a:pt x="1237" y="1237"/>
                  </a:cubicBezTo>
                  <a:cubicBezTo>
                    <a:pt x="1264" y="1264"/>
                    <a:pt x="1296" y="1312"/>
                    <a:pt x="1291" y="1382"/>
                  </a:cubicBezTo>
                  <a:cubicBezTo>
                    <a:pt x="1291" y="1468"/>
                    <a:pt x="1215" y="1527"/>
                    <a:pt x="1172" y="1559"/>
                  </a:cubicBezTo>
                  <a:cubicBezTo>
                    <a:pt x="1074" y="1630"/>
                    <a:pt x="951" y="1666"/>
                    <a:pt x="820" y="1666"/>
                  </a:cubicBezTo>
                  <a:cubicBezTo>
                    <a:pt x="772" y="1666"/>
                    <a:pt x="722" y="1661"/>
                    <a:pt x="672" y="1651"/>
                  </a:cubicBezTo>
                  <a:cubicBezTo>
                    <a:pt x="597" y="1635"/>
                    <a:pt x="532" y="1608"/>
                    <a:pt x="473" y="1570"/>
                  </a:cubicBezTo>
                  <a:cubicBezTo>
                    <a:pt x="479" y="1527"/>
                    <a:pt x="516" y="1468"/>
                    <a:pt x="565" y="1425"/>
                  </a:cubicBezTo>
                  <a:cubicBezTo>
                    <a:pt x="705" y="1291"/>
                    <a:pt x="839" y="1178"/>
                    <a:pt x="995" y="1156"/>
                  </a:cubicBezTo>
                  <a:cubicBezTo>
                    <a:pt x="1005" y="1155"/>
                    <a:pt x="1016" y="1154"/>
                    <a:pt x="1027" y="1154"/>
                  </a:cubicBezTo>
                  <a:close/>
                  <a:moveTo>
                    <a:pt x="896" y="0"/>
                  </a:moveTo>
                  <a:cubicBezTo>
                    <a:pt x="454" y="0"/>
                    <a:pt x="118" y="393"/>
                    <a:pt x="49" y="780"/>
                  </a:cubicBezTo>
                  <a:cubicBezTo>
                    <a:pt x="0" y="1016"/>
                    <a:pt x="32" y="1248"/>
                    <a:pt x="140" y="1425"/>
                  </a:cubicBezTo>
                  <a:cubicBezTo>
                    <a:pt x="194" y="1511"/>
                    <a:pt x="269" y="1592"/>
                    <a:pt x="355" y="1656"/>
                  </a:cubicBezTo>
                  <a:cubicBezTo>
                    <a:pt x="355" y="1662"/>
                    <a:pt x="360" y="1662"/>
                    <a:pt x="360" y="1667"/>
                  </a:cubicBezTo>
                  <a:cubicBezTo>
                    <a:pt x="377" y="1694"/>
                    <a:pt x="403" y="1705"/>
                    <a:pt x="430" y="1705"/>
                  </a:cubicBezTo>
                  <a:cubicBezTo>
                    <a:pt x="495" y="1737"/>
                    <a:pt x="570" y="1764"/>
                    <a:pt x="645" y="1785"/>
                  </a:cubicBezTo>
                  <a:cubicBezTo>
                    <a:pt x="705" y="1796"/>
                    <a:pt x="764" y="1801"/>
                    <a:pt x="828" y="1801"/>
                  </a:cubicBezTo>
                  <a:cubicBezTo>
                    <a:pt x="979" y="1801"/>
                    <a:pt x="1135" y="1753"/>
                    <a:pt x="1258" y="1667"/>
                  </a:cubicBezTo>
                  <a:cubicBezTo>
                    <a:pt x="1339" y="1613"/>
                    <a:pt x="1430" y="1522"/>
                    <a:pt x="1446" y="1387"/>
                  </a:cubicBezTo>
                  <a:cubicBezTo>
                    <a:pt x="1457" y="1291"/>
                    <a:pt x="1425" y="1199"/>
                    <a:pt x="1344" y="1129"/>
                  </a:cubicBezTo>
                  <a:cubicBezTo>
                    <a:pt x="1262" y="1057"/>
                    <a:pt x="1137" y="1015"/>
                    <a:pt x="1022" y="1015"/>
                  </a:cubicBezTo>
                  <a:cubicBezTo>
                    <a:pt x="1009" y="1015"/>
                    <a:pt x="997" y="1015"/>
                    <a:pt x="984" y="1016"/>
                  </a:cubicBezTo>
                  <a:cubicBezTo>
                    <a:pt x="769" y="1043"/>
                    <a:pt x="597" y="1205"/>
                    <a:pt x="473" y="1318"/>
                  </a:cubicBezTo>
                  <a:cubicBezTo>
                    <a:pt x="409" y="1382"/>
                    <a:pt x="371" y="1425"/>
                    <a:pt x="350" y="1473"/>
                  </a:cubicBezTo>
                  <a:cubicBezTo>
                    <a:pt x="317" y="1441"/>
                    <a:pt x="285" y="1398"/>
                    <a:pt x="264" y="1361"/>
                  </a:cubicBezTo>
                  <a:cubicBezTo>
                    <a:pt x="172" y="1210"/>
                    <a:pt x="151" y="1016"/>
                    <a:pt x="188" y="807"/>
                  </a:cubicBezTo>
                  <a:cubicBezTo>
                    <a:pt x="247" y="481"/>
                    <a:pt x="539" y="140"/>
                    <a:pt x="900" y="140"/>
                  </a:cubicBezTo>
                  <a:cubicBezTo>
                    <a:pt x="903" y="140"/>
                    <a:pt x="906" y="140"/>
                    <a:pt x="909" y="140"/>
                  </a:cubicBezTo>
                  <a:cubicBezTo>
                    <a:pt x="941" y="140"/>
                    <a:pt x="979" y="113"/>
                    <a:pt x="979" y="76"/>
                  </a:cubicBezTo>
                  <a:cubicBezTo>
                    <a:pt x="979" y="38"/>
                    <a:pt x="952" y="0"/>
                    <a:pt x="914" y="0"/>
                  </a:cubicBezTo>
                  <a:cubicBezTo>
                    <a:pt x="908" y="0"/>
                    <a:pt x="902" y="0"/>
                    <a:pt x="8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603085" y="308488"/>
              <a:ext cx="151931" cy="219457"/>
            </a:xfrm>
            <a:custGeom>
              <a:avLst/>
              <a:gdLst/>
              <a:ahLst/>
              <a:cxnLst/>
              <a:rect l="l" t="t" r="r" b="b"/>
              <a:pathLst>
                <a:path w="1286" h="1803" extrusionOk="0">
                  <a:moveTo>
                    <a:pt x="653" y="1"/>
                  </a:moveTo>
                  <a:cubicBezTo>
                    <a:pt x="625" y="1"/>
                    <a:pt x="598" y="17"/>
                    <a:pt x="586" y="44"/>
                  </a:cubicBezTo>
                  <a:cubicBezTo>
                    <a:pt x="420" y="394"/>
                    <a:pt x="221" y="733"/>
                    <a:pt x="17" y="1055"/>
                  </a:cubicBezTo>
                  <a:cubicBezTo>
                    <a:pt x="0" y="1077"/>
                    <a:pt x="0" y="1104"/>
                    <a:pt x="17" y="1130"/>
                  </a:cubicBezTo>
                  <a:cubicBezTo>
                    <a:pt x="27" y="1152"/>
                    <a:pt x="49" y="1168"/>
                    <a:pt x="76" y="1168"/>
                  </a:cubicBezTo>
                  <a:lnTo>
                    <a:pt x="1038" y="1184"/>
                  </a:lnTo>
                  <a:cubicBezTo>
                    <a:pt x="1049" y="1319"/>
                    <a:pt x="1060" y="1453"/>
                    <a:pt x="1060" y="1587"/>
                  </a:cubicBezTo>
                  <a:cubicBezTo>
                    <a:pt x="1038" y="1587"/>
                    <a:pt x="1017" y="1593"/>
                    <a:pt x="995" y="1614"/>
                  </a:cubicBezTo>
                  <a:cubicBezTo>
                    <a:pt x="968" y="1641"/>
                    <a:pt x="979" y="1690"/>
                    <a:pt x="1006" y="1716"/>
                  </a:cubicBezTo>
                  <a:lnTo>
                    <a:pt x="1086" y="1781"/>
                  </a:lnTo>
                  <a:cubicBezTo>
                    <a:pt x="1097" y="1797"/>
                    <a:pt x="1113" y="1803"/>
                    <a:pt x="1129" y="1803"/>
                  </a:cubicBezTo>
                  <a:cubicBezTo>
                    <a:pt x="1146" y="1803"/>
                    <a:pt x="1151" y="1803"/>
                    <a:pt x="1156" y="1797"/>
                  </a:cubicBezTo>
                  <a:cubicBezTo>
                    <a:pt x="1183" y="1781"/>
                    <a:pt x="1199" y="1754"/>
                    <a:pt x="1199" y="1727"/>
                  </a:cubicBezTo>
                  <a:cubicBezTo>
                    <a:pt x="1199" y="1539"/>
                    <a:pt x="1183" y="1356"/>
                    <a:pt x="1172" y="1168"/>
                  </a:cubicBezTo>
                  <a:cubicBezTo>
                    <a:pt x="1205" y="1157"/>
                    <a:pt x="1237" y="1141"/>
                    <a:pt x="1259" y="1109"/>
                  </a:cubicBezTo>
                  <a:cubicBezTo>
                    <a:pt x="1285" y="1077"/>
                    <a:pt x="1280" y="1034"/>
                    <a:pt x="1248" y="1007"/>
                  </a:cubicBezTo>
                  <a:cubicBezTo>
                    <a:pt x="1236" y="995"/>
                    <a:pt x="1222" y="990"/>
                    <a:pt x="1206" y="990"/>
                  </a:cubicBezTo>
                  <a:cubicBezTo>
                    <a:pt x="1193" y="990"/>
                    <a:pt x="1180" y="994"/>
                    <a:pt x="1167" y="1001"/>
                  </a:cubicBezTo>
                  <a:cubicBezTo>
                    <a:pt x="1140" y="706"/>
                    <a:pt x="1092" y="410"/>
                    <a:pt x="1033" y="125"/>
                  </a:cubicBezTo>
                  <a:cubicBezTo>
                    <a:pt x="1024" y="91"/>
                    <a:pt x="998" y="67"/>
                    <a:pt x="966" y="67"/>
                  </a:cubicBezTo>
                  <a:cubicBezTo>
                    <a:pt x="958" y="67"/>
                    <a:pt x="950" y="68"/>
                    <a:pt x="941" y="71"/>
                  </a:cubicBezTo>
                  <a:cubicBezTo>
                    <a:pt x="904" y="77"/>
                    <a:pt x="877" y="114"/>
                    <a:pt x="888" y="157"/>
                  </a:cubicBezTo>
                  <a:cubicBezTo>
                    <a:pt x="952" y="448"/>
                    <a:pt x="990" y="743"/>
                    <a:pt x="1017" y="1039"/>
                  </a:cubicBezTo>
                  <a:lnTo>
                    <a:pt x="205" y="1023"/>
                  </a:lnTo>
                  <a:cubicBezTo>
                    <a:pt x="393" y="727"/>
                    <a:pt x="560" y="421"/>
                    <a:pt x="716" y="104"/>
                  </a:cubicBezTo>
                  <a:cubicBezTo>
                    <a:pt x="737" y="71"/>
                    <a:pt x="716" y="23"/>
                    <a:pt x="683" y="7"/>
                  </a:cubicBezTo>
                  <a:cubicBezTo>
                    <a:pt x="673" y="3"/>
                    <a:pt x="663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96860" y="1785446"/>
              <a:ext cx="129092" cy="219457"/>
            </a:xfrm>
            <a:custGeom>
              <a:avLst/>
              <a:gdLst/>
              <a:ahLst/>
              <a:cxnLst/>
              <a:rect l="l" t="t" r="r" b="b"/>
              <a:pathLst>
                <a:path w="1184" h="2024" extrusionOk="0">
                  <a:moveTo>
                    <a:pt x="662" y="174"/>
                  </a:moveTo>
                  <a:cubicBezTo>
                    <a:pt x="754" y="174"/>
                    <a:pt x="850" y="195"/>
                    <a:pt x="936" y="238"/>
                  </a:cubicBezTo>
                  <a:cubicBezTo>
                    <a:pt x="920" y="443"/>
                    <a:pt x="840" y="669"/>
                    <a:pt x="651" y="771"/>
                  </a:cubicBezTo>
                  <a:cubicBezTo>
                    <a:pt x="610" y="794"/>
                    <a:pt x="559" y="805"/>
                    <a:pt x="506" y="805"/>
                  </a:cubicBezTo>
                  <a:cubicBezTo>
                    <a:pt x="436" y="805"/>
                    <a:pt x="363" y="786"/>
                    <a:pt x="302" y="749"/>
                  </a:cubicBezTo>
                  <a:cubicBezTo>
                    <a:pt x="259" y="722"/>
                    <a:pt x="178" y="658"/>
                    <a:pt x="178" y="545"/>
                  </a:cubicBezTo>
                  <a:cubicBezTo>
                    <a:pt x="178" y="427"/>
                    <a:pt x="264" y="330"/>
                    <a:pt x="345" y="265"/>
                  </a:cubicBezTo>
                  <a:cubicBezTo>
                    <a:pt x="436" y="206"/>
                    <a:pt x="544" y="174"/>
                    <a:pt x="662" y="174"/>
                  </a:cubicBezTo>
                  <a:close/>
                  <a:moveTo>
                    <a:pt x="649" y="0"/>
                  </a:moveTo>
                  <a:cubicBezTo>
                    <a:pt x="504" y="0"/>
                    <a:pt x="361" y="41"/>
                    <a:pt x="243" y="125"/>
                  </a:cubicBezTo>
                  <a:cubicBezTo>
                    <a:pt x="87" y="233"/>
                    <a:pt x="1" y="389"/>
                    <a:pt x="1" y="545"/>
                  </a:cubicBezTo>
                  <a:cubicBezTo>
                    <a:pt x="1" y="685"/>
                    <a:pt x="76" y="814"/>
                    <a:pt x="216" y="900"/>
                  </a:cubicBezTo>
                  <a:cubicBezTo>
                    <a:pt x="304" y="955"/>
                    <a:pt x="404" y="982"/>
                    <a:pt x="502" y="982"/>
                  </a:cubicBezTo>
                  <a:cubicBezTo>
                    <a:pt x="584" y="982"/>
                    <a:pt x="664" y="963"/>
                    <a:pt x="732" y="927"/>
                  </a:cubicBezTo>
                  <a:cubicBezTo>
                    <a:pt x="824" y="878"/>
                    <a:pt x="893" y="819"/>
                    <a:pt x="947" y="744"/>
                  </a:cubicBezTo>
                  <a:lnTo>
                    <a:pt x="979" y="1943"/>
                  </a:lnTo>
                  <a:cubicBezTo>
                    <a:pt x="979" y="1986"/>
                    <a:pt x="1022" y="2023"/>
                    <a:pt x="1071" y="2023"/>
                  </a:cubicBezTo>
                  <a:cubicBezTo>
                    <a:pt x="1114" y="2023"/>
                    <a:pt x="1157" y="1980"/>
                    <a:pt x="1151" y="1932"/>
                  </a:cubicBezTo>
                  <a:lnTo>
                    <a:pt x="1103" y="330"/>
                  </a:lnTo>
                  <a:cubicBezTo>
                    <a:pt x="1125" y="319"/>
                    <a:pt x="1135" y="314"/>
                    <a:pt x="1151" y="298"/>
                  </a:cubicBezTo>
                  <a:cubicBezTo>
                    <a:pt x="1184" y="260"/>
                    <a:pt x="1178" y="206"/>
                    <a:pt x="1146" y="179"/>
                  </a:cubicBezTo>
                  <a:cubicBezTo>
                    <a:pt x="1130" y="169"/>
                    <a:pt x="1119" y="152"/>
                    <a:pt x="1098" y="147"/>
                  </a:cubicBezTo>
                  <a:cubicBezTo>
                    <a:pt x="1092" y="99"/>
                    <a:pt x="1049" y="66"/>
                    <a:pt x="1012" y="66"/>
                  </a:cubicBezTo>
                  <a:cubicBezTo>
                    <a:pt x="996" y="66"/>
                    <a:pt x="990" y="66"/>
                    <a:pt x="974" y="72"/>
                  </a:cubicBezTo>
                  <a:cubicBezTo>
                    <a:pt x="873" y="25"/>
                    <a:pt x="761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27145" y="1934528"/>
              <a:ext cx="146302" cy="219458"/>
            </a:xfrm>
            <a:custGeom>
              <a:avLst/>
              <a:gdLst/>
              <a:ahLst/>
              <a:cxnLst/>
              <a:rect l="l" t="t" r="r" b="b"/>
              <a:pathLst>
                <a:path w="1732" h="2522" extrusionOk="0">
                  <a:moveTo>
                    <a:pt x="828" y="156"/>
                  </a:moveTo>
                  <a:cubicBezTo>
                    <a:pt x="973" y="156"/>
                    <a:pt x="1108" y="199"/>
                    <a:pt x="1215" y="285"/>
                  </a:cubicBezTo>
                  <a:cubicBezTo>
                    <a:pt x="1323" y="366"/>
                    <a:pt x="1393" y="479"/>
                    <a:pt x="1398" y="603"/>
                  </a:cubicBezTo>
                  <a:cubicBezTo>
                    <a:pt x="1409" y="855"/>
                    <a:pt x="1156" y="1076"/>
                    <a:pt x="834" y="1092"/>
                  </a:cubicBezTo>
                  <a:cubicBezTo>
                    <a:pt x="511" y="1092"/>
                    <a:pt x="242" y="898"/>
                    <a:pt x="237" y="640"/>
                  </a:cubicBezTo>
                  <a:cubicBezTo>
                    <a:pt x="226" y="522"/>
                    <a:pt x="280" y="398"/>
                    <a:pt x="387" y="312"/>
                  </a:cubicBezTo>
                  <a:cubicBezTo>
                    <a:pt x="495" y="215"/>
                    <a:pt x="645" y="156"/>
                    <a:pt x="801" y="156"/>
                  </a:cubicBezTo>
                  <a:close/>
                  <a:moveTo>
                    <a:pt x="882" y="1226"/>
                  </a:moveTo>
                  <a:cubicBezTo>
                    <a:pt x="1059" y="1226"/>
                    <a:pt x="1231" y="1280"/>
                    <a:pt x="1366" y="1382"/>
                  </a:cubicBezTo>
                  <a:cubicBezTo>
                    <a:pt x="1500" y="1479"/>
                    <a:pt x="1581" y="1624"/>
                    <a:pt x="1586" y="1775"/>
                  </a:cubicBezTo>
                  <a:cubicBezTo>
                    <a:pt x="1586" y="1925"/>
                    <a:pt x="1516" y="2070"/>
                    <a:pt x="1393" y="2189"/>
                  </a:cubicBezTo>
                  <a:cubicBezTo>
                    <a:pt x="1258" y="2301"/>
                    <a:pt x="1081" y="2377"/>
                    <a:pt x="887" y="2382"/>
                  </a:cubicBezTo>
                  <a:cubicBezTo>
                    <a:pt x="879" y="2382"/>
                    <a:pt x="870" y="2382"/>
                    <a:pt x="862" y="2382"/>
                  </a:cubicBezTo>
                  <a:cubicBezTo>
                    <a:pt x="476" y="2382"/>
                    <a:pt x="161" y="2144"/>
                    <a:pt x="145" y="1828"/>
                  </a:cubicBezTo>
                  <a:cubicBezTo>
                    <a:pt x="140" y="1678"/>
                    <a:pt x="210" y="1533"/>
                    <a:pt x="334" y="1420"/>
                  </a:cubicBezTo>
                  <a:cubicBezTo>
                    <a:pt x="468" y="1307"/>
                    <a:pt x="645" y="1232"/>
                    <a:pt x="839" y="1226"/>
                  </a:cubicBezTo>
                  <a:close/>
                  <a:moveTo>
                    <a:pt x="816" y="0"/>
                  </a:moveTo>
                  <a:cubicBezTo>
                    <a:pt x="808" y="0"/>
                    <a:pt x="799" y="0"/>
                    <a:pt x="791" y="0"/>
                  </a:cubicBezTo>
                  <a:cubicBezTo>
                    <a:pt x="602" y="11"/>
                    <a:pt x="425" y="76"/>
                    <a:pt x="296" y="199"/>
                  </a:cubicBezTo>
                  <a:cubicBezTo>
                    <a:pt x="162" y="318"/>
                    <a:pt x="86" y="474"/>
                    <a:pt x="92" y="640"/>
                  </a:cubicBezTo>
                  <a:cubicBezTo>
                    <a:pt x="102" y="871"/>
                    <a:pt x="264" y="1060"/>
                    <a:pt x="484" y="1156"/>
                  </a:cubicBezTo>
                  <a:cubicBezTo>
                    <a:pt x="398" y="1199"/>
                    <a:pt x="307" y="1248"/>
                    <a:pt x="242" y="1312"/>
                  </a:cubicBezTo>
                  <a:cubicBezTo>
                    <a:pt x="81" y="1452"/>
                    <a:pt x="0" y="1640"/>
                    <a:pt x="6" y="1839"/>
                  </a:cubicBezTo>
                  <a:cubicBezTo>
                    <a:pt x="22" y="2221"/>
                    <a:pt x="398" y="2522"/>
                    <a:pt x="855" y="2522"/>
                  </a:cubicBezTo>
                  <a:lnTo>
                    <a:pt x="893" y="2522"/>
                  </a:lnTo>
                  <a:cubicBezTo>
                    <a:pt x="1124" y="2517"/>
                    <a:pt x="1328" y="2431"/>
                    <a:pt x="1489" y="2296"/>
                  </a:cubicBezTo>
                  <a:cubicBezTo>
                    <a:pt x="1651" y="2151"/>
                    <a:pt x="1731" y="1963"/>
                    <a:pt x="1726" y="1769"/>
                  </a:cubicBezTo>
                  <a:cubicBezTo>
                    <a:pt x="1715" y="1570"/>
                    <a:pt x="1613" y="1393"/>
                    <a:pt x="1446" y="1258"/>
                  </a:cubicBezTo>
                  <a:cubicBezTo>
                    <a:pt x="1371" y="1205"/>
                    <a:pt x="1285" y="1156"/>
                    <a:pt x="1188" y="1124"/>
                  </a:cubicBezTo>
                  <a:cubicBezTo>
                    <a:pt x="1403" y="1011"/>
                    <a:pt x="1543" y="807"/>
                    <a:pt x="1538" y="581"/>
                  </a:cubicBezTo>
                  <a:cubicBezTo>
                    <a:pt x="1532" y="414"/>
                    <a:pt x="1452" y="264"/>
                    <a:pt x="1301" y="156"/>
                  </a:cubicBezTo>
                  <a:cubicBezTo>
                    <a:pt x="1168" y="54"/>
                    <a:pt x="995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8761803" y="200074"/>
              <a:ext cx="151931" cy="219457"/>
            </a:xfrm>
            <a:custGeom>
              <a:avLst/>
              <a:gdLst/>
              <a:ahLst/>
              <a:cxnLst/>
              <a:rect l="l" t="t" r="r" b="b"/>
              <a:pathLst>
                <a:path w="1501" h="2109" extrusionOk="0">
                  <a:moveTo>
                    <a:pt x="1232" y="1"/>
                  </a:moveTo>
                  <a:cubicBezTo>
                    <a:pt x="915" y="11"/>
                    <a:pt x="205" y="60"/>
                    <a:pt x="200" y="60"/>
                  </a:cubicBezTo>
                  <a:cubicBezTo>
                    <a:pt x="157" y="60"/>
                    <a:pt x="130" y="92"/>
                    <a:pt x="130" y="135"/>
                  </a:cubicBezTo>
                  <a:lnTo>
                    <a:pt x="178" y="1028"/>
                  </a:lnTo>
                  <a:cubicBezTo>
                    <a:pt x="178" y="1049"/>
                    <a:pt x="189" y="1071"/>
                    <a:pt x="210" y="1081"/>
                  </a:cubicBezTo>
                  <a:cubicBezTo>
                    <a:pt x="222" y="1090"/>
                    <a:pt x="234" y="1094"/>
                    <a:pt x="247" y="1094"/>
                  </a:cubicBezTo>
                  <a:cubicBezTo>
                    <a:pt x="257" y="1094"/>
                    <a:pt x="268" y="1092"/>
                    <a:pt x="280" y="1087"/>
                  </a:cubicBezTo>
                  <a:cubicBezTo>
                    <a:pt x="412" y="1043"/>
                    <a:pt x="705" y="959"/>
                    <a:pt x="952" y="959"/>
                  </a:cubicBezTo>
                  <a:cubicBezTo>
                    <a:pt x="1068" y="959"/>
                    <a:pt x="1174" y="978"/>
                    <a:pt x="1248" y="1028"/>
                  </a:cubicBezTo>
                  <a:cubicBezTo>
                    <a:pt x="1334" y="1087"/>
                    <a:pt x="1355" y="1216"/>
                    <a:pt x="1339" y="1318"/>
                  </a:cubicBezTo>
                  <a:cubicBezTo>
                    <a:pt x="1312" y="1576"/>
                    <a:pt x="1124" y="1829"/>
                    <a:pt x="877" y="1920"/>
                  </a:cubicBezTo>
                  <a:cubicBezTo>
                    <a:pt x="796" y="1952"/>
                    <a:pt x="708" y="1967"/>
                    <a:pt x="620" y="1967"/>
                  </a:cubicBezTo>
                  <a:cubicBezTo>
                    <a:pt x="440" y="1967"/>
                    <a:pt x="260" y="1903"/>
                    <a:pt x="130" y="1780"/>
                  </a:cubicBezTo>
                  <a:cubicBezTo>
                    <a:pt x="117" y="1767"/>
                    <a:pt x="99" y="1761"/>
                    <a:pt x="81" y="1761"/>
                  </a:cubicBezTo>
                  <a:cubicBezTo>
                    <a:pt x="61" y="1761"/>
                    <a:pt x="42" y="1769"/>
                    <a:pt x="28" y="1786"/>
                  </a:cubicBezTo>
                  <a:cubicBezTo>
                    <a:pt x="1" y="1812"/>
                    <a:pt x="1" y="1861"/>
                    <a:pt x="38" y="1888"/>
                  </a:cubicBezTo>
                  <a:cubicBezTo>
                    <a:pt x="200" y="2028"/>
                    <a:pt x="415" y="2108"/>
                    <a:pt x="630" y="2108"/>
                  </a:cubicBezTo>
                  <a:cubicBezTo>
                    <a:pt x="726" y="2108"/>
                    <a:pt x="834" y="2087"/>
                    <a:pt x="931" y="2054"/>
                  </a:cubicBezTo>
                  <a:cubicBezTo>
                    <a:pt x="1226" y="1941"/>
                    <a:pt x="1452" y="1651"/>
                    <a:pt x="1490" y="1334"/>
                  </a:cubicBezTo>
                  <a:cubicBezTo>
                    <a:pt x="1501" y="1151"/>
                    <a:pt x="1441" y="995"/>
                    <a:pt x="1329" y="915"/>
                  </a:cubicBezTo>
                  <a:cubicBezTo>
                    <a:pt x="1226" y="845"/>
                    <a:pt x="1087" y="821"/>
                    <a:pt x="941" y="821"/>
                  </a:cubicBezTo>
                  <a:cubicBezTo>
                    <a:pt x="704" y="821"/>
                    <a:pt x="451" y="885"/>
                    <a:pt x="318" y="925"/>
                  </a:cubicBezTo>
                  <a:lnTo>
                    <a:pt x="280" y="194"/>
                  </a:lnTo>
                  <a:cubicBezTo>
                    <a:pt x="468" y="178"/>
                    <a:pt x="984" y="146"/>
                    <a:pt x="1237" y="140"/>
                  </a:cubicBezTo>
                  <a:cubicBezTo>
                    <a:pt x="1280" y="140"/>
                    <a:pt x="1307" y="108"/>
                    <a:pt x="1307" y="65"/>
                  </a:cubicBezTo>
                  <a:cubicBezTo>
                    <a:pt x="1307" y="28"/>
                    <a:pt x="1275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3"/>
            <p:cNvGrpSpPr/>
            <p:nvPr/>
          </p:nvGrpSpPr>
          <p:grpSpPr>
            <a:xfrm rot="-2251402">
              <a:off x="1888245" y="772263"/>
              <a:ext cx="399335" cy="528470"/>
              <a:chOff x="2017525" y="1295000"/>
              <a:chExt cx="132550" cy="175425"/>
            </a:xfrm>
          </p:grpSpPr>
          <p:sp>
            <p:nvSpPr>
              <p:cNvPr id="128" name="Google Shape;128;p3"/>
              <p:cNvSpPr/>
              <p:nvPr/>
            </p:nvSpPr>
            <p:spPr>
              <a:xfrm>
                <a:off x="2017525" y="1295000"/>
                <a:ext cx="132550" cy="17542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7017" extrusionOk="0">
                    <a:moveTo>
                      <a:pt x="1485" y="425"/>
                    </a:moveTo>
                    <a:lnTo>
                      <a:pt x="1538" y="479"/>
                    </a:lnTo>
                    <a:cubicBezTo>
                      <a:pt x="1598" y="538"/>
                      <a:pt x="1662" y="592"/>
                      <a:pt x="1727" y="646"/>
                    </a:cubicBezTo>
                    <a:cubicBezTo>
                      <a:pt x="2157" y="974"/>
                      <a:pt x="2571" y="1221"/>
                      <a:pt x="3006" y="1398"/>
                    </a:cubicBezTo>
                    <a:cubicBezTo>
                      <a:pt x="3399" y="1560"/>
                      <a:pt x="3818" y="1667"/>
                      <a:pt x="4178" y="1748"/>
                    </a:cubicBezTo>
                    <a:cubicBezTo>
                      <a:pt x="4253" y="1759"/>
                      <a:pt x="4329" y="1775"/>
                      <a:pt x="4393" y="1780"/>
                    </a:cubicBezTo>
                    <a:cubicBezTo>
                      <a:pt x="4415" y="1780"/>
                      <a:pt x="4442" y="1786"/>
                      <a:pt x="4463" y="1786"/>
                    </a:cubicBezTo>
                    <a:lnTo>
                      <a:pt x="4474" y="1786"/>
                    </a:lnTo>
                    <a:cubicBezTo>
                      <a:pt x="4463" y="1796"/>
                      <a:pt x="4458" y="1807"/>
                      <a:pt x="4447" y="1818"/>
                    </a:cubicBezTo>
                    <a:cubicBezTo>
                      <a:pt x="4436" y="1855"/>
                      <a:pt x="4415" y="1909"/>
                      <a:pt x="4399" y="1958"/>
                    </a:cubicBezTo>
                    <a:cubicBezTo>
                      <a:pt x="4356" y="2124"/>
                      <a:pt x="4307" y="2318"/>
                      <a:pt x="4259" y="2501"/>
                    </a:cubicBezTo>
                    <a:cubicBezTo>
                      <a:pt x="4200" y="2743"/>
                      <a:pt x="4140" y="2990"/>
                      <a:pt x="4087" y="3232"/>
                    </a:cubicBezTo>
                    <a:cubicBezTo>
                      <a:pt x="3985" y="3657"/>
                      <a:pt x="3877" y="4092"/>
                      <a:pt x="3770" y="4522"/>
                    </a:cubicBezTo>
                    <a:cubicBezTo>
                      <a:pt x="3684" y="4882"/>
                      <a:pt x="3587" y="5243"/>
                      <a:pt x="3495" y="5592"/>
                    </a:cubicBezTo>
                    <a:cubicBezTo>
                      <a:pt x="3436" y="5834"/>
                      <a:pt x="3366" y="6076"/>
                      <a:pt x="3307" y="6318"/>
                    </a:cubicBezTo>
                    <a:cubicBezTo>
                      <a:pt x="3280" y="6415"/>
                      <a:pt x="3259" y="6511"/>
                      <a:pt x="3248" y="6608"/>
                    </a:cubicBezTo>
                    <a:cubicBezTo>
                      <a:pt x="3237" y="6656"/>
                      <a:pt x="3227" y="6694"/>
                      <a:pt x="3221" y="6742"/>
                    </a:cubicBezTo>
                    <a:cubicBezTo>
                      <a:pt x="3210" y="6759"/>
                      <a:pt x="3210" y="6780"/>
                      <a:pt x="3205" y="6802"/>
                    </a:cubicBezTo>
                    <a:lnTo>
                      <a:pt x="3205" y="6807"/>
                    </a:lnTo>
                    <a:cubicBezTo>
                      <a:pt x="3173" y="6807"/>
                      <a:pt x="3141" y="6818"/>
                      <a:pt x="3103" y="6818"/>
                    </a:cubicBezTo>
                    <a:lnTo>
                      <a:pt x="3022" y="6823"/>
                    </a:lnTo>
                    <a:cubicBezTo>
                      <a:pt x="2943" y="6830"/>
                      <a:pt x="2864" y="6833"/>
                      <a:pt x="2785" y="6833"/>
                    </a:cubicBezTo>
                    <a:cubicBezTo>
                      <a:pt x="2549" y="6833"/>
                      <a:pt x="2314" y="6803"/>
                      <a:pt x="2076" y="6742"/>
                    </a:cubicBezTo>
                    <a:cubicBezTo>
                      <a:pt x="1700" y="6640"/>
                      <a:pt x="1323" y="6506"/>
                      <a:pt x="963" y="6372"/>
                    </a:cubicBezTo>
                    <a:lnTo>
                      <a:pt x="920" y="6355"/>
                    </a:lnTo>
                    <a:cubicBezTo>
                      <a:pt x="882" y="6345"/>
                      <a:pt x="834" y="6318"/>
                      <a:pt x="791" y="6286"/>
                    </a:cubicBezTo>
                    <a:cubicBezTo>
                      <a:pt x="619" y="6140"/>
                      <a:pt x="479" y="5968"/>
                      <a:pt x="372" y="5775"/>
                    </a:cubicBezTo>
                    <a:cubicBezTo>
                      <a:pt x="296" y="5640"/>
                      <a:pt x="270" y="5511"/>
                      <a:pt x="275" y="5377"/>
                    </a:cubicBezTo>
                    <a:cubicBezTo>
                      <a:pt x="280" y="5259"/>
                      <a:pt x="296" y="5156"/>
                      <a:pt x="318" y="5060"/>
                    </a:cubicBezTo>
                    <a:cubicBezTo>
                      <a:pt x="350" y="4893"/>
                      <a:pt x="388" y="4726"/>
                      <a:pt x="431" y="4554"/>
                    </a:cubicBezTo>
                    <a:cubicBezTo>
                      <a:pt x="463" y="4420"/>
                      <a:pt x="490" y="4286"/>
                      <a:pt x="517" y="4151"/>
                    </a:cubicBezTo>
                    <a:cubicBezTo>
                      <a:pt x="748" y="3119"/>
                      <a:pt x="1028" y="2097"/>
                      <a:pt x="1270" y="1232"/>
                    </a:cubicBezTo>
                    <a:cubicBezTo>
                      <a:pt x="1286" y="1178"/>
                      <a:pt x="1302" y="1124"/>
                      <a:pt x="1318" y="1071"/>
                    </a:cubicBezTo>
                    <a:cubicBezTo>
                      <a:pt x="1377" y="855"/>
                      <a:pt x="1447" y="640"/>
                      <a:pt x="1485" y="425"/>
                    </a:cubicBezTo>
                    <a:close/>
                    <a:moveTo>
                      <a:pt x="2487" y="0"/>
                    </a:moveTo>
                    <a:cubicBezTo>
                      <a:pt x="2126" y="0"/>
                      <a:pt x="1798" y="55"/>
                      <a:pt x="1485" y="173"/>
                    </a:cubicBezTo>
                    <a:cubicBezTo>
                      <a:pt x="1420" y="200"/>
                      <a:pt x="1372" y="248"/>
                      <a:pt x="1345" y="307"/>
                    </a:cubicBezTo>
                    <a:lnTo>
                      <a:pt x="1339" y="334"/>
                    </a:lnTo>
                    <a:cubicBezTo>
                      <a:pt x="1318" y="382"/>
                      <a:pt x="1296" y="431"/>
                      <a:pt x="1286" y="479"/>
                    </a:cubicBezTo>
                    <a:lnTo>
                      <a:pt x="1221" y="657"/>
                    </a:lnTo>
                    <a:lnTo>
                      <a:pt x="1184" y="780"/>
                    </a:lnTo>
                    <a:cubicBezTo>
                      <a:pt x="942" y="1527"/>
                      <a:pt x="727" y="2318"/>
                      <a:pt x="512" y="3210"/>
                    </a:cubicBezTo>
                    <a:cubicBezTo>
                      <a:pt x="452" y="3452"/>
                      <a:pt x="399" y="3705"/>
                      <a:pt x="345" y="3947"/>
                    </a:cubicBezTo>
                    <a:cubicBezTo>
                      <a:pt x="302" y="4113"/>
                      <a:pt x="270" y="4286"/>
                      <a:pt x="227" y="4458"/>
                    </a:cubicBezTo>
                    <a:cubicBezTo>
                      <a:pt x="200" y="4570"/>
                      <a:pt x="173" y="4683"/>
                      <a:pt x="146" y="4791"/>
                    </a:cubicBezTo>
                    <a:cubicBezTo>
                      <a:pt x="119" y="4915"/>
                      <a:pt x="87" y="5033"/>
                      <a:pt x="60" y="5162"/>
                    </a:cubicBezTo>
                    <a:cubicBezTo>
                      <a:pt x="1" y="5425"/>
                      <a:pt x="49" y="5683"/>
                      <a:pt x="210" y="5925"/>
                    </a:cubicBezTo>
                    <a:cubicBezTo>
                      <a:pt x="468" y="6329"/>
                      <a:pt x="829" y="6597"/>
                      <a:pt x="1264" y="6726"/>
                    </a:cubicBezTo>
                    <a:cubicBezTo>
                      <a:pt x="1571" y="6812"/>
                      <a:pt x="1904" y="6893"/>
                      <a:pt x="2286" y="6968"/>
                    </a:cubicBezTo>
                    <a:cubicBezTo>
                      <a:pt x="2447" y="7001"/>
                      <a:pt x="2608" y="7017"/>
                      <a:pt x="2775" y="7017"/>
                    </a:cubicBezTo>
                    <a:lnTo>
                      <a:pt x="2877" y="7017"/>
                    </a:lnTo>
                    <a:cubicBezTo>
                      <a:pt x="2952" y="7017"/>
                      <a:pt x="3017" y="7001"/>
                      <a:pt x="3087" y="6995"/>
                    </a:cubicBezTo>
                    <a:cubicBezTo>
                      <a:pt x="3119" y="6990"/>
                      <a:pt x="3151" y="6990"/>
                      <a:pt x="3184" y="6984"/>
                    </a:cubicBezTo>
                    <a:cubicBezTo>
                      <a:pt x="3302" y="6968"/>
                      <a:pt x="3372" y="6904"/>
                      <a:pt x="3409" y="6780"/>
                    </a:cubicBezTo>
                    <a:lnTo>
                      <a:pt x="3425" y="6726"/>
                    </a:lnTo>
                    <a:lnTo>
                      <a:pt x="3490" y="6527"/>
                    </a:lnTo>
                    <a:lnTo>
                      <a:pt x="3560" y="6286"/>
                    </a:lnTo>
                    <a:cubicBezTo>
                      <a:pt x="3667" y="5877"/>
                      <a:pt x="3780" y="5452"/>
                      <a:pt x="3882" y="5033"/>
                    </a:cubicBezTo>
                    <a:cubicBezTo>
                      <a:pt x="3990" y="4624"/>
                      <a:pt x="4114" y="4140"/>
                      <a:pt x="4227" y="3651"/>
                    </a:cubicBezTo>
                    <a:cubicBezTo>
                      <a:pt x="4345" y="3124"/>
                      <a:pt x="4452" y="2576"/>
                      <a:pt x="4554" y="1979"/>
                    </a:cubicBezTo>
                    <a:cubicBezTo>
                      <a:pt x="4560" y="1931"/>
                      <a:pt x="4571" y="1882"/>
                      <a:pt x="4571" y="1834"/>
                    </a:cubicBezTo>
                    <a:cubicBezTo>
                      <a:pt x="4576" y="1786"/>
                      <a:pt x="4549" y="1775"/>
                      <a:pt x="4528" y="1759"/>
                    </a:cubicBezTo>
                    <a:cubicBezTo>
                      <a:pt x="4533" y="1753"/>
                      <a:pt x="4544" y="1748"/>
                      <a:pt x="4544" y="1732"/>
                    </a:cubicBezTo>
                    <a:lnTo>
                      <a:pt x="4549" y="1710"/>
                    </a:lnTo>
                    <a:lnTo>
                      <a:pt x="4522" y="1694"/>
                    </a:lnTo>
                    <a:cubicBezTo>
                      <a:pt x="4517" y="1689"/>
                      <a:pt x="4506" y="1689"/>
                      <a:pt x="4501" y="1678"/>
                    </a:cubicBezTo>
                    <a:cubicBezTo>
                      <a:pt x="4490" y="1673"/>
                      <a:pt x="4468" y="1662"/>
                      <a:pt x="4447" y="1651"/>
                    </a:cubicBezTo>
                    <a:lnTo>
                      <a:pt x="4318" y="1608"/>
                    </a:lnTo>
                    <a:cubicBezTo>
                      <a:pt x="4200" y="1560"/>
                      <a:pt x="4071" y="1511"/>
                      <a:pt x="3947" y="1463"/>
                    </a:cubicBezTo>
                    <a:cubicBezTo>
                      <a:pt x="3802" y="1420"/>
                      <a:pt x="3657" y="1372"/>
                      <a:pt x="3511" y="1323"/>
                    </a:cubicBezTo>
                    <a:cubicBezTo>
                      <a:pt x="3377" y="1286"/>
                      <a:pt x="3237" y="1237"/>
                      <a:pt x="3103" y="1189"/>
                    </a:cubicBezTo>
                    <a:cubicBezTo>
                      <a:pt x="2641" y="1033"/>
                      <a:pt x="2232" y="786"/>
                      <a:pt x="1834" y="511"/>
                    </a:cubicBezTo>
                    <a:lnTo>
                      <a:pt x="1834" y="511"/>
                    </a:lnTo>
                    <a:cubicBezTo>
                      <a:pt x="2264" y="678"/>
                      <a:pt x="2759" y="866"/>
                      <a:pt x="3280" y="1006"/>
                    </a:cubicBezTo>
                    <a:lnTo>
                      <a:pt x="3345" y="1027"/>
                    </a:lnTo>
                    <a:cubicBezTo>
                      <a:pt x="3614" y="1103"/>
                      <a:pt x="3882" y="1178"/>
                      <a:pt x="4157" y="1243"/>
                    </a:cubicBezTo>
                    <a:cubicBezTo>
                      <a:pt x="4227" y="1259"/>
                      <a:pt x="4286" y="1269"/>
                      <a:pt x="4356" y="1275"/>
                    </a:cubicBezTo>
                    <a:lnTo>
                      <a:pt x="4372" y="1275"/>
                    </a:lnTo>
                    <a:lnTo>
                      <a:pt x="4361" y="1291"/>
                    </a:lnTo>
                    <a:lnTo>
                      <a:pt x="4415" y="1291"/>
                    </a:lnTo>
                    <a:lnTo>
                      <a:pt x="4420" y="1323"/>
                    </a:lnTo>
                    <a:lnTo>
                      <a:pt x="4452" y="1291"/>
                    </a:lnTo>
                    <a:lnTo>
                      <a:pt x="4463" y="1291"/>
                    </a:lnTo>
                    <a:lnTo>
                      <a:pt x="4463" y="1286"/>
                    </a:lnTo>
                    <a:lnTo>
                      <a:pt x="4517" y="1232"/>
                    </a:lnTo>
                    <a:lnTo>
                      <a:pt x="4468" y="1221"/>
                    </a:lnTo>
                    <a:cubicBezTo>
                      <a:pt x="4447" y="1189"/>
                      <a:pt x="4409" y="1178"/>
                      <a:pt x="4382" y="1178"/>
                    </a:cubicBezTo>
                    <a:cubicBezTo>
                      <a:pt x="4372" y="1178"/>
                      <a:pt x="4366" y="1178"/>
                      <a:pt x="4361" y="1167"/>
                    </a:cubicBezTo>
                    <a:cubicBezTo>
                      <a:pt x="3909" y="1017"/>
                      <a:pt x="3431" y="861"/>
                      <a:pt x="2893" y="678"/>
                    </a:cubicBezTo>
                    <a:cubicBezTo>
                      <a:pt x="2748" y="630"/>
                      <a:pt x="2592" y="576"/>
                      <a:pt x="2447" y="533"/>
                    </a:cubicBezTo>
                    <a:lnTo>
                      <a:pt x="2399" y="517"/>
                    </a:lnTo>
                    <a:lnTo>
                      <a:pt x="2399" y="517"/>
                    </a:lnTo>
                    <a:cubicBezTo>
                      <a:pt x="2485" y="533"/>
                      <a:pt x="2571" y="549"/>
                      <a:pt x="2651" y="571"/>
                    </a:cubicBezTo>
                    <a:cubicBezTo>
                      <a:pt x="2888" y="630"/>
                      <a:pt x="3130" y="694"/>
                      <a:pt x="3366" y="748"/>
                    </a:cubicBezTo>
                    <a:cubicBezTo>
                      <a:pt x="3511" y="786"/>
                      <a:pt x="3662" y="818"/>
                      <a:pt x="3818" y="861"/>
                    </a:cubicBezTo>
                    <a:cubicBezTo>
                      <a:pt x="3942" y="893"/>
                      <a:pt x="4071" y="920"/>
                      <a:pt x="4200" y="947"/>
                    </a:cubicBezTo>
                    <a:lnTo>
                      <a:pt x="4210" y="947"/>
                    </a:lnTo>
                    <a:cubicBezTo>
                      <a:pt x="4229" y="952"/>
                      <a:pt x="4243" y="955"/>
                      <a:pt x="4256" y="955"/>
                    </a:cubicBezTo>
                    <a:cubicBezTo>
                      <a:pt x="4281" y="955"/>
                      <a:pt x="4301" y="947"/>
                      <a:pt x="4339" y="936"/>
                    </a:cubicBezTo>
                    <a:lnTo>
                      <a:pt x="4425" y="898"/>
                    </a:lnTo>
                    <a:lnTo>
                      <a:pt x="4339" y="866"/>
                    </a:lnTo>
                    <a:cubicBezTo>
                      <a:pt x="4329" y="861"/>
                      <a:pt x="4313" y="855"/>
                      <a:pt x="4302" y="855"/>
                    </a:cubicBezTo>
                    <a:cubicBezTo>
                      <a:pt x="4264" y="839"/>
                      <a:pt x="4237" y="834"/>
                      <a:pt x="4210" y="818"/>
                    </a:cubicBezTo>
                    <a:cubicBezTo>
                      <a:pt x="4092" y="786"/>
                      <a:pt x="3968" y="753"/>
                      <a:pt x="3856" y="710"/>
                    </a:cubicBezTo>
                    <a:cubicBezTo>
                      <a:pt x="3533" y="619"/>
                      <a:pt x="3189" y="517"/>
                      <a:pt x="2861" y="425"/>
                    </a:cubicBezTo>
                    <a:cubicBezTo>
                      <a:pt x="2581" y="350"/>
                      <a:pt x="2296" y="302"/>
                      <a:pt x="2049" y="269"/>
                    </a:cubicBezTo>
                    <a:cubicBezTo>
                      <a:pt x="2196" y="249"/>
                      <a:pt x="2344" y="232"/>
                      <a:pt x="2489" y="232"/>
                    </a:cubicBezTo>
                    <a:cubicBezTo>
                      <a:pt x="2534" y="232"/>
                      <a:pt x="2579" y="233"/>
                      <a:pt x="2624" y="237"/>
                    </a:cubicBezTo>
                    <a:cubicBezTo>
                      <a:pt x="2850" y="253"/>
                      <a:pt x="3065" y="280"/>
                      <a:pt x="3259" y="318"/>
                    </a:cubicBezTo>
                    <a:cubicBezTo>
                      <a:pt x="3468" y="355"/>
                      <a:pt x="3678" y="404"/>
                      <a:pt x="3877" y="452"/>
                    </a:cubicBezTo>
                    <a:cubicBezTo>
                      <a:pt x="3952" y="468"/>
                      <a:pt x="4017" y="484"/>
                      <a:pt x="4092" y="506"/>
                    </a:cubicBezTo>
                    <a:lnTo>
                      <a:pt x="4119" y="511"/>
                    </a:lnTo>
                    <a:cubicBezTo>
                      <a:pt x="4178" y="522"/>
                      <a:pt x="4248" y="538"/>
                      <a:pt x="4307" y="565"/>
                    </a:cubicBezTo>
                    <a:cubicBezTo>
                      <a:pt x="4490" y="630"/>
                      <a:pt x="4673" y="710"/>
                      <a:pt x="4845" y="780"/>
                    </a:cubicBezTo>
                    <a:lnTo>
                      <a:pt x="4904" y="807"/>
                    </a:lnTo>
                    <a:cubicBezTo>
                      <a:pt x="4952" y="829"/>
                      <a:pt x="4995" y="845"/>
                      <a:pt x="5038" y="866"/>
                    </a:cubicBezTo>
                    <a:lnTo>
                      <a:pt x="5076" y="882"/>
                    </a:lnTo>
                    <a:cubicBezTo>
                      <a:pt x="5076" y="888"/>
                      <a:pt x="5065" y="893"/>
                      <a:pt x="5065" y="898"/>
                    </a:cubicBezTo>
                    <a:cubicBezTo>
                      <a:pt x="5054" y="941"/>
                      <a:pt x="5038" y="974"/>
                      <a:pt x="5033" y="1006"/>
                    </a:cubicBezTo>
                    <a:cubicBezTo>
                      <a:pt x="5022" y="1071"/>
                      <a:pt x="5006" y="1135"/>
                      <a:pt x="5001" y="1210"/>
                    </a:cubicBezTo>
                    <a:cubicBezTo>
                      <a:pt x="5001" y="1232"/>
                      <a:pt x="5006" y="1248"/>
                      <a:pt x="5022" y="1269"/>
                    </a:cubicBezTo>
                    <a:cubicBezTo>
                      <a:pt x="5028" y="1275"/>
                      <a:pt x="5028" y="1286"/>
                      <a:pt x="5033" y="1296"/>
                    </a:cubicBezTo>
                    <a:lnTo>
                      <a:pt x="5054" y="1345"/>
                    </a:lnTo>
                    <a:lnTo>
                      <a:pt x="5087" y="1302"/>
                    </a:lnTo>
                    <a:cubicBezTo>
                      <a:pt x="5092" y="1291"/>
                      <a:pt x="5108" y="1286"/>
                      <a:pt x="5114" y="1275"/>
                    </a:cubicBezTo>
                    <a:cubicBezTo>
                      <a:pt x="5135" y="1259"/>
                      <a:pt x="5146" y="1237"/>
                      <a:pt x="5157" y="1216"/>
                    </a:cubicBezTo>
                    <a:cubicBezTo>
                      <a:pt x="5194" y="1130"/>
                      <a:pt x="5237" y="1044"/>
                      <a:pt x="5270" y="952"/>
                    </a:cubicBezTo>
                    <a:cubicBezTo>
                      <a:pt x="5302" y="866"/>
                      <a:pt x="5280" y="807"/>
                      <a:pt x="5200" y="753"/>
                    </a:cubicBezTo>
                    <a:cubicBezTo>
                      <a:pt x="5135" y="710"/>
                      <a:pt x="5060" y="673"/>
                      <a:pt x="5001" y="640"/>
                    </a:cubicBezTo>
                    <a:cubicBezTo>
                      <a:pt x="4974" y="624"/>
                      <a:pt x="4952" y="619"/>
                      <a:pt x="4925" y="603"/>
                    </a:cubicBezTo>
                    <a:cubicBezTo>
                      <a:pt x="4899" y="592"/>
                      <a:pt x="4866" y="587"/>
                      <a:pt x="4839" y="565"/>
                    </a:cubicBezTo>
                    <a:cubicBezTo>
                      <a:pt x="4689" y="479"/>
                      <a:pt x="4522" y="409"/>
                      <a:pt x="4334" y="355"/>
                    </a:cubicBezTo>
                    <a:lnTo>
                      <a:pt x="4221" y="323"/>
                    </a:lnTo>
                    <a:cubicBezTo>
                      <a:pt x="3974" y="253"/>
                      <a:pt x="3716" y="189"/>
                      <a:pt x="3463" y="130"/>
                    </a:cubicBezTo>
                    <a:cubicBezTo>
                      <a:pt x="3119" y="49"/>
                      <a:pt x="2818" y="6"/>
                      <a:pt x="2538" y="1"/>
                    </a:cubicBezTo>
                    <a:cubicBezTo>
                      <a:pt x="2521" y="0"/>
                      <a:pt x="2504" y="0"/>
                      <a:pt x="248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2042675" y="1364375"/>
                <a:ext cx="646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877" extrusionOk="0">
                    <a:moveTo>
                      <a:pt x="336" y="249"/>
                    </a:moveTo>
                    <a:cubicBezTo>
                      <a:pt x="343" y="249"/>
                      <a:pt x="351" y="250"/>
                      <a:pt x="360" y="252"/>
                    </a:cubicBezTo>
                    <a:cubicBezTo>
                      <a:pt x="387" y="258"/>
                      <a:pt x="414" y="263"/>
                      <a:pt x="441" y="279"/>
                    </a:cubicBezTo>
                    <a:cubicBezTo>
                      <a:pt x="500" y="306"/>
                      <a:pt x="554" y="333"/>
                      <a:pt x="608" y="360"/>
                    </a:cubicBezTo>
                    <a:cubicBezTo>
                      <a:pt x="823" y="478"/>
                      <a:pt x="1048" y="564"/>
                      <a:pt x="1258" y="645"/>
                    </a:cubicBezTo>
                    <a:cubicBezTo>
                      <a:pt x="1452" y="720"/>
                      <a:pt x="1656" y="763"/>
                      <a:pt x="1850" y="801"/>
                    </a:cubicBezTo>
                    <a:cubicBezTo>
                      <a:pt x="1893" y="806"/>
                      <a:pt x="1930" y="822"/>
                      <a:pt x="1973" y="828"/>
                    </a:cubicBezTo>
                    <a:cubicBezTo>
                      <a:pt x="2091" y="855"/>
                      <a:pt x="2204" y="882"/>
                      <a:pt x="2323" y="908"/>
                    </a:cubicBezTo>
                    <a:cubicBezTo>
                      <a:pt x="2350" y="914"/>
                      <a:pt x="2366" y="925"/>
                      <a:pt x="2387" y="930"/>
                    </a:cubicBezTo>
                    <a:cubicBezTo>
                      <a:pt x="2382" y="994"/>
                      <a:pt x="2360" y="1064"/>
                      <a:pt x="2339" y="1129"/>
                    </a:cubicBezTo>
                    <a:cubicBezTo>
                      <a:pt x="2328" y="1177"/>
                      <a:pt x="2312" y="1226"/>
                      <a:pt x="2301" y="1279"/>
                    </a:cubicBezTo>
                    <a:cubicBezTo>
                      <a:pt x="2285" y="1365"/>
                      <a:pt x="2269" y="1446"/>
                      <a:pt x="2247" y="1532"/>
                    </a:cubicBezTo>
                    <a:cubicBezTo>
                      <a:pt x="2242" y="1570"/>
                      <a:pt x="2231" y="1597"/>
                      <a:pt x="2226" y="1629"/>
                    </a:cubicBezTo>
                    <a:cubicBezTo>
                      <a:pt x="2207" y="1631"/>
                      <a:pt x="2188" y="1633"/>
                      <a:pt x="2169" y="1633"/>
                    </a:cubicBezTo>
                    <a:cubicBezTo>
                      <a:pt x="2149" y="1633"/>
                      <a:pt x="2129" y="1631"/>
                      <a:pt x="2108" y="1629"/>
                    </a:cubicBezTo>
                    <a:cubicBezTo>
                      <a:pt x="1548" y="1548"/>
                      <a:pt x="1043" y="1414"/>
                      <a:pt x="575" y="1226"/>
                    </a:cubicBezTo>
                    <a:cubicBezTo>
                      <a:pt x="479" y="1183"/>
                      <a:pt x="387" y="1150"/>
                      <a:pt x="290" y="1102"/>
                    </a:cubicBezTo>
                    <a:cubicBezTo>
                      <a:pt x="253" y="1091"/>
                      <a:pt x="215" y="1070"/>
                      <a:pt x="178" y="1048"/>
                    </a:cubicBezTo>
                    <a:lnTo>
                      <a:pt x="145" y="1037"/>
                    </a:lnTo>
                    <a:lnTo>
                      <a:pt x="145" y="1016"/>
                    </a:lnTo>
                    <a:lnTo>
                      <a:pt x="145" y="957"/>
                    </a:lnTo>
                    <a:lnTo>
                      <a:pt x="156" y="882"/>
                    </a:lnTo>
                    <a:cubicBezTo>
                      <a:pt x="178" y="752"/>
                      <a:pt x="199" y="629"/>
                      <a:pt x="226" y="500"/>
                    </a:cubicBezTo>
                    <a:cubicBezTo>
                      <a:pt x="237" y="430"/>
                      <a:pt x="264" y="360"/>
                      <a:pt x="290" y="290"/>
                    </a:cubicBezTo>
                    <a:lnTo>
                      <a:pt x="296" y="279"/>
                    </a:lnTo>
                    <a:cubicBezTo>
                      <a:pt x="300" y="263"/>
                      <a:pt x="311" y="249"/>
                      <a:pt x="336" y="249"/>
                    </a:cubicBezTo>
                    <a:close/>
                    <a:moveTo>
                      <a:pt x="279" y="1"/>
                    </a:moveTo>
                    <a:cubicBezTo>
                      <a:pt x="266" y="1"/>
                      <a:pt x="253" y="4"/>
                      <a:pt x="242" y="11"/>
                    </a:cubicBezTo>
                    <a:cubicBezTo>
                      <a:pt x="215" y="21"/>
                      <a:pt x="194" y="43"/>
                      <a:pt x="183" y="75"/>
                    </a:cubicBezTo>
                    <a:cubicBezTo>
                      <a:pt x="156" y="145"/>
                      <a:pt x="124" y="226"/>
                      <a:pt x="102" y="312"/>
                    </a:cubicBezTo>
                    <a:cubicBezTo>
                      <a:pt x="54" y="564"/>
                      <a:pt x="22" y="779"/>
                      <a:pt x="5" y="1005"/>
                    </a:cubicBezTo>
                    <a:cubicBezTo>
                      <a:pt x="0" y="1102"/>
                      <a:pt x="27" y="1177"/>
                      <a:pt x="102" y="1226"/>
                    </a:cubicBezTo>
                    <a:cubicBezTo>
                      <a:pt x="167" y="1274"/>
                      <a:pt x="237" y="1317"/>
                      <a:pt x="312" y="1360"/>
                    </a:cubicBezTo>
                    <a:cubicBezTo>
                      <a:pt x="919" y="1683"/>
                      <a:pt x="1565" y="1849"/>
                      <a:pt x="2226" y="1876"/>
                    </a:cubicBezTo>
                    <a:lnTo>
                      <a:pt x="2253" y="1876"/>
                    </a:lnTo>
                    <a:cubicBezTo>
                      <a:pt x="2333" y="1876"/>
                      <a:pt x="2355" y="1855"/>
                      <a:pt x="2382" y="1763"/>
                    </a:cubicBezTo>
                    <a:lnTo>
                      <a:pt x="2414" y="1629"/>
                    </a:lnTo>
                    <a:cubicBezTo>
                      <a:pt x="2452" y="1494"/>
                      <a:pt x="2489" y="1349"/>
                      <a:pt x="2527" y="1215"/>
                    </a:cubicBezTo>
                    <a:cubicBezTo>
                      <a:pt x="2543" y="1177"/>
                      <a:pt x="2554" y="1123"/>
                      <a:pt x="2559" y="1070"/>
                    </a:cubicBezTo>
                    <a:cubicBezTo>
                      <a:pt x="2586" y="871"/>
                      <a:pt x="2473" y="709"/>
                      <a:pt x="2285" y="661"/>
                    </a:cubicBezTo>
                    <a:cubicBezTo>
                      <a:pt x="2167" y="634"/>
                      <a:pt x="2043" y="607"/>
                      <a:pt x="1914" y="580"/>
                    </a:cubicBezTo>
                    <a:cubicBezTo>
                      <a:pt x="1656" y="527"/>
                      <a:pt x="1371" y="468"/>
                      <a:pt x="1108" y="365"/>
                    </a:cubicBezTo>
                    <a:cubicBezTo>
                      <a:pt x="995" y="317"/>
                      <a:pt x="882" y="263"/>
                      <a:pt x="769" y="209"/>
                    </a:cubicBezTo>
                    <a:cubicBezTo>
                      <a:pt x="721" y="188"/>
                      <a:pt x="683" y="172"/>
                      <a:pt x="635" y="150"/>
                    </a:cubicBezTo>
                    <a:cubicBezTo>
                      <a:pt x="592" y="129"/>
                      <a:pt x="559" y="118"/>
                      <a:pt x="522" y="97"/>
                    </a:cubicBezTo>
                    <a:cubicBezTo>
                      <a:pt x="457" y="70"/>
                      <a:pt x="398" y="37"/>
                      <a:pt x="339" y="16"/>
                    </a:cubicBezTo>
                    <a:cubicBezTo>
                      <a:pt x="317" y="7"/>
                      <a:pt x="297" y="1"/>
                      <a:pt x="2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103675" y="1338150"/>
                <a:ext cx="37000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146" extrusionOk="0">
                    <a:moveTo>
                      <a:pt x="1442" y="0"/>
                    </a:moveTo>
                    <a:lnTo>
                      <a:pt x="1420" y="108"/>
                    </a:lnTo>
                    <a:lnTo>
                      <a:pt x="1388" y="108"/>
                    </a:lnTo>
                    <a:lnTo>
                      <a:pt x="1399" y="162"/>
                    </a:lnTo>
                    <a:cubicBezTo>
                      <a:pt x="1388" y="172"/>
                      <a:pt x="1377" y="178"/>
                      <a:pt x="1372" y="189"/>
                    </a:cubicBezTo>
                    <a:lnTo>
                      <a:pt x="1334" y="312"/>
                    </a:lnTo>
                    <a:lnTo>
                      <a:pt x="1270" y="533"/>
                    </a:lnTo>
                    <a:cubicBezTo>
                      <a:pt x="1227" y="705"/>
                      <a:pt x="1173" y="888"/>
                      <a:pt x="1125" y="1070"/>
                    </a:cubicBezTo>
                    <a:cubicBezTo>
                      <a:pt x="931" y="1828"/>
                      <a:pt x="716" y="2624"/>
                      <a:pt x="479" y="3430"/>
                    </a:cubicBezTo>
                    <a:cubicBezTo>
                      <a:pt x="313" y="4022"/>
                      <a:pt x="205" y="4511"/>
                      <a:pt x="141" y="4984"/>
                    </a:cubicBezTo>
                    <a:lnTo>
                      <a:pt x="1" y="5103"/>
                    </a:lnTo>
                    <a:lnTo>
                      <a:pt x="71" y="5119"/>
                    </a:lnTo>
                    <a:cubicBezTo>
                      <a:pt x="87" y="5129"/>
                      <a:pt x="103" y="5135"/>
                      <a:pt x="108" y="5135"/>
                    </a:cubicBezTo>
                    <a:cubicBezTo>
                      <a:pt x="125" y="5135"/>
                      <a:pt x="130" y="5146"/>
                      <a:pt x="141" y="5146"/>
                    </a:cubicBezTo>
                    <a:cubicBezTo>
                      <a:pt x="146" y="5146"/>
                      <a:pt x="157" y="5146"/>
                      <a:pt x="162" y="5135"/>
                    </a:cubicBezTo>
                    <a:cubicBezTo>
                      <a:pt x="195" y="5124"/>
                      <a:pt x="238" y="5108"/>
                      <a:pt x="264" y="5081"/>
                    </a:cubicBezTo>
                    <a:cubicBezTo>
                      <a:pt x="436" y="4941"/>
                      <a:pt x="587" y="4823"/>
                      <a:pt x="721" y="4678"/>
                    </a:cubicBezTo>
                    <a:cubicBezTo>
                      <a:pt x="748" y="4646"/>
                      <a:pt x="786" y="4608"/>
                      <a:pt x="802" y="4538"/>
                    </a:cubicBezTo>
                    <a:cubicBezTo>
                      <a:pt x="818" y="4447"/>
                      <a:pt x="840" y="4355"/>
                      <a:pt x="856" y="4264"/>
                    </a:cubicBezTo>
                    <a:cubicBezTo>
                      <a:pt x="872" y="4156"/>
                      <a:pt x="904" y="4043"/>
                      <a:pt x="920" y="3936"/>
                    </a:cubicBezTo>
                    <a:lnTo>
                      <a:pt x="920" y="3925"/>
                    </a:lnTo>
                    <a:cubicBezTo>
                      <a:pt x="926" y="3887"/>
                      <a:pt x="942" y="3834"/>
                      <a:pt x="915" y="3775"/>
                    </a:cubicBezTo>
                    <a:lnTo>
                      <a:pt x="893" y="3726"/>
                    </a:lnTo>
                    <a:lnTo>
                      <a:pt x="861" y="3764"/>
                    </a:lnTo>
                    <a:lnTo>
                      <a:pt x="850" y="3780"/>
                    </a:lnTo>
                    <a:cubicBezTo>
                      <a:pt x="840" y="3791"/>
                      <a:pt x="829" y="3801"/>
                      <a:pt x="818" y="3818"/>
                    </a:cubicBezTo>
                    <a:lnTo>
                      <a:pt x="813" y="3839"/>
                    </a:lnTo>
                    <a:cubicBezTo>
                      <a:pt x="797" y="3893"/>
                      <a:pt x="775" y="3952"/>
                      <a:pt x="754" y="4017"/>
                    </a:cubicBezTo>
                    <a:cubicBezTo>
                      <a:pt x="705" y="4189"/>
                      <a:pt x="651" y="4393"/>
                      <a:pt x="603" y="4586"/>
                    </a:cubicBezTo>
                    <a:cubicBezTo>
                      <a:pt x="592" y="4640"/>
                      <a:pt x="571" y="4667"/>
                      <a:pt x="533" y="4694"/>
                    </a:cubicBezTo>
                    <a:cubicBezTo>
                      <a:pt x="485" y="4726"/>
                      <a:pt x="447" y="4758"/>
                      <a:pt x="399" y="4796"/>
                    </a:cubicBezTo>
                    <a:cubicBezTo>
                      <a:pt x="377" y="4807"/>
                      <a:pt x="356" y="4828"/>
                      <a:pt x="329" y="4839"/>
                    </a:cubicBezTo>
                    <a:lnTo>
                      <a:pt x="565" y="3952"/>
                    </a:lnTo>
                    <a:cubicBezTo>
                      <a:pt x="603" y="3791"/>
                      <a:pt x="651" y="3629"/>
                      <a:pt x="694" y="3468"/>
                    </a:cubicBezTo>
                    <a:cubicBezTo>
                      <a:pt x="797" y="3103"/>
                      <a:pt x="893" y="2710"/>
                      <a:pt x="990" y="2334"/>
                    </a:cubicBezTo>
                    <a:cubicBezTo>
                      <a:pt x="1200" y="1517"/>
                      <a:pt x="1350" y="844"/>
                      <a:pt x="1474" y="215"/>
                    </a:cubicBezTo>
                    <a:lnTo>
                      <a:pt x="1479" y="210"/>
                    </a:lnTo>
                    <a:lnTo>
                      <a:pt x="1474" y="183"/>
                    </a:lnTo>
                    <a:lnTo>
                      <a:pt x="1474" y="146"/>
                    </a:lnTo>
                    <a:lnTo>
                      <a:pt x="1474" y="103"/>
                    </a:lnTo>
                    <a:lnTo>
                      <a:pt x="1458" y="103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2125050" y="1330075"/>
                <a:ext cx="23825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18" extrusionOk="0">
                    <a:moveTo>
                      <a:pt x="431" y="1"/>
                    </a:moveTo>
                    <a:lnTo>
                      <a:pt x="528" y="81"/>
                    </a:lnTo>
                    <a:cubicBezTo>
                      <a:pt x="598" y="135"/>
                      <a:pt x="662" y="151"/>
                      <a:pt x="732" y="168"/>
                    </a:cubicBezTo>
                    <a:cubicBezTo>
                      <a:pt x="764" y="178"/>
                      <a:pt x="796" y="189"/>
                      <a:pt x="834" y="205"/>
                    </a:cubicBezTo>
                    <a:lnTo>
                      <a:pt x="807" y="313"/>
                    </a:lnTo>
                    <a:cubicBezTo>
                      <a:pt x="786" y="415"/>
                      <a:pt x="759" y="506"/>
                      <a:pt x="737" y="598"/>
                    </a:cubicBezTo>
                    <a:lnTo>
                      <a:pt x="651" y="958"/>
                    </a:lnTo>
                    <a:cubicBezTo>
                      <a:pt x="522" y="1479"/>
                      <a:pt x="388" y="2022"/>
                      <a:pt x="264" y="2555"/>
                    </a:cubicBezTo>
                    <a:lnTo>
                      <a:pt x="98" y="3259"/>
                    </a:lnTo>
                    <a:cubicBezTo>
                      <a:pt x="71" y="3366"/>
                      <a:pt x="55" y="3485"/>
                      <a:pt x="28" y="3592"/>
                    </a:cubicBezTo>
                    <a:cubicBezTo>
                      <a:pt x="12" y="3646"/>
                      <a:pt x="1" y="3710"/>
                      <a:pt x="12" y="3791"/>
                    </a:cubicBezTo>
                    <a:lnTo>
                      <a:pt x="17" y="3818"/>
                    </a:lnTo>
                    <a:lnTo>
                      <a:pt x="60" y="3818"/>
                    </a:lnTo>
                    <a:cubicBezTo>
                      <a:pt x="135" y="3818"/>
                      <a:pt x="146" y="3764"/>
                      <a:pt x="162" y="3737"/>
                    </a:cubicBezTo>
                    <a:cubicBezTo>
                      <a:pt x="189" y="3646"/>
                      <a:pt x="216" y="3549"/>
                      <a:pt x="232" y="3447"/>
                    </a:cubicBezTo>
                    <a:cubicBezTo>
                      <a:pt x="415" y="2710"/>
                      <a:pt x="624" y="1877"/>
                      <a:pt x="802" y="1049"/>
                    </a:cubicBezTo>
                    <a:cubicBezTo>
                      <a:pt x="845" y="840"/>
                      <a:pt x="883" y="619"/>
                      <a:pt x="920" y="409"/>
                    </a:cubicBezTo>
                    <a:lnTo>
                      <a:pt x="926" y="366"/>
                    </a:lnTo>
                    <a:cubicBezTo>
                      <a:pt x="942" y="286"/>
                      <a:pt x="952" y="205"/>
                      <a:pt x="904" y="114"/>
                    </a:cubicBezTo>
                    <a:lnTo>
                      <a:pt x="899" y="103"/>
                    </a:lnTo>
                    <a:lnTo>
                      <a:pt x="888" y="98"/>
                    </a:lnTo>
                    <a:cubicBezTo>
                      <a:pt x="780" y="55"/>
                      <a:pt x="667" y="33"/>
                      <a:pt x="555" y="22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2038900" y="1400525"/>
                <a:ext cx="54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6" extrusionOk="0">
                    <a:moveTo>
                      <a:pt x="1" y="0"/>
                    </a:moveTo>
                    <a:lnTo>
                      <a:pt x="87" y="75"/>
                    </a:lnTo>
                    <a:cubicBezTo>
                      <a:pt x="151" y="134"/>
                      <a:pt x="221" y="161"/>
                      <a:pt x="280" y="183"/>
                    </a:cubicBezTo>
                    <a:lnTo>
                      <a:pt x="307" y="188"/>
                    </a:lnTo>
                    <a:cubicBezTo>
                      <a:pt x="726" y="339"/>
                      <a:pt x="1173" y="484"/>
                      <a:pt x="1646" y="586"/>
                    </a:cubicBezTo>
                    <a:cubicBezTo>
                      <a:pt x="1726" y="608"/>
                      <a:pt x="1812" y="618"/>
                      <a:pt x="1893" y="634"/>
                    </a:cubicBezTo>
                    <a:lnTo>
                      <a:pt x="1974" y="645"/>
                    </a:lnTo>
                    <a:lnTo>
                      <a:pt x="2001" y="645"/>
                    </a:lnTo>
                    <a:cubicBezTo>
                      <a:pt x="2027" y="645"/>
                      <a:pt x="2049" y="640"/>
                      <a:pt x="2097" y="613"/>
                    </a:cubicBezTo>
                    <a:lnTo>
                      <a:pt x="2162" y="581"/>
                    </a:lnTo>
                    <a:lnTo>
                      <a:pt x="2070" y="543"/>
                    </a:lnTo>
                    <a:cubicBezTo>
                      <a:pt x="2065" y="538"/>
                      <a:pt x="2054" y="532"/>
                      <a:pt x="2044" y="532"/>
                    </a:cubicBezTo>
                    <a:cubicBezTo>
                      <a:pt x="2017" y="527"/>
                      <a:pt x="1995" y="527"/>
                      <a:pt x="1968" y="516"/>
                    </a:cubicBezTo>
                    <a:cubicBezTo>
                      <a:pt x="1920" y="511"/>
                      <a:pt x="1882" y="505"/>
                      <a:pt x="1834" y="489"/>
                    </a:cubicBezTo>
                    <a:cubicBezTo>
                      <a:pt x="1565" y="419"/>
                      <a:pt x="1307" y="349"/>
                      <a:pt x="1060" y="274"/>
                    </a:cubicBezTo>
                    <a:lnTo>
                      <a:pt x="554" y="134"/>
                    </a:lnTo>
                    <a:cubicBezTo>
                      <a:pt x="441" y="102"/>
                      <a:pt x="334" y="70"/>
                      <a:pt x="221" y="43"/>
                    </a:cubicBezTo>
                    <a:cubicBezTo>
                      <a:pt x="200" y="32"/>
                      <a:pt x="189" y="32"/>
                      <a:pt x="162" y="27"/>
                    </a:cubicBezTo>
                    <a:cubicBezTo>
                      <a:pt x="146" y="27"/>
                      <a:pt x="135" y="22"/>
                      <a:pt x="113" y="2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2056100" y="1361800"/>
                <a:ext cx="488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614" extrusionOk="0">
                    <a:moveTo>
                      <a:pt x="1" y="1"/>
                    </a:moveTo>
                    <a:lnTo>
                      <a:pt x="55" y="71"/>
                    </a:lnTo>
                    <a:cubicBezTo>
                      <a:pt x="81" y="97"/>
                      <a:pt x="119" y="124"/>
                      <a:pt x="157" y="146"/>
                    </a:cubicBezTo>
                    <a:cubicBezTo>
                      <a:pt x="689" y="393"/>
                      <a:pt x="1178" y="544"/>
                      <a:pt x="1678" y="608"/>
                    </a:cubicBezTo>
                    <a:lnTo>
                      <a:pt x="1689" y="608"/>
                    </a:lnTo>
                    <a:cubicBezTo>
                      <a:pt x="1721" y="614"/>
                      <a:pt x="1759" y="614"/>
                      <a:pt x="1791" y="614"/>
                    </a:cubicBezTo>
                    <a:cubicBezTo>
                      <a:pt x="1818" y="614"/>
                      <a:pt x="1850" y="614"/>
                      <a:pt x="1882" y="603"/>
                    </a:cubicBezTo>
                    <a:lnTo>
                      <a:pt x="1952" y="581"/>
                    </a:lnTo>
                    <a:lnTo>
                      <a:pt x="1899" y="544"/>
                    </a:lnTo>
                    <a:cubicBezTo>
                      <a:pt x="1893" y="533"/>
                      <a:pt x="1882" y="528"/>
                      <a:pt x="1877" y="528"/>
                    </a:cubicBezTo>
                    <a:cubicBezTo>
                      <a:pt x="1872" y="522"/>
                      <a:pt x="1866" y="511"/>
                      <a:pt x="1850" y="506"/>
                    </a:cubicBezTo>
                    <a:cubicBezTo>
                      <a:pt x="1829" y="501"/>
                      <a:pt x="1813" y="495"/>
                      <a:pt x="1791" y="495"/>
                    </a:cubicBezTo>
                    <a:cubicBezTo>
                      <a:pt x="1522" y="458"/>
                      <a:pt x="1264" y="377"/>
                      <a:pt x="1044" y="307"/>
                    </a:cubicBezTo>
                    <a:cubicBezTo>
                      <a:pt x="823" y="232"/>
                      <a:pt x="603" y="157"/>
                      <a:pt x="388" y="92"/>
                    </a:cubicBezTo>
                    <a:lnTo>
                      <a:pt x="162" y="22"/>
                    </a:lnTo>
                    <a:cubicBezTo>
                      <a:pt x="146" y="17"/>
                      <a:pt x="124" y="17"/>
                      <a:pt x="108" y="17"/>
                    </a:cubicBezTo>
                    <a:lnTo>
                      <a:pt x="92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3"/>
            <p:cNvGrpSpPr/>
            <p:nvPr/>
          </p:nvGrpSpPr>
          <p:grpSpPr>
            <a:xfrm>
              <a:off x="8057686" y="1439636"/>
              <a:ext cx="229398" cy="358429"/>
              <a:chOff x="1797250" y="785725"/>
              <a:chExt cx="60500" cy="94525"/>
            </a:xfrm>
          </p:grpSpPr>
          <p:sp>
            <p:nvSpPr>
              <p:cNvPr id="135" name="Google Shape;135;p3"/>
              <p:cNvSpPr/>
              <p:nvPr/>
            </p:nvSpPr>
            <p:spPr>
              <a:xfrm>
                <a:off x="1797250" y="785725"/>
                <a:ext cx="605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781" extrusionOk="0">
                    <a:moveTo>
                      <a:pt x="1785" y="565"/>
                    </a:moveTo>
                    <a:lnTo>
                      <a:pt x="1785" y="565"/>
                    </a:lnTo>
                    <a:cubicBezTo>
                      <a:pt x="1742" y="646"/>
                      <a:pt x="1688" y="727"/>
                      <a:pt x="1634" y="807"/>
                    </a:cubicBezTo>
                    <a:lnTo>
                      <a:pt x="1629" y="823"/>
                    </a:lnTo>
                    <a:cubicBezTo>
                      <a:pt x="1559" y="926"/>
                      <a:pt x="1500" y="1033"/>
                      <a:pt x="1430" y="1130"/>
                    </a:cubicBezTo>
                    <a:lnTo>
                      <a:pt x="1382" y="1211"/>
                    </a:lnTo>
                    <a:cubicBezTo>
                      <a:pt x="1366" y="1237"/>
                      <a:pt x="1349" y="1275"/>
                      <a:pt x="1339" y="1302"/>
                    </a:cubicBezTo>
                    <a:lnTo>
                      <a:pt x="1339" y="1307"/>
                    </a:lnTo>
                    <a:cubicBezTo>
                      <a:pt x="1258" y="1463"/>
                      <a:pt x="1269" y="1517"/>
                      <a:pt x="1425" y="1608"/>
                    </a:cubicBezTo>
                    <a:cubicBezTo>
                      <a:pt x="1478" y="1641"/>
                      <a:pt x="1532" y="1668"/>
                      <a:pt x="1581" y="1705"/>
                    </a:cubicBezTo>
                    <a:cubicBezTo>
                      <a:pt x="1634" y="1732"/>
                      <a:pt x="1688" y="1764"/>
                      <a:pt x="1731" y="1797"/>
                    </a:cubicBezTo>
                    <a:cubicBezTo>
                      <a:pt x="1860" y="1877"/>
                      <a:pt x="1973" y="1958"/>
                      <a:pt x="2091" y="2038"/>
                    </a:cubicBezTo>
                    <a:cubicBezTo>
                      <a:pt x="2124" y="2065"/>
                      <a:pt x="2151" y="2098"/>
                      <a:pt x="2183" y="2151"/>
                    </a:cubicBezTo>
                    <a:cubicBezTo>
                      <a:pt x="2215" y="2205"/>
                      <a:pt x="2210" y="2232"/>
                      <a:pt x="2172" y="2286"/>
                    </a:cubicBezTo>
                    <a:cubicBezTo>
                      <a:pt x="2156" y="2302"/>
                      <a:pt x="2134" y="2323"/>
                      <a:pt x="2124" y="2329"/>
                    </a:cubicBezTo>
                    <a:cubicBezTo>
                      <a:pt x="2102" y="2340"/>
                      <a:pt x="2081" y="2361"/>
                      <a:pt x="2065" y="2377"/>
                    </a:cubicBezTo>
                    <a:lnTo>
                      <a:pt x="1747" y="2598"/>
                    </a:lnTo>
                    <a:cubicBezTo>
                      <a:pt x="1430" y="2818"/>
                      <a:pt x="1113" y="3049"/>
                      <a:pt x="801" y="3270"/>
                    </a:cubicBezTo>
                    <a:cubicBezTo>
                      <a:pt x="645" y="3377"/>
                      <a:pt x="484" y="3469"/>
                      <a:pt x="317" y="3549"/>
                    </a:cubicBezTo>
                    <a:cubicBezTo>
                      <a:pt x="317" y="3549"/>
                      <a:pt x="316" y="3549"/>
                      <a:pt x="314" y="3550"/>
                    </a:cubicBezTo>
                    <a:lnTo>
                      <a:pt x="314" y="3550"/>
                    </a:lnTo>
                    <a:cubicBezTo>
                      <a:pt x="510" y="3290"/>
                      <a:pt x="702" y="3030"/>
                      <a:pt x="919" y="2780"/>
                    </a:cubicBezTo>
                    <a:cubicBezTo>
                      <a:pt x="989" y="2689"/>
                      <a:pt x="1070" y="2598"/>
                      <a:pt x="1151" y="2501"/>
                    </a:cubicBezTo>
                    <a:lnTo>
                      <a:pt x="1258" y="2377"/>
                    </a:lnTo>
                    <a:cubicBezTo>
                      <a:pt x="1269" y="2361"/>
                      <a:pt x="1280" y="2350"/>
                      <a:pt x="1290" y="2334"/>
                    </a:cubicBezTo>
                    <a:cubicBezTo>
                      <a:pt x="1333" y="2286"/>
                      <a:pt x="1366" y="2232"/>
                      <a:pt x="1349" y="2178"/>
                    </a:cubicBezTo>
                    <a:cubicBezTo>
                      <a:pt x="1344" y="2135"/>
                      <a:pt x="1312" y="2098"/>
                      <a:pt x="1237" y="2055"/>
                    </a:cubicBezTo>
                    <a:cubicBezTo>
                      <a:pt x="1210" y="2033"/>
                      <a:pt x="1183" y="2028"/>
                      <a:pt x="1156" y="2012"/>
                    </a:cubicBezTo>
                    <a:lnTo>
                      <a:pt x="919" y="1920"/>
                    </a:lnTo>
                    <a:cubicBezTo>
                      <a:pt x="823" y="1877"/>
                      <a:pt x="726" y="1840"/>
                      <a:pt x="624" y="1797"/>
                    </a:cubicBezTo>
                    <a:cubicBezTo>
                      <a:pt x="597" y="1791"/>
                      <a:pt x="575" y="1775"/>
                      <a:pt x="554" y="1764"/>
                    </a:cubicBezTo>
                    <a:lnTo>
                      <a:pt x="538" y="1759"/>
                    </a:lnTo>
                    <a:cubicBezTo>
                      <a:pt x="538" y="1721"/>
                      <a:pt x="559" y="1705"/>
                      <a:pt x="586" y="1678"/>
                    </a:cubicBezTo>
                    <a:lnTo>
                      <a:pt x="613" y="1641"/>
                    </a:lnTo>
                    <a:cubicBezTo>
                      <a:pt x="672" y="1581"/>
                      <a:pt x="731" y="1517"/>
                      <a:pt x="801" y="1452"/>
                    </a:cubicBezTo>
                    <a:cubicBezTo>
                      <a:pt x="925" y="1334"/>
                      <a:pt x="1059" y="1221"/>
                      <a:pt x="1188" y="1103"/>
                    </a:cubicBezTo>
                    <a:lnTo>
                      <a:pt x="1355" y="958"/>
                    </a:lnTo>
                    <a:cubicBezTo>
                      <a:pt x="1403" y="909"/>
                      <a:pt x="1457" y="872"/>
                      <a:pt x="1505" y="823"/>
                    </a:cubicBezTo>
                    <a:cubicBezTo>
                      <a:pt x="1597" y="743"/>
                      <a:pt x="1694" y="657"/>
                      <a:pt x="1785" y="565"/>
                    </a:cubicBezTo>
                    <a:close/>
                    <a:moveTo>
                      <a:pt x="2102" y="1"/>
                    </a:moveTo>
                    <a:lnTo>
                      <a:pt x="2086" y="17"/>
                    </a:lnTo>
                    <a:cubicBezTo>
                      <a:pt x="1989" y="76"/>
                      <a:pt x="1909" y="130"/>
                      <a:pt x="1833" y="194"/>
                    </a:cubicBezTo>
                    <a:cubicBezTo>
                      <a:pt x="1790" y="237"/>
                      <a:pt x="1747" y="275"/>
                      <a:pt x="1699" y="323"/>
                    </a:cubicBezTo>
                    <a:cubicBezTo>
                      <a:pt x="1661" y="356"/>
                      <a:pt x="1618" y="399"/>
                      <a:pt x="1581" y="436"/>
                    </a:cubicBezTo>
                    <a:cubicBezTo>
                      <a:pt x="1484" y="528"/>
                      <a:pt x="1403" y="608"/>
                      <a:pt x="1323" y="678"/>
                    </a:cubicBezTo>
                    <a:lnTo>
                      <a:pt x="1258" y="748"/>
                    </a:lnTo>
                    <a:cubicBezTo>
                      <a:pt x="1231" y="775"/>
                      <a:pt x="1204" y="807"/>
                      <a:pt x="1177" y="829"/>
                    </a:cubicBezTo>
                    <a:cubicBezTo>
                      <a:pt x="1065" y="936"/>
                      <a:pt x="957" y="1038"/>
                      <a:pt x="839" y="1135"/>
                    </a:cubicBezTo>
                    <a:cubicBezTo>
                      <a:pt x="731" y="1232"/>
                      <a:pt x="634" y="1334"/>
                      <a:pt x="527" y="1426"/>
                    </a:cubicBezTo>
                    <a:cubicBezTo>
                      <a:pt x="473" y="1474"/>
                      <a:pt x="419" y="1528"/>
                      <a:pt x="371" y="1587"/>
                    </a:cubicBezTo>
                    <a:cubicBezTo>
                      <a:pt x="328" y="1641"/>
                      <a:pt x="312" y="1700"/>
                      <a:pt x="317" y="1764"/>
                    </a:cubicBezTo>
                    <a:cubicBezTo>
                      <a:pt x="323" y="1823"/>
                      <a:pt x="366" y="1877"/>
                      <a:pt x="419" y="1920"/>
                    </a:cubicBezTo>
                    <a:cubicBezTo>
                      <a:pt x="452" y="1942"/>
                      <a:pt x="489" y="1963"/>
                      <a:pt x="527" y="1979"/>
                    </a:cubicBezTo>
                    <a:cubicBezTo>
                      <a:pt x="608" y="2012"/>
                      <a:pt x="699" y="2055"/>
                      <a:pt x="785" y="2087"/>
                    </a:cubicBezTo>
                    <a:cubicBezTo>
                      <a:pt x="828" y="2098"/>
                      <a:pt x="860" y="2114"/>
                      <a:pt x="903" y="2124"/>
                    </a:cubicBezTo>
                    <a:cubicBezTo>
                      <a:pt x="941" y="2141"/>
                      <a:pt x="989" y="2151"/>
                      <a:pt x="1027" y="2173"/>
                    </a:cubicBezTo>
                    <a:cubicBezTo>
                      <a:pt x="1038" y="2173"/>
                      <a:pt x="1038" y="2178"/>
                      <a:pt x="1043" y="2178"/>
                    </a:cubicBezTo>
                    <a:cubicBezTo>
                      <a:pt x="1054" y="2189"/>
                      <a:pt x="1065" y="2189"/>
                      <a:pt x="1065" y="2194"/>
                    </a:cubicBezTo>
                    <a:cubicBezTo>
                      <a:pt x="1038" y="2227"/>
                      <a:pt x="1011" y="2270"/>
                      <a:pt x="973" y="2302"/>
                    </a:cubicBezTo>
                    <a:cubicBezTo>
                      <a:pt x="903" y="2393"/>
                      <a:pt x="833" y="2490"/>
                      <a:pt x="753" y="2581"/>
                    </a:cubicBezTo>
                    <a:cubicBezTo>
                      <a:pt x="554" y="2823"/>
                      <a:pt x="371" y="3087"/>
                      <a:pt x="194" y="3345"/>
                    </a:cubicBezTo>
                    <a:cubicBezTo>
                      <a:pt x="156" y="3404"/>
                      <a:pt x="108" y="3463"/>
                      <a:pt x="70" y="3533"/>
                    </a:cubicBezTo>
                    <a:lnTo>
                      <a:pt x="59" y="3538"/>
                    </a:lnTo>
                    <a:cubicBezTo>
                      <a:pt x="32" y="3576"/>
                      <a:pt x="0" y="3624"/>
                      <a:pt x="0" y="3678"/>
                    </a:cubicBezTo>
                    <a:lnTo>
                      <a:pt x="0" y="3694"/>
                    </a:lnTo>
                    <a:lnTo>
                      <a:pt x="5" y="3700"/>
                    </a:lnTo>
                    <a:cubicBezTo>
                      <a:pt x="48" y="3754"/>
                      <a:pt x="97" y="3780"/>
                      <a:pt x="156" y="3780"/>
                    </a:cubicBezTo>
                    <a:cubicBezTo>
                      <a:pt x="183" y="3780"/>
                      <a:pt x="210" y="3775"/>
                      <a:pt x="237" y="3764"/>
                    </a:cubicBezTo>
                    <a:cubicBezTo>
                      <a:pt x="301" y="3737"/>
                      <a:pt x="349" y="3721"/>
                      <a:pt x="398" y="3694"/>
                    </a:cubicBezTo>
                    <a:cubicBezTo>
                      <a:pt x="672" y="3549"/>
                      <a:pt x="892" y="3426"/>
                      <a:pt x="1097" y="3280"/>
                    </a:cubicBezTo>
                    <a:cubicBezTo>
                      <a:pt x="1398" y="3065"/>
                      <a:pt x="1710" y="2845"/>
                      <a:pt x="2005" y="2630"/>
                    </a:cubicBezTo>
                    <a:lnTo>
                      <a:pt x="2113" y="2549"/>
                    </a:lnTo>
                    <a:cubicBezTo>
                      <a:pt x="2172" y="2512"/>
                      <a:pt x="2226" y="2463"/>
                      <a:pt x="2274" y="2420"/>
                    </a:cubicBezTo>
                    <a:cubicBezTo>
                      <a:pt x="2301" y="2404"/>
                      <a:pt x="2328" y="2361"/>
                      <a:pt x="2339" y="2323"/>
                    </a:cubicBezTo>
                    <a:lnTo>
                      <a:pt x="2344" y="2302"/>
                    </a:lnTo>
                    <a:cubicBezTo>
                      <a:pt x="2414" y="2162"/>
                      <a:pt x="2419" y="2098"/>
                      <a:pt x="2274" y="1979"/>
                    </a:cubicBezTo>
                    <a:lnTo>
                      <a:pt x="2237" y="1952"/>
                    </a:lnTo>
                    <a:cubicBezTo>
                      <a:pt x="2021" y="1775"/>
                      <a:pt x="1817" y="1630"/>
                      <a:pt x="1602" y="1501"/>
                    </a:cubicBezTo>
                    <a:cubicBezTo>
                      <a:pt x="1581" y="1490"/>
                      <a:pt x="1559" y="1474"/>
                      <a:pt x="1548" y="1463"/>
                    </a:cubicBezTo>
                    <a:lnTo>
                      <a:pt x="1538" y="1452"/>
                    </a:lnTo>
                    <a:cubicBezTo>
                      <a:pt x="1548" y="1442"/>
                      <a:pt x="1548" y="1426"/>
                      <a:pt x="1554" y="1415"/>
                    </a:cubicBezTo>
                    <a:lnTo>
                      <a:pt x="1602" y="1329"/>
                    </a:lnTo>
                    <a:cubicBezTo>
                      <a:pt x="1656" y="1216"/>
                      <a:pt x="1715" y="1108"/>
                      <a:pt x="1774" y="1001"/>
                    </a:cubicBezTo>
                    <a:cubicBezTo>
                      <a:pt x="1833" y="888"/>
                      <a:pt x="1903" y="780"/>
                      <a:pt x="1962" y="673"/>
                    </a:cubicBezTo>
                    <a:lnTo>
                      <a:pt x="2145" y="350"/>
                    </a:lnTo>
                    <a:cubicBezTo>
                      <a:pt x="2172" y="313"/>
                      <a:pt x="2183" y="264"/>
                      <a:pt x="2204" y="216"/>
                    </a:cubicBezTo>
                    <a:cubicBezTo>
                      <a:pt x="2210" y="194"/>
                      <a:pt x="2226" y="178"/>
                      <a:pt x="2231" y="151"/>
                    </a:cubicBezTo>
                    <a:lnTo>
                      <a:pt x="2237" y="13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1836625" y="838075"/>
                <a:ext cx="103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00" extrusionOk="0">
                    <a:moveTo>
                      <a:pt x="331" y="1"/>
                    </a:moveTo>
                    <a:cubicBezTo>
                      <a:pt x="308" y="1"/>
                      <a:pt x="283" y="7"/>
                      <a:pt x="258" y="20"/>
                    </a:cubicBezTo>
                    <a:cubicBezTo>
                      <a:pt x="178" y="68"/>
                      <a:pt x="92" y="111"/>
                      <a:pt x="33" y="192"/>
                    </a:cubicBezTo>
                    <a:cubicBezTo>
                      <a:pt x="27" y="208"/>
                      <a:pt x="16" y="219"/>
                      <a:pt x="16" y="229"/>
                    </a:cubicBezTo>
                    <a:lnTo>
                      <a:pt x="16" y="240"/>
                    </a:lnTo>
                    <a:lnTo>
                      <a:pt x="0" y="299"/>
                    </a:lnTo>
                    <a:lnTo>
                      <a:pt x="59" y="289"/>
                    </a:lnTo>
                    <a:cubicBezTo>
                      <a:pt x="151" y="262"/>
                      <a:pt x="301" y="186"/>
                      <a:pt x="403" y="106"/>
                    </a:cubicBezTo>
                    <a:cubicBezTo>
                      <a:pt x="414" y="95"/>
                      <a:pt x="414" y="74"/>
                      <a:pt x="414" y="57"/>
                    </a:cubicBezTo>
                    <a:lnTo>
                      <a:pt x="414" y="47"/>
                    </a:lnTo>
                    <a:lnTo>
                      <a:pt x="403" y="30"/>
                    </a:lnTo>
                    <a:cubicBezTo>
                      <a:pt x="383" y="10"/>
                      <a:pt x="358" y="1"/>
                      <a:pt x="3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1838775" y="840825"/>
                <a:ext cx="114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3" extrusionOk="0">
                    <a:moveTo>
                      <a:pt x="385" y="1"/>
                    </a:moveTo>
                    <a:cubicBezTo>
                      <a:pt x="360" y="1"/>
                      <a:pt x="340" y="13"/>
                      <a:pt x="323" y="23"/>
                    </a:cubicBezTo>
                    <a:lnTo>
                      <a:pt x="301" y="23"/>
                    </a:lnTo>
                    <a:cubicBezTo>
                      <a:pt x="172" y="82"/>
                      <a:pt x="135" y="119"/>
                      <a:pt x="76" y="205"/>
                    </a:cubicBezTo>
                    <a:lnTo>
                      <a:pt x="0" y="313"/>
                    </a:lnTo>
                    <a:lnTo>
                      <a:pt x="113" y="259"/>
                    </a:lnTo>
                    <a:cubicBezTo>
                      <a:pt x="145" y="243"/>
                      <a:pt x="172" y="232"/>
                      <a:pt x="210" y="216"/>
                    </a:cubicBezTo>
                    <a:cubicBezTo>
                      <a:pt x="291" y="184"/>
                      <a:pt x="360" y="152"/>
                      <a:pt x="436" y="98"/>
                    </a:cubicBezTo>
                    <a:cubicBezTo>
                      <a:pt x="457" y="82"/>
                      <a:pt x="452" y="66"/>
                      <a:pt x="452" y="50"/>
                    </a:cubicBezTo>
                    <a:lnTo>
                      <a:pt x="452" y="23"/>
                    </a:lnTo>
                    <a:lnTo>
                      <a:pt x="436" y="17"/>
                    </a:lnTo>
                    <a:cubicBezTo>
                      <a:pt x="417" y="5"/>
                      <a:pt x="401" y="1"/>
                      <a:pt x="38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832850" y="836075"/>
                <a:ext cx="91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9" extrusionOk="0">
                    <a:moveTo>
                      <a:pt x="252" y="1"/>
                    </a:moveTo>
                    <a:cubicBezTo>
                      <a:pt x="241" y="1"/>
                      <a:pt x="230" y="5"/>
                      <a:pt x="216" y="14"/>
                    </a:cubicBezTo>
                    <a:cubicBezTo>
                      <a:pt x="167" y="46"/>
                      <a:pt x="124" y="84"/>
                      <a:pt x="76" y="121"/>
                    </a:cubicBezTo>
                    <a:cubicBezTo>
                      <a:pt x="60" y="132"/>
                      <a:pt x="54" y="137"/>
                      <a:pt x="49" y="154"/>
                    </a:cubicBezTo>
                    <a:cubicBezTo>
                      <a:pt x="49" y="159"/>
                      <a:pt x="44" y="164"/>
                      <a:pt x="44" y="164"/>
                    </a:cubicBezTo>
                    <a:lnTo>
                      <a:pt x="1" y="229"/>
                    </a:lnTo>
                    <a:lnTo>
                      <a:pt x="76" y="213"/>
                    </a:lnTo>
                    <a:cubicBezTo>
                      <a:pt x="210" y="207"/>
                      <a:pt x="237" y="186"/>
                      <a:pt x="339" y="100"/>
                    </a:cubicBezTo>
                    <a:lnTo>
                      <a:pt x="366" y="73"/>
                    </a:lnTo>
                    <a:lnTo>
                      <a:pt x="329" y="46"/>
                    </a:lnTo>
                    <a:cubicBezTo>
                      <a:pt x="293" y="17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39;p3"/>
            <p:cNvSpPr/>
            <p:nvPr/>
          </p:nvSpPr>
          <p:spPr>
            <a:xfrm>
              <a:off x="7465143" y="1232788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3"/>
            <p:cNvGrpSpPr/>
            <p:nvPr/>
          </p:nvGrpSpPr>
          <p:grpSpPr>
            <a:xfrm>
              <a:off x="8527152" y="1195457"/>
              <a:ext cx="452217" cy="155323"/>
              <a:chOff x="1538650" y="1788750"/>
              <a:chExt cx="184150" cy="63250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1538650" y="1788750"/>
                <a:ext cx="162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2004" extrusionOk="0">
                    <a:moveTo>
                      <a:pt x="6428" y="0"/>
                    </a:moveTo>
                    <a:cubicBezTo>
                      <a:pt x="6409" y="0"/>
                      <a:pt x="6390" y="6"/>
                      <a:pt x="6371" y="8"/>
                    </a:cubicBezTo>
                    <a:lnTo>
                      <a:pt x="6366" y="8"/>
                    </a:lnTo>
                    <a:cubicBezTo>
                      <a:pt x="6280" y="30"/>
                      <a:pt x="6183" y="52"/>
                      <a:pt x="6091" y="78"/>
                    </a:cubicBezTo>
                    <a:lnTo>
                      <a:pt x="5446" y="256"/>
                    </a:lnTo>
                    <a:cubicBezTo>
                      <a:pt x="5290" y="299"/>
                      <a:pt x="5134" y="347"/>
                      <a:pt x="4984" y="385"/>
                    </a:cubicBezTo>
                    <a:lnTo>
                      <a:pt x="4866" y="417"/>
                    </a:lnTo>
                    <a:cubicBezTo>
                      <a:pt x="4194" y="605"/>
                      <a:pt x="3505" y="793"/>
                      <a:pt x="2823" y="1008"/>
                    </a:cubicBezTo>
                    <a:cubicBezTo>
                      <a:pt x="2538" y="1100"/>
                      <a:pt x="2247" y="1191"/>
                      <a:pt x="1957" y="1277"/>
                    </a:cubicBezTo>
                    <a:cubicBezTo>
                      <a:pt x="1688" y="1369"/>
                      <a:pt x="1414" y="1449"/>
                      <a:pt x="1145" y="1535"/>
                    </a:cubicBezTo>
                    <a:cubicBezTo>
                      <a:pt x="989" y="1584"/>
                      <a:pt x="839" y="1627"/>
                      <a:pt x="688" y="1675"/>
                    </a:cubicBezTo>
                    <a:cubicBezTo>
                      <a:pt x="511" y="1729"/>
                      <a:pt x="344" y="1783"/>
                      <a:pt x="167" y="1836"/>
                    </a:cubicBezTo>
                    <a:cubicBezTo>
                      <a:pt x="161" y="1836"/>
                      <a:pt x="151" y="1842"/>
                      <a:pt x="145" y="1842"/>
                    </a:cubicBezTo>
                    <a:cubicBezTo>
                      <a:pt x="97" y="1858"/>
                      <a:pt x="48" y="1869"/>
                      <a:pt x="16" y="1912"/>
                    </a:cubicBezTo>
                    <a:lnTo>
                      <a:pt x="0" y="1928"/>
                    </a:lnTo>
                    <a:lnTo>
                      <a:pt x="16" y="1949"/>
                    </a:lnTo>
                    <a:cubicBezTo>
                      <a:pt x="43" y="1992"/>
                      <a:pt x="75" y="2003"/>
                      <a:pt x="102" y="2003"/>
                    </a:cubicBezTo>
                    <a:cubicBezTo>
                      <a:pt x="118" y="2003"/>
                      <a:pt x="134" y="2003"/>
                      <a:pt x="145" y="1998"/>
                    </a:cubicBezTo>
                    <a:lnTo>
                      <a:pt x="188" y="1992"/>
                    </a:lnTo>
                    <a:cubicBezTo>
                      <a:pt x="263" y="1976"/>
                      <a:pt x="339" y="1965"/>
                      <a:pt x="414" y="1944"/>
                    </a:cubicBezTo>
                    <a:lnTo>
                      <a:pt x="629" y="1885"/>
                    </a:lnTo>
                    <a:cubicBezTo>
                      <a:pt x="1005" y="1783"/>
                      <a:pt x="1392" y="1675"/>
                      <a:pt x="1774" y="1568"/>
                    </a:cubicBezTo>
                    <a:cubicBezTo>
                      <a:pt x="2151" y="1460"/>
                      <a:pt x="2521" y="1353"/>
                      <a:pt x="2892" y="1245"/>
                    </a:cubicBezTo>
                    <a:cubicBezTo>
                      <a:pt x="3194" y="1132"/>
                      <a:pt x="3495" y="1046"/>
                      <a:pt x="3806" y="955"/>
                    </a:cubicBezTo>
                    <a:cubicBezTo>
                      <a:pt x="3978" y="901"/>
                      <a:pt x="4161" y="858"/>
                      <a:pt x="4339" y="810"/>
                    </a:cubicBezTo>
                    <a:cubicBezTo>
                      <a:pt x="4645" y="729"/>
                      <a:pt x="4968" y="643"/>
                      <a:pt x="5280" y="541"/>
                    </a:cubicBezTo>
                    <a:cubicBezTo>
                      <a:pt x="5376" y="508"/>
                      <a:pt x="5478" y="471"/>
                      <a:pt x="5575" y="444"/>
                    </a:cubicBezTo>
                    <a:lnTo>
                      <a:pt x="6177" y="245"/>
                    </a:lnTo>
                    <a:cubicBezTo>
                      <a:pt x="6253" y="218"/>
                      <a:pt x="6317" y="186"/>
                      <a:pt x="6387" y="159"/>
                    </a:cubicBezTo>
                    <a:cubicBezTo>
                      <a:pt x="6409" y="148"/>
                      <a:pt x="6425" y="138"/>
                      <a:pt x="6446" y="132"/>
                    </a:cubicBezTo>
                    <a:cubicBezTo>
                      <a:pt x="6495" y="111"/>
                      <a:pt x="6505" y="78"/>
                      <a:pt x="6495" y="35"/>
                    </a:cubicBezTo>
                    <a:lnTo>
                      <a:pt x="6495" y="30"/>
                    </a:lnTo>
                    <a:lnTo>
                      <a:pt x="6489" y="25"/>
                    </a:lnTo>
                    <a:cubicBezTo>
                      <a:pt x="6468" y="6"/>
                      <a:pt x="6448" y="0"/>
                      <a:pt x="642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1603825" y="1813150"/>
                <a:ext cx="1138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1049" extrusionOk="0">
                    <a:moveTo>
                      <a:pt x="4409" y="0"/>
                    </a:moveTo>
                    <a:lnTo>
                      <a:pt x="4328" y="6"/>
                    </a:lnTo>
                    <a:cubicBezTo>
                      <a:pt x="4237" y="16"/>
                      <a:pt x="4140" y="27"/>
                      <a:pt x="4049" y="43"/>
                    </a:cubicBezTo>
                    <a:cubicBezTo>
                      <a:pt x="3737" y="97"/>
                      <a:pt x="3425" y="156"/>
                      <a:pt x="3070" y="221"/>
                    </a:cubicBezTo>
                    <a:lnTo>
                      <a:pt x="2974" y="242"/>
                    </a:lnTo>
                    <a:cubicBezTo>
                      <a:pt x="2678" y="296"/>
                      <a:pt x="2366" y="355"/>
                      <a:pt x="2065" y="425"/>
                    </a:cubicBezTo>
                    <a:cubicBezTo>
                      <a:pt x="1694" y="506"/>
                      <a:pt x="1307" y="592"/>
                      <a:pt x="834" y="705"/>
                    </a:cubicBezTo>
                    <a:cubicBezTo>
                      <a:pt x="667" y="748"/>
                      <a:pt x="501" y="796"/>
                      <a:pt x="339" y="839"/>
                    </a:cubicBezTo>
                    <a:cubicBezTo>
                      <a:pt x="280" y="855"/>
                      <a:pt x="226" y="877"/>
                      <a:pt x="162" y="887"/>
                    </a:cubicBezTo>
                    <a:lnTo>
                      <a:pt x="151" y="893"/>
                    </a:lnTo>
                    <a:cubicBezTo>
                      <a:pt x="108" y="909"/>
                      <a:pt x="70" y="914"/>
                      <a:pt x="27" y="946"/>
                    </a:cubicBezTo>
                    <a:lnTo>
                      <a:pt x="1" y="973"/>
                    </a:lnTo>
                    <a:lnTo>
                      <a:pt x="44" y="1011"/>
                    </a:lnTo>
                    <a:cubicBezTo>
                      <a:pt x="76" y="1038"/>
                      <a:pt x="92" y="1049"/>
                      <a:pt x="108" y="1049"/>
                    </a:cubicBezTo>
                    <a:lnTo>
                      <a:pt x="124" y="1049"/>
                    </a:lnTo>
                    <a:lnTo>
                      <a:pt x="156" y="1043"/>
                    </a:lnTo>
                    <a:lnTo>
                      <a:pt x="296" y="1022"/>
                    </a:lnTo>
                    <a:cubicBezTo>
                      <a:pt x="452" y="989"/>
                      <a:pt x="608" y="963"/>
                      <a:pt x="764" y="930"/>
                    </a:cubicBezTo>
                    <a:cubicBezTo>
                      <a:pt x="941" y="893"/>
                      <a:pt x="1119" y="855"/>
                      <a:pt x="1302" y="823"/>
                    </a:cubicBezTo>
                    <a:lnTo>
                      <a:pt x="1554" y="774"/>
                    </a:lnTo>
                    <a:cubicBezTo>
                      <a:pt x="2199" y="645"/>
                      <a:pt x="2866" y="516"/>
                      <a:pt x="3511" y="366"/>
                    </a:cubicBezTo>
                    <a:cubicBezTo>
                      <a:pt x="3759" y="301"/>
                      <a:pt x="4006" y="242"/>
                      <a:pt x="4248" y="178"/>
                    </a:cubicBezTo>
                    <a:lnTo>
                      <a:pt x="4474" y="113"/>
                    </a:lnTo>
                    <a:lnTo>
                      <a:pt x="4479" y="113"/>
                    </a:lnTo>
                    <a:cubicBezTo>
                      <a:pt x="4500" y="108"/>
                      <a:pt x="4554" y="102"/>
                      <a:pt x="4554" y="32"/>
                    </a:cubicBezTo>
                    <a:lnTo>
                      <a:pt x="455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1635825" y="1831825"/>
                <a:ext cx="869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807" extrusionOk="0">
                    <a:moveTo>
                      <a:pt x="3393" y="1"/>
                    </a:moveTo>
                    <a:cubicBezTo>
                      <a:pt x="3339" y="6"/>
                      <a:pt x="3280" y="11"/>
                      <a:pt x="3226" y="22"/>
                    </a:cubicBezTo>
                    <a:cubicBezTo>
                      <a:pt x="3086" y="38"/>
                      <a:pt x="2936" y="54"/>
                      <a:pt x="2796" y="81"/>
                    </a:cubicBezTo>
                    <a:cubicBezTo>
                      <a:pt x="2446" y="135"/>
                      <a:pt x="2097" y="194"/>
                      <a:pt x="1758" y="264"/>
                    </a:cubicBezTo>
                    <a:cubicBezTo>
                      <a:pt x="1430" y="323"/>
                      <a:pt x="1134" y="377"/>
                      <a:pt x="839" y="452"/>
                    </a:cubicBezTo>
                    <a:cubicBezTo>
                      <a:pt x="672" y="490"/>
                      <a:pt x="505" y="538"/>
                      <a:pt x="344" y="592"/>
                    </a:cubicBezTo>
                    <a:cubicBezTo>
                      <a:pt x="296" y="603"/>
                      <a:pt x="247" y="619"/>
                      <a:pt x="199" y="640"/>
                    </a:cubicBezTo>
                    <a:cubicBezTo>
                      <a:pt x="145" y="651"/>
                      <a:pt x="91" y="673"/>
                      <a:pt x="32" y="737"/>
                    </a:cubicBezTo>
                    <a:lnTo>
                      <a:pt x="0" y="780"/>
                    </a:lnTo>
                    <a:lnTo>
                      <a:pt x="54" y="791"/>
                    </a:lnTo>
                    <a:cubicBezTo>
                      <a:pt x="65" y="791"/>
                      <a:pt x="81" y="802"/>
                      <a:pt x="86" y="802"/>
                    </a:cubicBezTo>
                    <a:cubicBezTo>
                      <a:pt x="108" y="807"/>
                      <a:pt x="118" y="807"/>
                      <a:pt x="134" y="807"/>
                    </a:cubicBezTo>
                    <a:lnTo>
                      <a:pt x="140" y="807"/>
                    </a:lnTo>
                    <a:cubicBezTo>
                      <a:pt x="221" y="802"/>
                      <a:pt x="296" y="785"/>
                      <a:pt x="371" y="780"/>
                    </a:cubicBezTo>
                    <a:cubicBezTo>
                      <a:pt x="457" y="764"/>
                      <a:pt x="538" y="753"/>
                      <a:pt x="624" y="737"/>
                    </a:cubicBezTo>
                    <a:cubicBezTo>
                      <a:pt x="844" y="705"/>
                      <a:pt x="1075" y="673"/>
                      <a:pt x="1301" y="630"/>
                    </a:cubicBezTo>
                    <a:cubicBezTo>
                      <a:pt x="1677" y="565"/>
                      <a:pt x="2065" y="484"/>
                      <a:pt x="2441" y="404"/>
                    </a:cubicBezTo>
                    <a:lnTo>
                      <a:pt x="2495" y="388"/>
                    </a:lnTo>
                    <a:cubicBezTo>
                      <a:pt x="2742" y="334"/>
                      <a:pt x="2979" y="291"/>
                      <a:pt x="3210" y="210"/>
                    </a:cubicBezTo>
                    <a:cubicBezTo>
                      <a:pt x="3280" y="183"/>
                      <a:pt x="3355" y="146"/>
                      <a:pt x="3414" y="119"/>
                    </a:cubicBezTo>
                    <a:cubicBezTo>
                      <a:pt x="3425" y="113"/>
                      <a:pt x="3479" y="87"/>
                      <a:pt x="3468" y="33"/>
                    </a:cubicBezTo>
                    <a:lnTo>
                      <a:pt x="3446" y="11"/>
                    </a:lnTo>
                    <a:lnTo>
                      <a:pt x="3425" y="6"/>
                    </a:lnTo>
                    <a:cubicBezTo>
                      <a:pt x="3419" y="6"/>
                      <a:pt x="3409" y="1"/>
                      <a:pt x="339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3"/>
            <p:cNvGrpSpPr/>
            <p:nvPr/>
          </p:nvGrpSpPr>
          <p:grpSpPr>
            <a:xfrm>
              <a:off x="349079" y="1232790"/>
              <a:ext cx="152134" cy="772120"/>
              <a:chOff x="349079" y="1232790"/>
              <a:chExt cx="152134" cy="772120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349079" y="1232790"/>
                <a:ext cx="152134" cy="77212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1435" extrusionOk="0">
                    <a:moveTo>
                      <a:pt x="1688" y="1"/>
                    </a:moveTo>
                    <a:cubicBezTo>
                      <a:pt x="1507" y="1"/>
                      <a:pt x="1324" y="17"/>
                      <a:pt x="1145" y="17"/>
                    </a:cubicBezTo>
                    <a:cubicBezTo>
                      <a:pt x="844" y="17"/>
                      <a:pt x="543" y="22"/>
                      <a:pt x="247" y="55"/>
                    </a:cubicBezTo>
                    <a:cubicBezTo>
                      <a:pt x="238" y="25"/>
                      <a:pt x="210" y="10"/>
                      <a:pt x="183" y="10"/>
                    </a:cubicBezTo>
                    <a:cubicBezTo>
                      <a:pt x="151" y="10"/>
                      <a:pt x="118" y="32"/>
                      <a:pt x="118" y="76"/>
                    </a:cubicBezTo>
                    <a:cubicBezTo>
                      <a:pt x="0" y="1931"/>
                      <a:pt x="81" y="3807"/>
                      <a:pt x="70" y="5662"/>
                    </a:cubicBezTo>
                    <a:cubicBezTo>
                      <a:pt x="70" y="6560"/>
                      <a:pt x="81" y="7469"/>
                      <a:pt x="86" y="8366"/>
                    </a:cubicBezTo>
                    <a:cubicBezTo>
                      <a:pt x="92" y="9323"/>
                      <a:pt x="38" y="10296"/>
                      <a:pt x="118" y="11243"/>
                    </a:cubicBezTo>
                    <a:cubicBezTo>
                      <a:pt x="118" y="11286"/>
                      <a:pt x="151" y="11302"/>
                      <a:pt x="178" y="11313"/>
                    </a:cubicBezTo>
                    <a:cubicBezTo>
                      <a:pt x="172" y="11361"/>
                      <a:pt x="199" y="11404"/>
                      <a:pt x="258" y="11404"/>
                    </a:cubicBezTo>
                    <a:cubicBezTo>
                      <a:pt x="611" y="11407"/>
                      <a:pt x="972" y="11435"/>
                      <a:pt x="1330" y="11435"/>
                    </a:cubicBezTo>
                    <a:cubicBezTo>
                      <a:pt x="1534" y="11435"/>
                      <a:pt x="1737" y="11426"/>
                      <a:pt x="1936" y="11399"/>
                    </a:cubicBezTo>
                    <a:cubicBezTo>
                      <a:pt x="2032" y="11382"/>
                      <a:pt x="2032" y="11259"/>
                      <a:pt x="1936" y="11243"/>
                    </a:cubicBezTo>
                    <a:cubicBezTo>
                      <a:pt x="1737" y="11215"/>
                      <a:pt x="1534" y="11206"/>
                      <a:pt x="1330" y="11206"/>
                    </a:cubicBezTo>
                    <a:cubicBezTo>
                      <a:pt x="972" y="11206"/>
                      <a:pt x="611" y="11234"/>
                      <a:pt x="258" y="11237"/>
                    </a:cubicBezTo>
                    <a:lnTo>
                      <a:pt x="253" y="11237"/>
                    </a:lnTo>
                    <a:cubicBezTo>
                      <a:pt x="285" y="10839"/>
                      <a:pt x="296" y="10436"/>
                      <a:pt x="296" y="10028"/>
                    </a:cubicBezTo>
                    <a:cubicBezTo>
                      <a:pt x="307" y="10028"/>
                      <a:pt x="312" y="10033"/>
                      <a:pt x="328" y="10033"/>
                    </a:cubicBezTo>
                    <a:cubicBezTo>
                      <a:pt x="358" y="10041"/>
                      <a:pt x="391" y="10049"/>
                      <a:pt x="423" y="10049"/>
                    </a:cubicBezTo>
                    <a:cubicBezTo>
                      <a:pt x="454" y="10049"/>
                      <a:pt x="484" y="10041"/>
                      <a:pt x="505" y="10017"/>
                    </a:cubicBezTo>
                    <a:cubicBezTo>
                      <a:pt x="522" y="9995"/>
                      <a:pt x="538" y="9969"/>
                      <a:pt x="527" y="9942"/>
                    </a:cubicBezTo>
                    <a:cubicBezTo>
                      <a:pt x="500" y="9866"/>
                      <a:pt x="441" y="9861"/>
                      <a:pt x="366" y="9845"/>
                    </a:cubicBezTo>
                    <a:cubicBezTo>
                      <a:pt x="339" y="9839"/>
                      <a:pt x="323" y="9839"/>
                      <a:pt x="296" y="9834"/>
                    </a:cubicBezTo>
                    <a:cubicBezTo>
                      <a:pt x="296" y="9469"/>
                      <a:pt x="285" y="9108"/>
                      <a:pt x="285" y="8743"/>
                    </a:cubicBezTo>
                    <a:cubicBezTo>
                      <a:pt x="301" y="8743"/>
                      <a:pt x="312" y="8748"/>
                      <a:pt x="328" y="8748"/>
                    </a:cubicBezTo>
                    <a:cubicBezTo>
                      <a:pt x="359" y="8756"/>
                      <a:pt x="394" y="8766"/>
                      <a:pt x="426" y="8766"/>
                    </a:cubicBezTo>
                    <a:cubicBezTo>
                      <a:pt x="457" y="8766"/>
                      <a:pt x="485" y="8758"/>
                      <a:pt x="505" y="8732"/>
                    </a:cubicBezTo>
                    <a:cubicBezTo>
                      <a:pt x="522" y="8710"/>
                      <a:pt x="538" y="8684"/>
                      <a:pt x="527" y="8657"/>
                    </a:cubicBezTo>
                    <a:cubicBezTo>
                      <a:pt x="500" y="8581"/>
                      <a:pt x="441" y="8576"/>
                      <a:pt x="366" y="8565"/>
                    </a:cubicBezTo>
                    <a:cubicBezTo>
                      <a:pt x="339" y="8555"/>
                      <a:pt x="312" y="8555"/>
                      <a:pt x="285" y="8549"/>
                    </a:cubicBezTo>
                    <a:lnTo>
                      <a:pt x="285" y="8442"/>
                    </a:lnTo>
                    <a:cubicBezTo>
                      <a:pt x="285" y="8119"/>
                      <a:pt x="296" y="7791"/>
                      <a:pt x="296" y="7469"/>
                    </a:cubicBezTo>
                    <a:cubicBezTo>
                      <a:pt x="307" y="7469"/>
                      <a:pt x="323" y="7474"/>
                      <a:pt x="328" y="7474"/>
                    </a:cubicBezTo>
                    <a:cubicBezTo>
                      <a:pt x="356" y="7482"/>
                      <a:pt x="389" y="7489"/>
                      <a:pt x="419" y="7489"/>
                    </a:cubicBezTo>
                    <a:cubicBezTo>
                      <a:pt x="452" y="7489"/>
                      <a:pt x="483" y="7480"/>
                      <a:pt x="505" y="7452"/>
                    </a:cubicBezTo>
                    <a:cubicBezTo>
                      <a:pt x="522" y="7436"/>
                      <a:pt x="538" y="7404"/>
                      <a:pt x="527" y="7377"/>
                    </a:cubicBezTo>
                    <a:cubicBezTo>
                      <a:pt x="500" y="7307"/>
                      <a:pt x="441" y="7296"/>
                      <a:pt x="366" y="7286"/>
                    </a:cubicBezTo>
                    <a:cubicBezTo>
                      <a:pt x="339" y="7280"/>
                      <a:pt x="312" y="7280"/>
                      <a:pt x="296" y="7270"/>
                    </a:cubicBezTo>
                    <a:lnTo>
                      <a:pt x="296" y="6184"/>
                    </a:lnTo>
                    <a:cubicBezTo>
                      <a:pt x="307" y="6184"/>
                      <a:pt x="312" y="6189"/>
                      <a:pt x="328" y="6189"/>
                    </a:cubicBezTo>
                    <a:cubicBezTo>
                      <a:pt x="356" y="6197"/>
                      <a:pt x="389" y="6204"/>
                      <a:pt x="419" y="6204"/>
                    </a:cubicBezTo>
                    <a:cubicBezTo>
                      <a:pt x="452" y="6204"/>
                      <a:pt x="483" y="6195"/>
                      <a:pt x="505" y="6167"/>
                    </a:cubicBezTo>
                    <a:cubicBezTo>
                      <a:pt x="522" y="6151"/>
                      <a:pt x="538" y="6124"/>
                      <a:pt x="527" y="6098"/>
                    </a:cubicBezTo>
                    <a:cubicBezTo>
                      <a:pt x="500" y="6022"/>
                      <a:pt x="441" y="6017"/>
                      <a:pt x="366" y="6001"/>
                    </a:cubicBezTo>
                    <a:cubicBezTo>
                      <a:pt x="339" y="5995"/>
                      <a:pt x="323" y="5995"/>
                      <a:pt x="296" y="5990"/>
                    </a:cubicBezTo>
                    <a:lnTo>
                      <a:pt x="296" y="5630"/>
                    </a:lnTo>
                    <a:lnTo>
                      <a:pt x="296" y="4899"/>
                    </a:lnTo>
                    <a:cubicBezTo>
                      <a:pt x="301" y="4899"/>
                      <a:pt x="312" y="4904"/>
                      <a:pt x="323" y="4904"/>
                    </a:cubicBezTo>
                    <a:cubicBezTo>
                      <a:pt x="353" y="4912"/>
                      <a:pt x="388" y="4922"/>
                      <a:pt x="421" y="4922"/>
                    </a:cubicBezTo>
                    <a:cubicBezTo>
                      <a:pt x="451" y="4922"/>
                      <a:pt x="479" y="4914"/>
                      <a:pt x="500" y="4888"/>
                    </a:cubicBezTo>
                    <a:cubicBezTo>
                      <a:pt x="516" y="4866"/>
                      <a:pt x="527" y="4840"/>
                      <a:pt x="522" y="4813"/>
                    </a:cubicBezTo>
                    <a:cubicBezTo>
                      <a:pt x="495" y="4737"/>
                      <a:pt x="436" y="4732"/>
                      <a:pt x="360" y="4721"/>
                    </a:cubicBezTo>
                    <a:cubicBezTo>
                      <a:pt x="339" y="4711"/>
                      <a:pt x="312" y="4711"/>
                      <a:pt x="296" y="4711"/>
                    </a:cubicBezTo>
                    <a:cubicBezTo>
                      <a:pt x="296" y="4350"/>
                      <a:pt x="301" y="3985"/>
                      <a:pt x="307" y="3630"/>
                    </a:cubicBezTo>
                    <a:cubicBezTo>
                      <a:pt x="312" y="3630"/>
                      <a:pt x="317" y="3630"/>
                      <a:pt x="317" y="3635"/>
                    </a:cubicBezTo>
                    <a:cubicBezTo>
                      <a:pt x="351" y="3644"/>
                      <a:pt x="386" y="3653"/>
                      <a:pt x="418" y="3653"/>
                    </a:cubicBezTo>
                    <a:cubicBezTo>
                      <a:pt x="449" y="3653"/>
                      <a:pt x="477" y="3645"/>
                      <a:pt x="500" y="3619"/>
                    </a:cubicBezTo>
                    <a:cubicBezTo>
                      <a:pt x="516" y="3598"/>
                      <a:pt x="527" y="3571"/>
                      <a:pt x="522" y="3544"/>
                    </a:cubicBezTo>
                    <a:cubicBezTo>
                      <a:pt x="495" y="3469"/>
                      <a:pt x="436" y="3463"/>
                      <a:pt x="360" y="3447"/>
                    </a:cubicBezTo>
                    <a:cubicBezTo>
                      <a:pt x="339" y="3447"/>
                      <a:pt x="328" y="3442"/>
                      <a:pt x="307" y="3442"/>
                    </a:cubicBezTo>
                    <a:cubicBezTo>
                      <a:pt x="307" y="3081"/>
                      <a:pt x="312" y="2716"/>
                      <a:pt x="312" y="2361"/>
                    </a:cubicBezTo>
                    <a:lnTo>
                      <a:pt x="317" y="2361"/>
                    </a:lnTo>
                    <a:cubicBezTo>
                      <a:pt x="350" y="2366"/>
                      <a:pt x="383" y="2375"/>
                      <a:pt x="415" y="2375"/>
                    </a:cubicBezTo>
                    <a:cubicBezTo>
                      <a:pt x="446" y="2375"/>
                      <a:pt x="476" y="2366"/>
                      <a:pt x="500" y="2340"/>
                    </a:cubicBezTo>
                    <a:cubicBezTo>
                      <a:pt x="516" y="2318"/>
                      <a:pt x="527" y="2291"/>
                      <a:pt x="522" y="2264"/>
                    </a:cubicBezTo>
                    <a:cubicBezTo>
                      <a:pt x="495" y="2194"/>
                      <a:pt x="436" y="2184"/>
                      <a:pt x="360" y="2173"/>
                    </a:cubicBezTo>
                    <a:cubicBezTo>
                      <a:pt x="339" y="2173"/>
                      <a:pt x="328" y="2168"/>
                      <a:pt x="307" y="2168"/>
                    </a:cubicBezTo>
                    <a:cubicBezTo>
                      <a:pt x="307" y="1802"/>
                      <a:pt x="301" y="1442"/>
                      <a:pt x="285" y="1076"/>
                    </a:cubicBezTo>
                    <a:lnTo>
                      <a:pt x="285" y="1076"/>
                    </a:lnTo>
                    <a:cubicBezTo>
                      <a:pt x="290" y="1076"/>
                      <a:pt x="307" y="1082"/>
                      <a:pt x="312" y="1082"/>
                    </a:cubicBezTo>
                    <a:cubicBezTo>
                      <a:pt x="343" y="1090"/>
                      <a:pt x="378" y="1100"/>
                      <a:pt x="411" y="1100"/>
                    </a:cubicBezTo>
                    <a:cubicBezTo>
                      <a:pt x="442" y="1100"/>
                      <a:pt x="471" y="1091"/>
                      <a:pt x="495" y="1065"/>
                    </a:cubicBezTo>
                    <a:cubicBezTo>
                      <a:pt x="505" y="1044"/>
                      <a:pt x="522" y="1017"/>
                      <a:pt x="516" y="990"/>
                    </a:cubicBezTo>
                    <a:cubicBezTo>
                      <a:pt x="489" y="915"/>
                      <a:pt x="425" y="909"/>
                      <a:pt x="355" y="893"/>
                    </a:cubicBezTo>
                    <a:cubicBezTo>
                      <a:pt x="328" y="888"/>
                      <a:pt x="307" y="888"/>
                      <a:pt x="280" y="883"/>
                    </a:cubicBezTo>
                    <a:cubicBezTo>
                      <a:pt x="274" y="630"/>
                      <a:pt x="258" y="383"/>
                      <a:pt x="247" y="135"/>
                    </a:cubicBezTo>
                    <a:lnTo>
                      <a:pt x="247" y="135"/>
                    </a:lnTo>
                    <a:cubicBezTo>
                      <a:pt x="543" y="178"/>
                      <a:pt x="839" y="178"/>
                      <a:pt x="1140" y="178"/>
                    </a:cubicBezTo>
                    <a:cubicBezTo>
                      <a:pt x="1304" y="178"/>
                      <a:pt x="1479" y="190"/>
                      <a:pt x="1652" y="190"/>
                    </a:cubicBezTo>
                    <a:cubicBezTo>
                      <a:pt x="1768" y="190"/>
                      <a:pt x="1883" y="185"/>
                      <a:pt x="1995" y="168"/>
                    </a:cubicBezTo>
                    <a:lnTo>
                      <a:pt x="1995" y="168"/>
                    </a:lnTo>
                    <a:cubicBezTo>
                      <a:pt x="1887" y="1974"/>
                      <a:pt x="1957" y="3818"/>
                      <a:pt x="1952" y="5624"/>
                    </a:cubicBezTo>
                    <a:cubicBezTo>
                      <a:pt x="1952" y="6528"/>
                      <a:pt x="1957" y="7436"/>
                      <a:pt x="1968" y="8334"/>
                    </a:cubicBezTo>
                    <a:cubicBezTo>
                      <a:pt x="1973" y="9291"/>
                      <a:pt x="1919" y="10264"/>
                      <a:pt x="2000" y="11210"/>
                    </a:cubicBezTo>
                    <a:cubicBezTo>
                      <a:pt x="2003" y="11253"/>
                      <a:pt x="2035" y="11275"/>
                      <a:pt x="2067" y="11275"/>
                    </a:cubicBezTo>
                    <a:cubicBezTo>
                      <a:pt x="2100" y="11275"/>
                      <a:pt x="2132" y="11253"/>
                      <a:pt x="2135" y="11210"/>
                    </a:cubicBezTo>
                    <a:cubicBezTo>
                      <a:pt x="2210" y="10291"/>
                      <a:pt x="2161" y="9345"/>
                      <a:pt x="2167" y="8415"/>
                    </a:cubicBezTo>
                    <a:cubicBezTo>
                      <a:pt x="2172" y="7479"/>
                      <a:pt x="2183" y="6555"/>
                      <a:pt x="2183" y="5619"/>
                    </a:cubicBezTo>
                    <a:cubicBezTo>
                      <a:pt x="2183" y="3791"/>
                      <a:pt x="2253" y="1947"/>
                      <a:pt x="2140" y="119"/>
                    </a:cubicBezTo>
                    <a:lnTo>
                      <a:pt x="2140" y="119"/>
                    </a:lnTo>
                    <a:cubicBezTo>
                      <a:pt x="2147" y="122"/>
                      <a:pt x="2152" y="123"/>
                      <a:pt x="2157" y="123"/>
                    </a:cubicBezTo>
                    <a:cubicBezTo>
                      <a:pt x="2186" y="123"/>
                      <a:pt x="2176" y="73"/>
                      <a:pt x="2135" y="55"/>
                    </a:cubicBezTo>
                    <a:cubicBezTo>
                      <a:pt x="2121" y="25"/>
                      <a:pt x="2096" y="12"/>
                      <a:pt x="2071" y="12"/>
                    </a:cubicBezTo>
                    <a:cubicBezTo>
                      <a:pt x="2056" y="12"/>
                      <a:pt x="2040" y="17"/>
                      <a:pt x="2027" y="28"/>
                    </a:cubicBezTo>
                    <a:cubicBezTo>
                      <a:pt x="1915" y="7"/>
                      <a:pt x="1802" y="1"/>
                      <a:pt x="168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430716" y="1513278"/>
                <a:ext cx="29103" cy="15753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333" extrusionOk="0">
                    <a:moveTo>
                      <a:pt x="213" y="0"/>
                    </a:moveTo>
                    <a:cubicBezTo>
                      <a:pt x="180" y="0"/>
                      <a:pt x="146" y="19"/>
                      <a:pt x="141" y="57"/>
                    </a:cubicBezTo>
                    <a:cubicBezTo>
                      <a:pt x="1" y="739"/>
                      <a:pt x="92" y="1535"/>
                      <a:pt x="108" y="2234"/>
                    </a:cubicBezTo>
                    <a:cubicBezTo>
                      <a:pt x="108" y="2292"/>
                      <a:pt x="152" y="2332"/>
                      <a:pt x="199" y="2332"/>
                    </a:cubicBezTo>
                    <a:cubicBezTo>
                      <a:pt x="205" y="2332"/>
                      <a:pt x="210" y="2332"/>
                      <a:pt x="216" y="2331"/>
                    </a:cubicBezTo>
                    <a:cubicBezTo>
                      <a:pt x="270" y="2331"/>
                      <a:pt x="323" y="2298"/>
                      <a:pt x="323" y="2234"/>
                    </a:cubicBezTo>
                    <a:cubicBezTo>
                      <a:pt x="334" y="1535"/>
                      <a:pt x="431" y="739"/>
                      <a:pt x="286" y="57"/>
                    </a:cubicBezTo>
                    <a:cubicBezTo>
                      <a:pt x="280" y="19"/>
                      <a:pt x="247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3"/>
            <p:cNvSpPr/>
            <p:nvPr/>
          </p:nvSpPr>
          <p:spPr>
            <a:xfrm>
              <a:off x="316400" y="2245165"/>
              <a:ext cx="166497" cy="193525"/>
            </a:xfrm>
            <a:custGeom>
              <a:avLst/>
              <a:gdLst/>
              <a:ahLst/>
              <a:cxnLst/>
              <a:rect l="l" t="t" r="r" b="b"/>
              <a:pathLst>
                <a:path w="2926" h="3401" extrusionOk="0">
                  <a:moveTo>
                    <a:pt x="1533" y="1175"/>
                  </a:moveTo>
                  <a:cubicBezTo>
                    <a:pt x="1571" y="1175"/>
                    <a:pt x="1608" y="1191"/>
                    <a:pt x="1641" y="1207"/>
                  </a:cubicBezTo>
                  <a:cubicBezTo>
                    <a:pt x="1797" y="1304"/>
                    <a:pt x="1883" y="1422"/>
                    <a:pt x="1910" y="1573"/>
                  </a:cubicBezTo>
                  <a:cubicBezTo>
                    <a:pt x="1936" y="1707"/>
                    <a:pt x="1958" y="1852"/>
                    <a:pt x="1926" y="2008"/>
                  </a:cubicBezTo>
                  <a:cubicBezTo>
                    <a:pt x="1813" y="2083"/>
                    <a:pt x="1684" y="2132"/>
                    <a:pt x="1517" y="2143"/>
                  </a:cubicBezTo>
                  <a:cubicBezTo>
                    <a:pt x="1503" y="2145"/>
                    <a:pt x="1489" y="2146"/>
                    <a:pt x="1475" y="2146"/>
                  </a:cubicBezTo>
                  <a:cubicBezTo>
                    <a:pt x="1391" y="2146"/>
                    <a:pt x="1316" y="2104"/>
                    <a:pt x="1238" y="2035"/>
                  </a:cubicBezTo>
                  <a:cubicBezTo>
                    <a:pt x="1044" y="1852"/>
                    <a:pt x="1022" y="1626"/>
                    <a:pt x="1178" y="1406"/>
                  </a:cubicBezTo>
                  <a:cubicBezTo>
                    <a:pt x="1238" y="1325"/>
                    <a:pt x="1318" y="1256"/>
                    <a:pt x="1447" y="1196"/>
                  </a:cubicBezTo>
                  <a:cubicBezTo>
                    <a:pt x="1479" y="1180"/>
                    <a:pt x="1506" y="1175"/>
                    <a:pt x="1533" y="1175"/>
                  </a:cubicBezTo>
                  <a:close/>
                  <a:moveTo>
                    <a:pt x="2704" y="1"/>
                  </a:moveTo>
                  <a:cubicBezTo>
                    <a:pt x="2692" y="1"/>
                    <a:pt x="2682" y="5"/>
                    <a:pt x="2673" y="14"/>
                  </a:cubicBezTo>
                  <a:cubicBezTo>
                    <a:pt x="2651" y="24"/>
                    <a:pt x="2625" y="62"/>
                    <a:pt x="2630" y="89"/>
                  </a:cubicBezTo>
                  <a:cubicBezTo>
                    <a:pt x="2635" y="175"/>
                    <a:pt x="2651" y="261"/>
                    <a:pt x="2657" y="342"/>
                  </a:cubicBezTo>
                  <a:cubicBezTo>
                    <a:pt x="2705" y="691"/>
                    <a:pt x="2651" y="1040"/>
                    <a:pt x="2490" y="1395"/>
                  </a:cubicBezTo>
                  <a:cubicBezTo>
                    <a:pt x="2420" y="1546"/>
                    <a:pt x="2334" y="1664"/>
                    <a:pt x="2221" y="1782"/>
                  </a:cubicBezTo>
                  <a:lnTo>
                    <a:pt x="2221" y="1772"/>
                  </a:lnTo>
                  <a:cubicBezTo>
                    <a:pt x="2221" y="1745"/>
                    <a:pt x="2216" y="1729"/>
                    <a:pt x="2216" y="1702"/>
                  </a:cubicBezTo>
                  <a:cubicBezTo>
                    <a:pt x="2205" y="1648"/>
                    <a:pt x="2200" y="1600"/>
                    <a:pt x="2195" y="1546"/>
                  </a:cubicBezTo>
                  <a:cubicBezTo>
                    <a:pt x="2173" y="1438"/>
                    <a:pt x="2119" y="1336"/>
                    <a:pt x="2028" y="1250"/>
                  </a:cubicBezTo>
                  <a:cubicBezTo>
                    <a:pt x="1883" y="1121"/>
                    <a:pt x="1711" y="1046"/>
                    <a:pt x="1496" y="1035"/>
                  </a:cubicBezTo>
                  <a:cubicBezTo>
                    <a:pt x="1471" y="1033"/>
                    <a:pt x="1447" y="1032"/>
                    <a:pt x="1424" y="1032"/>
                  </a:cubicBezTo>
                  <a:cubicBezTo>
                    <a:pt x="1212" y="1032"/>
                    <a:pt x="1028" y="1118"/>
                    <a:pt x="883" y="1288"/>
                  </a:cubicBezTo>
                  <a:cubicBezTo>
                    <a:pt x="668" y="1530"/>
                    <a:pt x="673" y="1836"/>
                    <a:pt x="899" y="2057"/>
                  </a:cubicBezTo>
                  <a:cubicBezTo>
                    <a:pt x="926" y="2083"/>
                    <a:pt x="963" y="2116"/>
                    <a:pt x="1012" y="2143"/>
                  </a:cubicBezTo>
                  <a:cubicBezTo>
                    <a:pt x="1184" y="2250"/>
                    <a:pt x="1388" y="2309"/>
                    <a:pt x="1614" y="2309"/>
                  </a:cubicBezTo>
                  <a:cubicBezTo>
                    <a:pt x="1678" y="2309"/>
                    <a:pt x="1738" y="2304"/>
                    <a:pt x="1802" y="2304"/>
                  </a:cubicBezTo>
                  <a:cubicBezTo>
                    <a:pt x="1818" y="2304"/>
                    <a:pt x="1840" y="2304"/>
                    <a:pt x="1850" y="2299"/>
                  </a:cubicBezTo>
                  <a:lnTo>
                    <a:pt x="1850" y="2299"/>
                  </a:lnTo>
                  <a:lnTo>
                    <a:pt x="1829" y="2336"/>
                  </a:lnTo>
                  <a:cubicBezTo>
                    <a:pt x="1802" y="2385"/>
                    <a:pt x="1775" y="2433"/>
                    <a:pt x="1743" y="2476"/>
                  </a:cubicBezTo>
                  <a:cubicBezTo>
                    <a:pt x="1608" y="2659"/>
                    <a:pt x="1442" y="2809"/>
                    <a:pt x="1232" y="2928"/>
                  </a:cubicBezTo>
                  <a:cubicBezTo>
                    <a:pt x="979" y="3078"/>
                    <a:pt x="738" y="3164"/>
                    <a:pt x="479" y="3207"/>
                  </a:cubicBezTo>
                  <a:cubicBezTo>
                    <a:pt x="388" y="3218"/>
                    <a:pt x="297" y="3239"/>
                    <a:pt x="211" y="3250"/>
                  </a:cubicBezTo>
                  <a:cubicBezTo>
                    <a:pt x="162" y="3261"/>
                    <a:pt x="108" y="3272"/>
                    <a:pt x="55" y="3325"/>
                  </a:cubicBezTo>
                  <a:lnTo>
                    <a:pt x="1" y="3379"/>
                  </a:lnTo>
                  <a:lnTo>
                    <a:pt x="76" y="3385"/>
                  </a:lnTo>
                  <a:cubicBezTo>
                    <a:pt x="98" y="3385"/>
                    <a:pt x="119" y="3385"/>
                    <a:pt x="135" y="3395"/>
                  </a:cubicBezTo>
                  <a:cubicBezTo>
                    <a:pt x="173" y="3395"/>
                    <a:pt x="205" y="3401"/>
                    <a:pt x="232" y="3401"/>
                  </a:cubicBezTo>
                  <a:lnTo>
                    <a:pt x="238" y="3401"/>
                  </a:lnTo>
                  <a:cubicBezTo>
                    <a:pt x="522" y="3401"/>
                    <a:pt x="791" y="3352"/>
                    <a:pt x="1044" y="3261"/>
                  </a:cubicBezTo>
                  <a:cubicBezTo>
                    <a:pt x="1393" y="3126"/>
                    <a:pt x="1668" y="2949"/>
                    <a:pt x="1883" y="2712"/>
                  </a:cubicBezTo>
                  <a:cubicBezTo>
                    <a:pt x="1990" y="2600"/>
                    <a:pt x="2114" y="2444"/>
                    <a:pt x="2168" y="2245"/>
                  </a:cubicBezTo>
                  <a:cubicBezTo>
                    <a:pt x="2189" y="2175"/>
                    <a:pt x="2216" y="2132"/>
                    <a:pt x="2281" y="2083"/>
                  </a:cubicBezTo>
                  <a:cubicBezTo>
                    <a:pt x="2528" y="1901"/>
                    <a:pt x="2700" y="1653"/>
                    <a:pt x="2791" y="1352"/>
                  </a:cubicBezTo>
                  <a:cubicBezTo>
                    <a:pt x="2915" y="954"/>
                    <a:pt x="2926" y="562"/>
                    <a:pt x="2834" y="196"/>
                  </a:cubicBezTo>
                  <a:cubicBezTo>
                    <a:pt x="2818" y="143"/>
                    <a:pt x="2797" y="100"/>
                    <a:pt x="2781" y="46"/>
                  </a:cubicBezTo>
                  <a:cubicBezTo>
                    <a:pt x="2770" y="24"/>
                    <a:pt x="2754" y="14"/>
                    <a:pt x="2732" y="8"/>
                  </a:cubicBezTo>
                  <a:cubicBezTo>
                    <a:pt x="2722" y="3"/>
                    <a:pt x="2713" y="1"/>
                    <a:pt x="2704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flipH="1">
              <a:off x="3770725" y="225737"/>
              <a:ext cx="321228" cy="528472"/>
            </a:xfrm>
            <a:custGeom>
              <a:avLst/>
              <a:gdLst/>
              <a:ahLst/>
              <a:cxnLst/>
              <a:rect l="l" t="t" r="r" b="b"/>
              <a:pathLst>
                <a:path w="4619" h="7599" extrusionOk="0">
                  <a:moveTo>
                    <a:pt x="4173" y="98"/>
                  </a:moveTo>
                  <a:cubicBezTo>
                    <a:pt x="4178" y="98"/>
                    <a:pt x="4189" y="98"/>
                    <a:pt x="4200" y="104"/>
                  </a:cubicBezTo>
                  <a:cubicBezTo>
                    <a:pt x="4210" y="120"/>
                    <a:pt x="4232" y="125"/>
                    <a:pt x="4253" y="131"/>
                  </a:cubicBezTo>
                  <a:cubicBezTo>
                    <a:pt x="4205" y="157"/>
                    <a:pt x="4146" y="174"/>
                    <a:pt x="4076" y="174"/>
                  </a:cubicBezTo>
                  <a:cubicBezTo>
                    <a:pt x="4081" y="152"/>
                    <a:pt x="4103" y="141"/>
                    <a:pt x="4124" y="120"/>
                  </a:cubicBezTo>
                  <a:cubicBezTo>
                    <a:pt x="4146" y="104"/>
                    <a:pt x="4157" y="98"/>
                    <a:pt x="4173" y="98"/>
                  </a:cubicBezTo>
                  <a:close/>
                  <a:moveTo>
                    <a:pt x="4334" y="254"/>
                  </a:moveTo>
                  <a:cubicBezTo>
                    <a:pt x="4318" y="260"/>
                    <a:pt x="4302" y="265"/>
                    <a:pt x="4291" y="265"/>
                  </a:cubicBezTo>
                  <a:cubicBezTo>
                    <a:pt x="4210" y="287"/>
                    <a:pt x="4130" y="313"/>
                    <a:pt x="4044" y="340"/>
                  </a:cubicBezTo>
                  <a:lnTo>
                    <a:pt x="3995" y="356"/>
                  </a:lnTo>
                  <a:lnTo>
                    <a:pt x="3995" y="356"/>
                  </a:lnTo>
                  <a:lnTo>
                    <a:pt x="4017" y="313"/>
                  </a:lnTo>
                  <a:cubicBezTo>
                    <a:pt x="4049" y="308"/>
                    <a:pt x="4081" y="303"/>
                    <a:pt x="4108" y="292"/>
                  </a:cubicBezTo>
                  <a:cubicBezTo>
                    <a:pt x="4184" y="281"/>
                    <a:pt x="4253" y="260"/>
                    <a:pt x="4334" y="254"/>
                  </a:cubicBezTo>
                  <a:close/>
                  <a:moveTo>
                    <a:pt x="4135" y="453"/>
                  </a:moveTo>
                  <a:cubicBezTo>
                    <a:pt x="4081" y="469"/>
                    <a:pt x="4028" y="480"/>
                    <a:pt x="3968" y="502"/>
                  </a:cubicBezTo>
                  <a:lnTo>
                    <a:pt x="3936" y="507"/>
                  </a:lnTo>
                  <a:lnTo>
                    <a:pt x="3947" y="475"/>
                  </a:lnTo>
                  <a:cubicBezTo>
                    <a:pt x="3963" y="475"/>
                    <a:pt x="3985" y="469"/>
                    <a:pt x="3995" y="469"/>
                  </a:cubicBezTo>
                  <a:cubicBezTo>
                    <a:pt x="4044" y="459"/>
                    <a:pt x="4092" y="453"/>
                    <a:pt x="4135" y="453"/>
                  </a:cubicBezTo>
                  <a:close/>
                  <a:moveTo>
                    <a:pt x="4184" y="571"/>
                  </a:moveTo>
                  <a:lnTo>
                    <a:pt x="3942" y="631"/>
                  </a:lnTo>
                  <a:lnTo>
                    <a:pt x="3882" y="641"/>
                  </a:lnTo>
                  <a:cubicBezTo>
                    <a:pt x="3882" y="636"/>
                    <a:pt x="3888" y="631"/>
                    <a:pt x="3893" y="631"/>
                  </a:cubicBezTo>
                  <a:cubicBezTo>
                    <a:pt x="3920" y="625"/>
                    <a:pt x="3947" y="614"/>
                    <a:pt x="3985" y="609"/>
                  </a:cubicBezTo>
                  <a:lnTo>
                    <a:pt x="4184" y="571"/>
                  </a:lnTo>
                  <a:close/>
                  <a:moveTo>
                    <a:pt x="4124" y="738"/>
                  </a:moveTo>
                  <a:lnTo>
                    <a:pt x="4124" y="738"/>
                  </a:lnTo>
                  <a:cubicBezTo>
                    <a:pt x="4028" y="765"/>
                    <a:pt x="3936" y="792"/>
                    <a:pt x="3834" y="819"/>
                  </a:cubicBezTo>
                  <a:lnTo>
                    <a:pt x="3807" y="830"/>
                  </a:lnTo>
                  <a:cubicBezTo>
                    <a:pt x="3813" y="824"/>
                    <a:pt x="3813" y="813"/>
                    <a:pt x="3813" y="803"/>
                  </a:cubicBezTo>
                  <a:cubicBezTo>
                    <a:pt x="3818" y="792"/>
                    <a:pt x="3829" y="776"/>
                    <a:pt x="3850" y="776"/>
                  </a:cubicBezTo>
                  <a:cubicBezTo>
                    <a:pt x="3942" y="765"/>
                    <a:pt x="4028" y="749"/>
                    <a:pt x="4124" y="738"/>
                  </a:cubicBezTo>
                  <a:close/>
                  <a:moveTo>
                    <a:pt x="3823" y="1039"/>
                  </a:moveTo>
                  <a:cubicBezTo>
                    <a:pt x="3780" y="1055"/>
                    <a:pt x="3743" y="1061"/>
                    <a:pt x="3700" y="1109"/>
                  </a:cubicBezTo>
                  <a:lnTo>
                    <a:pt x="3694" y="1114"/>
                  </a:lnTo>
                  <a:lnTo>
                    <a:pt x="3689" y="1114"/>
                  </a:lnTo>
                  <a:cubicBezTo>
                    <a:pt x="3700" y="1061"/>
                    <a:pt x="3700" y="1061"/>
                    <a:pt x="3748" y="1055"/>
                  </a:cubicBezTo>
                  <a:cubicBezTo>
                    <a:pt x="3775" y="1045"/>
                    <a:pt x="3796" y="1045"/>
                    <a:pt x="3823" y="1039"/>
                  </a:cubicBezTo>
                  <a:close/>
                  <a:moveTo>
                    <a:pt x="3049" y="1061"/>
                  </a:moveTo>
                  <a:cubicBezTo>
                    <a:pt x="3071" y="1066"/>
                    <a:pt x="3087" y="1071"/>
                    <a:pt x="3103" y="1082"/>
                  </a:cubicBezTo>
                  <a:cubicBezTo>
                    <a:pt x="3511" y="1244"/>
                    <a:pt x="3931" y="1405"/>
                    <a:pt x="4339" y="1566"/>
                  </a:cubicBezTo>
                  <a:cubicBezTo>
                    <a:pt x="4366" y="1577"/>
                    <a:pt x="4377" y="1582"/>
                    <a:pt x="4388" y="1598"/>
                  </a:cubicBezTo>
                  <a:cubicBezTo>
                    <a:pt x="4393" y="1604"/>
                    <a:pt x="4393" y="1620"/>
                    <a:pt x="4388" y="1647"/>
                  </a:cubicBezTo>
                  <a:cubicBezTo>
                    <a:pt x="4296" y="1846"/>
                    <a:pt x="4205" y="2061"/>
                    <a:pt x="4071" y="2254"/>
                  </a:cubicBezTo>
                  <a:cubicBezTo>
                    <a:pt x="4054" y="2270"/>
                    <a:pt x="4044" y="2292"/>
                    <a:pt x="4022" y="2303"/>
                  </a:cubicBezTo>
                  <a:cubicBezTo>
                    <a:pt x="4017" y="2303"/>
                    <a:pt x="4017" y="2308"/>
                    <a:pt x="4011" y="2308"/>
                  </a:cubicBezTo>
                  <a:cubicBezTo>
                    <a:pt x="3641" y="2147"/>
                    <a:pt x="3248" y="2028"/>
                    <a:pt x="2882" y="1905"/>
                  </a:cubicBezTo>
                  <a:cubicBezTo>
                    <a:pt x="2818" y="1889"/>
                    <a:pt x="2753" y="1867"/>
                    <a:pt x="2694" y="1846"/>
                  </a:cubicBezTo>
                  <a:cubicBezTo>
                    <a:pt x="2678" y="1808"/>
                    <a:pt x="2694" y="1781"/>
                    <a:pt x="2705" y="1754"/>
                  </a:cubicBezTo>
                  <a:lnTo>
                    <a:pt x="2952" y="1163"/>
                  </a:lnTo>
                  <a:cubicBezTo>
                    <a:pt x="2968" y="1120"/>
                    <a:pt x="3001" y="1093"/>
                    <a:pt x="3044" y="1061"/>
                  </a:cubicBezTo>
                  <a:close/>
                  <a:moveTo>
                    <a:pt x="2952" y="2141"/>
                  </a:moveTo>
                  <a:lnTo>
                    <a:pt x="3404" y="2303"/>
                  </a:lnTo>
                  <a:cubicBezTo>
                    <a:pt x="3345" y="2378"/>
                    <a:pt x="3275" y="2453"/>
                    <a:pt x="3216" y="2523"/>
                  </a:cubicBezTo>
                  <a:lnTo>
                    <a:pt x="2834" y="2959"/>
                  </a:lnTo>
                  <a:cubicBezTo>
                    <a:pt x="2641" y="3184"/>
                    <a:pt x="2436" y="3416"/>
                    <a:pt x="2243" y="3647"/>
                  </a:cubicBezTo>
                  <a:cubicBezTo>
                    <a:pt x="2049" y="3883"/>
                    <a:pt x="1845" y="4114"/>
                    <a:pt x="1651" y="4346"/>
                  </a:cubicBezTo>
                  <a:cubicBezTo>
                    <a:pt x="1490" y="4539"/>
                    <a:pt x="1329" y="4727"/>
                    <a:pt x="1167" y="4916"/>
                  </a:cubicBezTo>
                  <a:cubicBezTo>
                    <a:pt x="1033" y="5077"/>
                    <a:pt x="893" y="5238"/>
                    <a:pt x="759" y="5399"/>
                  </a:cubicBezTo>
                  <a:cubicBezTo>
                    <a:pt x="689" y="5475"/>
                    <a:pt x="624" y="5555"/>
                    <a:pt x="555" y="5636"/>
                  </a:cubicBezTo>
                  <a:cubicBezTo>
                    <a:pt x="533" y="5657"/>
                    <a:pt x="522" y="5679"/>
                    <a:pt x="501" y="5695"/>
                  </a:cubicBezTo>
                  <a:lnTo>
                    <a:pt x="495" y="5700"/>
                  </a:lnTo>
                  <a:cubicBezTo>
                    <a:pt x="474" y="5679"/>
                    <a:pt x="452" y="5641"/>
                    <a:pt x="436" y="5614"/>
                  </a:cubicBezTo>
                  <a:cubicBezTo>
                    <a:pt x="415" y="5588"/>
                    <a:pt x="399" y="5561"/>
                    <a:pt x="372" y="5534"/>
                  </a:cubicBezTo>
                  <a:cubicBezTo>
                    <a:pt x="399" y="5518"/>
                    <a:pt x="399" y="5507"/>
                    <a:pt x="409" y="5507"/>
                  </a:cubicBezTo>
                  <a:cubicBezTo>
                    <a:pt x="420" y="5480"/>
                    <a:pt x="442" y="5464"/>
                    <a:pt x="452" y="5437"/>
                  </a:cubicBezTo>
                  <a:lnTo>
                    <a:pt x="770" y="5018"/>
                  </a:lnTo>
                  <a:cubicBezTo>
                    <a:pt x="1141" y="4528"/>
                    <a:pt x="1517" y="4039"/>
                    <a:pt x="1893" y="3545"/>
                  </a:cubicBezTo>
                  <a:cubicBezTo>
                    <a:pt x="2028" y="3373"/>
                    <a:pt x="2157" y="3206"/>
                    <a:pt x="2291" y="3034"/>
                  </a:cubicBezTo>
                  <a:cubicBezTo>
                    <a:pt x="2409" y="2889"/>
                    <a:pt x="2522" y="2733"/>
                    <a:pt x="2641" y="2588"/>
                  </a:cubicBezTo>
                  <a:lnTo>
                    <a:pt x="2839" y="2303"/>
                  </a:lnTo>
                  <a:cubicBezTo>
                    <a:pt x="2872" y="2254"/>
                    <a:pt x="2899" y="2217"/>
                    <a:pt x="2936" y="2168"/>
                  </a:cubicBezTo>
                  <a:cubicBezTo>
                    <a:pt x="2942" y="2163"/>
                    <a:pt x="2947" y="2152"/>
                    <a:pt x="2952" y="2141"/>
                  </a:cubicBezTo>
                  <a:close/>
                  <a:moveTo>
                    <a:pt x="3517" y="2464"/>
                  </a:moveTo>
                  <a:cubicBezTo>
                    <a:pt x="3517" y="2598"/>
                    <a:pt x="3511" y="2738"/>
                    <a:pt x="3511" y="2873"/>
                  </a:cubicBezTo>
                  <a:cubicBezTo>
                    <a:pt x="3506" y="3222"/>
                    <a:pt x="3501" y="3582"/>
                    <a:pt x="3490" y="3937"/>
                  </a:cubicBezTo>
                  <a:cubicBezTo>
                    <a:pt x="3474" y="4668"/>
                    <a:pt x="3479" y="5329"/>
                    <a:pt x="3533" y="5953"/>
                  </a:cubicBezTo>
                  <a:cubicBezTo>
                    <a:pt x="3538" y="6018"/>
                    <a:pt x="3544" y="6082"/>
                    <a:pt x="3544" y="6147"/>
                  </a:cubicBezTo>
                  <a:cubicBezTo>
                    <a:pt x="3554" y="6206"/>
                    <a:pt x="3560" y="6265"/>
                    <a:pt x="3560" y="6329"/>
                  </a:cubicBezTo>
                  <a:lnTo>
                    <a:pt x="3560" y="6389"/>
                  </a:lnTo>
                  <a:lnTo>
                    <a:pt x="3560" y="6394"/>
                  </a:lnTo>
                  <a:cubicBezTo>
                    <a:pt x="3508" y="6410"/>
                    <a:pt x="3467" y="6423"/>
                    <a:pt x="3432" y="6423"/>
                  </a:cubicBezTo>
                  <a:cubicBezTo>
                    <a:pt x="3409" y="6423"/>
                    <a:pt x="3387" y="6417"/>
                    <a:pt x="3366" y="6405"/>
                  </a:cubicBezTo>
                  <a:cubicBezTo>
                    <a:pt x="3372" y="6061"/>
                    <a:pt x="3345" y="5711"/>
                    <a:pt x="3323" y="5373"/>
                  </a:cubicBezTo>
                  <a:cubicBezTo>
                    <a:pt x="3318" y="5233"/>
                    <a:pt x="3302" y="5093"/>
                    <a:pt x="3296" y="4953"/>
                  </a:cubicBezTo>
                  <a:cubicBezTo>
                    <a:pt x="3275" y="4636"/>
                    <a:pt x="3264" y="4313"/>
                    <a:pt x="3237" y="3985"/>
                  </a:cubicBezTo>
                  <a:cubicBezTo>
                    <a:pt x="3216" y="3695"/>
                    <a:pt x="3184" y="3394"/>
                    <a:pt x="3141" y="2996"/>
                  </a:cubicBezTo>
                  <a:cubicBezTo>
                    <a:pt x="3130" y="2942"/>
                    <a:pt x="3135" y="2910"/>
                    <a:pt x="3162" y="2883"/>
                  </a:cubicBezTo>
                  <a:cubicBezTo>
                    <a:pt x="3189" y="2846"/>
                    <a:pt x="3216" y="2819"/>
                    <a:pt x="3243" y="2787"/>
                  </a:cubicBezTo>
                  <a:cubicBezTo>
                    <a:pt x="3264" y="2760"/>
                    <a:pt x="3286" y="2738"/>
                    <a:pt x="3302" y="2722"/>
                  </a:cubicBezTo>
                  <a:cubicBezTo>
                    <a:pt x="3366" y="2647"/>
                    <a:pt x="3425" y="2577"/>
                    <a:pt x="3485" y="2507"/>
                  </a:cubicBezTo>
                  <a:lnTo>
                    <a:pt x="3517" y="2464"/>
                  </a:lnTo>
                  <a:close/>
                  <a:moveTo>
                    <a:pt x="4176" y="1"/>
                  </a:moveTo>
                  <a:cubicBezTo>
                    <a:pt x="4150" y="1"/>
                    <a:pt x="4124" y="3"/>
                    <a:pt x="4098" y="7"/>
                  </a:cubicBezTo>
                  <a:cubicBezTo>
                    <a:pt x="4017" y="12"/>
                    <a:pt x="3958" y="50"/>
                    <a:pt x="3915" y="114"/>
                  </a:cubicBezTo>
                  <a:cubicBezTo>
                    <a:pt x="3888" y="152"/>
                    <a:pt x="3866" y="184"/>
                    <a:pt x="3856" y="222"/>
                  </a:cubicBezTo>
                  <a:cubicBezTo>
                    <a:pt x="3813" y="319"/>
                    <a:pt x="3764" y="426"/>
                    <a:pt x="3727" y="528"/>
                  </a:cubicBezTo>
                  <a:cubicBezTo>
                    <a:pt x="3700" y="604"/>
                    <a:pt x="3667" y="679"/>
                    <a:pt x="3641" y="749"/>
                  </a:cubicBezTo>
                  <a:cubicBezTo>
                    <a:pt x="3603" y="830"/>
                    <a:pt x="3576" y="910"/>
                    <a:pt x="3544" y="991"/>
                  </a:cubicBezTo>
                  <a:cubicBezTo>
                    <a:pt x="3538" y="1007"/>
                    <a:pt x="3533" y="1028"/>
                    <a:pt x="3517" y="1039"/>
                  </a:cubicBezTo>
                  <a:lnTo>
                    <a:pt x="3517" y="1045"/>
                  </a:lnTo>
                  <a:lnTo>
                    <a:pt x="3361" y="1002"/>
                  </a:lnTo>
                  <a:cubicBezTo>
                    <a:pt x="3291" y="980"/>
                    <a:pt x="3216" y="953"/>
                    <a:pt x="3141" y="932"/>
                  </a:cubicBezTo>
                  <a:cubicBezTo>
                    <a:pt x="3103" y="918"/>
                    <a:pt x="3067" y="912"/>
                    <a:pt x="3031" y="912"/>
                  </a:cubicBezTo>
                  <a:cubicBezTo>
                    <a:pt x="2995" y="912"/>
                    <a:pt x="2960" y="918"/>
                    <a:pt x="2925" y="932"/>
                  </a:cubicBezTo>
                  <a:lnTo>
                    <a:pt x="2920" y="932"/>
                  </a:lnTo>
                  <a:lnTo>
                    <a:pt x="2904" y="953"/>
                  </a:lnTo>
                  <a:cubicBezTo>
                    <a:pt x="2899" y="959"/>
                    <a:pt x="2893" y="975"/>
                    <a:pt x="2888" y="980"/>
                  </a:cubicBezTo>
                  <a:cubicBezTo>
                    <a:pt x="2759" y="1222"/>
                    <a:pt x="2635" y="1469"/>
                    <a:pt x="2544" y="1711"/>
                  </a:cubicBezTo>
                  <a:cubicBezTo>
                    <a:pt x="2538" y="1733"/>
                    <a:pt x="2528" y="1744"/>
                    <a:pt x="2522" y="1765"/>
                  </a:cubicBezTo>
                  <a:cubicBezTo>
                    <a:pt x="2506" y="1851"/>
                    <a:pt x="2522" y="1916"/>
                    <a:pt x="2598" y="1964"/>
                  </a:cubicBezTo>
                  <a:cubicBezTo>
                    <a:pt x="2630" y="1985"/>
                    <a:pt x="2673" y="2007"/>
                    <a:pt x="2705" y="2028"/>
                  </a:cubicBezTo>
                  <a:lnTo>
                    <a:pt x="2737" y="2045"/>
                  </a:lnTo>
                  <a:cubicBezTo>
                    <a:pt x="2764" y="2061"/>
                    <a:pt x="2786" y="2066"/>
                    <a:pt x="2813" y="2082"/>
                  </a:cubicBezTo>
                  <a:cubicBezTo>
                    <a:pt x="2807" y="2088"/>
                    <a:pt x="2796" y="2098"/>
                    <a:pt x="2791" y="2109"/>
                  </a:cubicBezTo>
                  <a:cubicBezTo>
                    <a:pt x="2657" y="2276"/>
                    <a:pt x="2522" y="2442"/>
                    <a:pt x="2382" y="2609"/>
                  </a:cubicBezTo>
                  <a:cubicBezTo>
                    <a:pt x="2092" y="2969"/>
                    <a:pt x="1796" y="3335"/>
                    <a:pt x="1506" y="3700"/>
                  </a:cubicBezTo>
                  <a:cubicBezTo>
                    <a:pt x="1130" y="4179"/>
                    <a:pt x="764" y="4679"/>
                    <a:pt x="377" y="5238"/>
                  </a:cubicBezTo>
                  <a:cubicBezTo>
                    <a:pt x="323" y="5313"/>
                    <a:pt x="270" y="5389"/>
                    <a:pt x="210" y="5459"/>
                  </a:cubicBezTo>
                  <a:cubicBezTo>
                    <a:pt x="151" y="5534"/>
                    <a:pt x="119" y="5614"/>
                    <a:pt x="98" y="5717"/>
                  </a:cubicBezTo>
                  <a:cubicBezTo>
                    <a:pt x="76" y="5808"/>
                    <a:pt x="65" y="5905"/>
                    <a:pt x="44" y="5991"/>
                  </a:cubicBezTo>
                  <a:cubicBezTo>
                    <a:pt x="22" y="6114"/>
                    <a:pt x="1" y="6254"/>
                    <a:pt x="12" y="6399"/>
                  </a:cubicBezTo>
                  <a:cubicBezTo>
                    <a:pt x="12" y="6416"/>
                    <a:pt x="17" y="6469"/>
                    <a:pt x="76" y="6469"/>
                  </a:cubicBezTo>
                  <a:lnTo>
                    <a:pt x="98" y="6469"/>
                  </a:lnTo>
                  <a:lnTo>
                    <a:pt x="108" y="6448"/>
                  </a:lnTo>
                  <a:cubicBezTo>
                    <a:pt x="119" y="6442"/>
                    <a:pt x="119" y="6437"/>
                    <a:pt x="124" y="6426"/>
                  </a:cubicBezTo>
                  <a:cubicBezTo>
                    <a:pt x="135" y="6410"/>
                    <a:pt x="146" y="6389"/>
                    <a:pt x="151" y="6367"/>
                  </a:cubicBezTo>
                  <a:cubicBezTo>
                    <a:pt x="184" y="6276"/>
                    <a:pt x="210" y="6174"/>
                    <a:pt x="237" y="6088"/>
                  </a:cubicBezTo>
                  <a:cubicBezTo>
                    <a:pt x="253" y="6034"/>
                    <a:pt x="264" y="5980"/>
                    <a:pt x="286" y="5926"/>
                  </a:cubicBezTo>
                  <a:cubicBezTo>
                    <a:pt x="302" y="5878"/>
                    <a:pt x="313" y="5824"/>
                    <a:pt x="323" y="5776"/>
                  </a:cubicBezTo>
                  <a:cubicBezTo>
                    <a:pt x="323" y="5770"/>
                    <a:pt x="334" y="5770"/>
                    <a:pt x="334" y="5765"/>
                  </a:cubicBezTo>
                  <a:lnTo>
                    <a:pt x="366" y="5797"/>
                  </a:lnTo>
                  <a:cubicBezTo>
                    <a:pt x="393" y="5829"/>
                    <a:pt x="425" y="5862"/>
                    <a:pt x="479" y="5883"/>
                  </a:cubicBezTo>
                  <a:lnTo>
                    <a:pt x="495" y="5883"/>
                  </a:lnTo>
                  <a:lnTo>
                    <a:pt x="506" y="5878"/>
                  </a:lnTo>
                  <a:cubicBezTo>
                    <a:pt x="592" y="5829"/>
                    <a:pt x="662" y="5754"/>
                    <a:pt x="737" y="5684"/>
                  </a:cubicBezTo>
                  <a:lnTo>
                    <a:pt x="850" y="5555"/>
                  </a:lnTo>
                  <a:cubicBezTo>
                    <a:pt x="1028" y="5373"/>
                    <a:pt x="1200" y="5179"/>
                    <a:pt x="1366" y="4985"/>
                  </a:cubicBezTo>
                  <a:cubicBezTo>
                    <a:pt x="1705" y="4598"/>
                    <a:pt x="2038" y="4206"/>
                    <a:pt x="2361" y="3819"/>
                  </a:cubicBezTo>
                  <a:cubicBezTo>
                    <a:pt x="2495" y="3668"/>
                    <a:pt x="2630" y="3507"/>
                    <a:pt x="2764" y="3351"/>
                  </a:cubicBezTo>
                  <a:lnTo>
                    <a:pt x="2834" y="3276"/>
                  </a:lnTo>
                  <a:cubicBezTo>
                    <a:pt x="2882" y="3222"/>
                    <a:pt x="2925" y="3163"/>
                    <a:pt x="2979" y="3109"/>
                  </a:cubicBezTo>
                  <a:lnTo>
                    <a:pt x="2990" y="3104"/>
                  </a:lnTo>
                  <a:cubicBezTo>
                    <a:pt x="2990" y="3109"/>
                    <a:pt x="2995" y="3114"/>
                    <a:pt x="2995" y="3131"/>
                  </a:cubicBezTo>
                  <a:lnTo>
                    <a:pt x="3001" y="3217"/>
                  </a:lnTo>
                  <a:cubicBezTo>
                    <a:pt x="3011" y="3319"/>
                    <a:pt x="3022" y="3426"/>
                    <a:pt x="3028" y="3534"/>
                  </a:cubicBezTo>
                  <a:cubicBezTo>
                    <a:pt x="3049" y="3846"/>
                    <a:pt x="3065" y="4157"/>
                    <a:pt x="3087" y="4475"/>
                  </a:cubicBezTo>
                  <a:cubicBezTo>
                    <a:pt x="3124" y="5093"/>
                    <a:pt x="3162" y="5717"/>
                    <a:pt x="3194" y="6340"/>
                  </a:cubicBezTo>
                  <a:cubicBezTo>
                    <a:pt x="3200" y="6416"/>
                    <a:pt x="3200" y="6502"/>
                    <a:pt x="3280" y="6550"/>
                  </a:cubicBezTo>
                  <a:cubicBezTo>
                    <a:pt x="3350" y="7088"/>
                    <a:pt x="3425" y="7469"/>
                    <a:pt x="3479" y="7582"/>
                  </a:cubicBezTo>
                  <a:lnTo>
                    <a:pt x="3485" y="7598"/>
                  </a:lnTo>
                  <a:lnTo>
                    <a:pt x="3522" y="7598"/>
                  </a:lnTo>
                  <a:cubicBezTo>
                    <a:pt x="3571" y="7598"/>
                    <a:pt x="3603" y="7571"/>
                    <a:pt x="3619" y="7523"/>
                  </a:cubicBezTo>
                  <a:cubicBezTo>
                    <a:pt x="3641" y="7464"/>
                    <a:pt x="3646" y="7415"/>
                    <a:pt x="3651" y="7378"/>
                  </a:cubicBezTo>
                  <a:cubicBezTo>
                    <a:pt x="3684" y="7066"/>
                    <a:pt x="3705" y="6824"/>
                    <a:pt x="3727" y="6604"/>
                  </a:cubicBezTo>
                  <a:cubicBezTo>
                    <a:pt x="3737" y="6464"/>
                    <a:pt x="3732" y="6319"/>
                    <a:pt x="3710" y="6179"/>
                  </a:cubicBezTo>
                  <a:cubicBezTo>
                    <a:pt x="3705" y="6147"/>
                    <a:pt x="3705" y="6120"/>
                    <a:pt x="3705" y="6093"/>
                  </a:cubicBezTo>
                  <a:lnTo>
                    <a:pt x="3700" y="5964"/>
                  </a:lnTo>
                  <a:cubicBezTo>
                    <a:pt x="3673" y="5335"/>
                    <a:pt x="3646" y="4674"/>
                    <a:pt x="3673" y="4028"/>
                  </a:cubicBezTo>
                  <a:cubicBezTo>
                    <a:pt x="3684" y="3727"/>
                    <a:pt x="3694" y="3399"/>
                    <a:pt x="3705" y="2996"/>
                  </a:cubicBezTo>
                  <a:cubicBezTo>
                    <a:pt x="3710" y="2787"/>
                    <a:pt x="3705" y="2609"/>
                    <a:pt x="3678" y="2437"/>
                  </a:cubicBezTo>
                  <a:lnTo>
                    <a:pt x="3678" y="2405"/>
                  </a:lnTo>
                  <a:lnTo>
                    <a:pt x="3694" y="2410"/>
                  </a:lnTo>
                  <a:cubicBezTo>
                    <a:pt x="3732" y="2426"/>
                    <a:pt x="3764" y="2432"/>
                    <a:pt x="3807" y="2442"/>
                  </a:cubicBezTo>
                  <a:lnTo>
                    <a:pt x="3888" y="2464"/>
                  </a:lnTo>
                  <a:cubicBezTo>
                    <a:pt x="3909" y="2469"/>
                    <a:pt x="3936" y="2469"/>
                    <a:pt x="3952" y="2475"/>
                  </a:cubicBezTo>
                  <a:cubicBezTo>
                    <a:pt x="3974" y="2479"/>
                    <a:pt x="3994" y="2482"/>
                    <a:pt x="4014" y="2482"/>
                  </a:cubicBezTo>
                  <a:cubicBezTo>
                    <a:pt x="4084" y="2482"/>
                    <a:pt x="4146" y="2452"/>
                    <a:pt x="4205" y="2389"/>
                  </a:cubicBezTo>
                  <a:cubicBezTo>
                    <a:pt x="4221" y="2373"/>
                    <a:pt x="4243" y="2340"/>
                    <a:pt x="4259" y="2324"/>
                  </a:cubicBezTo>
                  <a:cubicBezTo>
                    <a:pt x="4388" y="2141"/>
                    <a:pt x="4479" y="1932"/>
                    <a:pt x="4571" y="1733"/>
                  </a:cubicBezTo>
                  <a:lnTo>
                    <a:pt x="4581" y="1711"/>
                  </a:lnTo>
                  <a:cubicBezTo>
                    <a:pt x="4619" y="1598"/>
                    <a:pt x="4592" y="1555"/>
                    <a:pt x="4528" y="1491"/>
                  </a:cubicBezTo>
                  <a:cubicBezTo>
                    <a:pt x="4452" y="1421"/>
                    <a:pt x="4366" y="1383"/>
                    <a:pt x="4280" y="1351"/>
                  </a:cubicBezTo>
                  <a:lnTo>
                    <a:pt x="4259" y="1340"/>
                  </a:lnTo>
                  <a:cubicBezTo>
                    <a:pt x="4232" y="1330"/>
                    <a:pt x="4205" y="1313"/>
                    <a:pt x="4173" y="1308"/>
                  </a:cubicBezTo>
                  <a:lnTo>
                    <a:pt x="4157" y="1303"/>
                  </a:lnTo>
                  <a:cubicBezTo>
                    <a:pt x="4157" y="1292"/>
                    <a:pt x="4157" y="1292"/>
                    <a:pt x="4162" y="1287"/>
                  </a:cubicBezTo>
                  <a:cubicBezTo>
                    <a:pt x="4167" y="1265"/>
                    <a:pt x="4178" y="1249"/>
                    <a:pt x="4189" y="1233"/>
                  </a:cubicBezTo>
                  <a:cubicBezTo>
                    <a:pt x="4323" y="991"/>
                    <a:pt x="4420" y="738"/>
                    <a:pt x="4501" y="502"/>
                  </a:cubicBezTo>
                  <a:cubicBezTo>
                    <a:pt x="4528" y="426"/>
                    <a:pt x="4549" y="351"/>
                    <a:pt x="4565" y="265"/>
                  </a:cubicBezTo>
                  <a:cubicBezTo>
                    <a:pt x="4587" y="201"/>
                    <a:pt x="4560" y="147"/>
                    <a:pt x="4501" y="104"/>
                  </a:cubicBezTo>
                  <a:cubicBezTo>
                    <a:pt x="4400" y="38"/>
                    <a:pt x="4289" y="1"/>
                    <a:pt x="4176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433893" y="294575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3"/>
            <p:cNvGrpSpPr/>
            <p:nvPr/>
          </p:nvGrpSpPr>
          <p:grpSpPr>
            <a:xfrm>
              <a:off x="6149675" y="906284"/>
              <a:ext cx="816204" cy="579822"/>
              <a:chOff x="5996900" y="1046584"/>
              <a:chExt cx="816204" cy="579822"/>
            </a:xfrm>
          </p:grpSpPr>
          <p:sp>
            <p:nvSpPr>
              <p:cNvPr id="151" name="Google Shape;151;p3"/>
              <p:cNvSpPr/>
              <p:nvPr/>
            </p:nvSpPr>
            <p:spPr>
              <a:xfrm>
                <a:off x="6035288" y="1369629"/>
                <a:ext cx="14007" cy="4564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704" extrusionOk="0">
                    <a:moveTo>
                      <a:pt x="100" y="0"/>
                    </a:moveTo>
                    <a:cubicBezTo>
                      <a:pt x="77" y="0"/>
                      <a:pt x="56" y="13"/>
                      <a:pt x="54" y="41"/>
                    </a:cubicBezTo>
                    <a:cubicBezTo>
                      <a:pt x="32" y="165"/>
                      <a:pt x="27" y="278"/>
                      <a:pt x="22" y="396"/>
                    </a:cubicBezTo>
                    <a:cubicBezTo>
                      <a:pt x="22" y="498"/>
                      <a:pt x="0" y="617"/>
                      <a:pt x="75" y="687"/>
                    </a:cubicBezTo>
                    <a:cubicBezTo>
                      <a:pt x="87" y="698"/>
                      <a:pt x="101" y="704"/>
                      <a:pt x="114" y="704"/>
                    </a:cubicBezTo>
                    <a:cubicBezTo>
                      <a:pt x="132" y="704"/>
                      <a:pt x="149" y="694"/>
                      <a:pt x="162" y="676"/>
                    </a:cubicBezTo>
                    <a:cubicBezTo>
                      <a:pt x="215" y="595"/>
                      <a:pt x="183" y="488"/>
                      <a:pt x="183" y="391"/>
                    </a:cubicBezTo>
                    <a:cubicBezTo>
                      <a:pt x="178" y="283"/>
                      <a:pt x="167" y="170"/>
                      <a:pt x="162" y="57"/>
                    </a:cubicBezTo>
                    <a:cubicBezTo>
                      <a:pt x="162" y="21"/>
                      <a:pt x="129" y="0"/>
                      <a:pt x="10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046766" y="1355882"/>
                <a:ext cx="53173" cy="59396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6" extrusionOk="0">
                    <a:moveTo>
                      <a:pt x="372" y="150"/>
                    </a:moveTo>
                    <a:cubicBezTo>
                      <a:pt x="400" y="150"/>
                      <a:pt x="440" y="176"/>
                      <a:pt x="474" y="210"/>
                    </a:cubicBezTo>
                    <a:cubicBezTo>
                      <a:pt x="581" y="302"/>
                      <a:pt x="576" y="409"/>
                      <a:pt x="538" y="517"/>
                    </a:cubicBezTo>
                    <a:cubicBezTo>
                      <a:pt x="517" y="485"/>
                      <a:pt x="495" y="458"/>
                      <a:pt x="468" y="431"/>
                    </a:cubicBezTo>
                    <a:cubicBezTo>
                      <a:pt x="420" y="377"/>
                      <a:pt x="355" y="307"/>
                      <a:pt x="339" y="226"/>
                    </a:cubicBezTo>
                    <a:cubicBezTo>
                      <a:pt x="332" y="171"/>
                      <a:pt x="347" y="150"/>
                      <a:pt x="372" y="150"/>
                    </a:cubicBezTo>
                    <a:close/>
                    <a:moveTo>
                      <a:pt x="382" y="522"/>
                    </a:moveTo>
                    <a:lnTo>
                      <a:pt x="393" y="538"/>
                    </a:lnTo>
                    <a:cubicBezTo>
                      <a:pt x="486" y="662"/>
                      <a:pt x="440" y="776"/>
                      <a:pt x="300" y="776"/>
                    </a:cubicBezTo>
                    <a:cubicBezTo>
                      <a:pt x="293" y="776"/>
                      <a:pt x="287" y="775"/>
                      <a:pt x="280" y="775"/>
                    </a:cubicBezTo>
                    <a:cubicBezTo>
                      <a:pt x="81" y="759"/>
                      <a:pt x="280" y="576"/>
                      <a:pt x="361" y="544"/>
                    </a:cubicBezTo>
                    <a:lnTo>
                      <a:pt x="382" y="522"/>
                    </a:lnTo>
                    <a:close/>
                    <a:moveTo>
                      <a:pt x="339" y="0"/>
                    </a:moveTo>
                    <a:cubicBezTo>
                      <a:pt x="334" y="0"/>
                      <a:pt x="329" y="0"/>
                      <a:pt x="323" y="1"/>
                    </a:cubicBezTo>
                    <a:cubicBezTo>
                      <a:pt x="140" y="6"/>
                      <a:pt x="178" y="200"/>
                      <a:pt x="226" y="318"/>
                    </a:cubicBezTo>
                    <a:cubicBezTo>
                      <a:pt x="253" y="382"/>
                      <a:pt x="296" y="431"/>
                      <a:pt x="334" y="479"/>
                    </a:cubicBezTo>
                    <a:cubicBezTo>
                      <a:pt x="194" y="495"/>
                      <a:pt x="1" y="619"/>
                      <a:pt x="60" y="786"/>
                    </a:cubicBezTo>
                    <a:cubicBezTo>
                      <a:pt x="92" y="878"/>
                      <a:pt x="191" y="915"/>
                      <a:pt x="290" y="915"/>
                    </a:cubicBezTo>
                    <a:cubicBezTo>
                      <a:pt x="359" y="915"/>
                      <a:pt x="427" y="897"/>
                      <a:pt x="474" y="866"/>
                    </a:cubicBezTo>
                    <a:cubicBezTo>
                      <a:pt x="554" y="812"/>
                      <a:pt x="581" y="753"/>
                      <a:pt x="581" y="683"/>
                    </a:cubicBezTo>
                    <a:cubicBezTo>
                      <a:pt x="819" y="472"/>
                      <a:pt x="657" y="0"/>
                      <a:pt x="33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093130" y="1362950"/>
                <a:ext cx="46105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65" extrusionOk="0">
                    <a:moveTo>
                      <a:pt x="302" y="0"/>
                    </a:moveTo>
                    <a:cubicBezTo>
                      <a:pt x="282" y="0"/>
                      <a:pt x="263" y="3"/>
                      <a:pt x="243" y="10"/>
                    </a:cubicBezTo>
                    <a:cubicBezTo>
                      <a:pt x="200" y="26"/>
                      <a:pt x="200" y="80"/>
                      <a:pt x="232" y="107"/>
                    </a:cubicBezTo>
                    <a:cubicBezTo>
                      <a:pt x="323" y="171"/>
                      <a:pt x="420" y="198"/>
                      <a:pt x="479" y="316"/>
                    </a:cubicBezTo>
                    <a:cubicBezTo>
                      <a:pt x="538" y="429"/>
                      <a:pt x="560" y="601"/>
                      <a:pt x="447" y="687"/>
                    </a:cubicBezTo>
                    <a:cubicBezTo>
                      <a:pt x="415" y="713"/>
                      <a:pt x="377" y="726"/>
                      <a:pt x="340" y="726"/>
                    </a:cubicBezTo>
                    <a:cubicBezTo>
                      <a:pt x="276" y="726"/>
                      <a:pt x="217" y="689"/>
                      <a:pt x="200" y="617"/>
                    </a:cubicBezTo>
                    <a:cubicBezTo>
                      <a:pt x="162" y="478"/>
                      <a:pt x="205" y="306"/>
                      <a:pt x="264" y="182"/>
                    </a:cubicBezTo>
                    <a:cubicBezTo>
                      <a:pt x="279" y="148"/>
                      <a:pt x="249" y="114"/>
                      <a:pt x="220" y="114"/>
                    </a:cubicBezTo>
                    <a:cubicBezTo>
                      <a:pt x="208" y="114"/>
                      <a:pt x="197" y="119"/>
                      <a:pt x="189" y="134"/>
                    </a:cubicBezTo>
                    <a:cubicBezTo>
                      <a:pt x="92" y="295"/>
                      <a:pt x="1" y="553"/>
                      <a:pt x="103" y="736"/>
                    </a:cubicBezTo>
                    <a:cubicBezTo>
                      <a:pt x="153" y="823"/>
                      <a:pt x="246" y="864"/>
                      <a:pt x="341" y="864"/>
                    </a:cubicBezTo>
                    <a:cubicBezTo>
                      <a:pt x="398" y="864"/>
                      <a:pt x="456" y="850"/>
                      <a:pt x="506" y="822"/>
                    </a:cubicBezTo>
                    <a:cubicBezTo>
                      <a:pt x="683" y="730"/>
                      <a:pt x="710" y="510"/>
                      <a:pt x="646" y="333"/>
                    </a:cubicBezTo>
                    <a:cubicBezTo>
                      <a:pt x="598" y="198"/>
                      <a:pt x="461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5996900" y="1046584"/>
                <a:ext cx="816204" cy="403061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6216" extrusionOk="0">
                    <a:moveTo>
                      <a:pt x="6059" y="215"/>
                    </a:moveTo>
                    <a:cubicBezTo>
                      <a:pt x="6098" y="215"/>
                      <a:pt x="6138" y="216"/>
                      <a:pt x="6178" y="217"/>
                    </a:cubicBezTo>
                    <a:cubicBezTo>
                      <a:pt x="6442" y="228"/>
                      <a:pt x="6694" y="260"/>
                      <a:pt x="6952" y="308"/>
                    </a:cubicBezTo>
                    <a:lnTo>
                      <a:pt x="6909" y="448"/>
                    </a:lnTo>
                    <a:cubicBezTo>
                      <a:pt x="6888" y="523"/>
                      <a:pt x="6856" y="593"/>
                      <a:pt x="6872" y="669"/>
                    </a:cubicBezTo>
                    <a:cubicBezTo>
                      <a:pt x="6875" y="689"/>
                      <a:pt x="6897" y="704"/>
                      <a:pt x="6916" y="704"/>
                    </a:cubicBezTo>
                    <a:cubicBezTo>
                      <a:pt x="6926" y="704"/>
                      <a:pt x="6936" y="699"/>
                      <a:pt x="6942" y="690"/>
                    </a:cubicBezTo>
                    <a:cubicBezTo>
                      <a:pt x="6990" y="631"/>
                      <a:pt x="6995" y="550"/>
                      <a:pt x="7017" y="475"/>
                    </a:cubicBezTo>
                    <a:cubicBezTo>
                      <a:pt x="7022" y="427"/>
                      <a:pt x="7038" y="373"/>
                      <a:pt x="7044" y="324"/>
                    </a:cubicBezTo>
                    <a:cubicBezTo>
                      <a:pt x="7436" y="405"/>
                      <a:pt x="7818" y="523"/>
                      <a:pt x="8194" y="647"/>
                    </a:cubicBezTo>
                    <a:cubicBezTo>
                      <a:pt x="8307" y="690"/>
                      <a:pt x="8415" y="728"/>
                      <a:pt x="8522" y="771"/>
                    </a:cubicBezTo>
                    <a:cubicBezTo>
                      <a:pt x="8495" y="803"/>
                      <a:pt x="8474" y="846"/>
                      <a:pt x="8468" y="884"/>
                    </a:cubicBezTo>
                    <a:cubicBezTo>
                      <a:pt x="8458" y="943"/>
                      <a:pt x="8463" y="1045"/>
                      <a:pt x="8544" y="1061"/>
                    </a:cubicBezTo>
                    <a:cubicBezTo>
                      <a:pt x="8555" y="1061"/>
                      <a:pt x="8576" y="1061"/>
                      <a:pt x="8581" y="1045"/>
                    </a:cubicBezTo>
                    <a:cubicBezTo>
                      <a:pt x="8603" y="1007"/>
                      <a:pt x="8592" y="964"/>
                      <a:pt x="8598" y="916"/>
                    </a:cubicBezTo>
                    <a:cubicBezTo>
                      <a:pt x="8603" y="878"/>
                      <a:pt x="8624" y="846"/>
                      <a:pt x="8651" y="819"/>
                    </a:cubicBezTo>
                    <a:cubicBezTo>
                      <a:pt x="9087" y="991"/>
                      <a:pt x="9506" y="1195"/>
                      <a:pt x="9893" y="1437"/>
                    </a:cubicBezTo>
                    <a:cubicBezTo>
                      <a:pt x="9845" y="1464"/>
                      <a:pt x="9802" y="1497"/>
                      <a:pt x="9764" y="1534"/>
                    </a:cubicBezTo>
                    <a:cubicBezTo>
                      <a:pt x="9753" y="1550"/>
                      <a:pt x="9748" y="1577"/>
                      <a:pt x="9753" y="1599"/>
                    </a:cubicBezTo>
                    <a:cubicBezTo>
                      <a:pt x="9759" y="1615"/>
                      <a:pt x="9764" y="1626"/>
                      <a:pt x="9780" y="1631"/>
                    </a:cubicBezTo>
                    <a:cubicBezTo>
                      <a:pt x="9793" y="1634"/>
                      <a:pt x="9803" y="1637"/>
                      <a:pt x="9814" y="1637"/>
                    </a:cubicBezTo>
                    <a:cubicBezTo>
                      <a:pt x="9822" y="1637"/>
                      <a:pt x="9830" y="1635"/>
                      <a:pt x="9839" y="1631"/>
                    </a:cubicBezTo>
                    <a:cubicBezTo>
                      <a:pt x="9893" y="1599"/>
                      <a:pt x="9947" y="1550"/>
                      <a:pt x="9990" y="1497"/>
                    </a:cubicBezTo>
                    <a:cubicBezTo>
                      <a:pt x="10425" y="1787"/>
                      <a:pt x="10823" y="2136"/>
                      <a:pt x="11162" y="2572"/>
                    </a:cubicBezTo>
                    <a:cubicBezTo>
                      <a:pt x="11243" y="2679"/>
                      <a:pt x="11323" y="2787"/>
                      <a:pt x="11399" y="2900"/>
                    </a:cubicBezTo>
                    <a:cubicBezTo>
                      <a:pt x="11388" y="2916"/>
                      <a:pt x="11372" y="2921"/>
                      <a:pt x="11361" y="2927"/>
                    </a:cubicBezTo>
                    <a:cubicBezTo>
                      <a:pt x="11323" y="2948"/>
                      <a:pt x="11286" y="2953"/>
                      <a:pt x="11253" y="2980"/>
                    </a:cubicBezTo>
                    <a:cubicBezTo>
                      <a:pt x="11232" y="3002"/>
                      <a:pt x="11232" y="3040"/>
                      <a:pt x="11259" y="3056"/>
                    </a:cubicBezTo>
                    <a:cubicBezTo>
                      <a:pt x="11275" y="3064"/>
                      <a:pt x="11292" y="3067"/>
                      <a:pt x="11309" y="3067"/>
                    </a:cubicBezTo>
                    <a:cubicBezTo>
                      <a:pt x="11360" y="3067"/>
                      <a:pt x="11412" y="3034"/>
                      <a:pt x="11452" y="2986"/>
                    </a:cubicBezTo>
                    <a:cubicBezTo>
                      <a:pt x="11721" y="3410"/>
                      <a:pt x="11931" y="3873"/>
                      <a:pt x="12071" y="4351"/>
                    </a:cubicBezTo>
                    <a:cubicBezTo>
                      <a:pt x="12022" y="4351"/>
                      <a:pt x="11985" y="4367"/>
                      <a:pt x="11942" y="4378"/>
                    </a:cubicBezTo>
                    <a:cubicBezTo>
                      <a:pt x="11888" y="4394"/>
                      <a:pt x="11829" y="4400"/>
                      <a:pt x="11791" y="4448"/>
                    </a:cubicBezTo>
                    <a:cubicBezTo>
                      <a:pt x="11764" y="4475"/>
                      <a:pt x="11775" y="4529"/>
                      <a:pt x="11818" y="4534"/>
                    </a:cubicBezTo>
                    <a:cubicBezTo>
                      <a:pt x="11831" y="4539"/>
                      <a:pt x="11843" y="4541"/>
                      <a:pt x="11856" y="4541"/>
                    </a:cubicBezTo>
                    <a:cubicBezTo>
                      <a:pt x="11902" y="4541"/>
                      <a:pt x="11948" y="4516"/>
                      <a:pt x="11990" y="4507"/>
                    </a:cubicBezTo>
                    <a:cubicBezTo>
                      <a:pt x="12033" y="4491"/>
                      <a:pt x="12071" y="4480"/>
                      <a:pt x="12103" y="4459"/>
                    </a:cubicBezTo>
                    <a:cubicBezTo>
                      <a:pt x="12237" y="4964"/>
                      <a:pt x="12307" y="5486"/>
                      <a:pt x="12302" y="6013"/>
                    </a:cubicBezTo>
                    <a:cubicBezTo>
                      <a:pt x="11360" y="5979"/>
                      <a:pt x="10415" y="5970"/>
                      <a:pt x="9470" y="5970"/>
                    </a:cubicBezTo>
                    <a:cubicBezTo>
                      <a:pt x="8452" y="5970"/>
                      <a:pt x="7435" y="5980"/>
                      <a:pt x="6420" y="5980"/>
                    </a:cubicBezTo>
                    <a:cubicBezTo>
                      <a:pt x="6431" y="5900"/>
                      <a:pt x="6447" y="5819"/>
                      <a:pt x="6452" y="5738"/>
                    </a:cubicBezTo>
                    <a:cubicBezTo>
                      <a:pt x="6455" y="5685"/>
                      <a:pt x="6412" y="5654"/>
                      <a:pt x="6369" y="5654"/>
                    </a:cubicBezTo>
                    <a:cubicBezTo>
                      <a:pt x="6335" y="5654"/>
                      <a:pt x="6301" y="5674"/>
                      <a:pt x="6291" y="5717"/>
                    </a:cubicBezTo>
                    <a:cubicBezTo>
                      <a:pt x="6280" y="5771"/>
                      <a:pt x="6270" y="5830"/>
                      <a:pt x="6264" y="5889"/>
                    </a:cubicBezTo>
                    <a:cubicBezTo>
                      <a:pt x="6264" y="5910"/>
                      <a:pt x="6270" y="5948"/>
                      <a:pt x="6270" y="5975"/>
                    </a:cubicBezTo>
                    <a:lnTo>
                      <a:pt x="1657" y="5975"/>
                    </a:lnTo>
                    <a:cubicBezTo>
                      <a:pt x="1388" y="5975"/>
                      <a:pt x="1094" y="5954"/>
                      <a:pt x="806" y="5954"/>
                    </a:cubicBezTo>
                    <a:cubicBezTo>
                      <a:pt x="634" y="5954"/>
                      <a:pt x="463" y="5962"/>
                      <a:pt x="302" y="5986"/>
                    </a:cubicBezTo>
                    <a:cubicBezTo>
                      <a:pt x="275" y="5496"/>
                      <a:pt x="356" y="5034"/>
                      <a:pt x="490" y="4566"/>
                    </a:cubicBezTo>
                    <a:cubicBezTo>
                      <a:pt x="548" y="4605"/>
                      <a:pt x="611" y="4649"/>
                      <a:pt x="674" y="4649"/>
                    </a:cubicBezTo>
                    <a:cubicBezTo>
                      <a:pt x="681" y="4649"/>
                      <a:pt x="688" y="4648"/>
                      <a:pt x="694" y="4647"/>
                    </a:cubicBezTo>
                    <a:cubicBezTo>
                      <a:pt x="748" y="4647"/>
                      <a:pt x="775" y="4582"/>
                      <a:pt x="732" y="4550"/>
                    </a:cubicBezTo>
                    <a:cubicBezTo>
                      <a:pt x="678" y="4502"/>
                      <a:pt x="592" y="4480"/>
                      <a:pt x="517" y="4470"/>
                    </a:cubicBezTo>
                    <a:cubicBezTo>
                      <a:pt x="544" y="4373"/>
                      <a:pt x="581" y="4281"/>
                      <a:pt x="614" y="4185"/>
                    </a:cubicBezTo>
                    <a:cubicBezTo>
                      <a:pt x="759" y="3776"/>
                      <a:pt x="920" y="3373"/>
                      <a:pt x="1130" y="2996"/>
                    </a:cubicBezTo>
                    <a:cubicBezTo>
                      <a:pt x="1189" y="3050"/>
                      <a:pt x="1280" y="3099"/>
                      <a:pt x="1345" y="3126"/>
                    </a:cubicBezTo>
                    <a:cubicBezTo>
                      <a:pt x="1350" y="3127"/>
                      <a:pt x="1356" y="3128"/>
                      <a:pt x="1362" y="3128"/>
                    </a:cubicBezTo>
                    <a:cubicBezTo>
                      <a:pt x="1379" y="3128"/>
                      <a:pt x="1396" y="3121"/>
                      <a:pt x="1404" y="3109"/>
                    </a:cubicBezTo>
                    <a:cubicBezTo>
                      <a:pt x="1420" y="3099"/>
                      <a:pt x="1426" y="3083"/>
                      <a:pt x="1426" y="3061"/>
                    </a:cubicBezTo>
                    <a:cubicBezTo>
                      <a:pt x="1420" y="3029"/>
                      <a:pt x="1404" y="3007"/>
                      <a:pt x="1377" y="3002"/>
                    </a:cubicBezTo>
                    <a:cubicBezTo>
                      <a:pt x="1334" y="2980"/>
                      <a:pt x="1286" y="2970"/>
                      <a:pt x="1237" y="2943"/>
                    </a:cubicBezTo>
                    <a:cubicBezTo>
                      <a:pt x="1216" y="2937"/>
                      <a:pt x="1200" y="2921"/>
                      <a:pt x="1178" y="2910"/>
                    </a:cubicBezTo>
                    <a:cubicBezTo>
                      <a:pt x="1264" y="2760"/>
                      <a:pt x="1350" y="2620"/>
                      <a:pt x="1458" y="2486"/>
                    </a:cubicBezTo>
                    <a:cubicBezTo>
                      <a:pt x="1662" y="2217"/>
                      <a:pt x="1888" y="1980"/>
                      <a:pt x="2141" y="1765"/>
                    </a:cubicBezTo>
                    <a:cubicBezTo>
                      <a:pt x="2157" y="1787"/>
                      <a:pt x="2178" y="1803"/>
                      <a:pt x="2200" y="1819"/>
                    </a:cubicBezTo>
                    <a:cubicBezTo>
                      <a:pt x="2246" y="1851"/>
                      <a:pt x="2299" y="1911"/>
                      <a:pt x="2361" y="1911"/>
                    </a:cubicBezTo>
                    <a:cubicBezTo>
                      <a:pt x="2372" y="1911"/>
                      <a:pt x="2382" y="1909"/>
                      <a:pt x="2393" y="1905"/>
                    </a:cubicBezTo>
                    <a:cubicBezTo>
                      <a:pt x="2420" y="1900"/>
                      <a:pt x="2442" y="1867"/>
                      <a:pt x="2436" y="1841"/>
                    </a:cubicBezTo>
                    <a:cubicBezTo>
                      <a:pt x="2420" y="1771"/>
                      <a:pt x="2334" y="1744"/>
                      <a:pt x="2286" y="1712"/>
                    </a:cubicBezTo>
                    <a:cubicBezTo>
                      <a:pt x="2275" y="1695"/>
                      <a:pt x="2253" y="1690"/>
                      <a:pt x="2237" y="1679"/>
                    </a:cubicBezTo>
                    <a:cubicBezTo>
                      <a:pt x="2598" y="1389"/>
                      <a:pt x="2990" y="1142"/>
                      <a:pt x="3409" y="937"/>
                    </a:cubicBezTo>
                    <a:cubicBezTo>
                      <a:pt x="3420" y="980"/>
                      <a:pt x="3447" y="1013"/>
                      <a:pt x="3474" y="1040"/>
                    </a:cubicBezTo>
                    <a:cubicBezTo>
                      <a:pt x="3512" y="1077"/>
                      <a:pt x="3544" y="1126"/>
                      <a:pt x="3581" y="1158"/>
                    </a:cubicBezTo>
                    <a:cubicBezTo>
                      <a:pt x="3598" y="1171"/>
                      <a:pt x="3612" y="1178"/>
                      <a:pt x="3628" y="1178"/>
                    </a:cubicBezTo>
                    <a:cubicBezTo>
                      <a:pt x="3638" y="1178"/>
                      <a:pt x="3649" y="1175"/>
                      <a:pt x="3662" y="1169"/>
                    </a:cubicBezTo>
                    <a:cubicBezTo>
                      <a:pt x="3678" y="1158"/>
                      <a:pt x="3678" y="1152"/>
                      <a:pt x="3684" y="1147"/>
                    </a:cubicBezTo>
                    <a:cubicBezTo>
                      <a:pt x="3700" y="1126"/>
                      <a:pt x="3700" y="1099"/>
                      <a:pt x="3684" y="1077"/>
                    </a:cubicBezTo>
                    <a:cubicBezTo>
                      <a:pt x="3657" y="1034"/>
                      <a:pt x="3608" y="991"/>
                      <a:pt x="3571" y="959"/>
                    </a:cubicBezTo>
                    <a:cubicBezTo>
                      <a:pt x="3544" y="937"/>
                      <a:pt x="3522" y="910"/>
                      <a:pt x="3495" y="889"/>
                    </a:cubicBezTo>
                    <a:cubicBezTo>
                      <a:pt x="3743" y="771"/>
                      <a:pt x="4001" y="663"/>
                      <a:pt x="4264" y="577"/>
                    </a:cubicBezTo>
                    <a:cubicBezTo>
                      <a:pt x="4549" y="475"/>
                      <a:pt x="4845" y="378"/>
                      <a:pt x="5141" y="314"/>
                    </a:cubicBezTo>
                    <a:cubicBezTo>
                      <a:pt x="5157" y="351"/>
                      <a:pt x="5167" y="389"/>
                      <a:pt x="5189" y="427"/>
                    </a:cubicBezTo>
                    <a:cubicBezTo>
                      <a:pt x="5216" y="486"/>
                      <a:pt x="5237" y="561"/>
                      <a:pt x="5296" y="604"/>
                    </a:cubicBezTo>
                    <a:cubicBezTo>
                      <a:pt x="5304" y="610"/>
                      <a:pt x="5313" y="613"/>
                      <a:pt x="5321" y="613"/>
                    </a:cubicBezTo>
                    <a:cubicBezTo>
                      <a:pt x="5349" y="613"/>
                      <a:pt x="5377" y="584"/>
                      <a:pt x="5377" y="556"/>
                    </a:cubicBezTo>
                    <a:cubicBezTo>
                      <a:pt x="5377" y="486"/>
                      <a:pt x="5329" y="432"/>
                      <a:pt x="5302" y="378"/>
                    </a:cubicBezTo>
                    <a:cubicBezTo>
                      <a:pt x="5291" y="351"/>
                      <a:pt x="5270" y="324"/>
                      <a:pt x="5259" y="298"/>
                    </a:cubicBezTo>
                    <a:cubicBezTo>
                      <a:pt x="5521" y="246"/>
                      <a:pt x="5788" y="215"/>
                      <a:pt x="6059" y="215"/>
                    </a:cubicBezTo>
                    <a:close/>
                    <a:moveTo>
                      <a:pt x="6096" y="0"/>
                    </a:moveTo>
                    <a:cubicBezTo>
                      <a:pt x="5570" y="0"/>
                      <a:pt x="5055" y="91"/>
                      <a:pt x="4544" y="255"/>
                    </a:cubicBezTo>
                    <a:cubicBezTo>
                      <a:pt x="3431" y="604"/>
                      <a:pt x="2329" y="1174"/>
                      <a:pt x="1538" y="2056"/>
                    </a:cubicBezTo>
                    <a:cubicBezTo>
                      <a:pt x="1065" y="2593"/>
                      <a:pt x="754" y="3222"/>
                      <a:pt x="506" y="3894"/>
                    </a:cubicBezTo>
                    <a:cubicBezTo>
                      <a:pt x="259" y="4572"/>
                      <a:pt x="1" y="5330"/>
                      <a:pt x="141" y="6050"/>
                    </a:cubicBezTo>
                    <a:cubicBezTo>
                      <a:pt x="130" y="6088"/>
                      <a:pt x="135" y="6120"/>
                      <a:pt x="162" y="6147"/>
                    </a:cubicBezTo>
                    <a:lnTo>
                      <a:pt x="162" y="6152"/>
                    </a:lnTo>
                    <a:cubicBezTo>
                      <a:pt x="171" y="6190"/>
                      <a:pt x="204" y="6207"/>
                      <a:pt x="236" y="6207"/>
                    </a:cubicBezTo>
                    <a:cubicBezTo>
                      <a:pt x="259" y="6207"/>
                      <a:pt x="283" y="6198"/>
                      <a:pt x="297" y="6179"/>
                    </a:cubicBezTo>
                    <a:cubicBezTo>
                      <a:pt x="468" y="6207"/>
                      <a:pt x="647" y="6215"/>
                      <a:pt x="828" y="6215"/>
                    </a:cubicBezTo>
                    <a:cubicBezTo>
                      <a:pt x="1107" y="6215"/>
                      <a:pt x="1390" y="6195"/>
                      <a:pt x="1657" y="6195"/>
                    </a:cubicBezTo>
                    <a:lnTo>
                      <a:pt x="6307" y="6195"/>
                    </a:lnTo>
                    <a:cubicBezTo>
                      <a:pt x="7301" y="6195"/>
                      <a:pt x="8298" y="6204"/>
                      <a:pt x="9295" y="6204"/>
                    </a:cubicBezTo>
                    <a:cubicBezTo>
                      <a:pt x="10364" y="6204"/>
                      <a:pt x="11433" y="6194"/>
                      <a:pt x="12501" y="6152"/>
                    </a:cubicBezTo>
                    <a:cubicBezTo>
                      <a:pt x="12587" y="6152"/>
                      <a:pt x="12587" y="6034"/>
                      <a:pt x="12517" y="6018"/>
                    </a:cubicBezTo>
                    <a:cubicBezTo>
                      <a:pt x="12576" y="4873"/>
                      <a:pt x="12221" y="3717"/>
                      <a:pt x="11581" y="2765"/>
                    </a:cubicBezTo>
                    <a:cubicBezTo>
                      <a:pt x="10882" y="1733"/>
                      <a:pt x="9899" y="1050"/>
                      <a:pt x="8743" y="609"/>
                    </a:cubicBezTo>
                    <a:cubicBezTo>
                      <a:pt x="8087" y="351"/>
                      <a:pt x="7399" y="131"/>
                      <a:pt x="6694" y="40"/>
                    </a:cubicBezTo>
                    <a:cubicBezTo>
                      <a:pt x="6493" y="13"/>
                      <a:pt x="6293" y="0"/>
                      <a:pt x="609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189684" y="1181845"/>
                <a:ext cx="452229" cy="182532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2815" extrusionOk="0">
                    <a:moveTo>
                      <a:pt x="3453" y="178"/>
                    </a:moveTo>
                    <a:cubicBezTo>
                      <a:pt x="4154" y="178"/>
                      <a:pt x="4834" y="396"/>
                      <a:pt x="5420" y="792"/>
                    </a:cubicBezTo>
                    <a:cubicBezTo>
                      <a:pt x="6022" y="1206"/>
                      <a:pt x="6737" y="1851"/>
                      <a:pt x="6791" y="2620"/>
                    </a:cubicBezTo>
                    <a:cubicBezTo>
                      <a:pt x="6326" y="2613"/>
                      <a:pt x="5859" y="2611"/>
                      <a:pt x="5393" y="2611"/>
                    </a:cubicBezTo>
                    <a:cubicBezTo>
                      <a:pt x="4771" y="2611"/>
                      <a:pt x="4148" y="2615"/>
                      <a:pt x="3528" y="2615"/>
                    </a:cubicBezTo>
                    <a:lnTo>
                      <a:pt x="2168" y="2615"/>
                    </a:lnTo>
                    <a:cubicBezTo>
                      <a:pt x="1898" y="2613"/>
                      <a:pt x="1627" y="2610"/>
                      <a:pt x="1356" y="2610"/>
                    </a:cubicBezTo>
                    <a:cubicBezTo>
                      <a:pt x="963" y="2610"/>
                      <a:pt x="570" y="2615"/>
                      <a:pt x="178" y="2631"/>
                    </a:cubicBezTo>
                    <a:cubicBezTo>
                      <a:pt x="662" y="1287"/>
                      <a:pt x="1764" y="271"/>
                      <a:pt x="3243" y="185"/>
                    </a:cubicBezTo>
                    <a:cubicBezTo>
                      <a:pt x="3313" y="180"/>
                      <a:pt x="3383" y="178"/>
                      <a:pt x="3453" y="178"/>
                    </a:cubicBezTo>
                    <a:close/>
                    <a:moveTo>
                      <a:pt x="3454" y="0"/>
                    </a:moveTo>
                    <a:cubicBezTo>
                      <a:pt x="3416" y="0"/>
                      <a:pt x="3378" y="1"/>
                      <a:pt x="3340" y="2"/>
                    </a:cubicBezTo>
                    <a:cubicBezTo>
                      <a:pt x="1813" y="50"/>
                      <a:pt x="329" y="1152"/>
                      <a:pt x="6" y="2679"/>
                    </a:cubicBezTo>
                    <a:cubicBezTo>
                      <a:pt x="1" y="2722"/>
                      <a:pt x="17" y="2749"/>
                      <a:pt x="55" y="2765"/>
                    </a:cubicBezTo>
                    <a:cubicBezTo>
                      <a:pt x="65" y="2776"/>
                      <a:pt x="82" y="2787"/>
                      <a:pt x="108" y="2787"/>
                    </a:cubicBezTo>
                    <a:cubicBezTo>
                      <a:pt x="453" y="2800"/>
                      <a:pt x="798" y="2804"/>
                      <a:pt x="1144" y="2804"/>
                    </a:cubicBezTo>
                    <a:cubicBezTo>
                      <a:pt x="1490" y="2804"/>
                      <a:pt x="1837" y="2800"/>
                      <a:pt x="2184" y="2798"/>
                    </a:cubicBezTo>
                    <a:cubicBezTo>
                      <a:pt x="2635" y="2798"/>
                      <a:pt x="3076" y="2803"/>
                      <a:pt x="3528" y="2803"/>
                    </a:cubicBezTo>
                    <a:cubicBezTo>
                      <a:pt x="4120" y="2809"/>
                      <a:pt x="4716" y="2814"/>
                      <a:pt x="5313" y="2814"/>
                    </a:cubicBezTo>
                    <a:cubicBezTo>
                      <a:pt x="5832" y="2814"/>
                      <a:pt x="6351" y="2810"/>
                      <a:pt x="6866" y="2798"/>
                    </a:cubicBezTo>
                    <a:cubicBezTo>
                      <a:pt x="6915" y="2798"/>
                      <a:pt x="6942" y="2765"/>
                      <a:pt x="6947" y="2733"/>
                    </a:cubicBezTo>
                    <a:cubicBezTo>
                      <a:pt x="6969" y="2717"/>
                      <a:pt x="6974" y="2690"/>
                      <a:pt x="6974" y="2663"/>
                    </a:cubicBezTo>
                    <a:cubicBezTo>
                      <a:pt x="6942" y="1851"/>
                      <a:pt x="6270" y="1206"/>
                      <a:pt x="5662" y="749"/>
                    </a:cubicBezTo>
                    <a:cubicBezTo>
                      <a:pt x="5021" y="267"/>
                      <a:pt x="4252" y="0"/>
                      <a:pt x="345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398031" y="1415602"/>
                <a:ext cx="2659" cy="3048"/>
              </a:xfrm>
              <a:custGeom>
                <a:avLst/>
                <a:gdLst/>
                <a:ahLst/>
                <a:cxnLst/>
                <a:rect l="l" t="t" r="r" b="b"/>
                <a:pathLst>
                  <a:path w="41" h="47" extrusionOk="0">
                    <a:moveTo>
                      <a:pt x="20" y="0"/>
                    </a:moveTo>
                    <a:cubicBezTo>
                      <a:pt x="10" y="0"/>
                      <a:pt x="0" y="7"/>
                      <a:pt x="3" y="21"/>
                    </a:cubicBezTo>
                    <a:cubicBezTo>
                      <a:pt x="3" y="26"/>
                      <a:pt x="3" y="31"/>
                      <a:pt x="14" y="42"/>
                    </a:cubicBezTo>
                    <a:cubicBezTo>
                      <a:pt x="14" y="45"/>
                      <a:pt x="18" y="46"/>
                      <a:pt x="22" y="46"/>
                    </a:cubicBezTo>
                    <a:cubicBezTo>
                      <a:pt x="26" y="46"/>
                      <a:pt x="30" y="45"/>
                      <a:pt x="30" y="42"/>
                    </a:cubicBezTo>
                    <a:cubicBezTo>
                      <a:pt x="30" y="31"/>
                      <a:pt x="30" y="26"/>
                      <a:pt x="41" y="21"/>
                    </a:cubicBezTo>
                    <a:cubicBezTo>
                      <a:pt x="41" y="7"/>
                      <a:pt x="30" y="0"/>
                      <a:pt x="2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743331" y="1367035"/>
                <a:ext cx="43316" cy="4474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90" extrusionOk="0">
                    <a:moveTo>
                      <a:pt x="331" y="134"/>
                    </a:moveTo>
                    <a:cubicBezTo>
                      <a:pt x="488" y="134"/>
                      <a:pt x="532" y="461"/>
                      <a:pt x="371" y="544"/>
                    </a:cubicBezTo>
                    <a:cubicBezTo>
                      <a:pt x="351" y="555"/>
                      <a:pt x="329" y="560"/>
                      <a:pt x="308" y="560"/>
                    </a:cubicBezTo>
                    <a:cubicBezTo>
                      <a:pt x="237" y="560"/>
                      <a:pt x="167" y="506"/>
                      <a:pt x="151" y="436"/>
                    </a:cubicBezTo>
                    <a:cubicBezTo>
                      <a:pt x="124" y="323"/>
                      <a:pt x="210" y="243"/>
                      <a:pt x="296" y="184"/>
                    </a:cubicBezTo>
                    <a:cubicBezTo>
                      <a:pt x="318" y="167"/>
                      <a:pt x="318" y="151"/>
                      <a:pt x="312" y="135"/>
                    </a:cubicBezTo>
                    <a:cubicBezTo>
                      <a:pt x="319" y="134"/>
                      <a:pt x="325" y="134"/>
                      <a:pt x="331" y="134"/>
                    </a:cubicBezTo>
                    <a:close/>
                    <a:moveTo>
                      <a:pt x="334" y="0"/>
                    </a:moveTo>
                    <a:cubicBezTo>
                      <a:pt x="260" y="0"/>
                      <a:pt x="192" y="35"/>
                      <a:pt x="162" y="119"/>
                    </a:cubicBezTo>
                    <a:cubicBezTo>
                      <a:pt x="156" y="130"/>
                      <a:pt x="162" y="146"/>
                      <a:pt x="173" y="157"/>
                    </a:cubicBezTo>
                    <a:cubicBezTo>
                      <a:pt x="54" y="232"/>
                      <a:pt x="0" y="399"/>
                      <a:pt x="54" y="522"/>
                    </a:cubicBezTo>
                    <a:cubicBezTo>
                      <a:pt x="104" y="623"/>
                      <a:pt x="221" y="690"/>
                      <a:pt x="333" y="690"/>
                    </a:cubicBezTo>
                    <a:cubicBezTo>
                      <a:pt x="377" y="690"/>
                      <a:pt x="420" y="679"/>
                      <a:pt x="457" y="657"/>
                    </a:cubicBezTo>
                    <a:cubicBezTo>
                      <a:pt x="635" y="554"/>
                      <a:pt x="667" y="264"/>
                      <a:pt x="554" y="108"/>
                    </a:cubicBezTo>
                    <a:cubicBezTo>
                      <a:pt x="503" y="43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358216" y="1079005"/>
                <a:ext cx="90070" cy="70678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090" extrusionOk="0">
                    <a:moveTo>
                      <a:pt x="929" y="265"/>
                    </a:moveTo>
                    <a:lnTo>
                      <a:pt x="929" y="265"/>
                    </a:lnTo>
                    <a:cubicBezTo>
                      <a:pt x="1203" y="314"/>
                      <a:pt x="1208" y="787"/>
                      <a:pt x="983" y="905"/>
                    </a:cubicBezTo>
                    <a:cubicBezTo>
                      <a:pt x="948" y="922"/>
                      <a:pt x="916" y="930"/>
                      <a:pt x="886" y="930"/>
                    </a:cubicBezTo>
                    <a:cubicBezTo>
                      <a:pt x="775" y="930"/>
                      <a:pt x="698" y="823"/>
                      <a:pt x="698" y="695"/>
                    </a:cubicBezTo>
                    <a:cubicBezTo>
                      <a:pt x="698" y="624"/>
                      <a:pt x="765" y="311"/>
                      <a:pt x="864" y="311"/>
                    </a:cubicBezTo>
                    <a:cubicBezTo>
                      <a:pt x="869" y="311"/>
                      <a:pt x="875" y="312"/>
                      <a:pt x="880" y="314"/>
                    </a:cubicBezTo>
                    <a:cubicBezTo>
                      <a:pt x="883" y="314"/>
                      <a:pt x="885" y="314"/>
                      <a:pt x="887" y="314"/>
                    </a:cubicBezTo>
                    <a:cubicBezTo>
                      <a:pt x="916" y="314"/>
                      <a:pt x="934" y="285"/>
                      <a:pt x="929" y="265"/>
                    </a:cubicBezTo>
                    <a:close/>
                    <a:moveTo>
                      <a:pt x="306" y="1"/>
                    </a:moveTo>
                    <a:cubicBezTo>
                      <a:pt x="133" y="1"/>
                      <a:pt x="0" y="226"/>
                      <a:pt x="149" y="384"/>
                    </a:cubicBezTo>
                    <a:cubicBezTo>
                      <a:pt x="209" y="449"/>
                      <a:pt x="276" y="476"/>
                      <a:pt x="339" y="476"/>
                    </a:cubicBezTo>
                    <a:cubicBezTo>
                      <a:pt x="401" y="476"/>
                      <a:pt x="459" y="450"/>
                      <a:pt x="504" y="410"/>
                    </a:cubicBezTo>
                    <a:lnTo>
                      <a:pt x="504" y="410"/>
                    </a:lnTo>
                    <a:cubicBezTo>
                      <a:pt x="495" y="661"/>
                      <a:pt x="437" y="932"/>
                      <a:pt x="218" y="932"/>
                    </a:cubicBezTo>
                    <a:cubicBezTo>
                      <a:pt x="183" y="932"/>
                      <a:pt x="144" y="925"/>
                      <a:pt x="101" y="910"/>
                    </a:cubicBezTo>
                    <a:cubicBezTo>
                      <a:pt x="96" y="908"/>
                      <a:pt x="91" y="907"/>
                      <a:pt x="86" y="907"/>
                    </a:cubicBezTo>
                    <a:cubicBezTo>
                      <a:pt x="60" y="907"/>
                      <a:pt x="37" y="942"/>
                      <a:pt x="42" y="970"/>
                    </a:cubicBezTo>
                    <a:cubicBezTo>
                      <a:pt x="79" y="1055"/>
                      <a:pt x="152" y="1090"/>
                      <a:pt x="230" y="1090"/>
                    </a:cubicBezTo>
                    <a:cubicBezTo>
                      <a:pt x="319" y="1090"/>
                      <a:pt x="414" y="1044"/>
                      <a:pt x="472" y="975"/>
                    </a:cubicBezTo>
                    <a:cubicBezTo>
                      <a:pt x="526" y="916"/>
                      <a:pt x="563" y="835"/>
                      <a:pt x="585" y="749"/>
                    </a:cubicBezTo>
                    <a:cubicBezTo>
                      <a:pt x="590" y="913"/>
                      <a:pt x="672" y="1051"/>
                      <a:pt x="863" y="1051"/>
                    </a:cubicBezTo>
                    <a:cubicBezTo>
                      <a:pt x="885" y="1051"/>
                      <a:pt x="909" y="1049"/>
                      <a:pt x="934" y="1045"/>
                    </a:cubicBezTo>
                    <a:cubicBezTo>
                      <a:pt x="1388" y="973"/>
                      <a:pt x="1373" y="123"/>
                      <a:pt x="952" y="123"/>
                    </a:cubicBezTo>
                    <a:cubicBezTo>
                      <a:pt x="929" y="123"/>
                      <a:pt x="906" y="126"/>
                      <a:pt x="880" y="131"/>
                    </a:cubicBezTo>
                    <a:cubicBezTo>
                      <a:pt x="832" y="136"/>
                      <a:pt x="827" y="190"/>
                      <a:pt x="848" y="222"/>
                    </a:cubicBezTo>
                    <a:cubicBezTo>
                      <a:pt x="757" y="233"/>
                      <a:pt x="676" y="341"/>
                      <a:pt x="622" y="475"/>
                    </a:cubicBezTo>
                    <a:cubicBezTo>
                      <a:pt x="633" y="357"/>
                      <a:pt x="622" y="249"/>
                      <a:pt x="622" y="158"/>
                    </a:cubicBezTo>
                    <a:lnTo>
                      <a:pt x="622" y="99"/>
                    </a:lnTo>
                    <a:lnTo>
                      <a:pt x="622" y="88"/>
                    </a:lnTo>
                    <a:lnTo>
                      <a:pt x="622" y="77"/>
                    </a:lnTo>
                    <a:cubicBezTo>
                      <a:pt x="618" y="46"/>
                      <a:pt x="595" y="33"/>
                      <a:pt x="572" y="33"/>
                    </a:cubicBezTo>
                    <a:cubicBezTo>
                      <a:pt x="542" y="33"/>
                      <a:pt x="509" y="55"/>
                      <a:pt x="509" y="88"/>
                    </a:cubicBezTo>
                    <a:lnTo>
                      <a:pt x="509" y="217"/>
                    </a:lnTo>
                    <a:cubicBezTo>
                      <a:pt x="488" y="292"/>
                      <a:pt x="440" y="346"/>
                      <a:pt x="343" y="346"/>
                    </a:cubicBezTo>
                    <a:cubicBezTo>
                      <a:pt x="123" y="346"/>
                      <a:pt x="164" y="77"/>
                      <a:pt x="311" y="77"/>
                    </a:cubicBezTo>
                    <a:cubicBezTo>
                      <a:pt x="337" y="77"/>
                      <a:pt x="365" y="85"/>
                      <a:pt x="397" y="104"/>
                    </a:cubicBezTo>
                    <a:cubicBezTo>
                      <a:pt x="402" y="106"/>
                      <a:pt x="407" y="107"/>
                      <a:pt x="412" y="107"/>
                    </a:cubicBezTo>
                    <a:cubicBezTo>
                      <a:pt x="446" y="107"/>
                      <a:pt x="466" y="63"/>
                      <a:pt x="429" y="40"/>
                    </a:cubicBezTo>
                    <a:cubicBezTo>
                      <a:pt x="388" y="13"/>
                      <a:pt x="346" y="1"/>
                      <a:pt x="30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535567" y="1536728"/>
                <a:ext cx="34562" cy="1173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1" extrusionOk="0">
                    <a:moveTo>
                      <a:pt x="392" y="1"/>
                    </a:moveTo>
                    <a:cubicBezTo>
                      <a:pt x="363" y="1"/>
                      <a:pt x="334" y="5"/>
                      <a:pt x="301" y="7"/>
                    </a:cubicBezTo>
                    <a:lnTo>
                      <a:pt x="108" y="18"/>
                    </a:lnTo>
                    <a:cubicBezTo>
                      <a:pt x="5" y="23"/>
                      <a:pt x="0" y="180"/>
                      <a:pt x="94" y="180"/>
                    </a:cubicBezTo>
                    <a:cubicBezTo>
                      <a:pt x="98" y="180"/>
                      <a:pt x="103" y="180"/>
                      <a:pt x="108" y="179"/>
                    </a:cubicBezTo>
                    <a:lnTo>
                      <a:pt x="301" y="169"/>
                    </a:lnTo>
                    <a:cubicBezTo>
                      <a:pt x="366" y="163"/>
                      <a:pt x="430" y="169"/>
                      <a:pt x="479" y="136"/>
                    </a:cubicBezTo>
                    <a:cubicBezTo>
                      <a:pt x="516" y="115"/>
                      <a:pt x="532" y="45"/>
                      <a:pt x="479" y="18"/>
                    </a:cubicBezTo>
                    <a:cubicBezTo>
                      <a:pt x="449" y="5"/>
                      <a:pt x="421" y="1"/>
                      <a:pt x="39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211213" y="1508262"/>
                <a:ext cx="40269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786" extrusionOk="0">
                    <a:moveTo>
                      <a:pt x="396" y="1"/>
                    </a:moveTo>
                    <a:cubicBezTo>
                      <a:pt x="370" y="1"/>
                      <a:pt x="344" y="12"/>
                      <a:pt x="325" y="38"/>
                    </a:cubicBezTo>
                    <a:cubicBezTo>
                      <a:pt x="239" y="151"/>
                      <a:pt x="131" y="237"/>
                      <a:pt x="35" y="344"/>
                    </a:cubicBezTo>
                    <a:cubicBezTo>
                      <a:pt x="0" y="393"/>
                      <a:pt x="29" y="470"/>
                      <a:pt x="88" y="470"/>
                    </a:cubicBezTo>
                    <a:cubicBezTo>
                      <a:pt x="93" y="470"/>
                      <a:pt x="99" y="469"/>
                      <a:pt x="104" y="468"/>
                    </a:cubicBezTo>
                    <a:cubicBezTo>
                      <a:pt x="180" y="446"/>
                      <a:pt x="239" y="414"/>
                      <a:pt x="293" y="366"/>
                    </a:cubicBezTo>
                    <a:lnTo>
                      <a:pt x="293" y="925"/>
                    </a:lnTo>
                    <a:cubicBezTo>
                      <a:pt x="293" y="1151"/>
                      <a:pt x="260" y="1393"/>
                      <a:pt x="314" y="1613"/>
                    </a:cubicBezTo>
                    <a:lnTo>
                      <a:pt x="223" y="1613"/>
                    </a:lnTo>
                    <a:cubicBezTo>
                      <a:pt x="115" y="1613"/>
                      <a:pt x="115" y="1774"/>
                      <a:pt x="223" y="1774"/>
                    </a:cubicBezTo>
                    <a:lnTo>
                      <a:pt x="405" y="1785"/>
                    </a:lnTo>
                    <a:cubicBezTo>
                      <a:pt x="422" y="1785"/>
                      <a:pt x="439" y="1785"/>
                      <a:pt x="455" y="1785"/>
                    </a:cubicBezTo>
                    <a:cubicBezTo>
                      <a:pt x="495" y="1785"/>
                      <a:pt x="534" y="1783"/>
                      <a:pt x="572" y="1764"/>
                    </a:cubicBezTo>
                    <a:cubicBezTo>
                      <a:pt x="621" y="1731"/>
                      <a:pt x="621" y="1656"/>
                      <a:pt x="572" y="1629"/>
                    </a:cubicBezTo>
                    <a:cubicBezTo>
                      <a:pt x="556" y="1613"/>
                      <a:pt x="529" y="1608"/>
                      <a:pt x="502" y="1608"/>
                    </a:cubicBezTo>
                    <a:cubicBezTo>
                      <a:pt x="556" y="1387"/>
                      <a:pt x="529" y="1145"/>
                      <a:pt x="529" y="925"/>
                    </a:cubicBezTo>
                    <a:cubicBezTo>
                      <a:pt x="518" y="656"/>
                      <a:pt x="513" y="376"/>
                      <a:pt x="508" y="108"/>
                    </a:cubicBezTo>
                    <a:cubicBezTo>
                      <a:pt x="508" y="49"/>
                      <a:pt x="451" y="1"/>
                      <a:pt x="39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6303811" y="1528363"/>
                <a:ext cx="65299" cy="652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7" extrusionOk="0">
                    <a:moveTo>
                      <a:pt x="499" y="0"/>
                    </a:moveTo>
                    <a:cubicBezTo>
                      <a:pt x="467" y="0"/>
                      <a:pt x="432" y="22"/>
                      <a:pt x="429" y="56"/>
                    </a:cubicBezTo>
                    <a:cubicBezTo>
                      <a:pt x="424" y="136"/>
                      <a:pt x="424" y="212"/>
                      <a:pt x="424" y="292"/>
                    </a:cubicBezTo>
                    <a:cubicBezTo>
                      <a:pt x="311" y="298"/>
                      <a:pt x="193" y="303"/>
                      <a:pt x="85" y="325"/>
                    </a:cubicBezTo>
                    <a:cubicBezTo>
                      <a:pt x="0" y="335"/>
                      <a:pt x="20" y="486"/>
                      <a:pt x="102" y="486"/>
                    </a:cubicBezTo>
                    <a:cubicBezTo>
                      <a:pt x="104" y="486"/>
                      <a:pt x="105" y="486"/>
                      <a:pt x="106" y="486"/>
                    </a:cubicBezTo>
                    <a:cubicBezTo>
                      <a:pt x="160" y="483"/>
                      <a:pt x="213" y="482"/>
                      <a:pt x="264" y="482"/>
                    </a:cubicBezTo>
                    <a:cubicBezTo>
                      <a:pt x="316" y="482"/>
                      <a:pt x="367" y="483"/>
                      <a:pt x="418" y="486"/>
                    </a:cubicBezTo>
                    <a:cubicBezTo>
                      <a:pt x="408" y="502"/>
                      <a:pt x="408" y="534"/>
                      <a:pt x="408" y="550"/>
                    </a:cubicBezTo>
                    <a:cubicBezTo>
                      <a:pt x="408" y="690"/>
                      <a:pt x="397" y="835"/>
                      <a:pt x="461" y="959"/>
                    </a:cubicBezTo>
                    <a:cubicBezTo>
                      <a:pt x="479" y="993"/>
                      <a:pt x="509" y="1007"/>
                      <a:pt x="539" y="1007"/>
                    </a:cubicBezTo>
                    <a:cubicBezTo>
                      <a:pt x="580" y="1007"/>
                      <a:pt x="623" y="980"/>
                      <a:pt x="639" y="943"/>
                    </a:cubicBezTo>
                    <a:cubicBezTo>
                      <a:pt x="687" y="808"/>
                      <a:pt x="644" y="658"/>
                      <a:pt x="623" y="523"/>
                    </a:cubicBezTo>
                    <a:lnTo>
                      <a:pt x="623" y="502"/>
                    </a:lnTo>
                    <a:cubicBezTo>
                      <a:pt x="714" y="513"/>
                      <a:pt x="795" y="523"/>
                      <a:pt x="886" y="534"/>
                    </a:cubicBezTo>
                    <a:cubicBezTo>
                      <a:pt x="889" y="535"/>
                      <a:pt x="893" y="535"/>
                      <a:pt x="896" y="535"/>
                    </a:cubicBezTo>
                    <a:cubicBezTo>
                      <a:pt x="994" y="535"/>
                      <a:pt x="1007" y="377"/>
                      <a:pt x="913" y="346"/>
                    </a:cubicBezTo>
                    <a:cubicBezTo>
                      <a:pt x="811" y="308"/>
                      <a:pt x="703" y="298"/>
                      <a:pt x="596" y="292"/>
                    </a:cubicBezTo>
                    <a:cubicBezTo>
                      <a:pt x="585" y="212"/>
                      <a:pt x="569" y="120"/>
                      <a:pt x="553" y="40"/>
                    </a:cubicBezTo>
                    <a:cubicBezTo>
                      <a:pt x="546" y="12"/>
                      <a:pt x="523" y="0"/>
                      <a:pt x="49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6410806" y="1505085"/>
                <a:ext cx="82613" cy="115679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784" extrusionOk="0">
                    <a:moveTo>
                      <a:pt x="543" y="1"/>
                    </a:moveTo>
                    <a:cubicBezTo>
                      <a:pt x="375" y="1"/>
                      <a:pt x="187" y="96"/>
                      <a:pt x="59" y="232"/>
                    </a:cubicBezTo>
                    <a:cubicBezTo>
                      <a:pt x="1" y="294"/>
                      <a:pt x="56" y="399"/>
                      <a:pt x="125" y="399"/>
                    </a:cubicBezTo>
                    <a:cubicBezTo>
                      <a:pt x="140" y="399"/>
                      <a:pt x="156" y="394"/>
                      <a:pt x="172" y="382"/>
                    </a:cubicBezTo>
                    <a:cubicBezTo>
                      <a:pt x="245" y="327"/>
                      <a:pt x="385" y="214"/>
                      <a:pt x="502" y="214"/>
                    </a:cubicBezTo>
                    <a:cubicBezTo>
                      <a:pt x="590" y="214"/>
                      <a:pt x="665" y="278"/>
                      <a:pt x="688" y="479"/>
                    </a:cubicBezTo>
                    <a:cubicBezTo>
                      <a:pt x="704" y="603"/>
                      <a:pt x="607" y="764"/>
                      <a:pt x="553" y="866"/>
                    </a:cubicBezTo>
                    <a:cubicBezTo>
                      <a:pt x="435" y="1108"/>
                      <a:pt x="279" y="1323"/>
                      <a:pt x="91" y="1511"/>
                    </a:cubicBezTo>
                    <a:cubicBezTo>
                      <a:pt x="1" y="1596"/>
                      <a:pt x="62" y="1759"/>
                      <a:pt x="187" y="1759"/>
                    </a:cubicBezTo>
                    <a:cubicBezTo>
                      <a:pt x="189" y="1759"/>
                      <a:pt x="191" y="1759"/>
                      <a:pt x="193" y="1759"/>
                    </a:cubicBezTo>
                    <a:cubicBezTo>
                      <a:pt x="211" y="1758"/>
                      <a:pt x="229" y="1758"/>
                      <a:pt x="247" y="1758"/>
                    </a:cubicBezTo>
                    <a:cubicBezTo>
                      <a:pt x="482" y="1758"/>
                      <a:pt x="717" y="1784"/>
                      <a:pt x="952" y="1784"/>
                    </a:cubicBezTo>
                    <a:cubicBezTo>
                      <a:pt x="1000" y="1784"/>
                      <a:pt x="1048" y="1783"/>
                      <a:pt x="1096" y="1780"/>
                    </a:cubicBezTo>
                    <a:cubicBezTo>
                      <a:pt x="1247" y="1770"/>
                      <a:pt x="1274" y="1571"/>
                      <a:pt x="1134" y="1522"/>
                    </a:cubicBezTo>
                    <a:cubicBezTo>
                      <a:pt x="935" y="1463"/>
                      <a:pt x="720" y="1447"/>
                      <a:pt x="516" y="1447"/>
                    </a:cubicBezTo>
                    <a:cubicBezTo>
                      <a:pt x="763" y="1119"/>
                      <a:pt x="1005" y="684"/>
                      <a:pt x="908" y="318"/>
                    </a:cubicBezTo>
                    <a:cubicBezTo>
                      <a:pt x="852" y="90"/>
                      <a:pt x="707" y="1"/>
                      <a:pt x="54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6534141" y="1569149"/>
                <a:ext cx="32487" cy="1348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08" extrusionOk="0">
                    <a:moveTo>
                      <a:pt x="352" y="0"/>
                    </a:moveTo>
                    <a:cubicBezTo>
                      <a:pt x="339" y="0"/>
                      <a:pt x="326" y="1"/>
                      <a:pt x="313" y="2"/>
                    </a:cubicBezTo>
                    <a:lnTo>
                      <a:pt x="108" y="23"/>
                    </a:lnTo>
                    <a:cubicBezTo>
                      <a:pt x="1" y="29"/>
                      <a:pt x="1" y="179"/>
                      <a:pt x="108" y="185"/>
                    </a:cubicBezTo>
                    <a:lnTo>
                      <a:pt x="313" y="206"/>
                    </a:lnTo>
                    <a:cubicBezTo>
                      <a:pt x="326" y="207"/>
                      <a:pt x="339" y="208"/>
                      <a:pt x="351" y="208"/>
                    </a:cubicBezTo>
                    <a:cubicBezTo>
                      <a:pt x="407" y="208"/>
                      <a:pt x="449" y="195"/>
                      <a:pt x="485" y="142"/>
                    </a:cubicBezTo>
                    <a:cubicBezTo>
                      <a:pt x="501" y="126"/>
                      <a:pt x="501" y="83"/>
                      <a:pt x="485" y="61"/>
                    </a:cubicBezTo>
                    <a:cubicBezTo>
                      <a:pt x="449" y="13"/>
                      <a:pt x="407" y="0"/>
                      <a:pt x="3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600542" y="1503075"/>
                <a:ext cx="81121" cy="12333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902" extrusionOk="0">
                    <a:moveTo>
                      <a:pt x="498" y="1"/>
                    </a:moveTo>
                    <a:cubicBezTo>
                      <a:pt x="342" y="1"/>
                      <a:pt x="186" y="43"/>
                      <a:pt x="73" y="118"/>
                    </a:cubicBezTo>
                    <a:cubicBezTo>
                      <a:pt x="1" y="168"/>
                      <a:pt x="47" y="275"/>
                      <a:pt x="118" y="275"/>
                    </a:cubicBezTo>
                    <a:cubicBezTo>
                      <a:pt x="131" y="275"/>
                      <a:pt x="145" y="271"/>
                      <a:pt x="159" y="263"/>
                    </a:cubicBezTo>
                    <a:cubicBezTo>
                      <a:pt x="244" y="213"/>
                      <a:pt x="347" y="184"/>
                      <a:pt x="449" y="184"/>
                    </a:cubicBezTo>
                    <a:cubicBezTo>
                      <a:pt x="535" y="184"/>
                      <a:pt x="620" y="205"/>
                      <a:pt x="692" y="252"/>
                    </a:cubicBezTo>
                    <a:cubicBezTo>
                      <a:pt x="950" y="424"/>
                      <a:pt x="708" y="553"/>
                      <a:pt x="504" y="607"/>
                    </a:cubicBezTo>
                    <a:cubicBezTo>
                      <a:pt x="412" y="634"/>
                      <a:pt x="385" y="774"/>
                      <a:pt x="477" y="822"/>
                    </a:cubicBezTo>
                    <a:cubicBezTo>
                      <a:pt x="713" y="935"/>
                      <a:pt x="1143" y="1145"/>
                      <a:pt x="842" y="1446"/>
                    </a:cubicBezTo>
                    <a:cubicBezTo>
                      <a:pt x="665" y="1628"/>
                      <a:pt x="418" y="1602"/>
                      <a:pt x="197" y="1682"/>
                    </a:cubicBezTo>
                    <a:cubicBezTo>
                      <a:pt x="100" y="1714"/>
                      <a:pt x="95" y="1849"/>
                      <a:pt x="197" y="1876"/>
                    </a:cubicBezTo>
                    <a:cubicBezTo>
                      <a:pt x="249" y="1893"/>
                      <a:pt x="306" y="1901"/>
                      <a:pt x="365" y="1901"/>
                    </a:cubicBezTo>
                    <a:cubicBezTo>
                      <a:pt x="670" y="1901"/>
                      <a:pt x="1034" y="1684"/>
                      <a:pt x="1138" y="1413"/>
                    </a:cubicBezTo>
                    <a:cubicBezTo>
                      <a:pt x="1251" y="1102"/>
                      <a:pt x="1047" y="876"/>
                      <a:pt x="799" y="725"/>
                    </a:cubicBezTo>
                    <a:cubicBezTo>
                      <a:pt x="982" y="612"/>
                      <a:pt x="1138" y="440"/>
                      <a:pt x="1009" y="236"/>
                    </a:cubicBezTo>
                    <a:cubicBezTo>
                      <a:pt x="903" y="72"/>
                      <a:pt x="700" y="1"/>
                      <a:pt x="49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694370" y="506535"/>
              <a:ext cx="229398" cy="266613"/>
            </a:xfrm>
            <a:custGeom>
              <a:avLst/>
              <a:gdLst/>
              <a:ahLst/>
              <a:cxnLst/>
              <a:rect l="l" t="t" r="r" b="b"/>
              <a:pathLst>
                <a:path w="2926" h="3401" extrusionOk="0">
                  <a:moveTo>
                    <a:pt x="1533" y="1175"/>
                  </a:moveTo>
                  <a:cubicBezTo>
                    <a:pt x="1571" y="1175"/>
                    <a:pt x="1608" y="1191"/>
                    <a:pt x="1641" y="1207"/>
                  </a:cubicBezTo>
                  <a:cubicBezTo>
                    <a:pt x="1797" y="1304"/>
                    <a:pt x="1883" y="1422"/>
                    <a:pt x="1910" y="1573"/>
                  </a:cubicBezTo>
                  <a:cubicBezTo>
                    <a:pt x="1936" y="1707"/>
                    <a:pt x="1958" y="1852"/>
                    <a:pt x="1926" y="2008"/>
                  </a:cubicBezTo>
                  <a:cubicBezTo>
                    <a:pt x="1813" y="2083"/>
                    <a:pt x="1684" y="2132"/>
                    <a:pt x="1517" y="2143"/>
                  </a:cubicBezTo>
                  <a:cubicBezTo>
                    <a:pt x="1503" y="2145"/>
                    <a:pt x="1489" y="2146"/>
                    <a:pt x="1475" y="2146"/>
                  </a:cubicBezTo>
                  <a:cubicBezTo>
                    <a:pt x="1391" y="2146"/>
                    <a:pt x="1316" y="2104"/>
                    <a:pt x="1238" y="2035"/>
                  </a:cubicBezTo>
                  <a:cubicBezTo>
                    <a:pt x="1044" y="1852"/>
                    <a:pt x="1022" y="1626"/>
                    <a:pt x="1178" y="1406"/>
                  </a:cubicBezTo>
                  <a:cubicBezTo>
                    <a:pt x="1238" y="1325"/>
                    <a:pt x="1318" y="1256"/>
                    <a:pt x="1447" y="1196"/>
                  </a:cubicBezTo>
                  <a:cubicBezTo>
                    <a:pt x="1479" y="1180"/>
                    <a:pt x="1506" y="1175"/>
                    <a:pt x="1533" y="1175"/>
                  </a:cubicBezTo>
                  <a:close/>
                  <a:moveTo>
                    <a:pt x="2704" y="1"/>
                  </a:moveTo>
                  <a:cubicBezTo>
                    <a:pt x="2692" y="1"/>
                    <a:pt x="2682" y="5"/>
                    <a:pt x="2673" y="14"/>
                  </a:cubicBezTo>
                  <a:cubicBezTo>
                    <a:pt x="2651" y="24"/>
                    <a:pt x="2625" y="62"/>
                    <a:pt x="2630" y="89"/>
                  </a:cubicBezTo>
                  <a:cubicBezTo>
                    <a:pt x="2635" y="175"/>
                    <a:pt x="2651" y="261"/>
                    <a:pt x="2657" y="342"/>
                  </a:cubicBezTo>
                  <a:cubicBezTo>
                    <a:pt x="2705" y="691"/>
                    <a:pt x="2651" y="1040"/>
                    <a:pt x="2490" y="1395"/>
                  </a:cubicBezTo>
                  <a:cubicBezTo>
                    <a:pt x="2420" y="1546"/>
                    <a:pt x="2334" y="1664"/>
                    <a:pt x="2221" y="1782"/>
                  </a:cubicBezTo>
                  <a:lnTo>
                    <a:pt x="2221" y="1772"/>
                  </a:lnTo>
                  <a:cubicBezTo>
                    <a:pt x="2221" y="1745"/>
                    <a:pt x="2216" y="1729"/>
                    <a:pt x="2216" y="1702"/>
                  </a:cubicBezTo>
                  <a:cubicBezTo>
                    <a:pt x="2205" y="1648"/>
                    <a:pt x="2200" y="1600"/>
                    <a:pt x="2195" y="1546"/>
                  </a:cubicBezTo>
                  <a:cubicBezTo>
                    <a:pt x="2173" y="1438"/>
                    <a:pt x="2119" y="1336"/>
                    <a:pt x="2028" y="1250"/>
                  </a:cubicBezTo>
                  <a:cubicBezTo>
                    <a:pt x="1883" y="1121"/>
                    <a:pt x="1711" y="1046"/>
                    <a:pt x="1496" y="1035"/>
                  </a:cubicBezTo>
                  <a:cubicBezTo>
                    <a:pt x="1471" y="1033"/>
                    <a:pt x="1447" y="1032"/>
                    <a:pt x="1424" y="1032"/>
                  </a:cubicBezTo>
                  <a:cubicBezTo>
                    <a:pt x="1212" y="1032"/>
                    <a:pt x="1028" y="1118"/>
                    <a:pt x="883" y="1288"/>
                  </a:cubicBezTo>
                  <a:cubicBezTo>
                    <a:pt x="668" y="1530"/>
                    <a:pt x="673" y="1836"/>
                    <a:pt x="899" y="2057"/>
                  </a:cubicBezTo>
                  <a:cubicBezTo>
                    <a:pt x="926" y="2083"/>
                    <a:pt x="963" y="2116"/>
                    <a:pt x="1012" y="2143"/>
                  </a:cubicBezTo>
                  <a:cubicBezTo>
                    <a:pt x="1184" y="2250"/>
                    <a:pt x="1388" y="2309"/>
                    <a:pt x="1614" y="2309"/>
                  </a:cubicBezTo>
                  <a:cubicBezTo>
                    <a:pt x="1678" y="2309"/>
                    <a:pt x="1738" y="2304"/>
                    <a:pt x="1802" y="2304"/>
                  </a:cubicBezTo>
                  <a:cubicBezTo>
                    <a:pt x="1818" y="2304"/>
                    <a:pt x="1840" y="2304"/>
                    <a:pt x="1850" y="2299"/>
                  </a:cubicBezTo>
                  <a:lnTo>
                    <a:pt x="1850" y="2299"/>
                  </a:lnTo>
                  <a:lnTo>
                    <a:pt x="1829" y="2336"/>
                  </a:lnTo>
                  <a:cubicBezTo>
                    <a:pt x="1802" y="2385"/>
                    <a:pt x="1775" y="2433"/>
                    <a:pt x="1743" y="2476"/>
                  </a:cubicBezTo>
                  <a:cubicBezTo>
                    <a:pt x="1608" y="2659"/>
                    <a:pt x="1442" y="2809"/>
                    <a:pt x="1232" y="2928"/>
                  </a:cubicBezTo>
                  <a:cubicBezTo>
                    <a:pt x="979" y="3078"/>
                    <a:pt x="738" y="3164"/>
                    <a:pt x="479" y="3207"/>
                  </a:cubicBezTo>
                  <a:cubicBezTo>
                    <a:pt x="388" y="3218"/>
                    <a:pt x="297" y="3239"/>
                    <a:pt x="211" y="3250"/>
                  </a:cubicBezTo>
                  <a:cubicBezTo>
                    <a:pt x="162" y="3261"/>
                    <a:pt x="108" y="3272"/>
                    <a:pt x="55" y="3325"/>
                  </a:cubicBezTo>
                  <a:lnTo>
                    <a:pt x="1" y="3379"/>
                  </a:lnTo>
                  <a:lnTo>
                    <a:pt x="76" y="3385"/>
                  </a:lnTo>
                  <a:cubicBezTo>
                    <a:pt x="98" y="3385"/>
                    <a:pt x="119" y="3385"/>
                    <a:pt x="135" y="3395"/>
                  </a:cubicBezTo>
                  <a:cubicBezTo>
                    <a:pt x="173" y="3395"/>
                    <a:pt x="205" y="3401"/>
                    <a:pt x="232" y="3401"/>
                  </a:cubicBezTo>
                  <a:lnTo>
                    <a:pt x="238" y="3401"/>
                  </a:lnTo>
                  <a:cubicBezTo>
                    <a:pt x="522" y="3401"/>
                    <a:pt x="791" y="3352"/>
                    <a:pt x="1044" y="3261"/>
                  </a:cubicBezTo>
                  <a:cubicBezTo>
                    <a:pt x="1393" y="3126"/>
                    <a:pt x="1668" y="2949"/>
                    <a:pt x="1883" y="2712"/>
                  </a:cubicBezTo>
                  <a:cubicBezTo>
                    <a:pt x="1990" y="2600"/>
                    <a:pt x="2114" y="2444"/>
                    <a:pt x="2168" y="2245"/>
                  </a:cubicBezTo>
                  <a:cubicBezTo>
                    <a:pt x="2189" y="2175"/>
                    <a:pt x="2216" y="2132"/>
                    <a:pt x="2281" y="2083"/>
                  </a:cubicBezTo>
                  <a:cubicBezTo>
                    <a:pt x="2528" y="1901"/>
                    <a:pt x="2700" y="1653"/>
                    <a:pt x="2791" y="1352"/>
                  </a:cubicBezTo>
                  <a:cubicBezTo>
                    <a:pt x="2915" y="954"/>
                    <a:pt x="2926" y="562"/>
                    <a:pt x="2834" y="196"/>
                  </a:cubicBezTo>
                  <a:cubicBezTo>
                    <a:pt x="2818" y="143"/>
                    <a:pt x="2797" y="100"/>
                    <a:pt x="2781" y="46"/>
                  </a:cubicBezTo>
                  <a:cubicBezTo>
                    <a:pt x="2770" y="24"/>
                    <a:pt x="2754" y="14"/>
                    <a:pt x="2732" y="8"/>
                  </a:cubicBezTo>
                  <a:cubicBezTo>
                    <a:pt x="2722" y="3"/>
                    <a:pt x="2713" y="1"/>
                    <a:pt x="2704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3"/>
            <p:cNvGrpSpPr/>
            <p:nvPr/>
          </p:nvGrpSpPr>
          <p:grpSpPr>
            <a:xfrm>
              <a:off x="896856" y="850099"/>
              <a:ext cx="452221" cy="372789"/>
              <a:chOff x="2328675" y="1038700"/>
              <a:chExt cx="106475" cy="87775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2328675" y="1038700"/>
                <a:ext cx="1064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511" extrusionOk="0">
                    <a:moveTo>
                      <a:pt x="2071" y="419"/>
                    </a:moveTo>
                    <a:lnTo>
                      <a:pt x="2071" y="419"/>
                    </a:lnTo>
                    <a:cubicBezTo>
                      <a:pt x="2151" y="484"/>
                      <a:pt x="2232" y="538"/>
                      <a:pt x="2313" y="597"/>
                    </a:cubicBezTo>
                    <a:cubicBezTo>
                      <a:pt x="2581" y="790"/>
                      <a:pt x="2861" y="984"/>
                      <a:pt x="3141" y="1188"/>
                    </a:cubicBezTo>
                    <a:cubicBezTo>
                      <a:pt x="3264" y="1280"/>
                      <a:pt x="3388" y="1382"/>
                      <a:pt x="3501" y="1479"/>
                    </a:cubicBezTo>
                    <a:cubicBezTo>
                      <a:pt x="3560" y="1522"/>
                      <a:pt x="3624" y="1575"/>
                      <a:pt x="3678" y="1624"/>
                    </a:cubicBezTo>
                    <a:cubicBezTo>
                      <a:pt x="3705" y="1645"/>
                      <a:pt x="3732" y="1672"/>
                      <a:pt x="3764" y="1694"/>
                    </a:cubicBezTo>
                    <a:cubicBezTo>
                      <a:pt x="3791" y="1710"/>
                      <a:pt x="3813" y="1731"/>
                      <a:pt x="3834" y="1747"/>
                    </a:cubicBezTo>
                    <a:lnTo>
                      <a:pt x="3845" y="1753"/>
                    </a:lnTo>
                    <a:cubicBezTo>
                      <a:pt x="3840" y="1763"/>
                      <a:pt x="3829" y="1763"/>
                      <a:pt x="3823" y="1763"/>
                    </a:cubicBezTo>
                    <a:lnTo>
                      <a:pt x="3786" y="1763"/>
                    </a:lnTo>
                    <a:cubicBezTo>
                      <a:pt x="3770" y="1763"/>
                      <a:pt x="3748" y="1774"/>
                      <a:pt x="3737" y="1774"/>
                    </a:cubicBezTo>
                    <a:cubicBezTo>
                      <a:pt x="3711" y="1774"/>
                      <a:pt x="3689" y="1780"/>
                      <a:pt x="3668" y="1785"/>
                    </a:cubicBezTo>
                    <a:cubicBezTo>
                      <a:pt x="3641" y="1790"/>
                      <a:pt x="3624" y="1828"/>
                      <a:pt x="3624" y="1855"/>
                    </a:cubicBezTo>
                    <a:cubicBezTo>
                      <a:pt x="3624" y="1871"/>
                      <a:pt x="3651" y="1909"/>
                      <a:pt x="3678" y="1909"/>
                    </a:cubicBezTo>
                    <a:cubicBezTo>
                      <a:pt x="3711" y="1914"/>
                      <a:pt x="3737" y="1914"/>
                      <a:pt x="3764" y="1914"/>
                    </a:cubicBezTo>
                    <a:lnTo>
                      <a:pt x="3775" y="1914"/>
                    </a:lnTo>
                    <a:cubicBezTo>
                      <a:pt x="3829" y="1909"/>
                      <a:pt x="3883" y="1898"/>
                      <a:pt x="3947" y="1887"/>
                    </a:cubicBezTo>
                    <a:cubicBezTo>
                      <a:pt x="3963" y="1884"/>
                      <a:pt x="3978" y="1883"/>
                      <a:pt x="3991" y="1883"/>
                    </a:cubicBezTo>
                    <a:cubicBezTo>
                      <a:pt x="4005" y="1883"/>
                      <a:pt x="4017" y="1884"/>
                      <a:pt x="4028" y="1887"/>
                    </a:cubicBezTo>
                    <a:cubicBezTo>
                      <a:pt x="3684" y="2274"/>
                      <a:pt x="3318" y="2694"/>
                      <a:pt x="2915" y="3081"/>
                    </a:cubicBezTo>
                    <a:cubicBezTo>
                      <a:pt x="2856" y="2753"/>
                      <a:pt x="2770" y="2425"/>
                      <a:pt x="2689" y="2113"/>
                    </a:cubicBezTo>
                    <a:lnTo>
                      <a:pt x="2646" y="1946"/>
                    </a:lnTo>
                    <a:cubicBezTo>
                      <a:pt x="2673" y="1941"/>
                      <a:pt x="2711" y="1941"/>
                      <a:pt x="2743" y="1936"/>
                    </a:cubicBezTo>
                    <a:cubicBezTo>
                      <a:pt x="2791" y="1936"/>
                      <a:pt x="2834" y="1925"/>
                      <a:pt x="2888" y="1909"/>
                    </a:cubicBezTo>
                    <a:lnTo>
                      <a:pt x="2952" y="1882"/>
                    </a:lnTo>
                    <a:lnTo>
                      <a:pt x="2888" y="1844"/>
                    </a:lnTo>
                    <a:cubicBezTo>
                      <a:pt x="2823" y="1812"/>
                      <a:pt x="2754" y="1806"/>
                      <a:pt x="2694" y="1801"/>
                    </a:cubicBezTo>
                    <a:cubicBezTo>
                      <a:pt x="2662" y="1801"/>
                      <a:pt x="2635" y="1790"/>
                      <a:pt x="2603" y="1785"/>
                    </a:cubicBezTo>
                    <a:cubicBezTo>
                      <a:pt x="2549" y="1645"/>
                      <a:pt x="2501" y="1505"/>
                      <a:pt x="2447" y="1360"/>
                    </a:cubicBezTo>
                    <a:cubicBezTo>
                      <a:pt x="2340" y="1054"/>
                      <a:pt x="2227" y="731"/>
                      <a:pt x="2071" y="419"/>
                    </a:cubicBezTo>
                    <a:close/>
                    <a:moveTo>
                      <a:pt x="1673" y="360"/>
                    </a:moveTo>
                    <a:cubicBezTo>
                      <a:pt x="1673" y="393"/>
                      <a:pt x="1678" y="430"/>
                      <a:pt x="1678" y="462"/>
                    </a:cubicBezTo>
                    <a:cubicBezTo>
                      <a:pt x="1678" y="500"/>
                      <a:pt x="1684" y="538"/>
                      <a:pt x="1684" y="575"/>
                    </a:cubicBezTo>
                    <a:cubicBezTo>
                      <a:pt x="1684" y="591"/>
                      <a:pt x="1694" y="602"/>
                      <a:pt x="1700" y="629"/>
                    </a:cubicBezTo>
                    <a:cubicBezTo>
                      <a:pt x="1700" y="634"/>
                      <a:pt x="1705" y="651"/>
                      <a:pt x="1705" y="661"/>
                    </a:cubicBezTo>
                    <a:lnTo>
                      <a:pt x="1727" y="742"/>
                    </a:lnTo>
                    <a:lnTo>
                      <a:pt x="1764" y="672"/>
                    </a:lnTo>
                    <a:cubicBezTo>
                      <a:pt x="1775" y="656"/>
                      <a:pt x="1780" y="651"/>
                      <a:pt x="1780" y="645"/>
                    </a:cubicBezTo>
                    <a:cubicBezTo>
                      <a:pt x="1786" y="629"/>
                      <a:pt x="1802" y="618"/>
                      <a:pt x="1802" y="597"/>
                    </a:cubicBezTo>
                    <a:cubicBezTo>
                      <a:pt x="1797" y="591"/>
                      <a:pt x="1797" y="565"/>
                      <a:pt x="1802" y="538"/>
                    </a:cubicBezTo>
                    <a:lnTo>
                      <a:pt x="1866" y="704"/>
                    </a:lnTo>
                    <a:cubicBezTo>
                      <a:pt x="1936" y="871"/>
                      <a:pt x="2001" y="1048"/>
                      <a:pt x="2071" y="1215"/>
                    </a:cubicBezTo>
                    <a:lnTo>
                      <a:pt x="2125" y="1355"/>
                    </a:lnTo>
                    <a:cubicBezTo>
                      <a:pt x="2243" y="1667"/>
                      <a:pt x="2366" y="1989"/>
                      <a:pt x="2463" y="2312"/>
                    </a:cubicBezTo>
                    <a:cubicBezTo>
                      <a:pt x="2485" y="2371"/>
                      <a:pt x="2501" y="2425"/>
                      <a:pt x="2517" y="2484"/>
                    </a:cubicBezTo>
                    <a:lnTo>
                      <a:pt x="2581" y="2688"/>
                    </a:lnTo>
                    <a:lnTo>
                      <a:pt x="2721" y="3129"/>
                    </a:lnTo>
                    <a:lnTo>
                      <a:pt x="2770" y="3285"/>
                    </a:lnTo>
                    <a:cubicBezTo>
                      <a:pt x="2721" y="3309"/>
                      <a:pt x="2674" y="3321"/>
                      <a:pt x="2626" y="3321"/>
                    </a:cubicBezTo>
                    <a:cubicBezTo>
                      <a:pt x="2577" y="3321"/>
                      <a:pt x="2528" y="3309"/>
                      <a:pt x="2474" y="3285"/>
                    </a:cubicBezTo>
                    <a:cubicBezTo>
                      <a:pt x="2098" y="3145"/>
                      <a:pt x="1711" y="3000"/>
                      <a:pt x="1350" y="2876"/>
                    </a:cubicBezTo>
                    <a:cubicBezTo>
                      <a:pt x="1237" y="2833"/>
                      <a:pt x="1119" y="2801"/>
                      <a:pt x="1012" y="2758"/>
                    </a:cubicBezTo>
                    <a:cubicBezTo>
                      <a:pt x="904" y="2726"/>
                      <a:pt x="807" y="2694"/>
                      <a:pt x="705" y="2651"/>
                    </a:cubicBezTo>
                    <a:cubicBezTo>
                      <a:pt x="598" y="2613"/>
                      <a:pt x="485" y="2570"/>
                      <a:pt x="383" y="2527"/>
                    </a:cubicBezTo>
                    <a:lnTo>
                      <a:pt x="270" y="2479"/>
                    </a:lnTo>
                    <a:cubicBezTo>
                      <a:pt x="248" y="2473"/>
                      <a:pt x="232" y="2462"/>
                      <a:pt x="216" y="2452"/>
                    </a:cubicBezTo>
                    <a:lnTo>
                      <a:pt x="205" y="2452"/>
                    </a:lnTo>
                    <a:cubicBezTo>
                      <a:pt x="205" y="2446"/>
                      <a:pt x="216" y="2435"/>
                      <a:pt x="227" y="2425"/>
                    </a:cubicBezTo>
                    <a:cubicBezTo>
                      <a:pt x="232" y="2419"/>
                      <a:pt x="232" y="2409"/>
                      <a:pt x="243" y="2403"/>
                    </a:cubicBezTo>
                    <a:cubicBezTo>
                      <a:pt x="442" y="2124"/>
                      <a:pt x="646" y="1844"/>
                      <a:pt x="850" y="1570"/>
                    </a:cubicBezTo>
                    <a:cubicBezTo>
                      <a:pt x="1162" y="1145"/>
                      <a:pt x="1436" y="726"/>
                      <a:pt x="1673" y="360"/>
                    </a:cubicBezTo>
                    <a:close/>
                    <a:moveTo>
                      <a:pt x="1778" y="0"/>
                    </a:moveTo>
                    <a:cubicBezTo>
                      <a:pt x="1745" y="0"/>
                      <a:pt x="1710" y="9"/>
                      <a:pt x="1673" y="32"/>
                    </a:cubicBezTo>
                    <a:lnTo>
                      <a:pt x="1619" y="32"/>
                    </a:lnTo>
                    <a:lnTo>
                      <a:pt x="1522" y="172"/>
                    </a:lnTo>
                    <a:cubicBezTo>
                      <a:pt x="1463" y="258"/>
                      <a:pt x="1409" y="339"/>
                      <a:pt x="1350" y="425"/>
                    </a:cubicBezTo>
                    <a:cubicBezTo>
                      <a:pt x="1248" y="575"/>
                      <a:pt x="1146" y="715"/>
                      <a:pt x="1049" y="866"/>
                    </a:cubicBezTo>
                    <a:cubicBezTo>
                      <a:pt x="845" y="1140"/>
                      <a:pt x="657" y="1414"/>
                      <a:pt x="479" y="1683"/>
                    </a:cubicBezTo>
                    <a:cubicBezTo>
                      <a:pt x="323" y="1914"/>
                      <a:pt x="200" y="2108"/>
                      <a:pt x="108" y="2296"/>
                    </a:cubicBezTo>
                    <a:cubicBezTo>
                      <a:pt x="87" y="2339"/>
                      <a:pt x="60" y="2376"/>
                      <a:pt x="39" y="2425"/>
                    </a:cubicBezTo>
                    <a:lnTo>
                      <a:pt x="1" y="2500"/>
                    </a:lnTo>
                    <a:lnTo>
                      <a:pt x="22" y="2581"/>
                    </a:lnTo>
                    <a:lnTo>
                      <a:pt x="33" y="2586"/>
                    </a:lnTo>
                    <a:cubicBezTo>
                      <a:pt x="280" y="2753"/>
                      <a:pt x="549" y="2866"/>
                      <a:pt x="807" y="2957"/>
                    </a:cubicBezTo>
                    <a:lnTo>
                      <a:pt x="883" y="2984"/>
                    </a:lnTo>
                    <a:lnTo>
                      <a:pt x="1829" y="3323"/>
                    </a:lnTo>
                    <a:cubicBezTo>
                      <a:pt x="1985" y="3376"/>
                      <a:pt x="2103" y="3419"/>
                      <a:pt x="2227" y="3457"/>
                    </a:cubicBezTo>
                    <a:cubicBezTo>
                      <a:pt x="2286" y="3478"/>
                      <a:pt x="2340" y="3484"/>
                      <a:pt x="2399" y="3500"/>
                    </a:cubicBezTo>
                    <a:lnTo>
                      <a:pt x="2452" y="3505"/>
                    </a:lnTo>
                    <a:cubicBezTo>
                      <a:pt x="2474" y="3505"/>
                      <a:pt x="2485" y="3511"/>
                      <a:pt x="2506" y="3511"/>
                    </a:cubicBezTo>
                    <a:cubicBezTo>
                      <a:pt x="2533" y="3511"/>
                      <a:pt x="2560" y="3505"/>
                      <a:pt x="2587" y="3505"/>
                    </a:cubicBezTo>
                    <a:cubicBezTo>
                      <a:pt x="2619" y="3500"/>
                      <a:pt x="2662" y="3500"/>
                      <a:pt x="2694" y="3500"/>
                    </a:cubicBezTo>
                    <a:cubicBezTo>
                      <a:pt x="2698" y="3500"/>
                      <a:pt x="2702" y="3501"/>
                      <a:pt x="2705" y="3501"/>
                    </a:cubicBezTo>
                    <a:cubicBezTo>
                      <a:pt x="2750" y="3501"/>
                      <a:pt x="2794" y="3471"/>
                      <a:pt x="2829" y="3446"/>
                    </a:cubicBezTo>
                    <a:cubicBezTo>
                      <a:pt x="2883" y="3414"/>
                      <a:pt x="2931" y="3371"/>
                      <a:pt x="2969" y="3333"/>
                    </a:cubicBezTo>
                    <a:cubicBezTo>
                      <a:pt x="3065" y="3242"/>
                      <a:pt x="3157" y="3151"/>
                      <a:pt x="3254" y="3065"/>
                    </a:cubicBezTo>
                    <a:lnTo>
                      <a:pt x="3270" y="3043"/>
                    </a:lnTo>
                    <a:lnTo>
                      <a:pt x="3415" y="2903"/>
                    </a:lnTo>
                    <a:cubicBezTo>
                      <a:pt x="3479" y="2833"/>
                      <a:pt x="3555" y="2758"/>
                      <a:pt x="3630" y="2694"/>
                    </a:cubicBezTo>
                    <a:cubicBezTo>
                      <a:pt x="3818" y="2511"/>
                      <a:pt x="3979" y="2339"/>
                      <a:pt x="4103" y="2161"/>
                    </a:cubicBezTo>
                    <a:cubicBezTo>
                      <a:pt x="4157" y="2086"/>
                      <a:pt x="4200" y="2016"/>
                      <a:pt x="4237" y="1941"/>
                    </a:cubicBezTo>
                    <a:cubicBezTo>
                      <a:pt x="4259" y="1909"/>
                      <a:pt x="4259" y="1882"/>
                      <a:pt x="4248" y="1855"/>
                    </a:cubicBezTo>
                    <a:cubicBezTo>
                      <a:pt x="4237" y="1833"/>
                      <a:pt x="4221" y="1812"/>
                      <a:pt x="4184" y="1801"/>
                    </a:cubicBezTo>
                    <a:cubicBezTo>
                      <a:pt x="4184" y="1747"/>
                      <a:pt x="4151" y="1710"/>
                      <a:pt x="4124" y="1683"/>
                    </a:cubicBezTo>
                    <a:lnTo>
                      <a:pt x="4119" y="1677"/>
                    </a:lnTo>
                    <a:lnTo>
                      <a:pt x="4076" y="1634"/>
                    </a:lnTo>
                    <a:cubicBezTo>
                      <a:pt x="4038" y="1591"/>
                      <a:pt x="3990" y="1543"/>
                      <a:pt x="3942" y="1500"/>
                    </a:cubicBezTo>
                    <a:cubicBezTo>
                      <a:pt x="3888" y="1457"/>
                      <a:pt x="3834" y="1414"/>
                      <a:pt x="3780" y="1366"/>
                    </a:cubicBezTo>
                    <a:cubicBezTo>
                      <a:pt x="3592" y="1215"/>
                      <a:pt x="3399" y="1054"/>
                      <a:pt x="3200" y="903"/>
                    </a:cubicBezTo>
                    <a:cubicBezTo>
                      <a:pt x="2942" y="715"/>
                      <a:pt x="2673" y="538"/>
                      <a:pt x="2420" y="360"/>
                    </a:cubicBezTo>
                    <a:lnTo>
                      <a:pt x="2237" y="237"/>
                    </a:lnTo>
                    <a:cubicBezTo>
                      <a:pt x="2135" y="172"/>
                      <a:pt x="2028" y="113"/>
                      <a:pt x="1920" y="48"/>
                    </a:cubicBezTo>
                    <a:cubicBezTo>
                      <a:pt x="1886" y="28"/>
                      <a:pt x="1836" y="0"/>
                      <a:pt x="177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2369950" y="1075125"/>
                <a:ext cx="44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517" extrusionOk="0">
                    <a:moveTo>
                      <a:pt x="65" y="0"/>
                    </a:moveTo>
                    <a:lnTo>
                      <a:pt x="43" y="38"/>
                    </a:lnTo>
                    <a:cubicBezTo>
                      <a:pt x="38" y="48"/>
                      <a:pt x="38" y="54"/>
                      <a:pt x="27" y="59"/>
                    </a:cubicBezTo>
                    <a:cubicBezTo>
                      <a:pt x="22" y="75"/>
                      <a:pt x="11" y="86"/>
                      <a:pt x="11" y="108"/>
                    </a:cubicBezTo>
                    <a:lnTo>
                      <a:pt x="11" y="129"/>
                    </a:lnTo>
                    <a:cubicBezTo>
                      <a:pt x="11" y="220"/>
                      <a:pt x="0" y="323"/>
                      <a:pt x="38" y="435"/>
                    </a:cubicBezTo>
                    <a:lnTo>
                      <a:pt x="54" y="516"/>
                    </a:lnTo>
                    <a:lnTo>
                      <a:pt x="97" y="441"/>
                    </a:lnTo>
                    <a:cubicBezTo>
                      <a:pt x="156" y="333"/>
                      <a:pt x="178" y="226"/>
                      <a:pt x="156" y="113"/>
                    </a:cubicBezTo>
                    <a:cubicBezTo>
                      <a:pt x="151" y="86"/>
                      <a:pt x="135" y="75"/>
                      <a:pt x="119" y="54"/>
                    </a:cubicBezTo>
                    <a:lnTo>
                      <a:pt x="97" y="3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2370225" y="1060375"/>
                <a:ext cx="40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61" extrusionOk="0">
                    <a:moveTo>
                      <a:pt x="70" y="0"/>
                    </a:moveTo>
                    <a:cubicBezTo>
                      <a:pt x="58" y="0"/>
                      <a:pt x="46" y="2"/>
                      <a:pt x="32" y="4"/>
                    </a:cubicBezTo>
                    <a:lnTo>
                      <a:pt x="11" y="20"/>
                    </a:lnTo>
                    <a:lnTo>
                      <a:pt x="11" y="36"/>
                    </a:lnTo>
                    <a:cubicBezTo>
                      <a:pt x="6" y="155"/>
                      <a:pt x="0" y="267"/>
                      <a:pt x="59" y="396"/>
                    </a:cubicBezTo>
                    <a:lnTo>
                      <a:pt x="92" y="461"/>
                    </a:lnTo>
                    <a:lnTo>
                      <a:pt x="118" y="386"/>
                    </a:lnTo>
                    <a:cubicBezTo>
                      <a:pt x="145" y="321"/>
                      <a:pt x="161" y="262"/>
                      <a:pt x="161" y="198"/>
                    </a:cubicBezTo>
                    <a:cubicBezTo>
                      <a:pt x="161" y="160"/>
                      <a:pt x="161" y="112"/>
                      <a:pt x="145" y="63"/>
                    </a:cubicBezTo>
                    <a:cubicBezTo>
                      <a:pt x="140" y="36"/>
                      <a:pt x="135" y="26"/>
                      <a:pt x="113" y="9"/>
                    </a:cubicBezTo>
                    <a:cubicBezTo>
                      <a:pt x="100" y="3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2340250" y="1096475"/>
                <a:ext cx="7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0" extrusionOk="0">
                    <a:moveTo>
                      <a:pt x="258" y="1"/>
                    </a:moveTo>
                    <a:cubicBezTo>
                      <a:pt x="162" y="1"/>
                      <a:pt x="102" y="44"/>
                      <a:pt x="49" y="81"/>
                    </a:cubicBezTo>
                    <a:lnTo>
                      <a:pt x="27" y="92"/>
                    </a:lnTo>
                    <a:cubicBezTo>
                      <a:pt x="6" y="108"/>
                      <a:pt x="0" y="146"/>
                      <a:pt x="16" y="162"/>
                    </a:cubicBezTo>
                    <a:cubicBezTo>
                      <a:pt x="22" y="173"/>
                      <a:pt x="32" y="194"/>
                      <a:pt x="59" y="200"/>
                    </a:cubicBezTo>
                    <a:lnTo>
                      <a:pt x="81" y="200"/>
                    </a:lnTo>
                    <a:cubicBezTo>
                      <a:pt x="97" y="200"/>
                      <a:pt x="108" y="194"/>
                      <a:pt x="124" y="189"/>
                    </a:cubicBezTo>
                    <a:cubicBezTo>
                      <a:pt x="178" y="151"/>
                      <a:pt x="237" y="119"/>
                      <a:pt x="285" y="44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373050" y="1085025"/>
                <a:ext cx="10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5" extrusionOk="0">
                    <a:moveTo>
                      <a:pt x="164" y="0"/>
                    </a:moveTo>
                    <a:cubicBezTo>
                      <a:pt x="142" y="0"/>
                      <a:pt x="120" y="2"/>
                      <a:pt x="97" y="7"/>
                    </a:cubicBezTo>
                    <a:lnTo>
                      <a:pt x="0" y="29"/>
                    </a:lnTo>
                    <a:lnTo>
                      <a:pt x="91" y="72"/>
                    </a:lnTo>
                    <a:cubicBezTo>
                      <a:pt x="156" y="109"/>
                      <a:pt x="188" y="115"/>
                      <a:pt x="247" y="115"/>
                    </a:cubicBezTo>
                    <a:cubicBezTo>
                      <a:pt x="280" y="115"/>
                      <a:pt x="328" y="109"/>
                      <a:pt x="403" y="99"/>
                    </a:cubicBezTo>
                    <a:lnTo>
                      <a:pt x="403" y="34"/>
                    </a:lnTo>
                    <a:cubicBezTo>
                      <a:pt x="376" y="34"/>
                      <a:pt x="339" y="29"/>
                      <a:pt x="306" y="18"/>
                    </a:cubicBezTo>
                    <a:cubicBezTo>
                      <a:pt x="262" y="11"/>
                      <a:pt x="214" y="0"/>
                      <a:pt x="16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2351800" y="1091500"/>
                <a:ext cx="82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9" extrusionOk="0">
                    <a:moveTo>
                      <a:pt x="329" y="1"/>
                    </a:moveTo>
                    <a:lnTo>
                      <a:pt x="232" y="17"/>
                    </a:lnTo>
                    <a:cubicBezTo>
                      <a:pt x="162" y="28"/>
                      <a:pt x="92" y="44"/>
                      <a:pt x="33" y="103"/>
                    </a:cubicBezTo>
                    <a:lnTo>
                      <a:pt x="1" y="135"/>
                    </a:lnTo>
                    <a:lnTo>
                      <a:pt x="49" y="157"/>
                    </a:lnTo>
                    <a:cubicBezTo>
                      <a:pt x="76" y="173"/>
                      <a:pt x="97" y="178"/>
                      <a:pt x="119" y="178"/>
                    </a:cubicBezTo>
                    <a:cubicBezTo>
                      <a:pt x="157" y="178"/>
                      <a:pt x="183" y="146"/>
                      <a:pt x="259" y="76"/>
                    </a:cubicBez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2362425" y="1088425"/>
                <a:ext cx="43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08" extrusionOk="0">
                    <a:moveTo>
                      <a:pt x="93" y="0"/>
                    </a:moveTo>
                    <a:cubicBezTo>
                      <a:pt x="66" y="0"/>
                      <a:pt x="32" y="11"/>
                      <a:pt x="11" y="59"/>
                    </a:cubicBezTo>
                    <a:lnTo>
                      <a:pt x="0" y="97"/>
                    </a:lnTo>
                    <a:lnTo>
                      <a:pt x="38" y="108"/>
                    </a:lnTo>
                    <a:lnTo>
                      <a:pt x="76" y="108"/>
                    </a:lnTo>
                    <a:cubicBezTo>
                      <a:pt x="108" y="108"/>
                      <a:pt x="119" y="92"/>
                      <a:pt x="145" y="54"/>
                    </a:cubicBezTo>
                    <a:lnTo>
                      <a:pt x="172" y="11"/>
                    </a:lnTo>
                    <a:lnTo>
                      <a:pt x="129" y="6"/>
                    </a:lnTo>
                    <a:cubicBezTo>
                      <a:pt x="122" y="4"/>
                      <a:pt x="108" y="0"/>
                      <a:pt x="9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2406500" y="1083025"/>
                <a:ext cx="12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136" extrusionOk="0">
                    <a:moveTo>
                      <a:pt x="111" y="0"/>
                    </a:moveTo>
                    <a:cubicBezTo>
                      <a:pt x="84" y="0"/>
                      <a:pt x="58" y="2"/>
                      <a:pt x="33" y="7"/>
                    </a:cubicBezTo>
                    <a:lnTo>
                      <a:pt x="11" y="7"/>
                    </a:lnTo>
                    <a:lnTo>
                      <a:pt x="6" y="28"/>
                    </a:lnTo>
                    <a:cubicBezTo>
                      <a:pt x="1" y="55"/>
                      <a:pt x="1" y="82"/>
                      <a:pt x="11" y="98"/>
                    </a:cubicBezTo>
                    <a:cubicBezTo>
                      <a:pt x="28" y="119"/>
                      <a:pt x="44" y="136"/>
                      <a:pt x="71" y="136"/>
                    </a:cubicBezTo>
                    <a:lnTo>
                      <a:pt x="124" y="136"/>
                    </a:lnTo>
                    <a:cubicBezTo>
                      <a:pt x="200" y="136"/>
                      <a:pt x="275" y="119"/>
                      <a:pt x="366" y="98"/>
                    </a:cubicBezTo>
                    <a:lnTo>
                      <a:pt x="495" y="66"/>
                    </a:lnTo>
                    <a:lnTo>
                      <a:pt x="366" y="33"/>
                    </a:lnTo>
                    <a:cubicBezTo>
                      <a:pt x="265" y="14"/>
                      <a:pt x="183" y="0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3"/>
            <p:cNvGrpSpPr/>
            <p:nvPr/>
          </p:nvGrpSpPr>
          <p:grpSpPr>
            <a:xfrm>
              <a:off x="4393703" y="329901"/>
              <a:ext cx="399320" cy="176635"/>
              <a:chOff x="2404625" y="1875925"/>
              <a:chExt cx="151625" cy="67075"/>
            </a:xfrm>
          </p:grpSpPr>
          <p:sp>
            <p:nvSpPr>
              <p:cNvPr id="176" name="Google Shape;176;p3"/>
              <p:cNvSpPr/>
              <p:nvPr/>
            </p:nvSpPr>
            <p:spPr>
              <a:xfrm>
                <a:off x="2404625" y="1875925"/>
                <a:ext cx="151625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2683" extrusionOk="0">
                    <a:moveTo>
                      <a:pt x="646" y="462"/>
                    </a:moveTo>
                    <a:cubicBezTo>
                      <a:pt x="748" y="473"/>
                      <a:pt x="845" y="489"/>
                      <a:pt x="936" y="500"/>
                    </a:cubicBezTo>
                    <a:cubicBezTo>
                      <a:pt x="1259" y="559"/>
                      <a:pt x="1581" y="656"/>
                      <a:pt x="1888" y="742"/>
                    </a:cubicBezTo>
                    <a:cubicBezTo>
                      <a:pt x="1974" y="769"/>
                      <a:pt x="2065" y="790"/>
                      <a:pt x="2151" y="817"/>
                    </a:cubicBezTo>
                    <a:cubicBezTo>
                      <a:pt x="2242" y="844"/>
                      <a:pt x="2345" y="866"/>
                      <a:pt x="2441" y="892"/>
                    </a:cubicBezTo>
                    <a:cubicBezTo>
                      <a:pt x="2484" y="903"/>
                      <a:pt x="2533" y="909"/>
                      <a:pt x="2581" y="925"/>
                    </a:cubicBezTo>
                    <a:cubicBezTo>
                      <a:pt x="2592" y="930"/>
                      <a:pt x="2613" y="930"/>
                      <a:pt x="2635" y="935"/>
                    </a:cubicBezTo>
                    <a:lnTo>
                      <a:pt x="2640" y="935"/>
                    </a:lnTo>
                    <a:lnTo>
                      <a:pt x="2640" y="957"/>
                    </a:lnTo>
                    <a:lnTo>
                      <a:pt x="2640" y="1038"/>
                    </a:lnTo>
                    <a:cubicBezTo>
                      <a:pt x="2629" y="1107"/>
                      <a:pt x="2613" y="1177"/>
                      <a:pt x="2586" y="1253"/>
                    </a:cubicBezTo>
                    <a:cubicBezTo>
                      <a:pt x="2484" y="1527"/>
                      <a:pt x="2285" y="1683"/>
                      <a:pt x="1984" y="1704"/>
                    </a:cubicBezTo>
                    <a:cubicBezTo>
                      <a:pt x="1947" y="1707"/>
                      <a:pt x="1908" y="1708"/>
                      <a:pt x="1870" y="1708"/>
                    </a:cubicBezTo>
                    <a:cubicBezTo>
                      <a:pt x="1753" y="1708"/>
                      <a:pt x="1632" y="1696"/>
                      <a:pt x="1511" y="1672"/>
                    </a:cubicBezTo>
                    <a:cubicBezTo>
                      <a:pt x="1275" y="1624"/>
                      <a:pt x="1043" y="1554"/>
                      <a:pt x="812" y="1462"/>
                    </a:cubicBezTo>
                    <a:cubicBezTo>
                      <a:pt x="673" y="1409"/>
                      <a:pt x="538" y="1328"/>
                      <a:pt x="425" y="1226"/>
                    </a:cubicBezTo>
                    <a:cubicBezTo>
                      <a:pt x="253" y="1081"/>
                      <a:pt x="259" y="1027"/>
                      <a:pt x="318" y="839"/>
                    </a:cubicBezTo>
                    <a:cubicBezTo>
                      <a:pt x="334" y="737"/>
                      <a:pt x="398" y="634"/>
                      <a:pt x="452" y="559"/>
                    </a:cubicBezTo>
                    <a:cubicBezTo>
                      <a:pt x="495" y="495"/>
                      <a:pt x="549" y="462"/>
                      <a:pt x="619" y="462"/>
                    </a:cubicBezTo>
                    <a:close/>
                    <a:moveTo>
                      <a:pt x="3694" y="1193"/>
                    </a:moveTo>
                    <a:cubicBezTo>
                      <a:pt x="3715" y="1193"/>
                      <a:pt x="3732" y="1193"/>
                      <a:pt x="3748" y="1199"/>
                    </a:cubicBezTo>
                    <a:cubicBezTo>
                      <a:pt x="3850" y="1215"/>
                      <a:pt x="3952" y="1231"/>
                      <a:pt x="4054" y="1247"/>
                    </a:cubicBezTo>
                    <a:cubicBezTo>
                      <a:pt x="4081" y="1253"/>
                      <a:pt x="4113" y="1253"/>
                      <a:pt x="4140" y="1258"/>
                    </a:cubicBezTo>
                    <a:lnTo>
                      <a:pt x="4366" y="1312"/>
                    </a:lnTo>
                    <a:cubicBezTo>
                      <a:pt x="4699" y="1392"/>
                      <a:pt x="5033" y="1473"/>
                      <a:pt x="5361" y="1564"/>
                    </a:cubicBezTo>
                    <a:cubicBezTo>
                      <a:pt x="5468" y="1591"/>
                      <a:pt x="5586" y="1629"/>
                      <a:pt x="5678" y="1656"/>
                    </a:cubicBezTo>
                    <a:lnTo>
                      <a:pt x="5705" y="1672"/>
                    </a:lnTo>
                    <a:cubicBezTo>
                      <a:pt x="5705" y="1677"/>
                      <a:pt x="5705" y="1688"/>
                      <a:pt x="5699" y="1710"/>
                    </a:cubicBezTo>
                    <a:cubicBezTo>
                      <a:pt x="5699" y="1715"/>
                      <a:pt x="5694" y="1726"/>
                      <a:pt x="5694" y="1726"/>
                    </a:cubicBezTo>
                    <a:cubicBezTo>
                      <a:pt x="5490" y="2118"/>
                      <a:pt x="5199" y="2323"/>
                      <a:pt x="4807" y="2355"/>
                    </a:cubicBezTo>
                    <a:cubicBezTo>
                      <a:pt x="4750" y="2361"/>
                      <a:pt x="4689" y="2365"/>
                      <a:pt x="4627" y="2365"/>
                    </a:cubicBezTo>
                    <a:cubicBezTo>
                      <a:pt x="4525" y="2365"/>
                      <a:pt x="4417" y="2355"/>
                      <a:pt x="4307" y="2328"/>
                    </a:cubicBezTo>
                    <a:cubicBezTo>
                      <a:pt x="4081" y="2274"/>
                      <a:pt x="3893" y="2145"/>
                      <a:pt x="3759" y="1968"/>
                    </a:cubicBezTo>
                    <a:cubicBezTo>
                      <a:pt x="3689" y="1871"/>
                      <a:pt x="3651" y="1769"/>
                      <a:pt x="3640" y="1656"/>
                    </a:cubicBezTo>
                    <a:cubicBezTo>
                      <a:pt x="3635" y="1495"/>
                      <a:pt x="3662" y="1333"/>
                      <a:pt x="3689" y="1193"/>
                    </a:cubicBezTo>
                    <a:close/>
                    <a:moveTo>
                      <a:pt x="196" y="1"/>
                    </a:moveTo>
                    <a:cubicBezTo>
                      <a:pt x="169" y="1"/>
                      <a:pt x="144" y="5"/>
                      <a:pt x="119" y="5"/>
                    </a:cubicBezTo>
                    <a:cubicBezTo>
                      <a:pt x="65" y="5"/>
                      <a:pt x="33" y="38"/>
                      <a:pt x="22" y="75"/>
                    </a:cubicBezTo>
                    <a:cubicBezTo>
                      <a:pt x="6" y="118"/>
                      <a:pt x="0" y="156"/>
                      <a:pt x="0" y="204"/>
                    </a:cubicBezTo>
                    <a:cubicBezTo>
                      <a:pt x="0" y="290"/>
                      <a:pt x="33" y="328"/>
                      <a:pt x="119" y="344"/>
                    </a:cubicBezTo>
                    <a:cubicBezTo>
                      <a:pt x="167" y="355"/>
                      <a:pt x="216" y="366"/>
                      <a:pt x="269" y="371"/>
                    </a:cubicBezTo>
                    <a:lnTo>
                      <a:pt x="296" y="382"/>
                    </a:lnTo>
                    <a:cubicBezTo>
                      <a:pt x="291" y="398"/>
                      <a:pt x="275" y="414"/>
                      <a:pt x="264" y="435"/>
                    </a:cubicBezTo>
                    <a:cubicBezTo>
                      <a:pt x="253" y="446"/>
                      <a:pt x="242" y="462"/>
                      <a:pt x="237" y="473"/>
                    </a:cubicBezTo>
                    <a:cubicBezTo>
                      <a:pt x="92" y="720"/>
                      <a:pt x="81" y="978"/>
                      <a:pt x="183" y="1226"/>
                    </a:cubicBezTo>
                    <a:cubicBezTo>
                      <a:pt x="242" y="1360"/>
                      <a:pt x="323" y="1473"/>
                      <a:pt x="436" y="1570"/>
                    </a:cubicBezTo>
                    <a:cubicBezTo>
                      <a:pt x="533" y="1645"/>
                      <a:pt x="640" y="1710"/>
                      <a:pt x="764" y="1769"/>
                    </a:cubicBezTo>
                    <a:cubicBezTo>
                      <a:pt x="952" y="1860"/>
                      <a:pt x="1156" y="1903"/>
                      <a:pt x="1323" y="1946"/>
                    </a:cubicBezTo>
                    <a:cubicBezTo>
                      <a:pt x="1487" y="1985"/>
                      <a:pt x="1648" y="2003"/>
                      <a:pt x="1814" y="2003"/>
                    </a:cubicBezTo>
                    <a:cubicBezTo>
                      <a:pt x="1854" y="2003"/>
                      <a:pt x="1895" y="2002"/>
                      <a:pt x="1936" y="2000"/>
                    </a:cubicBezTo>
                    <a:cubicBezTo>
                      <a:pt x="2065" y="1995"/>
                      <a:pt x="2189" y="1957"/>
                      <a:pt x="2312" y="1914"/>
                    </a:cubicBezTo>
                    <a:cubicBezTo>
                      <a:pt x="2463" y="1844"/>
                      <a:pt x="2581" y="1742"/>
                      <a:pt x="2662" y="1602"/>
                    </a:cubicBezTo>
                    <a:lnTo>
                      <a:pt x="2694" y="1543"/>
                    </a:lnTo>
                    <a:cubicBezTo>
                      <a:pt x="2791" y="1564"/>
                      <a:pt x="2882" y="1581"/>
                      <a:pt x="2984" y="1607"/>
                    </a:cubicBezTo>
                    <a:cubicBezTo>
                      <a:pt x="3151" y="1650"/>
                      <a:pt x="3334" y="1688"/>
                      <a:pt x="3517" y="1715"/>
                    </a:cubicBezTo>
                    <a:lnTo>
                      <a:pt x="3522" y="1758"/>
                    </a:lnTo>
                    <a:cubicBezTo>
                      <a:pt x="3527" y="1785"/>
                      <a:pt x="3533" y="1812"/>
                      <a:pt x="3538" y="1833"/>
                    </a:cubicBezTo>
                    <a:cubicBezTo>
                      <a:pt x="3554" y="1892"/>
                      <a:pt x="3570" y="1946"/>
                      <a:pt x="3586" y="2005"/>
                    </a:cubicBezTo>
                    <a:cubicBezTo>
                      <a:pt x="3689" y="2280"/>
                      <a:pt x="3877" y="2478"/>
                      <a:pt x="4129" y="2586"/>
                    </a:cubicBezTo>
                    <a:cubicBezTo>
                      <a:pt x="4253" y="2640"/>
                      <a:pt x="4371" y="2650"/>
                      <a:pt x="4468" y="2667"/>
                    </a:cubicBezTo>
                    <a:cubicBezTo>
                      <a:pt x="4549" y="2672"/>
                      <a:pt x="4640" y="2683"/>
                      <a:pt x="4737" y="2683"/>
                    </a:cubicBezTo>
                    <a:cubicBezTo>
                      <a:pt x="4812" y="2683"/>
                      <a:pt x="4882" y="2677"/>
                      <a:pt x="4968" y="2667"/>
                    </a:cubicBezTo>
                    <a:cubicBezTo>
                      <a:pt x="5323" y="2597"/>
                      <a:pt x="5597" y="2382"/>
                      <a:pt x="5785" y="2027"/>
                    </a:cubicBezTo>
                    <a:cubicBezTo>
                      <a:pt x="5834" y="1941"/>
                      <a:pt x="5855" y="1849"/>
                      <a:pt x="5855" y="1753"/>
                    </a:cubicBezTo>
                    <a:cubicBezTo>
                      <a:pt x="5855" y="1736"/>
                      <a:pt x="5855" y="1726"/>
                      <a:pt x="5861" y="1710"/>
                    </a:cubicBezTo>
                    <a:lnTo>
                      <a:pt x="6033" y="1736"/>
                    </a:lnTo>
                    <a:lnTo>
                      <a:pt x="6038" y="1710"/>
                    </a:lnTo>
                    <a:cubicBezTo>
                      <a:pt x="6049" y="1699"/>
                      <a:pt x="6049" y="1683"/>
                      <a:pt x="6049" y="1677"/>
                    </a:cubicBezTo>
                    <a:cubicBezTo>
                      <a:pt x="6054" y="1656"/>
                      <a:pt x="6060" y="1634"/>
                      <a:pt x="6060" y="1618"/>
                    </a:cubicBezTo>
                    <a:cubicBezTo>
                      <a:pt x="6065" y="1581"/>
                      <a:pt x="6065" y="1543"/>
                      <a:pt x="6060" y="1500"/>
                    </a:cubicBezTo>
                    <a:cubicBezTo>
                      <a:pt x="6054" y="1387"/>
                      <a:pt x="6033" y="1360"/>
                      <a:pt x="5925" y="1333"/>
                    </a:cubicBezTo>
                    <a:lnTo>
                      <a:pt x="5839" y="1312"/>
                    </a:lnTo>
                    <a:cubicBezTo>
                      <a:pt x="5640" y="1258"/>
                      <a:pt x="5431" y="1215"/>
                      <a:pt x="5226" y="1167"/>
                    </a:cubicBezTo>
                    <a:cubicBezTo>
                      <a:pt x="4850" y="1081"/>
                      <a:pt x="4484" y="1000"/>
                      <a:pt x="4124" y="925"/>
                    </a:cubicBezTo>
                    <a:cubicBezTo>
                      <a:pt x="4011" y="902"/>
                      <a:pt x="3885" y="879"/>
                      <a:pt x="3752" y="879"/>
                    </a:cubicBezTo>
                    <a:cubicBezTo>
                      <a:pt x="3728" y="879"/>
                      <a:pt x="3703" y="880"/>
                      <a:pt x="3678" y="882"/>
                    </a:cubicBezTo>
                    <a:cubicBezTo>
                      <a:pt x="3597" y="892"/>
                      <a:pt x="3570" y="909"/>
                      <a:pt x="3554" y="984"/>
                    </a:cubicBezTo>
                    <a:cubicBezTo>
                      <a:pt x="3522" y="1113"/>
                      <a:pt x="3495" y="1247"/>
                      <a:pt x="3495" y="1387"/>
                    </a:cubicBezTo>
                    <a:lnTo>
                      <a:pt x="3495" y="1403"/>
                    </a:lnTo>
                    <a:lnTo>
                      <a:pt x="3495" y="1419"/>
                    </a:lnTo>
                    <a:cubicBezTo>
                      <a:pt x="3345" y="1360"/>
                      <a:pt x="3194" y="1333"/>
                      <a:pt x="3043" y="1306"/>
                    </a:cubicBezTo>
                    <a:cubicBezTo>
                      <a:pt x="2957" y="1285"/>
                      <a:pt x="2861" y="1274"/>
                      <a:pt x="2775" y="1247"/>
                    </a:cubicBezTo>
                    <a:lnTo>
                      <a:pt x="2775" y="935"/>
                    </a:lnTo>
                    <a:lnTo>
                      <a:pt x="2780" y="930"/>
                    </a:lnTo>
                    <a:cubicBezTo>
                      <a:pt x="2802" y="914"/>
                      <a:pt x="2823" y="898"/>
                      <a:pt x="2834" y="871"/>
                    </a:cubicBezTo>
                    <a:cubicBezTo>
                      <a:pt x="2866" y="790"/>
                      <a:pt x="2839" y="710"/>
                      <a:pt x="2828" y="650"/>
                    </a:cubicBezTo>
                    <a:cubicBezTo>
                      <a:pt x="2807" y="597"/>
                      <a:pt x="2764" y="575"/>
                      <a:pt x="2721" y="559"/>
                    </a:cubicBezTo>
                    <a:lnTo>
                      <a:pt x="2699" y="554"/>
                    </a:lnTo>
                    <a:cubicBezTo>
                      <a:pt x="2683" y="548"/>
                      <a:pt x="2662" y="543"/>
                      <a:pt x="2635" y="527"/>
                    </a:cubicBezTo>
                    <a:cubicBezTo>
                      <a:pt x="2226" y="382"/>
                      <a:pt x="1775" y="263"/>
                      <a:pt x="1221" y="172"/>
                    </a:cubicBezTo>
                    <a:lnTo>
                      <a:pt x="979" y="129"/>
                    </a:lnTo>
                    <a:cubicBezTo>
                      <a:pt x="888" y="113"/>
                      <a:pt x="791" y="97"/>
                      <a:pt x="699" y="75"/>
                    </a:cubicBezTo>
                    <a:cubicBezTo>
                      <a:pt x="565" y="59"/>
                      <a:pt x="425" y="32"/>
                      <a:pt x="237" y="5"/>
                    </a:cubicBezTo>
                    <a:cubicBezTo>
                      <a:pt x="223" y="2"/>
                      <a:pt x="209" y="1"/>
                      <a:pt x="19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2442250" y="1898300"/>
                <a:ext cx="1172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552" extrusionOk="0">
                    <a:moveTo>
                      <a:pt x="375" y="1"/>
                    </a:moveTo>
                    <a:cubicBezTo>
                      <a:pt x="369" y="1"/>
                      <a:pt x="362" y="2"/>
                      <a:pt x="356" y="3"/>
                    </a:cubicBezTo>
                    <a:cubicBezTo>
                      <a:pt x="329" y="8"/>
                      <a:pt x="291" y="30"/>
                      <a:pt x="264" y="57"/>
                    </a:cubicBezTo>
                    <a:cubicBezTo>
                      <a:pt x="184" y="159"/>
                      <a:pt x="76" y="282"/>
                      <a:pt x="6" y="444"/>
                    </a:cubicBezTo>
                    <a:lnTo>
                      <a:pt x="6" y="497"/>
                    </a:lnTo>
                    <a:lnTo>
                      <a:pt x="6" y="519"/>
                    </a:lnTo>
                    <a:lnTo>
                      <a:pt x="1" y="551"/>
                    </a:lnTo>
                    <a:lnTo>
                      <a:pt x="76" y="551"/>
                    </a:lnTo>
                    <a:cubicBezTo>
                      <a:pt x="87" y="546"/>
                      <a:pt x="103" y="546"/>
                      <a:pt x="108" y="535"/>
                    </a:cubicBezTo>
                    <a:cubicBezTo>
                      <a:pt x="254" y="433"/>
                      <a:pt x="356" y="293"/>
                      <a:pt x="436" y="169"/>
                    </a:cubicBezTo>
                    <a:cubicBezTo>
                      <a:pt x="452" y="148"/>
                      <a:pt x="458" y="132"/>
                      <a:pt x="463" y="110"/>
                    </a:cubicBezTo>
                    <a:cubicBezTo>
                      <a:pt x="469" y="83"/>
                      <a:pt x="463" y="51"/>
                      <a:pt x="436" y="24"/>
                    </a:cubicBezTo>
                    <a:cubicBezTo>
                      <a:pt x="420" y="8"/>
                      <a:pt x="397" y="1"/>
                      <a:pt x="37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2429750" y="1894575"/>
                <a:ext cx="160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58" extrusionOk="0">
                    <a:moveTo>
                      <a:pt x="548" y="0"/>
                    </a:moveTo>
                    <a:cubicBezTo>
                      <a:pt x="534" y="0"/>
                      <a:pt x="519" y="2"/>
                      <a:pt x="506" y="12"/>
                    </a:cubicBezTo>
                    <a:cubicBezTo>
                      <a:pt x="479" y="23"/>
                      <a:pt x="452" y="50"/>
                      <a:pt x="426" y="77"/>
                    </a:cubicBezTo>
                    <a:cubicBezTo>
                      <a:pt x="307" y="232"/>
                      <a:pt x="194" y="361"/>
                      <a:pt x="103" y="485"/>
                    </a:cubicBezTo>
                    <a:cubicBezTo>
                      <a:pt x="76" y="501"/>
                      <a:pt x="65" y="528"/>
                      <a:pt x="49" y="555"/>
                    </a:cubicBezTo>
                    <a:cubicBezTo>
                      <a:pt x="44" y="566"/>
                      <a:pt x="38" y="582"/>
                      <a:pt x="28" y="603"/>
                    </a:cubicBezTo>
                    <a:lnTo>
                      <a:pt x="1" y="657"/>
                    </a:lnTo>
                    <a:lnTo>
                      <a:pt x="81" y="657"/>
                    </a:lnTo>
                    <a:cubicBezTo>
                      <a:pt x="98" y="657"/>
                      <a:pt x="103" y="657"/>
                      <a:pt x="119" y="646"/>
                    </a:cubicBezTo>
                    <a:cubicBezTo>
                      <a:pt x="313" y="485"/>
                      <a:pt x="474" y="297"/>
                      <a:pt x="614" y="120"/>
                    </a:cubicBezTo>
                    <a:cubicBezTo>
                      <a:pt x="630" y="103"/>
                      <a:pt x="630" y="82"/>
                      <a:pt x="630" y="71"/>
                    </a:cubicBezTo>
                    <a:cubicBezTo>
                      <a:pt x="630" y="66"/>
                      <a:pt x="630" y="55"/>
                      <a:pt x="635" y="44"/>
                    </a:cubicBezTo>
                    <a:lnTo>
                      <a:pt x="641" y="1"/>
                    </a:lnTo>
                    <a:lnTo>
                      <a:pt x="576" y="1"/>
                    </a:lnTo>
                    <a:cubicBezTo>
                      <a:pt x="568" y="1"/>
                      <a:pt x="558" y="0"/>
                      <a:pt x="54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2423300" y="1891325"/>
                <a:ext cx="148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59" extrusionOk="0">
                    <a:moveTo>
                      <a:pt x="486" y="0"/>
                    </a:moveTo>
                    <a:cubicBezTo>
                      <a:pt x="480" y="0"/>
                      <a:pt x="474" y="1"/>
                      <a:pt x="469" y="2"/>
                    </a:cubicBezTo>
                    <a:cubicBezTo>
                      <a:pt x="442" y="18"/>
                      <a:pt x="409" y="40"/>
                      <a:pt x="383" y="67"/>
                    </a:cubicBezTo>
                    <a:cubicBezTo>
                      <a:pt x="275" y="207"/>
                      <a:pt x="167" y="346"/>
                      <a:pt x="65" y="481"/>
                    </a:cubicBezTo>
                    <a:cubicBezTo>
                      <a:pt x="55" y="497"/>
                      <a:pt x="55" y="513"/>
                      <a:pt x="44" y="529"/>
                    </a:cubicBezTo>
                    <a:cubicBezTo>
                      <a:pt x="44" y="534"/>
                      <a:pt x="38" y="551"/>
                      <a:pt x="38" y="556"/>
                    </a:cubicBezTo>
                    <a:lnTo>
                      <a:pt x="1" y="658"/>
                    </a:lnTo>
                    <a:lnTo>
                      <a:pt x="1" y="658"/>
                    </a:lnTo>
                    <a:lnTo>
                      <a:pt x="87" y="599"/>
                    </a:lnTo>
                    <a:cubicBezTo>
                      <a:pt x="178" y="534"/>
                      <a:pt x="393" y="314"/>
                      <a:pt x="528" y="142"/>
                    </a:cubicBezTo>
                    <a:cubicBezTo>
                      <a:pt x="544" y="126"/>
                      <a:pt x="549" y="115"/>
                      <a:pt x="555" y="94"/>
                    </a:cubicBezTo>
                    <a:cubicBezTo>
                      <a:pt x="555" y="88"/>
                      <a:pt x="565" y="77"/>
                      <a:pt x="571" y="67"/>
                    </a:cubicBezTo>
                    <a:lnTo>
                      <a:pt x="592" y="34"/>
                    </a:lnTo>
                    <a:lnTo>
                      <a:pt x="549" y="18"/>
                    </a:lnTo>
                    <a:cubicBezTo>
                      <a:pt x="544" y="18"/>
                      <a:pt x="538" y="13"/>
                      <a:pt x="528" y="13"/>
                    </a:cubicBezTo>
                    <a:cubicBezTo>
                      <a:pt x="516" y="5"/>
                      <a:pt x="501" y="0"/>
                      <a:pt x="48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2503950" y="1912950"/>
                <a:ext cx="164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84" extrusionOk="0">
                    <a:moveTo>
                      <a:pt x="556" y="0"/>
                    </a:moveTo>
                    <a:cubicBezTo>
                      <a:pt x="543" y="0"/>
                      <a:pt x="527" y="4"/>
                      <a:pt x="511" y="14"/>
                    </a:cubicBezTo>
                    <a:cubicBezTo>
                      <a:pt x="484" y="30"/>
                      <a:pt x="458" y="46"/>
                      <a:pt x="436" y="67"/>
                    </a:cubicBezTo>
                    <a:cubicBezTo>
                      <a:pt x="339" y="164"/>
                      <a:pt x="226" y="272"/>
                      <a:pt x="119" y="379"/>
                    </a:cubicBezTo>
                    <a:cubicBezTo>
                      <a:pt x="92" y="406"/>
                      <a:pt x="70" y="438"/>
                      <a:pt x="44" y="465"/>
                    </a:cubicBezTo>
                    <a:cubicBezTo>
                      <a:pt x="38" y="476"/>
                      <a:pt x="27" y="492"/>
                      <a:pt x="17" y="503"/>
                    </a:cubicBezTo>
                    <a:lnTo>
                      <a:pt x="1" y="530"/>
                    </a:lnTo>
                    <a:lnTo>
                      <a:pt x="65" y="583"/>
                    </a:lnTo>
                    <a:lnTo>
                      <a:pt x="92" y="567"/>
                    </a:lnTo>
                    <a:cubicBezTo>
                      <a:pt x="226" y="471"/>
                      <a:pt x="350" y="358"/>
                      <a:pt x="468" y="255"/>
                    </a:cubicBezTo>
                    <a:cubicBezTo>
                      <a:pt x="506" y="218"/>
                      <a:pt x="549" y="180"/>
                      <a:pt x="597" y="148"/>
                    </a:cubicBezTo>
                    <a:cubicBezTo>
                      <a:pt x="608" y="137"/>
                      <a:pt x="624" y="121"/>
                      <a:pt x="630" y="110"/>
                    </a:cubicBezTo>
                    <a:cubicBezTo>
                      <a:pt x="635" y="100"/>
                      <a:pt x="635" y="94"/>
                      <a:pt x="646" y="89"/>
                    </a:cubicBezTo>
                    <a:lnTo>
                      <a:pt x="656" y="67"/>
                    </a:lnTo>
                    <a:lnTo>
                      <a:pt x="635" y="46"/>
                    </a:lnTo>
                    <a:cubicBezTo>
                      <a:pt x="627" y="34"/>
                      <a:pt x="598" y="0"/>
                      <a:pt x="55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2511750" y="1916100"/>
                <a:ext cx="168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82" extrusionOk="0">
                    <a:moveTo>
                      <a:pt x="592" y="0"/>
                    </a:moveTo>
                    <a:cubicBezTo>
                      <a:pt x="576" y="0"/>
                      <a:pt x="560" y="0"/>
                      <a:pt x="538" y="11"/>
                    </a:cubicBezTo>
                    <a:cubicBezTo>
                      <a:pt x="511" y="22"/>
                      <a:pt x="479" y="38"/>
                      <a:pt x="452" y="65"/>
                    </a:cubicBezTo>
                    <a:cubicBezTo>
                      <a:pt x="318" y="178"/>
                      <a:pt x="172" y="312"/>
                      <a:pt x="43" y="474"/>
                    </a:cubicBezTo>
                    <a:cubicBezTo>
                      <a:pt x="0" y="522"/>
                      <a:pt x="27" y="549"/>
                      <a:pt x="43" y="565"/>
                    </a:cubicBezTo>
                    <a:lnTo>
                      <a:pt x="65" y="581"/>
                    </a:lnTo>
                    <a:lnTo>
                      <a:pt x="81" y="565"/>
                    </a:lnTo>
                    <a:cubicBezTo>
                      <a:pt x="183" y="511"/>
                      <a:pt x="506" y="253"/>
                      <a:pt x="603" y="135"/>
                    </a:cubicBezTo>
                    <a:cubicBezTo>
                      <a:pt x="613" y="124"/>
                      <a:pt x="619" y="103"/>
                      <a:pt x="635" y="81"/>
                    </a:cubicBezTo>
                    <a:cubicBezTo>
                      <a:pt x="640" y="76"/>
                      <a:pt x="640" y="65"/>
                      <a:pt x="646" y="49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523025" y="1917350"/>
                <a:ext cx="1320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2" extrusionOk="0">
                    <a:moveTo>
                      <a:pt x="411" y="0"/>
                    </a:moveTo>
                    <a:cubicBezTo>
                      <a:pt x="388" y="0"/>
                      <a:pt x="366" y="14"/>
                      <a:pt x="340" y="47"/>
                    </a:cubicBezTo>
                    <a:cubicBezTo>
                      <a:pt x="248" y="144"/>
                      <a:pt x="162" y="257"/>
                      <a:pt x="82" y="354"/>
                    </a:cubicBezTo>
                    <a:lnTo>
                      <a:pt x="17" y="429"/>
                    </a:lnTo>
                    <a:cubicBezTo>
                      <a:pt x="1" y="445"/>
                      <a:pt x="6" y="456"/>
                      <a:pt x="6" y="472"/>
                    </a:cubicBezTo>
                    <a:lnTo>
                      <a:pt x="6" y="488"/>
                    </a:lnTo>
                    <a:lnTo>
                      <a:pt x="6" y="542"/>
                    </a:lnTo>
                    <a:lnTo>
                      <a:pt x="55" y="515"/>
                    </a:lnTo>
                    <a:cubicBezTo>
                      <a:pt x="141" y="467"/>
                      <a:pt x="216" y="413"/>
                      <a:pt x="313" y="327"/>
                    </a:cubicBezTo>
                    <a:lnTo>
                      <a:pt x="350" y="289"/>
                    </a:lnTo>
                    <a:cubicBezTo>
                      <a:pt x="410" y="230"/>
                      <a:pt x="479" y="171"/>
                      <a:pt x="512" y="85"/>
                    </a:cubicBezTo>
                    <a:lnTo>
                      <a:pt x="528" y="58"/>
                    </a:lnTo>
                    <a:lnTo>
                      <a:pt x="506" y="47"/>
                    </a:lnTo>
                    <a:cubicBezTo>
                      <a:pt x="468" y="21"/>
                      <a:pt x="439" y="0"/>
                      <a:pt x="41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80456" y="3320696"/>
            <a:ext cx="9138271" cy="1739407"/>
            <a:chOff x="80456" y="3320696"/>
            <a:chExt cx="9138271" cy="1739407"/>
          </a:xfrm>
        </p:grpSpPr>
        <p:sp>
          <p:nvSpPr>
            <p:cNvPr id="237" name="Google Shape;237;p6"/>
            <p:cNvSpPr/>
            <p:nvPr/>
          </p:nvSpPr>
          <p:spPr>
            <a:xfrm>
              <a:off x="8244588" y="4371157"/>
              <a:ext cx="711427" cy="522584"/>
            </a:xfrm>
            <a:custGeom>
              <a:avLst/>
              <a:gdLst/>
              <a:ahLst/>
              <a:cxnLst/>
              <a:rect l="l" t="t" r="r" b="b"/>
              <a:pathLst>
                <a:path w="5915" h="4345" extrusionOk="0">
                  <a:moveTo>
                    <a:pt x="1619" y="1302"/>
                  </a:moveTo>
                  <a:cubicBezTo>
                    <a:pt x="1904" y="1372"/>
                    <a:pt x="2189" y="1415"/>
                    <a:pt x="2495" y="1452"/>
                  </a:cubicBezTo>
                  <a:cubicBezTo>
                    <a:pt x="2640" y="1474"/>
                    <a:pt x="2796" y="1495"/>
                    <a:pt x="2952" y="1522"/>
                  </a:cubicBezTo>
                  <a:cubicBezTo>
                    <a:pt x="2936" y="1549"/>
                    <a:pt x="2920" y="1576"/>
                    <a:pt x="2915" y="1597"/>
                  </a:cubicBezTo>
                  <a:cubicBezTo>
                    <a:pt x="2855" y="1732"/>
                    <a:pt x="2786" y="1872"/>
                    <a:pt x="2764" y="2033"/>
                  </a:cubicBezTo>
                  <a:cubicBezTo>
                    <a:pt x="2748" y="2087"/>
                    <a:pt x="2748" y="2146"/>
                    <a:pt x="2748" y="2199"/>
                  </a:cubicBezTo>
                  <a:cubicBezTo>
                    <a:pt x="2748" y="2226"/>
                    <a:pt x="2775" y="2259"/>
                    <a:pt x="2796" y="2269"/>
                  </a:cubicBezTo>
                  <a:cubicBezTo>
                    <a:pt x="2807" y="2272"/>
                    <a:pt x="2815" y="2273"/>
                    <a:pt x="2823" y="2273"/>
                  </a:cubicBezTo>
                  <a:cubicBezTo>
                    <a:pt x="2831" y="2273"/>
                    <a:pt x="2839" y="2272"/>
                    <a:pt x="2850" y="2269"/>
                  </a:cubicBezTo>
                  <a:cubicBezTo>
                    <a:pt x="2866" y="2259"/>
                    <a:pt x="2882" y="2242"/>
                    <a:pt x="2888" y="2221"/>
                  </a:cubicBezTo>
                  <a:cubicBezTo>
                    <a:pt x="2893" y="2199"/>
                    <a:pt x="2904" y="2189"/>
                    <a:pt x="2909" y="2167"/>
                  </a:cubicBezTo>
                  <a:cubicBezTo>
                    <a:pt x="2920" y="2140"/>
                    <a:pt x="2931" y="2113"/>
                    <a:pt x="2941" y="2087"/>
                  </a:cubicBezTo>
                  <a:lnTo>
                    <a:pt x="2963" y="2033"/>
                  </a:lnTo>
                  <a:lnTo>
                    <a:pt x="3103" y="1689"/>
                  </a:lnTo>
                  <a:cubicBezTo>
                    <a:pt x="3119" y="1656"/>
                    <a:pt x="3135" y="1624"/>
                    <a:pt x="3157" y="1587"/>
                  </a:cubicBezTo>
                  <a:cubicBezTo>
                    <a:pt x="3162" y="1576"/>
                    <a:pt x="3173" y="1570"/>
                    <a:pt x="3178" y="1554"/>
                  </a:cubicBezTo>
                  <a:lnTo>
                    <a:pt x="3226" y="1560"/>
                  </a:lnTo>
                  <a:lnTo>
                    <a:pt x="3366" y="1581"/>
                  </a:lnTo>
                  <a:lnTo>
                    <a:pt x="3511" y="1603"/>
                  </a:lnTo>
                  <a:cubicBezTo>
                    <a:pt x="4140" y="1689"/>
                    <a:pt x="4769" y="1785"/>
                    <a:pt x="5393" y="1877"/>
                  </a:cubicBezTo>
                  <a:cubicBezTo>
                    <a:pt x="5517" y="1898"/>
                    <a:pt x="5619" y="1909"/>
                    <a:pt x="5705" y="1931"/>
                  </a:cubicBezTo>
                  <a:cubicBezTo>
                    <a:pt x="5705" y="1936"/>
                    <a:pt x="5700" y="1936"/>
                    <a:pt x="5700" y="1947"/>
                  </a:cubicBezTo>
                  <a:lnTo>
                    <a:pt x="5689" y="1952"/>
                  </a:lnTo>
                  <a:cubicBezTo>
                    <a:pt x="5678" y="1974"/>
                    <a:pt x="5662" y="1984"/>
                    <a:pt x="5651" y="2001"/>
                  </a:cubicBezTo>
                  <a:cubicBezTo>
                    <a:pt x="5458" y="2221"/>
                    <a:pt x="5275" y="2447"/>
                    <a:pt x="5108" y="2673"/>
                  </a:cubicBezTo>
                  <a:cubicBezTo>
                    <a:pt x="5103" y="2678"/>
                    <a:pt x="5103" y="2683"/>
                    <a:pt x="5092" y="2689"/>
                  </a:cubicBezTo>
                  <a:cubicBezTo>
                    <a:pt x="5070" y="2716"/>
                    <a:pt x="5065" y="2732"/>
                    <a:pt x="5038" y="2732"/>
                  </a:cubicBezTo>
                  <a:cubicBezTo>
                    <a:pt x="5011" y="2732"/>
                    <a:pt x="4990" y="2759"/>
                    <a:pt x="4979" y="2780"/>
                  </a:cubicBezTo>
                  <a:lnTo>
                    <a:pt x="4936" y="2839"/>
                  </a:lnTo>
                  <a:cubicBezTo>
                    <a:pt x="4920" y="2871"/>
                    <a:pt x="4898" y="2898"/>
                    <a:pt x="4872" y="2931"/>
                  </a:cubicBezTo>
                  <a:cubicBezTo>
                    <a:pt x="4839" y="2974"/>
                    <a:pt x="4796" y="3011"/>
                    <a:pt x="4759" y="3060"/>
                  </a:cubicBezTo>
                  <a:cubicBezTo>
                    <a:pt x="4705" y="3113"/>
                    <a:pt x="4640" y="3135"/>
                    <a:pt x="4554" y="3135"/>
                  </a:cubicBezTo>
                  <a:cubicBezTo>
                    <a:pt x="4436" y="3130"/>
                    <a:pt x="4307" y="3108"/>
                    <a:pt x="4194" y="3087"/>
                  </a:cubicBezTo>
                  <a:cubicBezTo>
                    <a:pt x="4146" y="3081"/>
                    <a:pt x="4092" y="3076"/>
                    <a:pt x="4044" y="3060"/>
                  </a:cubicBezTo>
                  <a:cubicBezTo>
                    <a:pt x="3694" y="3006"/>
                    <a:pt x="3345" y="2958"/>
                    <a:pt x="2995" y="2904"/>
                  </a:cubicBezTo>
                  <a:cubicBezTo>
                    <a:pt x="2807" y="2877"/>
                    <a:pt x="2619" y="2845"/>
                    <a:pt x="2436" y="2818"/>
                  </a:cubicBezTo>
                  <a:lnTo>
                    <a:pt x="2269" y="2791"/>
                  </a:lnTo>
                  <a:cubicBezTo>
                    <a:pt x="2151" y="2769"/>
                    <a:pt x="2033" y="2753"/>
                    <a:pt x="1915" y="2737"/>
                  </a:cubicBezTo>
                  <a:cubicBezTo>
                    <a:pt x="1657" y="2699"/>
                    <a:pt x="1398" y="2656"/>
                    <a:pt x="1140" y="2619"/>
                  </a:cubicBezTo>
                  <a:cubicBezTo>
                    <a:pt x="947" y="2592"/>
                    <a:pt x="753" y="2565"/>
                    <a:pt x="565" y="2538"/>
                  </a:cubicBezTo>
                  <a:lnTo>
                    <a:pt x="264" y="2495"/>
                  </a:lnTo>
                  <a:cubicBezTo>
                    <a:pt x="243" y="2495"/>
                    <a:pt x="216" y="2490"/>
                    <a:pt x="194" y="2484"/>
                  </a:cubicBezTo>
                  <a:cubicBezTo>
                    <a:pt x="630" y="2140"/>
                    <a:pt x="1130" y="1732"/>
                    <a:pt x="1619" y="1302"/>
                  </a:cubicBezTo>
                  <a:close/>
                  <a:moveTo>
                    <a:pt x="1565" y="2915"/>
                  </a:moveTo>
                  <a:cubicBezTo>
                    <a:pt x="2350" y="3049"/>
                    <a:pt x="3205" y="3183"/>
                    <a:pt x="4167" y="3318"/>
                  </a:cubicBezTo>
                  <a:cubicBezTo>
                    <a:pt x="4173" y="3318"/>
                    <a:pt x="4173" y="3318"/>
                    <a:pt x="4178" y="3323"/>
                  </a:cubicBezTo>
                  <a:cubicBezTo>
                    <a:pt x="4178" y="3388"/>
                    <a:pt x="4173" y="3452"/>
                    <a:pt x="4167" y="3517"/>
                  </a:cubicBezTo>
                  <a:cubicBezTo>
                    <a:pt x="4162" y="3587"/>
                    <a:pt x="4146" y="3651"/>
                    <a:pt x="4146" y="3721"/>
                  </a:cubicBezTo>
                  <a:lnTo>
                    <a:pt x="4060" y="3764"/>
                  </a:lnTo>
                  <a:lnTo>
                    <a:pt x="4060" y="3710"/>
                  </a:lnTo>
                  <a:lnTo>
                    <a:pt x="4060" y="3673"/>
                  </a:lnTo>
                  <a:lnTo>
                    <a:pt x="4060" y="3624"/>
                  </a:lnTo>
                  <a:lnTo>
                    <a:pt x="4060" y="3544"/>
                  </a:lnTo>
                  <a:cubicBezTo>
                    <a:pt x="4087" y="3533"/>
                    <a:pt x="4087" y="3506"/>
                    <a:pt x="4081" y="3468"/>
                  </a:cubicBezTo>
                  <a:lnTo>
                    <a:pt x="4065" y="3371"/>
                  </a:lnTo>
                  <a:lnTo>
                    <a:pt x="4017" y="3409"/>
                  </a:lnTo>
                  <a:lnTo>
                    <a:pt x="4011" y="3415"/>
                  </a:lnTo>
                  <a:cubicBezTo>
                    <a:pt x="4006" y="3425"/>
                    <a:pt x="3990" y="3431"/>
                    <a:pt x="3990" y="3441"/>
                  </a:cubicBezTo>
                  <a:cubicBezTo>
                    <a:pt x="3979" y="3522"/>
                    <a:pt x="3963" y="3613"/>
                    <a:pt x="3958" y="3694"/>
                  </a:cubicBezTo>
                  <a:cubicBezTo>
                    <a:pt x="3958" y="3710"/>
                    <a:pt x="3952" y="3726"/>
                    <a:pt x="3952" y="3748"/>
                  </a:cubicBezTo>
                  <a:cubicBezTo>
                    <a:pt x="3947" y="3780"/>
                    <a:pt x="3947" y="3807"/>
                    <a:pt x="3936" y="3839"/>
                  </a:cubicBezTo>
                  <a:cubicBezTo>
                    <a:pt x="3936" y="3855"/>
                    <a:pt x="3931" y="3866"/>
                    <a:pt x="3909" y="3866"/>
                  </a:cubicBezTo>
                  <a:cubicBezTo>
                    <a:pt x="3904" y="3845"/>
                    <a:pt x="3904" y="3818"/>
                    <a:pt x="3904" y="3791"/>
                  </a:cubicBezTo>
                  <a:lnTo>
                    <a:pt x="3904" y="3716"/>
                  </a:lnTo>
                  <a:cubicBezTo>
                    <a:pt x="3904" y="3705"/>
                    <a:pt x="3898" y="3683"/>
                    <a:pt x="3898" y="3673"/>
                  </a:cubicBezTo>
                  <a:cubicBezTo>
                    <a:pt x="3893" y="3624"/>
                    <a:pt x="3893" y="3576"/>
                    <a:pt x="3872" y="3511"/>
                  </a:cubicBezTo>
                  <a:lnTo>
                    <a:pt x="3829" y="3404"/>
                  </a:lnTo>
                  <a:lnTo>
                    <a:pt x="3802" y="3517"/>
                  </a:lnTo>
                  <a:cubicBezTo>
                    <a:pt x="3775" y="3624"/>
                    <a:pt x="3769" y="3726"/>
                    <a:pt x="3769" y="3828"/>
                  </a:cubicBezTo>
                  <a:cubicBezTo>
                    <a:pt x="3769" y="3861"/>
                    <a:pt x="3769" y="3893"/>
                    <a:pt x="3764" y="3925"/>
                  </a:cubicBezTo>
                  <a:lnTo>
                    <a:pt x="3759" y="3925"/>
                  </a:lnTo>
                  <a:cubicBezTo>
                    <a:pt x="3743" y="3936"/>
                    <a:pt x="3721" y="3941"/>
                    <a:pt x="3710" y="3947"/>
                  </a:cubicBezTo>
                  <a:cubicBezTo>
                    <a:pt x="3705" y="3952"/>
                    <a:pt x="3689" y="3952"/>
                    <a:pt x="3678" y="3952"/>
                  </a:cubicBezTo>
                  <a:cubicBezTo>
                    <a:pt x="3667" y="3914"/>
                    <a:pt x="3678" y="3871"/>
                    <a:pt x="3678" y="3834"/>
                  </a:cubicBezTo>
                  <a:cubicBezTo>
                    <a:pt x="3683" y="3785"/>
                    <a:pt x="3683" y="3737"/>
                    <a:pt x="3678" y="3683"/>
                  </a:cubicBezTo>
                  <a:lnTo>
                    <a:pt x="3662" y="3592"/>
                  </a:lnTo>
                  <a:lnTo>
                    <a:pt x="3608" y="3673"/>
                  </a:lnTo>
                  <a:cubicBezTo>
                    <a:pt x="3560" y="3737"/>
                    <a:pt x="3554" y="3812"/>
                    <a:pt x="3544" y="3882"/>
                  </a:cubicBezTo>
                  <a:cubicBezTo>
                    <a:pt x="3533" y="3920"/>
                    <a:pt x="3527" y="3963"/>
                    <a:pt x="3517" y="3995"/>
                  </a:cubicBezTo>
                  <a:cubicBezTo>
                    <a:pt x="3415" y="4033"/>
                    <a:pt x="3307" y="4054"/>
                    <a:pt x="3200" y="4070"/>
                  </a:cubicBezTo>
                  <a:lnTo>
                    <a:pt x="3146" y="4076"/>
                  </a:lnTo>
                  <a:cubicBezTo>
                    <a:pt x="3010" y="4096"/>
                    <a:pt x="2876" y="4109"/>
                    <a:pt x="2743" y="4109"/>
                  </a:cubicBezTo>
                  <a:cubicBezTo>
                    <a:pt x="2634" y="4109"/>
                    <a:pt x="2527" y="4101"/>
                    <a:pt x="2420" y="4081"/>
                  </a:cubicBezTo>
                  <a:cubicBezTo>
                    <a:pt x="2103" y="4027"/>
                    <a:pt x="1829" y="3909"/>
                    <a:pt x="1581" y="3710"/>
                  </a:cubicBezTo>
                  <a:cubicBezTo>
                    <a:pt x="1565" y="3699"/>
                    <a:pt x="1554" y="3683"/>
                    <a:pt x="1538" y="3678"/>
                  </a:cubicBezTo>
                  <a:lnTo>
                    <a:pt x="1511" y="3646"/>
                  </a:lnTo>
                  <a:cubicBezTo>
                    <a:pt x="1452" y="3576"/>
                    <a:pt x="1452" y="3576"/>
                    <a:pt x="1463" y="3479"/>
                  </a:cubicBezTo>
                  <a:lnTo>
                    <a:pt x="1463" y="3458"/>
                  </a:lnTo>
                  <a:cubicBezTo>
                    <a:pt x="1485" y="3345"/>
                    <a:pt x="1501" y="3226"/>
                    <a:pt x="1506" y="3119"/>
                  </a:cubicBezTo>
                  <a:cubicBezTo>
                    <a:pt x="1511" y="3065"/>
                    <a:pt x="1517" y="3011"/>
                    <a:pt x="1528" y="2968"/>
                  </a:cubicBezTo>
                  <a:cubicBezTo>
                    <a:pt x="1528" y="2947"/>
                    <a:pt x="1533" y="2931"/>
                    <a:pt x="1533" y="2915"/>
                  </a:cubicBezTo>
                  <a:close/>
                  <a:moveTo>
                    <a:pt x="5017" y="1"/>
                  </a:moveTo>
                  <a:lnTo>
                    <a:pt x="4979" y="11"/>
                  </a:lnTo>
                  <a:cubicBezTo>
                    <a:pt x="4904" y="22"/>
                    <a:pt x="4850" y="65"/>
                    <a:pt x="4812" y="103"/>
                  </a:cubicBezTo>
                  <a:lnTo>
                    <a:pt x="4796" y="108"/>
                  </a:lnTo>
                  <a:cubicBezTo>
                    <a:pt x="4689" y="199"/>
                    <a:pt x="4587" y="291"/>
                    <a:pt x="4479" y="388"/>
                  </a:cubicBezTo>
                  <a:cubicBezTo>
                    <a:pt x="4329" y="522"/>
                    <a:pt x="4167" y="630"/>
                    <a:pt x="3984" y="699"/>
                  </a:cubicBezTo>
                  <a:cubicBezTo>
                    <a:pt x="3845" y="764"/>
                    <a:pt x="3716" y="823"/>
                    <a:pt x="3592" y="888"/>
                  </a:cubicBezTo>
                  <a:cubicBezTo>
                    <a:pt x="3398" y="995"/>
                    <a:pt x="3253" y="1119"/>
                    <a:pt x="3130" y="1264"/>
                  </a:cubicBezTo>
                  <a:cubicBezTo>
                    <a:pt x="3119" y="1280"/>
                    <a:pt x="3108" y="1291"/>
                    <a:pt x="3097" y="1307"/>
                  </a:cubicBezTo>
                  <a:lnTo>
                    <a:pt x="3092" y="1312"/>
                  </a:lnTo>
                  <a:lnTo>
                    <a:pt x="1549" y="1092"/>
                  </a:lnTo>
                  <a:lnTo>
                    <a:pt x="1538" y="1103"/>
                  </a:lnTo>
                  <a:cubicBezTo>
                    <a:pt x="1517" y="1119"/>
                    <a:pt x="1506" y="1140"/>
                    <a:pt x="1490" y="1151"/>
                  </a:cubicBezTo>
                  <a:cubicBezTo>
                    <a:pt x="1458" y="1178"/>
                    <a:pt x="1431" y="1205"/>
                    <a:pt x="1404" y="1226"/>
                  </a:cubicBezTo>
                  <a:cubicBezTo>
                    <a:pt x="1081" y="1468"/>
                    <a:pt x="791" y="1721"/>
                    <a:pt x="447" y="2038"/>
                  </a:cubicBezTo>
                  <a:cubicBezTo>
                    <a:pt x="355" y="2124"/>
                    <a:pt x="269" y="2216"/>
                    <a:pt x="189" y="2302"/>
                  </a:cubicBezTo>
                  <a:cubicBezTo>
                    <a:pt x="162" y="2328"/>
                    <a:pt x="135" y="2355"/>
                    <a:pt x="114" y="2382"/>
                  </a:cubicBezTo>
                  <a:cubicBezTo>
                    <a:pt x="60" y="2436"/>
                    <a:pt x="28" y="2490"/>
                    <a:pt x="6" y="2544"/>
                  </a:cubicBezTo>
                  <a:lnTo>
                    <a:pt x="1" y="2554"/>
                  </a:lnTo>
                  <a:lnTo>
                    <a:pt x="11" y="2570"/>
                  </a:lnTo>
                  <a:cubicBezTo>
                    <a:pt x="33" y="2630"/>
                    <a:pt x="76" y="2635"/>
                    <a:pt x="114" y="2646"/>
                  </a:cubicBezTo>
                  <a:cubicBezTo>
                    <a:pt x="119" y="2646"/>
                    <a:pt x="130" y="2646"/>
                    <a:pt x="135" y="2651"/>
                  </a:cubicBezTo>
                  <a:cubicBezTo>
                    <a:pt x="511" y="2737"/>
                    <a:pt x="888" y="2807"/>
                    <a:pt x="1312" y="2871"/>
                  </a:cubicBezTo>
                  <a:cubicBezTo>
                    <a:pt x="1323" y="2871"/>
                    <a:pt x="1339" y="2877"/>
                    <a:pt x="1355" y="2888"/>
                  </a:cubicBezTo>
                  <a:lnTo>
                    <a:pt x="1366" y="2888"/>
                  </a:lnTo>
                  <a:lnTo>
                    <a:pt x="1366" y="2904"/>
                  </a:lnTo>
                  <a:lnTo>
                    <a:pt x="1366" y="3081"/>
                  </a:lnTo>
                  <a:cubicBezTo>
                    <a:pt x="1366" y="3242"/>
                    <a:pt x="1355" y="3404"/>
                    <a:pt x="1350" y="3565"/>
                  </a:cubicBezTo>
                  <a:cubicBezTo>
                    <a:pt x="1345" y="3683"/>
                    <a:pt x="1382" y="3785"/>
                    <a:pt x="1463" y="3866"/>
                  </a:cubicBezTo>
                  <a:cubicBezTo>
                    <a:pt x="1565" y="3974"/>
                    <a:pt x="1694" y="4070"/>
                    <a:pt x="1829" y="4135"/>
                  </a:cubicBezTo>
                  <a:cubicBezTo>
                    <a:pt x="2044" y="4242"/>
                    <a:pt x="2280" y="4312"/>
                    <a:pt x="2549" y="4328"/>
                  </a:cubicBezTo>
                  <a:cubicBezTo>
                    <a:pt x="2657" y="4345"/>
                    <a:pt x="2753" y="4345"/>
                    <a:pt x="2855" y="4345"/>
                  </a:cubicBezTo>
                  <a:cubicBezTo>
                    <a:pt x="3092" y="4345"/>
                    <a:pt x="3312" y="4318"/>
                    <a:pt x="3517" y="4259"/>
                  </a:cubicBezTo>
                  <a:cubicBezTo>
                    <a:pt x="3775" y="4183"/>
                    <a:pt x="3974" y="4097"/>
                    <a:pt x="4140" y="3979"/>
                  </a:cubicBezTo>
                  <a:cubicBezTo>
                    <a:pt x="4221" y="3925"/>
                    <a:pt x="4296" y="3861"/>
                    <a:pt x="4323" y="3748"/>
                  </a:cubicBezTo>
                  <a:cubicBezTo>
                    <a:pt x="4329" y="3710"/>
                    <a:pt x="4339" y="3678"/>
                    <a:pt x="4350" y="3646"/>
                  </a:cubicBezTo>
                  <a:cubicBezTo>
                    <a:pt x="4361" y="3613"/>
                    <a:pt x="4366" y="3570"/>
                    <a:pt x="4377" y="3538"/>
                  </a:cubicBezTo>
                  <a:cubicBezTo>
                    <a:pt x="4388" y="3490"/>
                    <a:pt x="4393" y="3441"/>
                    <a:pt x="4404" y="3388"/>
                  </a:cubicBezTo>
                  <a:cubicBezTo>
                    <a:pt x="4404" y="3377"/>
                    <a:pt x="4409" y="3361"/>
                    <a:pt x="4409" y="3350"/>
                  </a:cubicBezTo>
                  <a:lnTo>
                    <a:pt x="4474" y="3350"/>
                  </a:lnTo>
                  <a:cubicBezTo>
                    <a:pt x="4538" y="3350"/>
                    <a:pt x="4603" y="3355"/>
                    <a:pt x="4662" y="3355"/>
                  </a:cubicBezTo>
                  <a:cubicBezTo>
                    <a:pt x="4669" y="3356"/>
                    <a:pt x="4675" y="3356"/>
                    <a:pt x="4682" y="3356"/>
                  </a:cubicBezTo>
                  <a:cubicBezTo>
                    <a:pt x="4754" y="3356"/>
                    <a:pt x="4817" y="3329"/>
                    <a:pt x="4872" y="3275"/>
                  </a:cubicBezTo>
                  <a:lnTo>
                    <a:pt x="4952" y="3189"/>
                  </a:lnTo>
                  <a:cubicBezTo>
                    <a:pt x="5033" y="3103"/>
                    <a:pt x="5114" y="3011"/>
                    <a:pt x="5189" y="2925"/>
                  </a:cubicBezTo>
                  <a:cubicBezTo>
                    <a:pt x="5264" y="2845"/>
                    <a:pt x="5350" y="2742"/>
                    <a:pt x="5425" y="2651"/>
                  </a:cubicBezTo>
                  <a:cubicBezTo>
                    <a:pt x="5560" y="2484"/>
                    <a:pt x="5683" y="2323"/>
                    <a:pt x="5807" y="2167"/>
                  </a:cubicBezTo>
                  <a:cubicBezTo>
                    <a:pt x="5845" y="2113"/>
                    <a:pt x="5872" y="2060"/>
                    <a:pt x="5893" y="2006"/>
                  </a:cubicBezTo>
                  <a:cubicBezTo>
                    <a:pt x="5915" y="1936"/>
                    <a:pt x="5909" y="1877"/>
                    <a:pt x="5882" y="1823"/>
                  </a:cubicBezTo>
                  <a:cubicBezTo>
                    <a:pt x="5845" y="1769"/>
                    <a:pt x="5791" y="1737"/>
                    <a:pt x="5726" y="1721"/>
                  </a:cubicBezTo>
                  <a:lnTo>
                    <a:pt x="5667" y="1710"/>
                  </a:lnTo>
                  <a:cubicBezTo>
                    <a:pt x="5415" y="1667"/>
                    <a:pt x="5162" y="1624"/>
                    <a:pt x="4904" y="1587"/>
                  </a:cubicBezTo>
                  <a:cubicBezTo>
                    <a:pt x="4592" y="1544"/>
                    <a:pt x="4275" y="1495"/>
                    <a:pt x="3952" y="1447"/>
                  </a:cubicBezTo>
                  <a:cubicBezTo>
                    <a:pt x="3759" y="1420"/>
                    <a:pt x="3571" y="1393"/>
                    <a:pt x="3372" y="1366"/>
                  </a:cubicBezTo>
                  <a:cubicBezTo>
                    <a:pt x="3361" y="1366"/>
                    <a:pt x="3345" y="1361"/>
                    <a:pt x="3334" y="1355"/>
                  </a:cubicBezTo>
                  <a:cubicBezTo>
                    <a:pt x="3339" y="1334"/>
                    <a:pt x="3361" y="1318"/>
                    <a:pt x="3372" y="1302"/>
                  </a:cubicBezTo>
                  <a:lnTo>
                    <a:pt x="3388" y="1285"/>
                  </a:lnTo>
                  <a:cubicBezTo>
                    <a:pt x="3501" y="1167"/>
                    <a:pt x="3651" y="1065"/>
                    <a:pt x="3812" y="979"/>
                  </a:cubicBezTo>
                  <a:lnTo>
                    <a:pt x="4296" y="737"/>
                  </a:lnTo>
                  <a:lnTo>
                    <a:pt x="4495" y="635"/>
                  </a:lnTo>
                  <a:cubicBezTo>
                    <a:pt x="4647" y="675"/>
                    <a:pt x="4807" y="697"/>
                    <a:pt x="4976" y="697"/>
                  </a:cubicBezTo>
                  <a:cubicBezTo>
                    <a:pt x="5035" y="697"/>
                    <a:pt x="5095" y="694"/>
                    <a:pt x="5157" y="689"/>
                  </a:cubicBezTo>
                  <a:cubicBezTo>
                    <a:pt x="5189" y="689"/>
                    <a:pt x="5221" y="683"/>
                    <a:pt x="5253" y="667"/>
                  </a:cubicBezTo>
                  <a:cubicBezTo>
                    <a:pt x="5269" y="662"/>
                    <a:pt x="5280" y="656"/>
                    <a:pt x="5296" y="640"/>
                  </a:cubicBezTo>
                  <a:cubicBezTo>
                    <a:pt x="5302" y="635"/>
                    <a:pt x="5307" y="635"/>
                    <a:pt x="5318" y="630"/>
                  </a:cubicBezTo>
                  <a:lnTo>
                    <a:pt x="5382" y="581"/>
                  </a:lnTo>
                  <a:lnTo>
                    <a:pt x="5302" y="565"/>
                  </a:lnTo>
                  <a:lnTo>
                    <a:pt x="5140" y="549"/>
                  </a:lnTo>
                  <a:cubicBezTo>
                    <a:pt x="5060" y="538"/>
                    <a:pt x="4984" y="533"/>
                    <a:pt x="4904" y="522"/>
                  </a:cubicBezTo>
                  <a:cubicBezTo>
                    <a:pt x="4947" y="501"/>
                    <a:pt x="4984" y="479"/>
                    <a:pt x="5017" y="468"/>
                  </a:cubicBezTo>
                  <a:cubicBezTo>
                    <a:pt x="5060" y="447"/>
                    <a:pt x="5108" y="425"/>
                    <a:pt x="5151" y="415"/>
                  </a:cubicBezTo>
                  <a:lnTo>
                    <a:pt x="5205" y="393"/>
                  </a:lnTo>
                  <a:cubicBezTo>
                    <a:pt x="5323" y="345"/>
                    <a:pt x="5329" y="345"/>
                    <a:pt x="5393" y="269"/>
                  </a:cubicBezTo>
                  <a:lnTo>
                    <a:pt x="5436" y="232"/>
                  </a:lnTo>
                  <a:lnTo>
                    <a:pt x="5382" y="216"/>
                  </a:lnTo>
                  <a:cubicBezTo>
                    <a:pt x="5377" y="216"/>
                    <a:pt x="5366" y="216"/>
                    <a:pt x="5366" y="210"/>
                  </a:cubicBezTo>
                  <a:cubicBezTo>
                    <a:pt x="5355" y="205"/>
                    <a:pt x="5334" y="205"/>
                    <a:pt x="5323" y="205"/>
                  </a:cubicBezTo>
                  <a:lnTo>
                    <a:pt x="5312" y="205"/>
                  </a:lnTo>
                  <a:cubicBezTo>
                    <a:pt x="5259" y="210"/>
                    <a:pt x="5200" y="216"/>
                    <a:pt x="5146" y="232"/>
                  </a:cubicBezTo>
                  <a:cubicBezTo>
                    <a:pt x="5092" y="242"/>
                    <a:pt x="5033" y="259"/>
                    <a:pt x="4979" y="280"/>
                  </a:cubicBezTo>
                  <a:cubicBezTo>
                    <a:pt x="4936" y="291"/>
                    <a:pt x="4898" y="296"/>
                    <a:pt x="4855" y="312"/>
                  </a:cubicBezTo>
                  <a:lnTo>
                    <a:pt x="4845" y="312"/>
                  </a:lnTo>
                  <a:cubicBezTo>
                    <a:pt x="4855" y="296"/>
                    <a:pt x="4866" y="286"/>
                    <a:pt x="4877" y="269"/>
                  </a:cubicBezTo>
                  <a:cubicBezTo>
                    <a:pt x="4893" y="259"/>
                    <a:pt x="4904" y="237"/>
                    <a:pt x="4920" y="226"/>
                  </a:cubicBezTo>
                  <a:cubicBezTo>
                    <a:pt x="4925" y="216"/>
                    <a:pt x="4931" y="205"/>
                    <a:pt x="4947" y="199"/>
                  </a:cubicBezTo>
                  <a:cubicBezTo>
                    <a:pt x="4979" y="156"/>
                    <a:pt x="5017" y="119"/>
                    <a:pt x="5017" y="44"/>
                  </a:cubicBezTo>
                  <a:lnTo>
                    <a:pt x="5017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668568" y="4771160"/>
              <a:ext cx="175566" cy="219455"/>
            </a:xfrm>
            <a:custGeom>
              <a:avLst/>
              <a:gdLst/>
              <a:ahLst/>
              <a:cxnLst/>
              <a:rect l="l" t="t" r="r" b="b"/>
              <a:pathLst>
                <a:path w="1173" h="1452" extrusionOk="0">
                  <a:moveTo>
                    <a:pt x="587" y="1"/>
                  </a:moveTo>
                  <a:cubicBezTo>
                    <a:pt x="567" y="1"/>
                    <a:pt x="547" y="2"/>
                    <a:pt x="528" y="5"/>
                  </a:cubicBezTo>
                  <a:cubicBezTo>
                    <a:pt x="366" y="26"/>
                    <a:pt x="232" y="107"/>
                    <a:pt x="114" y="182"/>
                  </a:cubicBezTo>
                  <a:cubicBezTo>
                    <a:pt x="81" y="204"/>
                    <a:pt x="65" y="247"/>
                    <a:pt x="87" y="285"/>
                  </a:cubicBezTo>
                  <a:cubicBezTo>
                    <a:pt x="102" y="307"/>
                    <a:pt x="127" y="319"/>
                    <a:pt x="153" y="319"/>
                  </a:cubicBezTo>
                  <a:cubicBezTo>
                    <a:pt x="165" y="319"/>
                    <a:pt x="177" y="316"/>
                    <a:pt x="189" y="311"/>
                  </a:cubicBezTo>
                  <a:cubicBezTo>
                    <a:pt x="297" y="242"/>
                    <a:pt x="420" y="166"/>
                    <a:pt x="549" y="156"/>
                  </a:cubicBezTo>
                  <a:cubicBezTo>
                    <a:pt x="564" y="153"/>
                    <a:pt x="579" y="152"/>
                    <a:pt x="594" y="152"/>
                  </a:cubicBezTo>
                  <a:cubicBezTo>
                    <a:pt x="692" y="152"/>
                    <a:pt x="798" y="196"/>
                    <a:pt x="840" y="285"/>
                  </a:cubicBezTo>
                  <a:cubicBezTo>
                    <a:pt x="888" y="381"/>
                    <a:pt x="823" y="516"/>
                    <a:pt x="732" y="586"/>
                  </a:cubicBezTo>
                  <a:cubicBezTo>
                    <a:pt x="705" y="580"/>
                    <a:pt x="678" y="580"/>
                    <a:pt x="646" y="580"/>
                  </a:cubicBezTo>
                  <a:cubicBezTo>
                    <a:pt x="624" y="579"/>
                    <a:pt x="601" y="578"/>
                    <a:pt x="579" y="578"/>
                  </a:cubicBezTo>
                  <a:cubicBezTo>
                    <a:pt x="454" y="578"/>
                    <a:pt x="335" y="603"/>
                    <a:pt x="216" y="639"/>
                  </a:cubicBezTo>
                  <a:cubicBezTo>
                    <a:pt x="178" y="650"/>
                    <a:pt x="162" y="677"/>
                    <a:pt x="168" y="715"/>
                  </a:cubicBezTo>
                  <a:cubicBezTo>
                    <a:pt x="168" y="747"/>
                    <a:pt x="194" y="774"/>
                    <a:pt x="227" y="779"/>
                  </a:cubicBezTo>
                  <a:cubicBezTo>
                    <a:pt x="289" y="791"/>
                    <a:pt x="365" y="802"/>
                    <a:pt x="447" y="802"/>
                  </a:cubicBezTo>
                  <a:cubicBezTo>
                    <a:pt x="550" y="802"/>
                    <a:pt x="662" y="785"/>
                    <a:pt x="764" y="731"/>
                  </a:cubicBezTo>
                  <a:cubicBezTo>
                    <a:pt x="840" y="747"/>
                    <a:pt x="915" y="779"/>
                    <a:pt x="947" y="849"/>
                  </a:cubicBezTo>
                  <a:cubicBezTo>
                    <a:pt x="1006" y="946"/>
                    <a:pt x="942" y="1096"/>
                    <a:pt x="850" y="1161"/>
                  </a:cubicBezTo>
                  <a:cubicBezTo>
                    <a:pt x="743" y="1242"/>
                    <a:pt x="603" y="1279"/>
                    <a:pt x="447" y="1295"/>
                  </a:cubicBezTo>
                  <a:cubicBezTo>
                    <a:pt x="396" y="1304"/>
                    <a:pt x="351" y="1308"/>
                    <a:pt x="312" y="1308"/>
                  </a:cubicBezTo>
                  <a:cubicBezTo>
                    <a:pt x="224" y="1308"/>
                    <a:pt x="167" y="1286"/>
                    <a:pt x="141" y="1242"/>
                  </a:cubicBezTo>
                  <a:cubicBezTo>
                    <a:pt x="128" y="1222"/>
                    <a:pt x="105" y="1213"/>
                    <a:pt x="82" y="1213"/>
                  </a:cubicBezTo>
                  <a:cubicBezTo>
                    <a:pt x="67" y="1213"/>
                    <a:pt x="51" y="1217"/>
                    <a:pt x="38" y="1225"/>
                  </a:cubicBezTo>
                  <a:cubicBezTo>
                    <a:pt x="6" y="1242"/>
                    <a:pt x="1" y="1290"/>
                    <a:pt x="17" y="1322"/>
                  </a:cubicBezTo>
                  <a:cubicBezTo>
                    <a:pt x="87" y="1424"/>
                    <a:pt x="205" y="1451"/>
                    <a:pt x="313" y="1451"/>
                  </a:cubicBezTo>
                  <a:cubicBezTo>
                    <a:pt x="366" y="1451"/>
                    <a:pt x="420" y="1446"/>
                    <a:pt x="469" y="1440"/>
                  </a:cubicBezTo>
                  <a:cubicBezTo>
                    <a:pt x="630" y="1414"/>
                    <a:pt x="807" y="1376"/>
                    <a:pt x="942" y="1279"/>
                  </a:cubicBezTo>
                  <a:cubicBezTo>
                    <a:pt x="1081" y="1161"/>
                    <a:pt x="1173" y="946"/>
                    <a:pt x="1076" y="774"/>
                  </a:cubicBezTo>
                  <a:cubicBezTo>
                    <a:pt x="1028" y="704"/>
                    <a:pt x="969" y="650"/>
                    <a:pt x="893" y="618"/>
                  </a:cubicBezTo>
                  <a:cubicBezTo>
                    <a:pt x="985" y="510"/>
                    <a:pt x="1033" y="349"/>
                    <a:pt x="969" y="215"/>
                  </a:cubicBezTo>
                  <a:cubicBezTo>
                    <a:pt x="898" y="69"/>
                    <a:pt x="732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874785" y="4169450"/>
              <a:ext cx="151931" cy="219457"/>
            </a:xfrm>
            <a:custGeom>
              <a:avLst/>
              <a:gdLst/>
              <a:ahLst/>
              <a:cxnLst/>
              <a:rect l="l" t="t" r="r" b="b"/>
              <a:pathLst>
                <a:path w="1286" h="1803" extrusionOk="0">
                  <a:moveTo>
                    <a:pt x="653" y="1"/>
                  </a:moveTo>
                  <a:cubicBezTo>
                    <a:pt x="625" y="1"/>
                    <a:pt x="598" y="17"/>
                    <a:pt x="586" y="44"/>
                  </a:cubicBezTo>
                  <a:cubicBezTo>
                    <a:pt x="420" y="394"/>
                    <a:pt x="221" y="733"/>
                    <a:pt x="17" y="1055"/>
                  </a:cubicBezTo>
                  <a:cubicBezTo>
                    <a:pt x="0" y="1077"/>
                    <a:pt x="0" y="1104"/>
                    <a:pt x="17" y="1130"/>
                  </a:cubicBezTo>
                  <a:cubicBezTo>
                    <a:pt x="27" y="1152"/>
                    <a:pt x="49" y="1168"/>
                    <a:pt x="76" y="1168"/>
                  </a:cubicBezTo>
                  <a:lnTo>
                    <a:pt x="1038" y="1184"/>
                  </a:lnTo>
                  <a:cubicBezTo>
                    <a:pt x="1049" y="1319"/>
                    <a:pt x="1060" y="1453"/>
                    <a:pt x="1060" y="1587"/>
                  </a:cubicBezTo>
                  <a:cubicBezTo>
                    <a:pt x="1038" y="1587"/>
                    <a:pt x="1017" y="1593"/>
                    <a:pt x="995" y="1614"/>
                  </a:cubicBezTo>
                  <a:cubicBezTo>
                    <a:pt x="968" y="1641"/>
                    <a:pt x="979" y="1690"/>
                    <a:pt x="1006" y="1716"/>
                  </a:cubicBezTo>
                  <a:lnTo>
                    <a:pt x="1086" y="1781"/>
                  </a:lnTo>
                  <a:cubicBezTo>
                    <a:pt x="1097" y="1797"/>
                    <a:pt x="1113" y="1803"/>
                    <a:pt x="1129" y="1803"/>
                  </a:cubicBezTo>
                  <a:cubicBezTo>
                    <a:pt x="1146" y="1803"/>
                    <a:pt x="1151" y="1803"/>
                    <a:pt x="1156" y="1797"/>
                  </a:cubicBezTo>
                  <a:cubicBezTo>
                    <a:pt x="1183" y="1781"/>
                    <a:pt x="1199" y="1754"/>
                    <a:pt x="1199" y="1727"/>
                  </a:cubicBezTo>
                  <a:cubicBezTo>
                    <a:pt x="1199" y="1539"/>
                    <a:pt x="1183" y="1356"/>
                    <a:pt x="1172" y="1168"/>
                  </a:cubicBezTo>
                  <a:cubicBezTo>
                    <a:pt x="1205" y="1157"/>
                    <a:pt x="1237" y="1141"/>
                    <a:pt x="1259" y="1109"/>
                  </a:cubicBezTo>
                  <a:cubicBezTo>
                    <a:pt x="1285" y="1077"/>
                    <a:pt x="1280" y="1034"/>
                    <a:pt x="1248" y="1007"/>
                  </a:cubicBezTo>
                  <a:cubicBezTo>
                    <a:pt x="1236" y="995"/>
                    <a:pt x="1222" y="990"/>
                    <a:pt x="1206" y="990"/>
                  </a:cubicBezTo>
                  <a:cubicBezTo>
                    <a:pt x="1193" y="990"/>
                    <a:pt x="1180" y="994"/>
                    <a:pt x="1167" y="1001"/>
                  </a:cubicBezTo>
                  <a:cubicBezTo>
                    <a:pt x="1140" y="706"/>
                    <a:pt x="1092" y="410"/>
                    <a:pt x="1033" y="125"/>
                  </a:cubicBezTo>
                  <a:cubicBezTo>
                    <a:pt x="1024" y="91"/>
                    <a:pt x="998" y="67"/>
                    <a:pt x="966" y="67"/>
                  </a:cubicBezTo>
                  <a:cubicBezTo>
                    <a:pt x="958" y="67"/>
                    <a:pt x="950" y="68"/>
                    <a:pt x="941" y="71"/>
                  </a:cubicBezTo>
                  <a:cubicBezTo>
                    <a:pt x="904" y="77"/>
                    <a:pt x="877" y="114"/>
                    <a:pt x="888" y="157"/>
                  </a:cubicBezTo>
                  <a:cubicBezTo>
                    <a:pt x="952" y="448"/>
                    <a:pt x="990" y="743"/>
                    <a:pt x="1017" y="1039"/>
                  </a:cubicBezTo>
                  <a:lnTo>
                    <a:pt x="205" y="1023"/>
                  </a:lnTo>
                  <a:cubicBezTo>
                    <a:pt x="393" y="727"/>
                    <a:pt x="560" y="421"/>
                    <a:pt x="716" y="104"/>
                  </a:cubicBezTo>
                  <a:cubicBezTo>
                    <a:pt x="737" y="71"/>
                    <a:pt x="716" y="23"/>
                    <a:pt x="683" y="7"/>
                  </a:cubicBezTo>
                  <a:cubicBezTo>
                    <a:pt x="673" y="3"/>
                    <a:pt x="663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648420" y="4022778"/>
              <a:ext cx="146302" cy="219458"/>
            </a:xfrm>
            <a:custGeom>
              <a:avLst/>
              <a:gdLst/>
              <a:ahLst/>
              <a:cxnLst/>
              <a:rect l="l" t="t" r="r" b="b"/>
              <a:pathLst>
                <a:path w="1732" h="2522" extrusionOk="0">
                  <a:moveTo>
                    <a:pt x="828" y="156"/>
                  </a:moveTo>
                  <a:cubicBezTo>
                    <a:pt x="973" y="156"/>
                    <a:pt x="1108" y="199"/>
                    <a:pt x="1215" y="285"/>
                  </a:cubicBezTo>
                  <a:cubicBezTo>
                    <a:pt x="1323" y="366"/>
                    <a:pt x="1393" y="479"/>
                    <a:pt x="1398" y="603"/>
                  </a:cubicBezTo>
                  <a:cubicBezTo>
                    <a:pt x="1409" y="855"/>
                    <a:pt x="1156" y="1076"/>
                    <a:pt x="834" y="1092"/>
                  </a:cubicBezTo>
                  <a:cubicBezTo>
                    <a:pt x="511" y="1092"/>
                    <a:pt x="242" y="898"/>
                    <a:pt x="237" y="640"/>
                  </a:cubicBezTo>
                  <a:cubicBezTo>
                    <a:pt x="226" y="522"/>
                    <a:pt x="280" y="398"/>
                    <a:pt x="387" y="312"/>
                  </a:cubicBezTo>
                  <a:cubicBezTo>
                    <a:pt x="495" y="215"/>
                    <a:pt x="645" y="156"/>
                    <a:pt x="801" y="156"/>
                  </a:cubicBezTo>
                  <a:close/>
                  <a:moveTo>
                    <a:pt x="882" y="1226"/>
                  </a:moveTo>
                  <a:cubicBezTo>
                    <a:pt x="1059" y="1226"/>
                    <a:pt x="1231" y="1280"/>
                    <a:pt x="1366" y="1382"/>
                  </a:cubicBezTo>
                  <a:cubicBezTo>
                    <a:pt x="1500" y="1479"/>
                    <a:pt x="1581" y="1624"/>
                    <a:pt x="1586" y="1775"/>
                  </a:cubicBezTo>
                  <a:cubicBezTo>
                    <a:pt x="1586" y="1925"/>
                    <a:pt x="1516" y="2070"/>
                    <a:pt x="1393" y="2189"/>
                  </a:cubicBezTo>
                  <a:cubicBezTo>
                    <a:pt x="1258" y="2301"/>
                    <a:pt x="1081" y="2377"/>
                    <a:pt x="887" y="2382"/>
                  </a:cubicBezTo>
                  <a:cubicBezTo>
                    <a:pt x="879" y="2382"/>
                    <a:pt x="870" y="2382"/>
                    <a:pt x="862" y="2382"/>
                  </a:cubicBezTo>
                  <a:cubicBezTo>
                    <a:pt x="476" y="2382"/>
                    <a:pt x="161" y="2144"/>
                    <a:pt x="145" y="1828"/>
                  </a:cubicBezTo>
                  <a:cubicBezTo>
                    <a:pt x="140" y="1678"/>
                    <a:pt x="210" y="1533"/>
                    <a:pt x="334" y="1420"/>
                  </a:cubicBezTo>
                  <a:cubicBezTo>
                    <a:pt x="468" y="1307"/>
                    <a:pt x="645" y="1232"/>
                    <a:pt x="839" y="1226"/>
                  </a:cubicBezTo>
                  <a:close/>
                  <a:moveTo>
                    <a:pt x="816" y="0"/>
                  </a:moveTo>
                  <a:cubicBezTo>
                    <a:pt x="808" y="0"/>
                    <a:pt x="799" y="0"/>
                    <a:pt x="791" y="0"/>
                  </a:cubicBezTo>
                  <a:cubicBezTo>
                    <a:pt x="602" y="11"/>
                    <a:pt x="425" y="76"/>
                    <a:pt x="296" y="199"/>
                  </a:cubicBezTo>
                  <a:cubicBezTo>
                    <a:pt x="162" y="318"/>
                    <a:pt x="86" y="474"/>
                    <a:pt x="92" y="640"/>
                  </a:cubicBezTo>
                  <a:cubicBezTo>
                    <a:pt x="102" y="871"/>
                    <a:pt x="264" y="1060"/>
                    <a:pt x="484" y="1156"/>
                  </a:cubicBezTo>
                  <a:cubicBezTo>
                    <a:pt x="398" y="1199"/>
                    <a:pt x="307" y="1248"/>
                    <a:pt x="242" y="1312"/>
                  </a:cubicBezTo>
                  <a:cubicBezTo>
                    <a:pt x="81" y="1452"/>
                    <a:pt x="0" y="1640"/>
                    <a:pt x="6" y="1839"/>
                  </a:cubicBezTo>
                  <a:cubicBezTo>
                    <a:pt x="22" y="2221"/>
                    <a:pt x="398" y="2522"/>
                    <a:pt x="855" y="2522"/>
                  </a:cubicBezTo>
                  <a:lnTo>
                    <a:pt x="893" y="2522"/>
                  </a:lnTo>
                  <a:cubicBezTo>
                    <a:pt x="1124" y="2517"/>
                    <a:pt x="1328" y="2431"/>
                    <a:pt x="1489" y="2296"/>
                  </a:cubicBezTo>
                  <a:cubicBezTo>
                    <a:pt x="1651" y="2151"/>
                    <a:pt x="1731" y="1963"/>
                    <a:pt x="1726" y="1769"/>
                  </a:cubicBezTo>
                  <a:cubicBezTo>
                    <a:pt x="1715" y="1570"/>
                    <a:pt x="1613" y="1393"/>
                    <a:pt x="1446" y="1258"/>
                  </a:cubicBezTo>
                  <a:cubicBezTo>
                    <a:pt x="1371" y="1205"/>
                    <a:pt x="1285" y="1156"/>
                    <a:pt x="1188" y="1124"/>
                  </a:cubicBezTo>
                  <a:cubicBezTo>
                    <a:pt x="1403" y="1011"/>
                    <a:pt x="1543" y="807"/>
                    <a:pt x="1538" y="581"/>
                  </a:cubicBezTo>
                  <a:cubicBezTo>
                    <a:pt x="1532" y="414"/>
                    <a:pt x="1452" y="264"/>
                    <a:pt x="1301" y="156"/>
                  </a:cubicBezTo>
                  <a:cubicBezTo>
                    <a:pt x="1168" y="54"/>
                    <a:pt x="995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6"/>
            <p:cNvGrpSpPr/>
            <p:nvPr/>
          </p:nvGrpSpPr>
          <p:grpSpPr>
            <a:xfrm>
              <a:off x="133346" y="3565906"/>
              <a:ext cx="399333" cy="528468"/>
              <a:chOff x="2017525" y="1295000"/>
              <a:chExt cx="132550" cy="175425"/>
            </a:xfrm>
          </p:grpSpPr>
          <p:sp>
            <p:nvSpPr>
              <p:cNvPr id="242" name="Google Shape;242;p6"/>
              <p:cNvSpPr/>
              <p:nvPr/>
            </p:nvSpPr>
            <p:spPr>
              <a:xfrm>
                <a:off x="2017525" y="1295000"/>
                <a:ext cx="132550" cy="17542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7017" extrusionOk="0">
                    <a:moveTo>
                      <a:pt x="1485" y="425"/>
                    </a:moveTo>
                    <a:lnTo>
                      <a:pt x="1538" y="479"/>
                    </a:lnTo>
                    <a:cubicBezTo>
                      <a:pt x="1598" y="538"/>
                      <a:pt x="1662" y="592"/>
                      <a:pt x="1727" y="646"/>
                    </a:cubicBezTo>
                    <a:cubicBezTo>
                      <a:pt x="2157" y="974"/>
                      <a:pt x="2571" y="1221"/>
                      <a:pt x="3006" y="1398"/>
                    </a:cubicBezTo>
                    <a:cubicBezTo>
                      <a:pt x="3399" y="1560"/>
                      <a:pt x="3818" y="1667"/>
                      <a:pt x="4178" y="1748"/>
                    </a:cubicBezTo>
                    <a:cubicBezTo>
                      <a:pt x="4253" y="1759"/>
                      <a:pt x="4329" y="1775"/>
                      <a:pt x="4393" y="1780"/>
                    </a:cubicBezTo>
                    <a:cubicBezTo>
                      <a:pt x="4415" y="1780"/>
                      <a:pt x="4442" y="1786"/>
                      <a:pt x="4463" y="1786"/>
                    </a:cubicBezTo>
                    <a:lnTo>
                      <a:pt x="4474" y="1786"/>
                    </a:lnTo>
                    <a:cubicBezTo>
                      <a:pt x="4463" y="1796"/>
                      <a:pt x="4458" y="1807"/>
                      <a:pt x="4447" y="1818"/>
                    </a:cubicBezTo>
                    <a:cubicBezTo>
                      <a:pt x="4436" y="1855"/>
                      <a:pt x="4415" y="1909"/>
                      <a:pt x="4399" y="1958"/>
                    </a:cubicBezTo>
                    <a:cubicBezTo>
                      <a:pt x="4356" y="2124"/>
                      <a:pt x="4307" y="2318"/>
                      <a:pt x="4259" y="2501"/>
                    </a:cubicBezTo>
                    <a:cubicBezTo>
                      <a:pt x="4200" y="2743"/>
                      <a:pt x="4140" y="2990"/>
                      <a:pt x="4087" y="3232"/>
                    </a:cubicBezTo>
                    <a:cubicBezTo>
                      <a:pt x="3985" y="3657"/>
                      <a:pt x="3877" y="4092"/>
                      <a:pt x="3770" y="4522"/>
                    </a:cubicBezTo>
                    <a:cubicBezTo>
                      <a:pt x="3684" y="4882"/>
                      <a:pt x="3587" y="5243"/>
                      <a:pt x="3495" y="5592"/>
                    </a:cubicBezTo>
                    <a:cubicBezTo>
                      <a:pt x="3436" y="5834"/>
                      <a:pt x="3366" y="6076"/>
                      <a:pt x="3307" y="6318"/>
                    </a:cubicBezTo>
                    <a:cubicBezTo>
                      <a:pt x="3280" y="6415"/>
                      <a:pt x="3259" y="6511"/>
                      <a:pt x="3248" y="6608"/>
                    </a:cubicBezTo>
                    <a:cubicBezTo>
                      <a:pt x="3237" y="6656"/>
                      <a:pt x="3227" y="6694"/>
                      <a:pt x="3221" y="6742"/>
                    </a:cubicBezTo>
                    <a:cubicBezTo>
                      <a:pt x="3210" y="6759"/>
                      <a:pt x="3210" y="6780"/>
                      <a:pt x="3205" y="6802"/>
                    </a:cubicBezTo>
                    <a:lnTo>
                      <a:pt x="3205" y="6807"/>
                    </a:lnTo>
                    <a:cubicBezTo>
                      <a:pt x="3173" y="6807"/>
                      <a:pt x="3141" y="6818"/>
                      <a:pt x="3103" y="6818"/>
                    </a:cubicBezTo>
                    <a:lnTo>
                      <a:pt x="3022" y="6823"/>
                    </a:lnTo>
                    <a:cubicBezTo>
                      <a:pt x="2943" y="6830"/>
                      <a:pt x="2864" y="6833"/>
                      <a:pt x="2785" y="6833"/>
                    </a:cubicBezTo>
                    <a:cubicBezTo>
                      <a:pt x="2549" y="6833"/>
                      <a:pt x="2314" y="6803"/>
                      <a:pt x="2076" y="6742"/>
                    </a:cubicBezTo>
                    <a:cubicBezTo>
                      <a:pt x="1700" y="6640"/>
                      <a:pt x="1323" y="6506"/>
                      <a:pt x="963" y="6372"/>
                    </a:cubicBezTo>
                    <a:lnTo>
                      <a:pt x="920" y="6355"/>
                    </a:lnTo>
                    <a:cubicBezTo>
                      <a:pt x="882" y="6345"/>
                      <a:pt x="834" y="6318"/>
                      <a:pt x="791" y="6286"/>
                    </a:cubicBezTo>
                    <a:cubicBezTo>
                      <a:pt x="619" y="6140"/>
                      <a:pt x="479" y="5968"/>
                      <a:pt x="372" y="5775"/>
                    </a:cubicBezTo>
                    <a:cubicBezTo>
                      <a:pt x="296" y="5640"/>
                      <a:pt x="270" y="5511"/>
                      <a:pt x="275" y="5377"/>
                    </a:cubicBezTo>
                    <a:cubicBezTo>
                      <a:pt x="280" y="5259"/>
                      <a:pt x="296" y="5156"/>
                      <a:pt x="318" y="5060"/>
                    </a:cubicBezTo>
                    <a:cubicBezTo>
                      <a:pt x="350" y="4893"/>
                      <a:pt x="388" y="4726"/>
                      <a:pt x="431" y="4554"/>
                    </a:cubicBezTo>
                    <a:cubicBezTo>
                      <a:pt x="463" y="4420"/>
                      <a:pt x="490" y="4286"/>
                      <a:pt x="517" y="4151"/>
                    </a:cubicBezTo>
                    <a:cubicBezTo>
                      <a:pt x="748" y="3119"/>
                      <a:pt x="1028" y="2097"/>
                      <a:pt x="1270" y="1232"/>
                    </a:cubicBezTo>
                    <a:cubicBezTo>
                      <a:pt x="1286" y="1178"/>
                      <a:pt x="1302" y="1124"/>
                      <a:pt x="1318" y="1071"/>
                    </a:cubicBezTo>
                    <a:cubicBezTo>
                      <a:pt x="1377" y="855"/>
                      <a:pt x="1447" y="640"/>
                      <a:pt x="1485" y="425"/>
                    </a:cubicBezTo>
                    <a:close/>
                    <a:moveTo>
                      <a:pt x="2487" y="0"/>
                    </a:moveTo>
                    <a:cubicBezTo>
                      <a:pt x="2126" y="0"/>
                      <a:pt x="1798" y="55"/>
                      <a:pt x="1485" y="173"/>
                    </a:cubicBezTo>
                    <a:cubicBezTo>
                      <a:pt x="1420" y="200"/>
                      <a:pt x="1372" y="248"/>
                      <a:pt x="1345" y="307"/>
                    </a:cubicBezTo>
                    <a:lnTo>
                      <a:pt x="1339" y="334"/>
                    </a:lnTo>
                    <a:cubicBezTo>
                      <a:pt x="1318" y="382"/>
                      <a:pt x="1296" y="431"/>
                      <a:pt x="1286" y="479"/>
                    </a:cubicBezTo>
                    <a:lnTo>
                      <a:pt x="1221" y="657"/>
                    </a:lnTo>
                    <a:lnTo>
                      <a:pt x="1184" y="780"/>
                    </a:lnTo>
                    <a:cubicBezTo>
                      <a:pt x="942" y="1527"/>
                      <a:pt x="727" y="2318"/>
                      <a:pt x="512" y="3210"/>
                    </a:cubicBezTo>
                    <a:cubicBezTo>
                      <a:pt x="452" y="3452"/>
                      <a:pt x="399" y="3705"/>
                      <a:pt x="345" y="3947"/>
                    </a:cubicBezTo>
                    <a:cubicBezTo>
                      <a:pt x="302" y="4113"/>
                      <a:pt x="270" y="4286"/>
                      <a:pt x="227" y="4458"/>
                    </a:cubicBezTo>
                    <a:cubicBezTo>
                      <a:pt x="200" y="4570"/>
                      <a:pt x="173" y="4683"/>
                      <a:pt x="146" y="4791"/>
                    </a:cubicBezTo>
                    <a:cubicBezTo>
                      <a:pt x="119" y="4915"/>
                      <a:pt x="87" y="5033"/>
                      <a:pt x="60" y="5162"/>
                    </a:cubicBezTo>
                    <a:cubicBezTo>
                      <a:pt x="1" y="5425"/>
                      <a:pt x="49" y="5683"/>
                      <a:pt x="210" y="5925"/>
                    </a:cubicBezTo>
                    <a:cubicBezTo>
                      <a:pt x="468" y="6329"/>
                      <a:pt x="829" y="6597"/>
                      <a:pt x="1264" y="6726"/>
                    </a:cubicBezTo>
                    <a:cubicBezTo>
                      <a:pt x="1571" y="6812"/>
                      <a:pt x="1904" y="6893"/>
                      <a:pt x="2286" y="6968"/>
                    </a:cubicBezTo>
                    <a:cubicBezTo>
                      <a:pt x="2447" y="7001"/>
                      <a:pt x="2608" y="7017"/>
                      <a:pt x="2775" y="7017"/>
                    </a:cubicBezTo>
                    <a:lnTo>
                      <a:pt x="2877" y="7017"/>
                    </a:lnTo>
                    <a:cubicBezTo>
                      <a:pt x="2952" y="7017"/>
                      <a:pt x="3017" y="7001"/>
                      <a:pt x="3087" y="6995"/>
                    </a:cubicBezTo>
                    <a:cubicBezTo>
                      <a:pt x="3119" y="6990"/>
                      <a:pt x="3151" y="6990"/>
                      <a:pt x="3184" y="6984"/>
                    </a:cubicBezTo>
                    <a:cubicBezTo>
                      <a:pt x="3302" y="6968"/>
                      <a:pt x="3372" y="6904"/>
                      <a:pt x="3409" y="6780"/>
                    </a:cubicBezTo>
                    <a:lnTo>
                      <a:pt x="3425" y="6726"/>
                    </a:lnTo>
                    <a:lnTo>
                      <a:pt x="3490" y="6527"/>
                    </a:lnTo>
                    <a:lnTo>
                      <a:pt x="3560" y="6286"/>
                    </a:lnTo>
                    <a:cubicBezTo>
                      <a:pt x="3667" y="5877"/>
                      <a:pt x="3780" y="5452"/>
                      <a:pt x="3882" y="5033"/>
                    </a:cubicBezTo>
                    <a:cubicBezTo>
                      <a:pt x="3990" y="4624"/>
                      <a:pt x="4114" y="4140"/>
                      <a:pt x="4227" y="3651"/>
                    </a:cubicBezTo>
                    <a:cubicBezTo>
                      <a:pt x="4345" y="3124"/>
                      <a:pt x="4452" y="2576"/>
                      <a:pt x="4554" y="1979"/>
                    </a:cubicBezTo>
                    <a:cubicBezTo>
                      <a:pt x="4560" y="1931"/>
                      <a:pt x="4571" y="1882"/>
                      <a:pt x="4571" y="1834"/>
                    </a:cubicBezTo>
                    <a:cubicBezTo>
                      <a:pt x="4576" y="1786"/>
                      <a:pt x="4549" y="1775"/>
                      <a:pt x="4528" y="1759"/>
                    </a:cubicBezTo>
                    <a:cubicBezTo>
                      <a:pt x="4533" y="1753"/>
                      <a:pt x="4544" y="1748"/>
                      <a:pt x="4544" y="1732"/>
                    </a:cubicBezTo>
                    <a:lnTo>
                      <a:pt x="4549" y="1710"/>
                    </a:lnTo>
                    <a:lnTo>
                      <a:pt x="4522" y="1694"/>
                    </a:lnTo>
                    <a:cubicBezTo>
                      <a:pt x="4517" y="1689"/>
                      <a:pt x="4506" y="1689"/>
                      <a:pt x="4501" y="1678"/>
                    </a:cubicBezTo>
                    <a:cubicBezTo>
                      <a:pt x="4490" y="1673"/>
                      <a:pt x="4468" y="1662"/>
                      <a:pt x="4447" y="1651"/>
                    </a:cubicBezTo>
                    <a:lnTo>
                      <a:pt x="4318" y="1608"/>
                    </a:lnTo>
                    <a:cubicBezTo>
                      <a:pt x="4200" y="1560"/>
                      <a:pt x="4071" y="1511"/>
                      <a:pt x="3947" y="1463"/>
                    </a:cubicBezTo>
                    <a:cubicBezTo>
                      <a:pt x="3802" y="1420"/>
                      <a:pt x="3657" y="1372"/>
                      <a:pt x="3511" y="1323"/>
                    </a:cubicBezTo>
                    <a:cubicBezTo>
                      <a:pt x="3377" y="1286"/>
                      <a:pt x="3237" y="1237"/>
                      <a:pt x="3103" y="1189"/>
                    </a:cubicBezTo>
                    <a:cubicBezTo>
                      <a:pt x="2641" y="1033"/>
                      <a:pt x="2232" y="786"/>
                      <a:pt x="1834" y="511"/>
                    </a:cubicBezTo>
                    <a:lnTo>
                      <a:pt x="1834" y="511"/>
                    </a:lnTo>
                    <a:cubicBezTo>
                      <a:pt x="2264" y="678"/>
                      <a:pt x="2759" y="866"/>
                      <a:pt x="3280" y="1006"/>
                    </a:cubicBezTo>
                    <a:lnTo>
                      <a:pt x="3345" y="1027"/>
                    </a:lnTo>
                    <a:cubicBezTo>
                      <a:pt x="3614" y="1103"/>
                      <a:pt x="3882" y="1178"/>
                      <a:pt x="4157" y="1243"/>
                    </a:cubicBezTo>
                    <a:cubicBezTo>
                      <a:pt x="4227" y="1259"/>
                      <a:pt x="4286" y="1269"/>
                      <a:pt x="4356" y="1275"/>
                    </a:cubicBezTo>
                    <a:lnTo>
                      <a:pt x="4372" y="1275"/>
                    </a:lnTo>
                    <a:lnTo>
                      <a:pt x="4361" y="1291"/>
                    </a:lnTo>
                    <a:lnTo>
                      <a:pt x="4415" y="1291"/>
                    </a:lnTo>
                    <a:lnTo>
                      <a:pt x="4420" y="1323"/>
                    </a:lnTo>
                    <a:lnTo>
                      <a:pt x="4452" y="1291"/>
                    </a:lnTo>
                    <a:lnTo>
                      <a:pt x="4463" y="1291"/>
                    </a:lnTo>
                    <a:lnTo>
                      <a:pt x="4463" y="1286"/>
                    </a:lnTo>
                    <a:lnTo>
                      <a:pt x="4517" y="1232"/>
                    </a:lnTo>
                    <a:lnTo>
                      <a:pt x="4468" y="1221"/>
                    </a:lnTo>
                    <a:cubicBezTo>
                      <a:pt x="4447" y="1189"/>
                      <a:pt x="4409" y="1178"/>
                      <a:pt x="4382" y="1178"/>
                    </a:cubicBezTo>
                    <a:cubicBezTo>
                      <a:pt x="4372" y="1178"/>
                      <a:pt x="4366" y="1178"/>
                      <a:pt x="4361" y="1167"/>
                    </a:cubicBezTo>
                    <a:cubicBezTo>
                      <a:pt x="3909" y="1017"/>
                      <a:pt x="3431" y="861"/>
                      <a:pt x="2893" y="678"/>
                    </a:cubicBezTo>
                    <a:cubicBezTo>
                      <a:pt x="2748" y="630"/>
                      <a:pt x="2592" y="576"/>
                      <a:pt x="2447" y="533"/>
                    </a:cubicBezTo>
                    <a:lnTo>
                      <a:pt x="2399" y="517"/>
                    </a:lnTo>
                    <a:lnTo>
                      <a:pt x="2399" y="517"/>
                    </a:lnTo>
                    <a:cubicBezTo>
                      <a:pt x="2485" y="533"/>
                      <a:pt x="2571" y="549"/>
                      <a:pt x="2651" y="571"/>
                    </a:cubicBezTo>
                    <a:cubicBezTo>
                      <a:pt x="2888" y="630"/>
                      <a:pt x="3130" y="694"/>
                      <a:pt x="3366" y="748"/>
                    </a:cubicBezTo>
                    <a:cubicBezTo>
                      <a:pt x="3511" y="786"/>
                      <a:pt x="3662" y="818"/>
                      <a:pt x="3818" y="861"/>
                    </a:cubicBezTo>
                    <a:cubicBezTo>
                      <a:pt x="3942" y="893"/>
                      <a:pt x="4071" y="920"/>
                      <a:pt x="4200" y="947"/>
                    </a:cubicBezTo>
                    <a:lnTo>
                      <a:pt x="4210" y="947"/>
                    </a:lnTo>
                    <a:cubicBezTo>
                      <a:pt x="4229" y="952"/>
                      <a:pt x="4243" y="955"/>
                      <a:pt x="4256" y="955"/>
                    </a:cubicBezTo>
                    <a:cubicBezTo>
                      <a:pt x="4281" y="955"/>
                      <a:pt x="4301" y="947"/>
                      <a:pt x="4339" y="936"/>
                    </a:cubicBezTo>
                    <a:lnTo>
                      <a:pt x="4425" y="898"/>
                    </a:lnTo>
                    <a:lnTo>
                      <a:pt x="4339" y="866"/>
                    </a:lnTo>
                    <a:cubicBezTo>
                      <a:pt x="4329" y="861"/>
                      <a:pt x="4313" y="855"/>
                      <a:pt x="4302" y="855"/>
                    </a:cubicBezTo>
                    <a:cubicBezTo>
                      <a:pt x="4264" y="839"/>
                      <a:pt x="4237" y="834"/>
                      <a:pt x="4210" y="818"/>
                    </a:cubicBezTo>
                    <a:cubicBezTo>
                      <a:pt x="4092" y="786"/>
                      <a:pt x="3968" y="753"/>
                      <a:pt x="3856" y="710"/>
                    </a:cubicBezTo>
                    <a:cubicBezTo>
                      <a:pt x="3533" y="619"/>
                      <a:pt x="3189" y="517"/>
                      <a:pt x="2861" y="425"/>
                    </a:cubicBezTo>
                    <a:cubicBezTo>
                      <a:pt x="2581" y="350"/>
                      <a:pt x="2296" y="302"/>
                      <a:pt x="2049" y="269"/>
                    </a:cubicBezTo>
                    <a:cubicBezTo>
                      <a:pt x="2196" y="249"/>
                      <a:pt x="2344" y="232"/>
                      <a:pt x="2489" y="232"/>
                    </a:cubicBezTo>
                    <a:cubicBezTo>
                      <a:pt x="2534" y="232"/>
                      <a:pt x="2579" y="233"/>
                      <a:pt x="2624" y="237"/>
                    </a:cubicBezTo>
                    <a:cubicBezTo>
                      <a:pt x="2850" y="253"/>
                      <a:pt x="3065" y="280"/>
                      <a:pt x="3259" y="318"/>
                    </a:cubicBezTo>
                    <a:cubicBezTo>
                      <a:pt x="3468" y="355"/>
                      <a:pt x="3678" y="404"/>
                      <a:pt x="3877" y="452"/>
                    </a:cubicBezTo>
                    <a:cubicBezTo>
                      <a:pt x="3952" y="468"/>
                      <a:pt x="4017" y="484"/>
                      <a:pt x="4092" y="506"/>
                    </a:cubicBezTo>
                    <a:lnTo>
                      <a:pt x="4119" y="511"/>
                    </a:lnTo>
                    <a:cubicBezTo>
                      <a:pt x="4178" y="522"/>
                      <a:pt x="4248" y="538"/>
                      <a:pt x="4307" y="565"/>
                    </a:cubicBezTo>
                    <a:cubicBezTo>
                      <a:pt x="4490" y="630"/>
                      <a:pt x="4673" y="710"/>
                      <a:pt x="4845" y="780"/>
                    </a:cubicBezTo>
                    <a:lnTo>
                      <a:pt x="4904" y="807"/>
                    </a:lnTo>
                    <a:cubicBezTo>
                      <a:pt x="4952" y="829"/>
                      <a:pt x="4995" y="845"/>
                      <a:pt x="5038" y="866"/>
                    </a:cubicBezTo>
                    <a:lnTo>
                      <a:pt x="5076" y="882"/>
                    </a:lnTo>
                    <a:cubicBezTo>
                      <a:pt x="5076" y="888"/>
                      <a:pt x="5065" y="893"/>
                      <a:pt x="5065" y="898"/>
                    </a:cubicBezTo>
                    <a:cubicBezTo>
                      <a:pt x="5054" y="941"/>
                      <a:pt x="5038" y="974"/>
                      <a:pt x="5033" y="1006"/>
                    </a:cubicBezTo>
                    <a:cubicBezTo>
                      <a:pt x="5022" y="1071"/>
                      <a:pt x="5006" y="1135"/>
                      <a:pt x="5001" y="1210"/>
                    </a:cubicBezTo>
                    <a:cubicBezTo>
                      <a:pt x="5001" y="1232"/>
                      <a:pt x="5006" y="1248"/>
                      <a:pt x="5022" y="1269"/>
                    </a:cubicBezTo>
                    <a:cubicBezTo>
                      <a:pt x="5028" y="1275"/>
                      <a:pt x="5028" y="1286"/>
                      <a:pt x="5033" y="1296"/>
                    </a:cubicBezTo>
                    <a:lnTo>
                      <a:pt x="5054" y="1345"/>
                    </a:lnTo>
                    <a:lnTo>
                      <a:pt x="5087" y="1302"/>
                    </a:lnTo>
                    <a:cubicBezTo>
                      <a:pt x="5092" y="1291"/>
                      <a:pt x="5108" y="1286"/>
                      <a:pt x="5114" y="1275"/>
                    </a:cubicBezTo>
                    <a:cubicBezTo>
                      <a:pt x="5135" y="1259"/>
                      <a:pt x="5146" y="1237"/>
                      <a:pt x="5157" y="1216"/>
                    </a:cubicBezTo>
                    <a:cubicBezTo>
                      <a:pt x="5194" y="1130"/>
                      <a:pt x="5237" y="1044"/>
                      <a:pt x="5270" y="952"/>
                    </a:cubicBezTo>
                    <a:cubicBezTo>
                      <a:pt x="5302" y="866"/>
                      <a:pt x="5280" y="807"/>
                      <a:pt x="5200" y="753"/>
                    </a:cubicBezTo>
                    <a:cubicBezTo>
                      <a:pt x="5135" y="710"/>
                      <a:pt x="5060" y="673"/>
                      <a:pt x="5001" y="640"/>
                    </a:cubicBezTo>
                    <a:cubicBezTo>
                      <a:pt x="4974" y="624"/>
                      <a:pt x="4952" y="619"/>
                      <a:pt x="4925" y="603"/>
                    </a:cubicBezTo>
                    <a:cubicBezTo>
                      <a:pt x="4899" y="592"/>
                      <a:pt x="4866" y="587"/>
                      <a:pt x="4839" y="565"/>
                    </a:cubicBezTo>
                    <a:cubicBezTo>
                      <a:pt x="4689" y="479"/>
                      <a:pt x="4522" y="409"/>
                      <a:pt x="4334" y="355"/>
                    </a:cubicBezTo>
                    <a:lnTo>
                      <a:pt x="4221" y="323"/>
                    </a:lnTo>
                    <a:cubicBezTo>
                      <a:pt x="3974" y="253"/>
                      <a:pt x="3716" y="189"/>
                      <a:pt x="3463" y="130"/>
                    </a:cubicBezTo>
                    <a:cubicBezTo>
                      <a:pt x="3119" y="49"/>
                      <a:pt x="2818" y="6"/>
                      <a:pt x="2538" y="1"/>
                    </a:cubicBezTo>
                    <a:cubicBezTo>
                      <a:pt x="2521" y="0"/>
                      <a:pt x="2504" y="0"/>
                      <a:pt x="248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042675" y="1364375"/>
                <a:ext cx="646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877" extrusionOk="0">
                    <a:moveTo>
                      <a:pt x="336" y="249"/>
                    </a:moveTo>
                    <a:cubicBezTo>
                      <a:pt x="343" y="249"/>
                      <a:pt x="351" y="250"/>
                      <a:pt x="360" y="252"/>
                    </a:cubicBezTo>
                    <a:cubicBezTo>
                      <a:pt x="387" y="258"/>
                      <a:pt x="414" y="263"/>
                      <a:pt x="441" y="279"/>
                    </a:cubicBezTo>
                    <a:cubicBezTo>
                      <a:pt x="500" y="306"/>
                      <a:pt x="554" y="333"/>
                      <a:pt x="608" y="360"/>
                    </a:cubicBezTo>
                    <a:cubicBezTo>
                      <a:pt x="823" y="478"/>
                      <a:pt x="1048" y="564"/>
                      <a:pt x="1258" y="645"/>
                    </a:cubicBezTo>
                    <a:cubicBezTo>
                      <a:pt x="1452" y="720"/>
                      <a:pt x="1656" y="763"/>
                      <a:pt x="1850" y="801"/>
                    </a:cubicBezTo>
                    <a:cubicBezTo>
                      <a:pt x="1893" y="806"/>
                      <a:pt x="1930" y="822"/>
                      <a:pt x="1973" y="828"/>
                    </a:cubicBezTo>
                    <a:cubicBezTo>
                      <a:pt x="2091" y="855"/>
                      <a:pt x="2204" y="882"/>
                      <a:pt x="2323" y="908"/>
                    </a:cubicBezTo>
                    <a:cubicBezTo>
                      <a:pt x="2350" y="914"/>
                      <a:pt x="2366" y="925"/>
                      <a:pt x="2387" y="930"/>
                    </a:cubicBezTo>
                    <a:cubicBezTo>
                      <a:pt x="2382" y="994"/>
                      <a:pt x="2360" y="1064"/>
                      <a:pt x="2339" y="1129"/>
                    </a:cubicBezTo>
                    <a:cubicBezTo>
                      <a:pt x="2328" y="1177"/>
                      <a:pt x="2312" y="1226"/>
                      <a:pt x="2301" y="1279"/>
                    </a:cubicBezTo>
                    <a:cubicBezTo>
                      <a:pt x="2285" y="1365"/>
                      <a:pt x="2269" y="1446"/>
                      <a:pt x="2247" y="1532"/>
                    </a:cubicBezTo>
                    <a:cubicBezTo>
                      <a:pt x="2242" y="1570"/>
                      <a:pt x="2231" y="1597"/>
                      <a:pt x="2226" y="1629"/>
                    </a:cubicBezTo>
                    <a:cubicBezTo>
                      <a:pt x="2207" y="1631"/>
                      <a:pt x="2188" y="1633"/>
                      <a:pt x="2169" y="1633"/>
                    </a:cubicBezTo>
                    <a:cubicBezTo>
                      <a:pt x="2149" y="1633"/>
                      <a:pt x="2129" y="1631"/>
                      <a:pt x="2108" y="1629"/>
                    </a:cubicBezTo>
                    <a:cubicBezTo>
                      <a:pt x="1548" y="1548"/>
                      <a:pt x="1043" y="1414"/>
                      <a:pt x="575" y="1226"/>
                    </a:cubicBezTo>
                    <a:cubicBezTo>
                      <a:pt x="479" y="1183"/>
                      <a:pt x="387" y="1150"/>
                      <a:pt x="290" y="1102"/>
                    </a:cubicBezTo>
                    <a:cubicBezTo>
                      <a:pt x="253" y="1091"/>
                      <a:pt x="215" y="1070"/>
                      <a:pt x="178" y="1048"/>
                    </a:cubicBezTo>
                    <a:lnTo>
                      <a:pt x="145" y="1037"/>
                    </a:lnTo>
                    <a:lnTo>
                      <a:pt x="145" y="1016"/>
                    </a:lnTo>
                    <a:lnTo>
                      <a:pt x="145" y="957"/>
                    </a:lnTo>
                    <a:lnTo>
                      <a:pt x="156" y="882"/>
                    </a:lnTo>
                    <a:cubicBezTo>
                      <a:pt x="178" y="752"/>
                      <a:pt x="199" y="629"/>
                      <a:pt x="226" y="500"/>
                    </a:cubicBezTo>
                    <a:cubicBezTo>
                      <a:pt x="237" y="430"/>
                      <a:pt x="264" y="360"/>
                      <a:pt x="290" y="290"/>
                    </a:cubicBezTo>
                    <a:lnTo>
                      <a:pt x="296" y="279"/>
                    </a:lnTo>
                    <a:cubicBezTo>
                      <a:pt x="300" y="263"/>
                      <a:pt x="311" y="249"/>
                      <a:pt x="336" y="249"/>
                    </a:cubicBezTo>
                    <a:close/>
                    <a:moveTo>
                      <a:pt x="279" y="1"/>
                    </a:moveTo>
                    <a:cubicBezTo>
                      <a:pt x="266" y="1"/>
                      <a:pt x="253" y="4"/>
                      <a:pt x="242" y="11"/>
                    </a:cubicBezTo>
                    <a:cubicBezTo>
                      <a:pt x="215" y="21"/>
                      <a:pt x="194" y="43"/>
                      <a:pt x="183" y="75"/>
                    </a:cubicBezTo>
                    <a:cubicBezTo>
                      <a:pt x="156" y="145"/>
                      <a:pt x="124" y="226"/>
                      <a:pt x="102" y="312"/>
                    </a:cubicBezTo>
                    <a:cubicBezTo>
                      <a:pt x="54" y="564"/>
                      <a:pt x="22" y="779"/>
                      <a:pt x="5" y="1005"/>
                    </a:cubicBezTo>
                    <a:cubicBezTo>
                      <a:pt x="0" y="1102"/>
                      <a:pt x="27" y="1177"/>
                      <a:pt x="102" y="1226"/>
                    </a:cubicBezTo>
                    <a:cubicBezTo>
                      <a:pt x="167" y="1274"/>
                      <a:pt x="237" y="1317"/>
                      <a:pt x="312" y="1360"/>
                    </a:cubicBezTo>
                    <a:cubicBezTo>
                      <a:pt x="919" y="1683"/>
                      <a:pt x="1565" y="1849"/>
                      <a:pt x="2226" y="1876"/>
                    </a:cubicBezTo>
                    <a:lnTo>
                      <a:pt x="2253" y="1876"/>
                    </a:lnTo>
                    <a:cubicBezTo>
                      <a:pt x="2333" y="1876"/>
                      <a:pt x="2355" y="1855"/>
                      <a:pt x="2382" y="1763"/>
                    </a:cubicBezTo>
                    <a:lnTo>
                      <a:pt x="2414" y="1629"/>
                    </a:lnTo>
                    <a:cubicBezTo>
                      <a:pt x="2452" y="1494"/>
                      <a:pt x="2489" y="1349"/>
                      <a:pt x="2527" y="1215"/>
                    </a:cubicBezTo>
                    <a:cubicBezTo>
                      <a:pt x="2543" y="1177"/>
                      <a:pt x="2554" y="1123"/>
                      <a:pt x="2559" y="1070"/>
                    </a:cubicBezTo>
                    <a:cubicBezTo>
                      <a:pt x="2586" y="871"/>
                      <a:pt x="2473" y="709"/>
                      <a:pt x="2285" y="661"/>
                    </a:cubicBezTo>
                    <a:cubicBezTo>
                      <a:pt x="2167" y="634"/>
                      <a:pt x="2043" y="607"/>
                      <a:pt x="1914" y="580"/>
                    </a:cubicBezTo>
                    <a:cubicBezTo>
                      <a:pt x="1656" y="527"/>
                      <a:pt x="1371" y="468"/>
                      <a:pt x="1108" y="365"/>
                    </a:cubicBezTo>
                    <a:cubicBezTo>
                      <a:pt x="995" y="317"/>
                      <a:pt x="882" y="263"/>
                      <a:pt x="769" y="209"/>
                    </a:cubicBezTo>
                    <a:cubicBezTo>
                      <a:pt x="721" y="188"/>
                      <a:pt x="683" y="172"/>
                      <a:pt x="635" y="150"/>
                    </a:cubicBezTo>
                    <a:cubicBezTo>
                      <a:pt x="592" y="129"/>
                      <a:pt x="559" y="118"/>
                      <a:pt x="522" y="97"/>
                    </a:cubicBezTo>
                    <a:cubicBezTo>
                      <a:pt x="457" y="70"/>
                      <a:pt x="398" y="37"/>
                      <a:pt x="339" y="16"/>
                    </a:cubicBezTo>
                    <a:cubicBezTo>
                      <a:pt x="317" y="7"/>
                      <a:pt x="297" y="1"/>
                      <a:pt x="2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103675" y="1338150"/>
                <a:ext cx="37000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146" extrusionOk="0">
                    <a:moveTo>
                      <a:pt x="1442" y="0"/>
                    </a:moveTo>
                    <a:lnTo>
                      <a:pt x="1420" y="108"/>
                    </a:lnTo>
                    <a:lnTo>
                      <a:pt x="1388" y="108"/>
                    </a:lnTo>
                    <a:lnTo>
                      <a:pt x="1399" y="162"/>
                    </a:lnTo>
                    <a:cubicBezTo>
                      <a:pt x="1388" y="172"/>
                      <a:pt x="1377" y="178"/>
                      <a:pt x="1372" y="189"/>
                    </a:cubicBezTo>
                    <a:lnTo>
                      <a:pt x="1334" y="312"/>
                    </a:lnTo>
                    <a:lnTo>
                      <a:pt x="1270" y="533"/>
                    </a:lnTo>
                    <a:cubicBezTo>
                      <a:pt x="1227" y="705"/>
                      <a:pt x="1173" y="888"/>
                      <a:pt x="1125" y="1070"/>
                    </a:cubicBezTo>
                    <a:cubicBezTo>
                      <a:pt x="931" y="1828"/>
                      <a:pt x="716" y="2624"/>
                      <a:pt x="479" y="3430"/>
                    </a:cubicBezTo>
                    <a:cubicBezTo>
                      <a:pt x="313" y="4022"/>
                      <a:pt x="205" y="4511"/>
                      <a:pt x="141" y="4984"/>
                    </a:cubicBezTo>
                    <a:lnTo>
                      <a:pt x="1" y="5103"/>
                    </a:lnTo>
                    <a:lnTo>
                      <a:pt x="71" y="5119"/>
                    </a:lnTo>
                    <a:cubicBezTo>
                      <a:pt x="87" y="5129"/>
                      <a:pt x="103" y="5135"/>
                      <a:pt x="108" y="5135"/>
                    </a:cubicBezTo>
                    <a:cubicBezTo>
                      <a:pt x="125" y="5135"/>
                      <a:pt x="130" y="5146"/>
                      <a:pt x="141" y="5146"/>
                    </a:cubicBezTo>
                    <a:cubicBezTo>
                      <a:pt x="146" y="5146"/>
                      <a:pt x="157" y="5146"/>
                      <a:pt x="162" y="5135"/>
                    </a:cubicBezTo>
                    <a:cubicBezTo>
                      <a:pt x="195" y="5124"/>
                      <a:pt x="238" y="5108"/>
                      <a:pt x="264" y="5081"/>
                    </a:cubicBezTo>
                    <a:cubicBezTo>
                      <a:pt x="436" y="4941"/>
                      <a:pt x="587" y="4823"/>
                      <a:pt x="721" y="4678"/>
                    </a:cubicBezTo>
                    <a:cubicBezTo>
                      <a:pt x="748" y="4646"/>
                      <a:pt x="786" y="4608"/>
                      <a:pt x="802" y="4538"/>
                    </a:cubicBezTo>
                    <a:cubicBezTo>
                      <a:pt x="818" y="4447"/>
                      <a:pt x="840" y="4355"/>
                      <a:pt x="856" y="4264"/>
                    </a:cubicBezTo>
                    <a:cubicBezTo>
                      <a:pt x="872" y="4156"/>
                      <a:pt x="904" y="4043"/>
                      <a:pt x="920" y="3936"/>
                    </a:cubicBezTo>
                    <a:lnTo>
                      <a:pt x="920" y="3925"/>
                    </a:lnTo>
                    <a:cubicBezTo>
                      <a:pt x="926" y="3887"/>
                      <a:pt x="942" y="3834"/>
                      <a:pt x="915" y="3775"/>
                    </a:cubicBezTo>
                    <a:lnTo>
                      <a:pt x="893" y="3726"/>
                    </a:lnTo>
                    <a:lnTo>
                      <a:pt x="861" y="3764"/>
                    </a:lnTo>
                    <a:lnTo>
                      <a:pt x="850" y="3780"/>
                    </a:lnTo>
                    <a:cubicBezTo>
                      <a:pt x="840" y="3791"/>
                      <a:pt x="829" y="3801"/>
                      <a:pt x="818" y="3818"/>
                    </a:cubicBezTo>
                    <a:lnTo>
                      <a:pt x="813" y="3839"/>
                    </a:lnTo>
                    <a:cubicBezTo>
                      <a:pt x="797" y="3893"/>
                      <a:pt x="775" y="3952"/>
                      <a:pt x="754" y="4017"/>
                    </a:cubicBezTo>
                    <a:cubicBezTo>
                      <a:pt x="705" y="4189"/>
                      <a:pt x="651" y="4393"/>
                      <a:pt x="603" y="4586"/>
                    </a:cubicBezTo>
                    <a:cubicBezTo>
                      <a:pt x="592" y="4640"/>
                      <a:pt x="571" y="4667"/>
                      <a:pt x="533" y="4694"/>
                    </a:cubicBezTo>
                    <a:cubicBezTo>
                      <a:pt x="485" y="4726"/>
                      <a:pt x="447" y="4758"/>
                      <a:pt x="399" y="4796"/>
                    </a:cubicBezTo>
                    <a:cubicBezTo>
                      <a:pt x="377" y="4807"/>
                      <a:pt x="356" y="4828"/>
                      <a:pt x="329" y="4839"/>
                    </a:cubicBezTo>
                    <a:lnTo>
                      <a:pt x="565" y="3952"/>
                    </a:lnTo>
                    <a:cubicBezTo>
                      <a:pt x="603" y="3791"/>
                      <a:pt x="651" y="3629"/>
                      <a:pt x="694" y="3468"/>
                    </a:cubicBezTo>
                    <a:cubicBezTo>
                      <a:pt x="797" y="3103"/>
                      <a:pt x="893" y="2710"/>
                      <a:pt x="990" y="2334"/>
                    </a:cubicBezTo>
                    <a:cubicBezTo>
                      <a:pt x="1200" y="1517"/>
                      <a:pt x="1350" y="844"/>
                      <a:pt x="1474" y="215"/>
                    </a:cubicBezTo>
                    <a:lnTo>
                      <a:pt x="1479" y="210"/>
                    </a:lnTo>
                    <a:lnTo>
                      <a:pt x="1474" y="183"/>
                    </a:lnTo>
                    <a:lnTo>
                      <a:pt x="1474" y="146"/>
                    </a:lnTo>
                    <a:lnTo>
                      <a:pt x="1474" y="103"/>
                    </a:lnTo>
                    <a:lnTo>
                      <a:pt x="1458" y="103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125050" y="1330075"/>
                <a:ext cx="23825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18" extrusionOk="0">
                    <a:moveTo>
                      <a:pt x="431" y="1"/>
                    </a:moveTo>
                    <a:lnTo>
                      <a:pt x="528" y="81"/>
                    </a:lnTo>
                    <a:cubicBezTo>
                      <a:pt x="598" y="135"/>
                      <a:pt x="662" y="151"/>
                      <a:pt x="732" y="168"/>
                    </a:cubicBezTo>
                    <a:cubicBezTo>
                      <a:pt x="764" y="178"/>
                      <a:pt x="796" y="189"/>
                      <a:pt x="834" y="205"/>
                    </a:cubicBezTo>
                    <a:lnTo>
                      <a:pt x="807" y="313"/>
                    </a:lnTo>
                    <a:cubicBezTo>
                      <a:pt x="786" y="415"/>
                      <a:pt x="759" y="506"/>
                      <a:pt x="737" y="598"/>
                    </a:cubicBezTo>
                    <a:lnTo>
                      <a:pt x="651" y="958"/>
                    </a:lnTo>
                    <a:cubicBezTo>
                      <a:pt x="522" y="1479"/>
                      <a:pt x="388" y="2022"/>
                      <a:pt x="264" y="2555"/>
                    </a:cubicBezTo>
                    <a:lnTo>
                      <a:pt x="98" y="3259"/>
                    </a:lnTo>
                    <a:cubicBezTo>
                      <a:pt x="71" y="3366"/>
                      <a:pt x="55" y="3485"/>
                      <a:pt x="28" y="3592"/>
                    </a:cubicBezTo>
                    <a:cubicBezTo>
                      <a:pt x="12" y="3646"/>
                      <a:pt x="1" y="3710"/>
                      <a:pt x="12" y="3791"/>
                    </a:cubicBezTo>
                    <a:lnTo>
                      <a:pt x="17" y="3818"/>
                    </a:lnTo>
                    <a:lnTo>
                      <a:pt x="60" y="3818"/>
                    </a:lnTo>
                    <a:cubicBezTo>
                      <a:pt x="135" y="3818"/>
                      <a:pt x="146" y="3764"/>
                      <a:pt x="162" y="3737"/>
                    </a:cubicBezTo>
                    <a:cubicBezTo>
                      <a:pt x="189" y="3646"/>
                      <a:pt x="216" y="3549"/>
                      <a:pt x="232" y="3447"/>
                    </a:cubicBezTo>
                    <a:cubicBezTo>
                      <a:pt x="415" y="2710"/>
                      <a:pt x="624" y="1877"/>
                      <a:pt x="802" y="1049"/>
                    </a:cubicBezTo>
                    <a:cubicBezTo>
                      <a:pt x="845" y="840"/>
                      <a:pt x="883" y="619"/>
                      <a:pt x="920" y="409"/>
                    </a:cubicBezTo>
                    <a:lnTo>
                      <a:pt x="926" y="366"/>
                    </a:lnTo>
                    <a:cubicBezTo>
                      <a:pt x="942" y="286"/>
                      <a:pt x="952" y="205"/>
                      <a:pt x="904" y="114"/>
                    </a:cubicBezTo>
                    <a:lnTo>
                      <a:pt x="899" y="103"/>
                    </a:lnTo>
                    <a:lnTo>
                      <a:pt x="888" y="98"/>
                    </a:lnTo>
                    <a:cubicBezTo>
                      <a:pt x="780" y="55"/>
                      <a:pt x="667" y="33"/>
                      <a:pt x="555" y="22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2038900" y="1400525"/>
                <a:ext cx="54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6" extrusionOk="0">
                    <a:moveTo>
                      <a:pt x="1" y="0"/>
                    </a:moveTo>
                    <a:lnTo>
                      <a:pt x="87" y="75"/>
                    </a:lnTo>
                    <a:cubicBezTo>
                      <a:pt x="151" y="134"/>
                      <a:pt x="221" y="161"/>
                      <a:pt x="280" y="183"/>
                    </a:cubicBezTo>
                    <a:lnTo>
                      <a:pt x="307" y="188"/>
                    </a:lnTo>
                    <a:cubicBezTo>
                      <a:pt x="726" y="339"/>
                      <a:pt x="1173" y="484"/>
                      <a:pt x="1646" y="586"/>
                    </a:cubicBezTo>
                    <a:cubicBezTo>
                      <a:pt x="1726" y="608"/>
                      <a:pt x="1812" y="618"/>
                      <a:pt x="1893" y="634"/>
                    </a:cubicBezTo>
                    <a:lnTo>
                      <a:pt x="1974" y="645"/>
                    </a:lnTo>
                    <a:lnTo>
                      <a:pt x="2001" y="645"/>
                    </a:lnTo>
                    <a:cubicBezTo>
                      <a:pt x="2027" y="645"/>
                      <a:pt x="2049" y="640"/>
                      <a:pt x="2097" y="613"/>
                    </a:cubicBezTo>
                    <a:lnTo>
                      <a:pt x="2162" y="581"/>
                    </a:lnTo>
                    <a:lnTo>
                      <a:pt x="2070" y="543"/>
                    </a:lnTo>
                    <a:cubicBezTo>
                      <a:pt x="2065" y="538"/>
                      <a:pt x="2054" y="532"/>
                      <a:pt x="2044" y="532"/>
                    </a:cubicBezTo>
                    <a:cubicBezTo>
                      <a:pt x="2017" y="527"/>
                      <a:pt x="1995" y="527"/>
                      <a:pt x="1968" y="516"/>
                    </a:cubicBezTo>
                    <a:cubicBezTo>
                      <a:pt x="1920" y="511"/>
                      <a:pt x="1882" y="505"/>
                      <a:pt x="1834" y="489"/>
                    </a:cubicBezTo>
                    <a:cubicBezTo>
                      <a:pt x="1565" y="419"/>
                      <a:pt x="1307" y="349"/>
                      <a:pt x="1060" y="274"/>
                    </a:cubicBezTo>
                    <a:lnTo>
                      <a:pt x="554" y="134"/>
                    </a:lnTo>
                    <a:cubicBezTo>
                      <a:pt x="441" y="102"/>
                      <a:pt x="334" y="70"/>
                      <a:pt x="221" y="43"/>
                    </a:cubicBezTo>
                    <a:cubicBezTo>
                      <a:pt x="200" y="32"/>
                      <a:pt x="189" y="32"/>
                      <a:pt x="162" y="27"/>
                    </a:cubicBezTo>
                    <a:cubicBezTo>
                      <a:pt x="146" y="27"/>
                      <a:pt x="135" y="22"/>
                      <a:pt x="113" y="2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056100" y="1361800"/>
                <a:ext cx="488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614" extrusionOk="0">
                    <a:moveTo>
                      <a:pt x="1" y="1"/>
                    </a:moveTo>
                    <a:lnTo>
                      <a:pt x="55" y="71"/>
                    </a:lnTo>
                    <a:cubicBezTo>
                      <a:pt x="81" y="97"/>
                      <a:pt x="119" y="124"/>
                      <a:pt x="157" y="146"/>
                    </a:cubicBezTo>
                    <a:cubicBezTo>
                      <a:pt x="689" y="393"/>
                      <a:pt x="1178" y="544"/>
                      <a:pt x="1678" y="608"/>
                    </a:cubicBezTo>
                    <a:lnTo>
                      <a:pt x="1689" y="608"/>
                    </a:lnTo>
                    <a:cubicBezTo>
                      <a:pt x="1721" y="614"/>
                      <a:pt x="1759" y="614"/>
                      <a:pt x="1791" y="614"/>
                    </a:cubicBezTo>
                    <a:cubicBezTo>
                      <a:pt x="1818" y="614"/>
                      <a:pt x="1850" y="614"/>
                      <a:pt x="1882" y="603"/>
                    </a:cubicBezTo>
                    <a:lnTo>
                      <a:pt x="1952" y="581"/>
                    </a:lnTo>
                    <a:lnTo>
                      <a:pt x="1899" y="544"/>
                    </a:lnTo>
                    <a:cubicBezTo>
                      <a:pt x="1893" y="533"/>
                      <a:pt x="1882" y="528"/>
                      <a:pt x="1877" y="528"/>
                    </a:cubicBezTo>
                    <a:cubicBezTo>
                      <a:pt x="1872" y="522"/>
                      <a:pt x="1866" y="511"/>
                      <a:pt x="1850" y="506"/>
                    </a:cubicBezTo>
                    <a:cubicBezTo>
                      <a:pt x="1829" y="501"/>
                      <a:pt x="1813" y="495"/>
                      <a:pt x="1791" y="495"/>
                    </a:cubicBezTo>
                    <a:cubicBezTo>
                      <a:pt x="1522" y="458"/>
                      <a:pt x="1264" y="377"/>
                      <a:pt x="1044" y="307"/>
                    </a:cubicBezTo>
                    <a:cubicBezTo>
                      <a:pt x="823" y="232"/>
                      <a:pt x="603" y="157"/>
                      <a:pt x="388" y="92"/>
                    </a:cubicBezTo>
                    <a:lnTo>
                      <a:pt x="162" y="22"/>
                    </a:lnTo>
                    <a:cubicBezTo>
                      <a:pt x="146" y="17"/>
                      <a:pt x="124" y="17"/>
                      <a:pt x="108" y="17"/>
                    </a:cubicBezTo>
                    <a:lnTo>
                      <a:pt x="92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6"/>
            <p:cNvGrpSpPr/>
            <p:nvPr/>
          </p:nvGrpSpPr>
          <p:grpSpPr>
            <a:xfrm>
              <a:off x="7437724" y="4701674"/>
              <a:ext cx="229398" cy="358429"/>
              <a:chOff x="1797250" y="785725"/>
              <a:chExt cx="60500" cy="94525"/>
            </a:xfrm>
          </p:grpSpPr>
          <p:sp>
            <p:nvSpPr>
              <p:cNvPr id="249" name="Google Shape;249;p6"/>
              <p:cNvSpPr/>
              <p:nvPr/>
            </p:nvSpPr>
            <p:spPr>
              <a:xfrm>
                <a:off x="1797250" y="785725"/>
                <a:ext cx="605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781" extrusionOk="0">
                    <a:moveTo>
                      <a:pt x="1785" y="565"/>
                    </a:moveTo>
                    <a:lnTo>
                      <a:pt x="1785" y="565"/>
                    </a:lnTo>
                    <a:cubicBezTo>
                      <a:pt x="1742" y="646"/>
                      <a:pt x="1688" y="727"/>
                      <a:pt x="1634" y="807"/>
                    </a:cubicBezTo>
                    <a:lnTo>
                      <a:pt x="1629" y="823"/>
                    </a:lnTo>
                    <a:cubicBezTo>
                      <a:pt x="1559" y="926"/>
                      <a:pt x="1500" y="1033"/>
                      <a:pt x="1430" y="1130"/>
                    </a:cubicBezTo>
                    <a:lnTo>
                      <a:pt x="1382" y="1211"/>
                    </a:lnTo>
                    <a:cubicBezTo>
                      <a:pt x="1366" y="1237"/>
                      <a:pt x="1349" y="1275"/>
                      <a:pt x="1339" y="1302"/>
                    </a:cubicBezTo>
                    <a:lnTo>
                      <a:pt x="1339" y="1307"/>
                    </a:lnTo>
                    <a:cubicBezTo>
                      <a:pt x="1258" y="1463"/>
                      <a:pt x="1269" y="1517"/>
                      <a:pt x="1425" y="1608"/>
                    </a:cubicBezTo>
                    <a:cubicBezTo>
                      <a:pt x="1478" y="1641"/>
                      <a:pt x="1532" y="1668"/>
                      <a:pt x="1581" y="1705"/>
                    </a:cubicBezTo>
                    <a:cubicBezTo>
                      <a:pt x="1634" y="1732"/>
                      <a:pt x="1688" y="1764"/>
                      <a:pt x="1731" y="1797"/>
                    </a:cubicBezTo>
                    <a:cubicBezTo>
                      <a:pt x="1860" y="1877"/>
                      <a:pt x="1973" y="1958"/>
                      <a:pt x="2091" y="2038"/>
                    </a:cubicBezTo>
                    <a:cubicBezTo>
                      <a:pt x="2124" y="2065"/>
                      <a:pt x="2151" y="2098"/>
                      <a:pt x="2183" y="2151"/>
                    </a:cubicBezTo>
                    <a:cubicBezTo>
                      <a:pt x="2215" y="2205"/>
                      <a:pt x="2210" y="2232"/>
                      <a:pt x="2172" y="2286"/>
                    </a:cubicBezTo>
                    <a:cubicBezTo>
                      <a:pt x="2156" y="2302"/>
                      <a:pt x="2134" y="2323"/>
                      <a:pt x="2124" y="2329"/>
                    </a:cubicBezTo>
                    <a:cubicBezTo>
                      <a:pt x="2102" y="2340"/>
                      <a:pt x="2081" y="2361"/>
                      <a:pt x="2065" y="2377"/>
                    </a:cubicBezTo>
                    <a:lnTo>
                      <a:pt x="1747" y="2598"/>
                    </a:lnTo>
                    <a:cubicBezTo>
                      <a:pt x="1430" y="2818"/>
                      <a:pt x="1113" y="3049"/>
                      <a:pt x="801" y="3270"/>
                    </a:cubicBezTo>
                    <a:cubicBezTo>
                      <a:pt x="645" y="3377"/>
                      <a:pt x="484" y="3469"/>
                      <a:pt x="317" y="3549"/>
                    </a:cubicBezTo>
                    <a:cubicBezTo>
                      <a:pt x="317" y="3549"/>
                      <a:pt x="316" y="3549"/>
                      <a:pt x="314" y="3550"/>
                    </a:cubicBezTo>
                    <a:lnTo>
                      <a:pt x="314" y="3550"/>
                    </a:lnTo>
                    <a:cubicBezTo>
                      <a:pt x="510" y="3290"/>
                      <a:pt x="702" y="3030"/>
                      <a:pt x="919" y="2780"/>
                    </a:cubicBezTo>
                    <a:cubicBezTo>
                      <a:pt x="989" y="2689"/>
                      <a:pt x="1070" y="2598"/>
                      <a:pt x="1151" y="2501"/>
                    </a:cubicBezTo>
                    <a:lnTo>
                      <a:pt x="1258" y="2377"/>
                    </a:lnTo>
                    <a:cubicBezTo>
                      <a:pt x="1269" y="2361"/>
                      <a:pt x="1280" y="2350"/>
                      <a:pt x="1290" y="2334"/>
                    </a:cubicBezTo>
                    <a:cubicBezTo>
                      <a:pt x="1333" y="2286"/>
                      <a:pt x="1366" y="2232"/>
                      <a:pt x="1349" y="2178"/>
                    </a:cubicBezTo>
                    <a:cubicBezTo>
                      <a:pt x="1344" y="2135"/>
                      <a:pt x="1312" y="2098"/>
                      <a:pt x="1237" y="2055"/>
                    </a:cubicBezTo>
                    <a:cubicBezTo>
                      <a:pt x="1210" y="2033"/>
                      <a:pt x="1183" y="2028"/>
                      <a:pt x="1156" y="2012"/>
                    </a:cubicBezTo>
                    <a:lnTo>
                      <a:pt x="919" y="1920"/>
                    </a:lnTo>
                    <a:cubicBezTo>
                      <a:pt x="823" y="1877"/>
                      <a:pt x="726" y="1840"/>
                      <a:pt x="624" y="1797"/>
                    </a:cubicBezTo>
                    <a:cubicBezTo>
                      <a:pt x="597" y="1791"/>
                      <a:pt x="575" y="1775"/>
                      <a:pt x="554" y="1764"/>
                    </a:cubicBezTo>
                    <a:lnTo>
                      <a:pt x="538" y="1759"/>
                    </a:lnTo>
                    <a:cubicBezTo>
                      <a:pt x="538" y="1721"/>
                      <a:pt x="559" y="1705"/>
                      <a:pt x="586" y="1678"/>
                    </a:cubicBezTo>
                    <a:lnTo>
                      <a:pt x="613" y="1641"/>
                    </a:lnTo>
                    <a:cubicBezTo>
                      <a:pt x="672" y="1581"/>
                      <a:pt x="731" y="1517"/>
                      <a:pt x="801" y="1452"/>
                    </a:cubicBezTo>
                    <a:cubicBezTo>
                      <a:pt x="925" y="1334"/>
                      <a:pt x="1059" y="1221"/>
                      <a:pt x="1188" y="1103"/>
                    </a:cubicBezTo>
                    <a:lnTo>
                      <a:pt x="1355" y="958"/>
                    </a:lnTo>
                    <a:cubicBezTo>
                      <a:pt x="1403" y="909"/>
                      <a:pt x="1457" y="872"/>
                      <a:pt x="1505" y="823"/>
                    </a:cubicBezTo>
                    <a:cubicBezTo>
                      <a:pt x="1597" y="743"/>
                      <a:pt x="1694" y="657"/>
                      <a:pt x="1785" y="565"/>
                    </a:cubicBezTo>
                    <a:close/>
                    <a:moveTo>
                      <a:pt x="2102" y="1"/>
                    </a:moveTo>
                    <a:lnTo>
                      <a:pt x="2086" y="17"/>
                    </a:lnTo>
                    <a:cubicBezTo>
                      <a:pt x="1989" y="76"/>
                      <a:pt x="1909" y="130"/>
                      <a:pt x="1833" y="194"/>
                    </a:cubicBezTo>
                    <a:cubicBezTo>
                      <a:pt x="1790" y="237"/>
                      <a:pt x="1747" y="275"/>
                      <a:pt x="1699" y="323"/>
                    </a:cubicBezTo>
                    <a:cubicBezTo>
                      <a:pt x="1661" y="356"/>
                      <a:pt x="1618" y="399"/>
                      <a:pt x="1581" y="436"/>
                    </a:cubicBezTo>
                    <a:cubicBezTo>
                      <a:pt x="1484" y="528"/>
                      <a:pt x="1403" y="608"/>
                      <a:pt x="1323" y="678"/>
                    </a:cubicBezTo>
                    <a:lnTo>
                      <a:pt x="1258" y="748"/>
                    </a:lnTo>
                    <a:cubicBezTo>
                      <a:pt x="1231" y="775"/>
                      <a:pt x="1204" y="807"/>
                      <a:pt x="1177" y="829"/>
                    </a:cubicBezTo>
                    <a:cubicBezTo>
                      <a:pt x="1065" y="936"/>
                      <a:pt x="957" y="1038"/>
                      <a:pt x="839" y="1135"/>
                    </a:cubicBezTo>
                    <a:cubicBezTo>
                      <a:pt x="731" y="1232"/>
                      <a:pt x="634" y="1334"/>
                      <a:pt x="527" y="1426"/>
                    </a:cubicBezTo>
                    <a:cubicBezTo>
                      <a:pt x="473" y="1474"/>
                      <a:pt x="419" y="1528"/>
                      <a:pt x="371" y="1587"/>
                    </a:cubicBezTo>
                    <a:cubicBezTo>
                      <a:pt x="328" y="1641"/>
                      <a:pt x="312" y="1700"/>
                      <a:pt x="317" y="1764"/>
                    </a:cubicBezTo>
                    <a:cubicBezTo>
                      <a:pt x="323" y="1823"/>
                      <a:pt x="366" y="1877"/>
                      <a:pt x="419" y="1920"/>
                    </a:cubicBezTo>
                    <a:cubicBezTo>
                      <a:pt x="452" y="1942"/>
                      <a:pt x="489" y="1963"/>
                      <a:pt x="527" y="1979"/>
                    </a:cubicBezTo>
                    <a:cubicBezTo>
                      <a:pt x="608" y="2012"/>
                      <a:pt x="699" y="2055"/>
                      <a:pt x="785" y="2087"/>
                    </a:cubicBezTo>
                    <a:cubicBezTo>
                      <a:pt x="828" y="2098"/>
                      <a:pt x="860" y="2114"/>
                      <a:pt x="903" y="2124"/>
                    </a:cubicBezTo>
                    <a:cubicBezTo>
                      <a:pt x="941" y="2141"/>
                      <a:pt x="989" y="2151"/>
                      <a:pt x="1027" y="2173"/>
                    </a:cubicBezTo>
                    <a:cubicBezTo>
                      <a:pt x="1038" y="2173"/>
                      <a:pt x="1038" y="2178"/>
                      <a:pt x="1043" y="2178"/>
                    </a:cubicBezTo>
                    <a:cubicBezTo>
                      <a:pt x="1054" y="2189"/>
                      <a:pt x="1065" y="2189"/>
                      <a:pt x="1065" y="2194"/>
                    </a:cubicBezTo>
                    <a:cubicBezTo>
                      <a:pt x="1038" y="2227"/>
                      <a:pt x="1011" y="2270"/>
                      <a:pt x="973" y="2302"/>
                    </a:cubicBezTo>
                    <a:cubicBezTo>
                      <a:pt x="903" y="2393"/>
                      <a:pt x="833" y="2490"/>
                      <a:pt x="753" y="2581"/>
                    </a:cubicBezTo>
                    <a:cubicBezTo>
                      <a:pt x="554" y="2823"/>
                      <a:pt x="371" y="3087"/>
                      <a:pt x="194" y="3345"/>
                    </a:cubicBezTo>
                    <a:cubicBezTo>
                      <a:pt x="156" y="3404"/>
                      <a:pt x="108" y="3463"/>
                      <a:pt x="70" y="3533"/>
                    </a:cubicBezTo>
                    <a:lnTo>
                      <a:pt x="59" y="3538"/>
                    </a:lnTo>
                    <a:cubicBezTo>
                      <a:pt x="32" y="3576"/>
                      <a:pt x="0" y="3624"/>
                      <a:pt x="0" y="3678"/>
                    </a:cubicBezTo>
                    <a:lnTo>
                      <a:pt x="0" y="3694"/>
                    </a:lnTo>
                    <a:lnTo>
                      <a:pt x="5" y="3700"/>
                    </a:lnTo>
                    <a:cubicBezTo>
                      <a:pt x="48" y="3754"/>
                      <a:pt x="97" y="3780"/>
                      <a:pt x="156" y="3780"/>
                    </a:cubicBezTo>
                    <a:cubicBezTo>
                      <a:pt x="183" y="3780"/>
                      <a:pt x="210" y="3775"/>
                      <a:pt x="237" y="3764"/>
                    </a:cubicBezTo>
                    <a:cubicBezTo>
                      <a:pt x="301" y="3737"/>
                      <a:pt x="349" y="3721"/>
                      <a:pt x="398" y="3694"/>
                    </a:cubicBezTo>
                    <a:cubicBezTo>
                      <a:pt x="672" y="3549"/>
                      <a:pt x="892" y="3426"/>
                      <a:pt x="1097" y="3280"/>
                    </a:cubicBezTo>
                    <a:cubicBezTo>
                      <a:pt x="1398" y="3065"/>
                      <a:pt x="1710" y="2845"/>
                      <a:pt x="2005" y="2630"/>
                    </a:cubicBezTo>
                    <a:lnTo>
                      <a:pt x="2113" y="2549"/>
                    </a:lnTo>
                    <a:cubicBezTo>
                      <a:pt x="2172" y="2512"/>
                      <a:pt x="2226" y="2463"/>
                      <a:pt x="2274" y="2420"/>
                    </a:cubicBezTo>
                    <a:cubicBezTo>
                      <a:pt x="2301" y="2404"/>
                      <a:pt x="2328" y="2361"/>
                      <a:pt x="2339" y="2323"/>
                    </a:cubicBezTo>
                    <a:lnTo>
                      <a:pt x="2344" y="2302"/>
                    </a:lnTo>
                    <a:cubicBezTo>
                      <a:pt x="2414" y="2162"/>
                      <a:pt x="2419" y="2098"/>
                      <a:pt x="2274" y="1979"/>
                    </a:cubicBezTo>
                    <a:lnTo>
                      <a:pt x="2237" y="1952"/>
                    </a:lnTo>
                    <a:cubicBezTo>
                      <a:pt x="2021" y="1775"/>
                      <a:pt x="1817" y="1630"/>
                      <a:pt x="1602" y="1501"/>
                    </a:cubicBezTo>
                    <a:cubicBezTo>
                      <a:pt x="1581" y="1490"/>
                      <a:pt x="1559" y="1474"/>
                      <a:pt x="1548" y="1463"/>
                    </a:cubicBezTo>
                    <a:lnTo>
                      <a:pt x="1538" y="1452"/>
                    </a:lnTo>
                    <a:cubicBezTo>
                      <a:pt x="1548" y="1442"/>
                      <a:pt x="1548" y="1426"/>
                      <a:pt x="1554" y="1415"/>
                    </a:cubicBezTo>
                    <a:lnTo>
                      <a:pt x="1602" y="1329"/>
                    </a:lnTo>
                    <a:cubicBezTo>
                      <a:pt x="1656" y="1216"/>
                      <a:pt x="1715" y="1108"/>
                      <a:pt x="1774" y="1001"/>
                    </a:cubicBezTo>
                    <a:cubicBezTo>
                      <a:pt x="1833" y="888"/>
                      <a:pt x="1903" y="780"/>
                      <a:pt x="1962" y="673"/>
                    </a:cubicBezTo>
                    <a:lnTo>
                      <a:pt x="2145" y="350"/>
                    </a:lnTo>
                    <a:cubicBezTo>
                      <a:pt x="2172" y="313"/>
                      <a:pt x="2183" y="264"/>
                      <a:pt x="2204" y="216"/>
                    </a:cubicBezTo>
                    <a:cubicBezTo>
                      <a:pt x="2210" y="194"/>
                      <a:pt x="2226" y="178"/>
                      <a:pt x="2231" y="151"/>
                    </a:cubicBezTo>
                    <a:lnTo>
                      <a:pt x="2237" y="13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1836625" y="838075"/>
                <a:ext cx="103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00" extrusionOk="0">
                    <a:moveTo>
                      <a:pt x="331" y="1"/>
                    </a:moveTo>
                    <a:cubicBezTo>
                      <a:pt x="308" y="1"/>
                      <a:pt x="283" y="7"/>
                      <a:pt x="258" y="20"/>
                    </a:cubicBezTo>
                    <a:cubicBezTo>
                      <a:pt x="178" y="68"/>
                      <a:pt x="92" y="111"/>
                      <a:pt x="33" y="192"/>
                    </a:cubicBezTo>
                    <a:cubicBezTo>
                      <a:pt x="27" y="208"/>
                      <a:pt x="16" y="219"/>
                      <a:pt x="16" y="229"/>
                    </a:cubicBezTo>
                    <a:lnTo>
                      <a:pt x="16" y="240"/>
                    </a:lnTo>
                    <a:lnTo>
                      <a:pt x="0" y="299"/>
                    </a:lnTo>
                    <a:lnTo>
                      <a:pt x="59" y="289"/>
                    </a:lnTo>
                    <a:cubicBezTo>
                      <a:pt x="151" y="262"/>
                      <a:pt x="301" y="186"/>
                      <a:pt x="403" y="106"/>
                    </a:cubicBezTo>
                    <a:cubicBezTo>
                      <a:pt x="414" y="95"/>
                      <a:pt x="414" y="74"/>
                      <a:pt x="414" y="57"/>
                    </a:cubicBezTo>
                    <a:lnTo>
                      <a:pt x="414" y="47"/>
                    </a:lnTo>
                    <a:lnTo>
                      <a:pt x="403" y="30"/>
                    </a:lnTo>
                    <a:cubicBezTo>
                      <a:pt x="383" y="10"/>
                      <a:pt x="358" y="1"/>
                      <a:pt x="3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1838775" y="840825"/>
                <a:ext cx="114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3" extrusionOk="0">
                    <a:moveTo>
                      <a:pt x="385" y="1"/>
                    </a:moveTo>
                    <a:cubicBezTo>
                      <a:pt x="360" y="1"/>
                      <a:pt x="340" y="13"/>
                      <a:pt x="323" y="23"/>
                    </a:cubicBezTo>
                    <a:lnTo>
                      <a:pt x="301" y="23"/>
                    </a:lnTo>
                    <a:cubicBezTo>
                      <a:pt x="172" y="82"/>
                      <a:pt x="135" y="119"/>
                      <a:pt x="76" y="205"/>
                    </a:cubicBezTo>
                    <a:lnTo>
                      <a:pt x="0" y="313"/>
                    </a:lnTo>
                    <a:lnTo>
                      <a:pt x="113" y="259"/>
                    </a:lnTo>
                    <a:cubicBezTo>
                      <a:pt x="145" y="243"/>
                      <a:pt x="172" y="232"/>
                      <a:pt x="210" y="216"/>
                    </a:cubicBezTo>
                    <a:cubicBezTo>
                      <a:pt x="291" y="184"/>
                      <a:pt x="360" y="152"/>
                      <a:pt x="436" y="98"/>
                    </a:cubicBezTo>
                    <a:cubicBezTo>
                      <a:pt x="457" y="82"/>
                      <a:pt x="452" y="66"/>
                      <a:pt x="452" y="50"/>
                    </a:cubicBezTo>
                    <a:lnTo>
                      <a:pt x="452" y="23"/>
                    </a:lnTo>
                    <a:lnTo>
                      <a:pt x="436" y="17"/>
                    </a:lnTo>
                    <a:cubicBezTo>
                      <a:pt x="417" y="5"/>
                      <a:pt x="401" y="1"/>
                      <a:pt x="38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1832850" y="836075"/>
                <a:ext cx="91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9" extrusionOk="0">
                    <a:moveTo>
                      <a:pt x="252" y="1"/>
                    </a:moveTo>
                    <a:cubicBezTo>
                      <a:pt x="241" y="1"/>
                      <a:pt x="230" y="5"/>
                      <a:pt x="216" y="14"/>
                    </a:cubicBezTo>
                    <a:cubicBezTo>
                      <a:pt x="167" y="46"/>
                      <a:pt x="124" y="84"/>
                      <a:pt x="76" y="121"/>
                    </a:cubicBezTo>
                    <a:cubicBezTo>
                      <a:pt x="60" y="132"/>
                      <a:pt x="54" y="137"/>
                      <a:pt x="49" y="154"/>
                    </a:cubicBezTo>
                    <a:cubicBezTo>
                      <a:pt x="49" y="159"/>
                      <a:pt x="44" y="164"/>
                      <a:pt x="44" y="164"/>
                    </a:cubicBezTo>
                    <a:lnTo>
                      <a:pt x="1" y="229"/>
                    </a:lnTo>
                    <a:lnTo>
                      <a:pt x="76" y="213"/>
                    </a:lnTo>
                    <a:cubicBezTo>
                      <a:pt x="210" y="207"/>
                      <a:pt x="237" y="186"/>
                      <a:pt x="339" y="100"/>
                    </a:cubicBezTo>
                    <a:lnTo>
                      <a:pt x="366" y="73"/>
                    </a:lnTo>
                    <a:lnTo>
                      <a:pt x="329" y="46"/>
                    </a:lnTo>
                    <a:cubicBezTo>
                      <a:pt x="293" y="17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 rot="-10598160">
              <a:off x="7856265" y="4865902"/>
              <a:ext cx="452223" cy="155325"/>
              <a:chOff x="1538650" y="1788750"/>
              <a:chExt cx="184150" cy="63250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1538650" y="1788750"/>
                <a:ext cx="162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2004" extrusionOk="0">
                    <a:moveTo>
                      <a:pt x="6428" y="0"/>
                    </a:moveTo>
                    <a:cubicBezTo>
                      <a:pt x="6409" y="0"/>
                      <a:pt x="6390" y="6"/>
                      <a:pt x="6371" y="8"/>
                    </a:cubicBezTo>
                    <a:lnTo>
                      <a:pt x="6366" y="8"/>
                    </a:lnTo>
                    <a:cubicBezTo>
                      <a:pt x="6280" y="30"/>
                      <a:pt x="6183" y="52"/>
                      <a:pt x="6091" y="78"/>
                    </a:cubicBezTo>
                    <a:lnTo>
                      <a:pt x="5446" y="256"/>
                    </a:lnTo>
                    <a:cubicBezTo>
                      <a:pt x="5290" y="299"/>
                      <a:pt x="5134" y="347"/>
                      <a:pt x="4984" y="385"/>
                    </a:cubicBezTo>
                    <a:lnTo>
                      <a:pt x="4866" y="417"/>
                    </a:lnTo>
                    <a:cubicBezTo>
                      <a:pt x="4194" y="605"/>
                      <a:pt x="3505" y="793"/>
                      <a:pt x="2823" y="1008"/>
                    </a:cubicBezTo>
                    <a:cubicBezTo>
                      <a:pt x="2538" y="1100"/>
                      <a:pt x="2247" y="1191"/>
                      <a:pt x="1957" y="1277"/>
                    </a:cubicBezTo>
                    <a:cubicBezTo>
                      <a:pt x="1688" y="1369"/>
                      <a:pt x="1414" y="1449"/>
                      <a:pt x="1145" y="1535"/>
                    </a:cubicBezTo>
                    <a:cubicBezTo>
                      <a:pt x="989" y="1584"/>
                      <a:pt x="839" y="1627"/>
                      <a:pt x="688" y="1675"/>
                    </a:cubicBezTo>
                    <a:cubicBezTo>
                      <a:pt x="511" y="1729"/>
                      <a:pt x="344" y="1783"/>
                      <a:pt x="167" y="1836"/>
                    </a:cubicBezTo>
                    <a:cubicBezTo>
                      <a:pt x="161" y="1836"/>
                      <a:pt x="151" y="1842"/>
                      <a:pt x="145" y="1842"/>
                    </a:cubicBezTo>
                    <a:cubicBezTo>
                      <a:pt x="97" y="1858"/>
                      <a:pt x="48" y="1869"/>
                      <a:pt x="16" y="1912"/>
                    </a:cubicBezTo>
                    <a:lnTo>
                      <a:pt x="0" y="1928"/>
                    </a:lnTo>
                    <a:lnTo>
                      <a:pt x="16" y="1949"/>
                    </a:lnTo>
                    <a:cubicBezTo>
                      <a:pt x="43" y="1992"/>
                      <a:pt x="75" y="2003"/>
                      <a:pt x="102" y="2003"/>
                    </a:cubicBezTo>
                    <a:cubicBezTo>
                      <a:pt x="118" y="2003"/>
                      <a:pt x="134" y="2003"/>
                      <a:pt x="145" y="1998"/>
                    </a:cubicBezTo>
                    <a:lnTo>
                      <a:pt x="188" y="1992"/>
                    </a:lnTo>
                    <a:cubicBezTo>
                      <a:pt x="263" y="1976"/>
                      <a:pt x="339" y="1965"/>
                      <a:pt x="414" y="1944"/>
                    </a:cubicBezTo>
                    <a:lnTo>
                      <a:pt x="629" y="1885"/>
                    </a:lnTo>
                    <a:cubicBezTo>
                      <a:pt x="1005" y="1783"/>
                      <a:pt x="1392" y="1675"/>
                      <a:pt x="1774" y="1568"/>
                    </a:cubicBezTo>
                    <a:cubicBezTo>
                      <a:pt x="2151" y="1460"/>
                      <a:pt x="2521" y="1353"/>
                      <a:pt x="2892" y="1245"/>
                    </a:cubicBezTo>
                    <a:cubicBezTo>
                      <a:pt x="3194" y="1132"/>
                      <a:pt x="3495" y="1046"/>
                      <a:pt x="3806" y="955"/>
                    </a:cubicBezTo>
                    <a:cubicBezTo>
                      <a:pt x="3978" y="901"/>
                      <a:pt x="4161" y="858"/>
                      <a:pt x="4339" y="810"/>
                    </a:cubicBezTo>
                    <a:cubicBezTo>
                      <a:pt x="4645" y="729"/>
                      <a:pt x="4968" y="643"/>
                      <a:pt x="5280" y="541"/>
                    </a:cubicBezTo>
                    <a:cubicBezTo>
                      <a:pt x="5376" y="508"/>
                      <a:pt x="5478" y="471"/>
                      <a:pt x="5575" y="444"/>
                    </a:cubicBezTo>
                    <a:lnTo>
                      <a:pt x="6177" y="245"/>
                    </a:lnTo>
                    <a:cubicBezTo>
                      <a:pt x="6253" y="218"/>
                      <a:pt x="6317" y="186"/>
                      <a:pt x="6387" y="159"/>
                    </a:cubicBezTo>
                    <a:cubicBezTo>
                      <a:pt x="6409" y="148"/>
                      <a:pt x="6425" y="138"/>
                      <a:pt x="6446" y="132"/>
                    </a:cubicBezTo>
                    <a:cubicBezTo>
                      <a:pt x="6495" y="111"/>
                      <a:pt x="6505" y="78"/>
                      <a:pt x="6495" y="35"/>
                    </a:cubicBezTo>
                    <a:lnTo>
                      <a:pt x="6495" y="30"/>
                    </a:lnTo>
                    <a:lnTo>
                      <a:pt x="6489" y="25"/>
                    </a:lnTo>
                    <a:cubicBezTo>
                      <a:pt x="6468" y="6"/>
                      <a:pt x="6448" y="0"/>
                      <a:pt x="642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1603825" y="1813150"/>
                <a:ext cx="1138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1049" extrusionOk="0">
                    <a:moveTo>
                      <a:pt x="4409" y="0"/>
                    </a:moveTo>
                    <a:lnTo>
                      <a:pt x="4328" y="6"/>
                    </a:lnTo>
                    <a:cubicBezTo>
                      <a:pt x="4237" y="16"/>
                      <a:pt x="4140" y="27"/>
                      <a:pt x="4049" y="43"/>
                    </a:cubicBezTo>
                    <a:cubicBezTo>
                      <a:pt x="3737" y="97"/>
                      <a:pt x="3425" y="156"/>
                      <a:pt x="3070" y="221"/>
                    </a:cubicBezTo>
                    <a:lnTo>
                      <a:pt x="2974" y="242"/>
                    </a:lnTo>
                    <a:cubicBezTo>
                      <a:pt x="2678" y="296"/>
                      <a:pt x="2366" y="355"/>
                      <a:pt x="2065" y="425"/>
                    </a:cubicBezTo>
                    <a:cubicBezTo>
                      <a:pt x="1694" y="506"/>
                      <a:pt x="1307" y="592"/>
                      <a:pt x="834" y="705"/>
                    </a:cubicBezTo>
                    <a:cubicBezTo>
                      <a:pt x="667" y="748"/>
                      <a:pt x="501" y="796"/>
                      <a:pt x="339" y="839"/>
                    </a:cubicBezTo>
                    <a:cubicBezTo>
                      <a:pt x="280" y="855"/>
                      <a:pt x="226" y="877"/>
                      <a:pt x="162" y="887"/>
                    </a:cubicBezTo>
                    <a:lnTo>
                      <a:pt x="151" y="893"/>
                    </a:lnTo>
                    <a:cubicBezTo>
                      <a:pt x="108" y="909"/>
                      <a:pt x="70" y="914"/>
                      <a:pt x="27" y="946"/>
                    </a:cubicBezTo>
                    <a:lnTo>
                      <a:pt x="1" y="973"/>
                    </a:lnTo>
                    <a:lnTo>
                      <a:pt x="44" y="1011"/>
                    </a:lnTo>
                    <a:cubicBezTo>
                      <a:pt x="76" y="1038"/>
                      <a:pt x="92" y="1049"/>
                      <a:pt x="108" y="1049"/>
                    </a:cubicBezTo>
                    <a:lnTo>
                      <a:pt x="124" y="1049"/>
                    </a:lnTo>
                    <a:lnTo>
                      <a:pt x="156" y="1043"/>
                    </a:lnTo>
                    <a:lnTo>
                      <a:pt x="296" y="1022"/>
                    </a:lnTo>
                    <a:cubicBezTo>
                      <a:pt x="452" y="989"/>
                      <a:pt x="608" y="963"/>
                      <a:pt x="764" y="930"/>
                    </a:cubicBezTo>
                    <a:cubicBezTo>
                      <a:pt x="941" y="893"/>
                      <a:pt x="1119" y="855"/>
                      <a:pt x="1302" y="823"/>
                    </a:cubicBezTo>
                    <a:lnTo>
                      <a:pt x="1554" y="774"/>
                    </a:lnTo>
                    <a:cubicBezTo>
                      <a:pt x="2199" y="645"/>
                      <a:pt x="2866" y="516"/>
                      <a:pt x="3511" y="366"/>
                    </a:cubicBezTo>
                    <a:cubicBezTo>
                      <a:pt x="3759" y="301"/>
                      <a:pt x="4006" y="242"/>
                      <a:pt x="4248" y="178"/>
                    </a:cubicBezTo>
                    <a:lnTo>
                      <a:pt x="4474" y="113"/>
                    </a:lnTo>
                    <a:lnTo>
                      <a:pt x="4479" y="113"/>
                    </a:lnTo>
                    <a:cubicBezTo>
                      <a:pt x="4500" y="108"/>
                      <a:pt x="4554" y="102"/>
                      <a:pt x="4554" y="32"/>
                    </a:cubicBezTo>
                    <a:lnTo>
                      <a:pt x="455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1635825" y="1831825"/>
                <a:ext cx="869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807" extrusionOk="0">
                    <a:moveTo>
                      <a:pt x="3393" y="1"/>
                    </a:moveTo>
                    <a:cubicBezTo>
                      <a:pt x="3339" y="6"/>
                      <a:pt x="3280" y="11"/>
                      <a:pt x="3226" y="22"/>
                    </a:cubicBezTo>
                    <a:cubicBezTo>
                      <a:pt x="3086" y="38"/>
                      <a:pt x="2936" y="54"/>
                      <a:pt x="2796" y="81"/>
                    </a:cubicBezTo>
                    <a:cubicBezTo>
                      <a:pt x="2446" y="135"/>
                      <a:pt x="2097" y="194"/>
                      <a:pt x="1758" y="264"/>
                    </a:cubicBezTo>
                    <a:cubicBezTo>
                      <a:pt x="1430" y="323"/>
                      <a:pt x="1134" y="377"/>
                      <a:pt x="839" y="452"/>
                    </a:cubicBezTo>
                    <a:cubicBezTo>
                      <a:pt x="672" y="490"/>
                      <a:pt x="505" y="538"/>
                      <a:pt x="344" y="592"/>
                    </a:cubicBezTo>
                    <a:cubicBezTo>
                      <a:pt x="296" y="603"/>
                      <a:pt x="247" y="619"/>
                      <a:pt x="199" y="640"/>
                    </a:cubicBezTo>
                    <a:cubicBezTo>
                      <a:pt x="145" y="651"/>
                      <a:pt x="91" y="673"/>
                      <a:pt x="32" y="737"/>
                    </a:cubicBezTo>
                    <a:lnTo>
                      <a:pt x="0" y="780"/>
                    </a:lnTo>
                    <a:lnTo>
                      <a:pt x="54" y="791"/>
                    </a:lnTo>
                    <a:cubicBezTo>
                      <a:pt x="65" y="791"/>
                      <a:pt x="81" y="802"/>
                      <a:pt x="86" y="802"/>
                    </a:cubicBezTo>
                    <a:cubicBezTo>
                      <a:pt x="108" y="807"/>
                      <a:pt x="118" y="807"/>
                      <a:pt x="134" y="807"/>
                    </a:cubicBezTo>
                    <a:lnTo>
                      <a:pt x="140" y="807"/>
                    </a:lnTo>
                    <a:cubicBezTo>
                      <a:pt x="221" y="802"/>
                      <a:pt x="296" y="785"/>
                      <a:pt x="371" y="780"/>
                    </a:cubicBezTo>
                    <a:cubicBezTo>
                      <a:pt x="457" y="764"/>
                      <a:pt x="538" y="753"/>
                      <a:pt x="624" y="737"/>
                    </a:cubicBezTo>
                    <a:cubicBezTo>
                      <a:pt x="844" y="705"/>
                      <a:pt x="1075" y="673"/>
                      <a:pt x="1301" y="630"/>
                    </a:cubicBezTo>
                    <a:cubicBezTo>
                      <a:pt x="1677" y="565"/>
                      <a:pt x="2065" y="484"/>
                      <a:pt x="2441" y="404"/>
                    </a:cubicBezTo>
                    <a:lnTo>
                      <a:pt x="2495" y="388"/>
                    </a:lnTo>
                    <a:cubicBezTo>
                      <a:pt x="2742" y="334"/>
                      <a:pt x="2979" y="291"/>
                      <a:pt x="3210" y="210"/>
                    </a:cubicBezTo>
                    <a:cubicBezTo>
                      <a:pt x="3280" y="183"/>
                      <a:pt x="3355" y="146"/>
                      <a:pt x="3414" y="119"/>
                    </a:cubicBezTo>
                    <a:cubicBezTo>
                      <a:pt x="3425" y="113"/>
                      <a:pt x="3479" y="87"/>
                      <a:pt x="3468" y="33"/>
                    </a:cubicBezTo>
                    <a:lnTo>
                      <a:pt x="3446" y="11"/>
                    </a:lnTo>
                    <a:lnTo>
                      <a:pt x="3425" y="6"/>
                    </a:lnTo>
                    <a:cubicBezTo>
                      <a:pt x="3419" y="6"/>
                      <a:pt x="3409" y="1"/>
                      <a:pt x="339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257;p6"/>
            <p:cNvGrpSpPr/>
            <p:nvPr/>
          </p:nvGrpSpPr>
          <p:grpSpPr>
            <a:xfrm rot="8663583">
              <a:off x="534185" y="4141556"/>
              <a:ext cx="152128" cy="772091"/>
              <a:chOff x="349079" y="1232790"/>
              <a:chExt cx="152134" cy="772120"/>
            </a:xfrm>
          </p:grpSpPr>
          <p:sp>
            <p:nvSpPr>
              <p:cNvPr id="258" name="Google Shape;258;p6"/>
              <p:cNvSpPr/>
              <p:nvPr/>
            </p:nvSpPr>
            <p:spPr>
              <a:xfrm>
                <a:off x="349079" y="1232790"/>
                <a:ext cx="152134" cy="77212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1435" extrusionOk="0">
                    <a:moveTo>
                      <a:pt x="1688" y="1"/>
                    </a:moveTo>
                    <a:cubicBezTo>
                      <a:pt x="1507" y="1"/>
                      <a:pt x="1324" y="17"/>
                      <a:pt x="1145" y="17"/>
                    </a:cubicBezTo>
                    <a:cubicBezTo>
                      <a:pt x="844" y="17"/>
                      <a:pt x="543" y="22"/>
                      <a:pt x="247" y="55"/>
                    </a:cubicBezTo>
                    <a:cubicBezTo>
                      <a:pt x="238" y="25"/>
                      <a:pt x="210" y="10"/>
                      <a:pt x="183" y="10"/>
                    </a:cubicBezTo>
                    <a:cubicBezTo>
                      <a:pt x="151" y="10"/>
                      <a:pt x="118" y="32"/>
                      <a:pt x="118" y="76"/>
                    </a:cubicBezTo>
                    <a:cubicBezTo>
                      <a:pt x="0" y="1931"/>
                      <a:pt x="81" y="3807"/>
                      <a:pt x="70" y="5662"/>
                    </a:cubicBezTo>
                    <a:cubicBezTo>
                      <a:pt x="70" y="6560"/>
                      <a:pt x="81" y="7469"/>
                      <a:pt x="86" y="8366"/>
                    </a:cubicBezTo>
                    <a:cubicBezTo>
                      <a:pt x="92" y="9323"/>
                      <a:pt x="38" y="10296"/>
                      <a:pt x="118" y="11243"/>
                    </a:cubicBezTo>
                    <a:cubicBezTo>
                      <a:pt x="118" y="11286"/>
                      <a:pt x="151" y="11302"/>
                      <a:pt x="178" y="11313"/>
                    </a:cubicBezTo>
                    <a:cubicBezTo>
                      <a:pt x="172" y="11361"/>
                      <a:pt x="199" y="11404"/>
                      <a:pt x="258" y="11404"/>
                    </a:cubicBezTo>
                    <a:cubicBezTo>
                      <a:pt x="611" y="11407"/>
                      <a:pt x="972" y="11435"/>
                      <a:pt x="1330" y="11435"/>
                    </a:cubicBezTo>
                    <a:cubicBezTo>
                      <a:pt x="1534" y="11435"/>
                      <a:pt x="1737" y="11426"/>
                      <a:pt x="1936" y="11399"/>
                    </a:cubicBezTo>
                    <a:cubicBezTo>
                      <a:pt x="2032" y="11382"/>
                      <a:pt x="2032" y="11259"/>
                      <a:pt x="1936" y="11243"/>
                    </a:cubicBezTo>
                    <a:cubicBezTo>
                      <a:pt x="1737" y="11215"/>
                      <a:pt x="1534" y="11206"/>
                      <a:pt x="1330" y="11206"/>
                    </a:cubicBezTo>
                    <a:cubicBezTo>
                      <a:pt x="972" y="11206"/>
                      <a:pt x="611" y="11234"/>
                      <a:pt x="258" y="11237"/>
                    </a:cubicBezTo>
                    <a:lnTo>
                      <a:pt x="253" y="11237"/>
                    </a:lnTo>
                    <a:cubicBezTo>
                      <a:pt x="285" y="10839"/>
                      <a:pt x="296" y="10436"/>
                      <a:pt x="296" y="10028"/>
                    </a:cubicBezTo>
                    <a:cubicBezTo>
                      <a:pt x="307" y="10028"/>
                      <a:pt x="312" y="10033"/>
                      <a:pt x="328" y="10033"/>
                    </a:cubicBezTo>
                    <a:cubicBezTo>
                      <a:pt x="358" y="10041"/>
                      <a:pt x="391" y="10049"/>
                      <a:pt x="423" y="10049"/>
                    </a:cubicBezTo>
                    <a:cubicBezTo>
                      <a:pt x="454" y="10049"/>
                      <a:pt x="484" y="10041"/>
                      <a:pt x="505" y="10017"/>
                    </a:cubicBezTo>
                    <a:cubicBezTo>
                      <a:pt x="522" y="9995"/>
                      <a:pt x="538" y="9969"/>
                      <a:pt x="527" y="9942"/>
                    </a:cubicBezTo>
                    <a:cubicBezTo>
                      <a:pt x="500" y="9866"/>
                      <a:pt x="441" y="9861"/>
                      <a:pt x="366" y="9845"/>
                    </a:cubicBezTo>
                    <a:cubicBezTo>
                      <a:pt x="339" y="9839"/>
                      <a:pt x="323" y="9839"/>
                      <a:pt x="296" y="9834"/>
                    </a:cubicBezTo>
                    <a:cubicBezTo>
                      <a:pt x="296" y="9469"/>
                      <a:pt x="285" y="9108"/>
                      <a:pt x="285" y="8743"/>
                    </a:cubicBezTo>
                    <a:cubicBezTo>
                      <a:pt x="301" y="8743"/>
                      <a:pt x="312" y="8748"/>
                      <a:pt x="328" y="8748"/>
                    </a:cubicBezTo>
                    <a:cubicBezTo>
                      <a:pt x="359" y="8756"/>
                      <a:pt x="394" y="8766"/>
                      <a:pt x="426" y="8766"/>
                    </a:cubicBezTo>
                    <a:cubicBezTo>
                      <a:pt x="457" y="8766"/>
                      <a:pt x="485" y="8758"/>
                      <a:pt x="505" y="8732"/>
                    </a:cubicBezTo>
                    <a:cubicBezTo>
                      <a:pt x="522" y="8710"/>
                      <a:pt x="538" y="8684"/>
                      <a:pt x="527" y="8657"/>
                    </a:cubicBezTo>
                    <a:cubicBezTo>
                      <a:pt x="500" y="8581"/>
                      <a:pt x="441" y="8576"/>
                      <a:pt x="366" y="8565"/>
                    </a:cubicBezTo>
                    <a:cubicBezTo>
                      <a:pt x="339" y="8555"/>
                      <a:pt x="312" y="8555"/>
                      <a:pt x="285" y="8549"/>
                    </a:cubicBezTo>
                    <a:lnTo>
                      <a:pt x="285" y="8442"/>
                    </a:lnTo>
                    <a:cubicBezTo>
                      <a:pt x="285" y="8119"/>
                      <a:pt x="296" y="7791"/>
                      <a:pt x="296" y="7469"/>
                    </a:cubicBezTo>
                    <a:cubicBezTo>
                      <a:pt x="307" y="7469"/>
                      <a:pt x="323" y="7474"/>
                      <a:pt x="328" y="7474"/>
                    </a:cubicBezTo>
                    <a:cubicBezTo>
                      <a:pt x="356" y="7482"/>
                      <a:pt x="389" y="7489"/>
                      <a:pt x="419" y="7489"/>
                    </a:cubicBezTo>
                    <a:cubicBezTo>
                      <a:pt x="452" y="7489"/>
                      <a:pt x="483" y="7480"/>
                      <a:pt x="505" y="7452"/>
                    </a:cubicBezTo>
                    <a:cubicBezTo>
                      <a:pt x="522" y="7436"/>
                      <a:pt x="538" y="7404"/>
                      <a:pt x="527" y="7377"/>
                    </a:cubicBezTo>
                    <a:cubicBezTo>
                      <a:pt x="500" y="7307"/>
                      <a:pt x="441" y="7296"/>
                      <a:pt x="366" y="7286"/>
                    </a:cubicBezTo>
                    <a:cubicBezTo>
                      <a:pt x="339" y="7280"/>
                      <a:pt x="312" y="7280"/>
                      <a:pt x="296" y="7270"/>
                    </a:cubicBezTo>
                    <a:lnTo>
                      <a:pt x="296" y="6184"/>
                    </a:lnTo>
                    <a:cubicBezTo>
                      <a:pt x="307" y="6184"/>
                      <a:pt x="312" y="6189"/>
                      <a:pt x="328" y="6189"/>
                    </a:cubicBezTo>
                    <a:cubicBezTo>
                      <a:pt x="356" y="6197"/>
                      <a:pt x="389" y="6204"/>
                      <a:pt x="419" y="6204"/>
                    </a:cubicBezTo>
                    <a:cubicBezTo>
                      <a:pt x="452" y="6204"/>
                      <a:pt x="483" y="6195"/>
                      <a:pt x="505" y="6167"/>
                    </a:cubicBezTo>
                    <a:cubicBezTo>
                      <a:pt x="522" y="6151"/>
                      <a:pt x="538" y="6124"/>
                      <a:pt x="527" y="6098"/>
                    </a:cubicBezTo>
                    <a:cubicBezTo>
                      <a:pt x="500" y="6022"/>
                      <a:pt x="441" y="6017"/>
                      <a:pt x="366" y="6001"/>
                    </a:cubicBezTo>
                    <a:cubicBezTo>
                      <a:pt x="339" y="5995"/>
                      <a:pt x="323" y="5995"/>
                      <a:pt x="296" y="5990"/>
                    </a:cubicBezTo>
                    <a:lnTo>
                      <a:pt x="296" y="5630"/>
                    </a:lnTo>
                    <a:lnTo>
                      <a:pt x="296" y="4899"/>
                    </a:lnTo>
                    <a:cubicBezTo>
                      <a:pt x="301" y="4899"/>
                      <a:pt x="312" y="4904"/>
                      <a:pt x="323" y="4904"/>
                    </a:cubicBezTo>
                    <a:cubicBezTo>
                      <a:pt x="353" y="4912"/>
                      <a:pt x="388" y="4922"/>
                      <a:pt x="421" y="4922"/>
                    </a:cubicBezTo>
                    <a:cubicBezTo>
                      <a:pt x="451" y="4922"/>
                      <a:pt x="479" y="4914"/>
                      <a:pt x="500" y="4888"/>
                    </a:cubicBezTo>
                    <a:cubicBezTo>
                      <a:pt x="516" y="4866"/>
                      <a:pt x="527" y="4840"/>
                      <a:pt x="522" y="4813"/>
                    </a:cubicBezTo>
                    <a:cubicBezTo>
                      <a:pt x="495" y="4737"/>
                      <a:pt x="436" y="4732"/>
                      <a:pt x="360" y="4721"/>
                    </a:cubicBezTo>
                    <a:cubicBezTo>
                      <a:pt x="339" y="4711"/>
                      <a:pt x="312" y="4711"/>
                      <a:pt x="296" y="4711"/>
                    </a:cubicBezTo>
                    <a:cubicBezTo>
                      <a:pt x="296" y="4350"/>
                      <a:pt x="301" y="3985"/>
                      <a:pt x="307" y="3630"/>
                    </a:cubicBezTo>
                    <a:cubicBezTo>
                      <a:pt x="312" y="3630"/>
                      <a:pt x="317" y="3630"/>
                      <a:pt x="317" y="3635"/>
                    </a:cubicBezTo>
                    <a:cubicBezTo>
                      <a:pt x="351" y="3644"/>
                      <a:pt x="386" y="3653"/>
                      <a:pt x="418" y="3653"/>
                    </a:cubicBezTo>
                    <a:cubicBezTo>
                      <a:pt x="449" y="3653"/>
                      <a:pt x="477" y="3645"/>
                      <a:pt x="500" y="3619"/>
                    </a:cubicBezTo>
                    <a:cubicBezTo>
                      <a:pt x="516" y="3598"/>
                      <a:pt x="527" y="3571"/>
                      <a:pt x="522" y="3544"/>
                    </a:cubicBezTo>
                    <a:cubicBezTo>
                      <a:pt x="495" y="3469"/>
                      <a:pt x="436" y="3463"/>
                      <a:pt x="360" y="3447"/>
                    </a:cubicBezTo>
                    <a:cubicBezTo>
                      <a:pt x="339" y="3447"/>
                      <a:pt x="328" y="3442"/>
                      <a:pt x="307" y="3442"/>
                    </a:cubicBezTo>
                    <a:cubicBezTo>
                      <a:pt x="307" y="3081"/>
                      <a:pt x="312" y="2716"/>
                      <a:pt x="312" y="2361"/>
                    </a:cubicBezTo>
                    <a:lnTo>
                      <a:pt x="317" y="2361"/>
                    </a:lnTo>
                    <a:cubicBezTo>
                      <a:pt x="350" y="2366"/>
                      <a:pt x="383" y="2375"/>
                      <a:pt x="415" y="2375"/>
                    </a:cubicBezTo>
                    <a:cubicBezTo>
                      <a:pt x="446" y="2375"/>
                      <a:pt x="476" y="2366"/>
                      <a:pt x="500" y="2340"/>
                    </a:cubicBezTo>
                    <a:cubicBezTo>
                      <a:pt x="516" y="2318"/>
                      <a:pt x="527" y="2291"/>
                      <a:pt x="522" y="2264"/>
                    </a:cubicBezTo>
                    <a:cubicBezTo>
                      <a:pt x="495" y="2194"/>
                      <a:pt x="436" y="2184"/>
                      <a:pt x="360" y="2173"/>
                    </a:cubicBezTo>
                    <a:cubicBezTo>
                      <a:pt x="339" y="2173"/>
                      <a:pt x="328" y="2168"/>
                      <a:pt x="307" y="2168"/>
                    </a:cubicBezTo>
                    <a:cubicBezTo>
                      <a:pt x="307" y="1802"/>
                      <a:pt x="301" y="1442"/>
                      <a:pt x="285" y="1076"/>
                    </a:cubicBezTo>
                    <a:lnTo>
                      <a:pt x="285" y="1076"/>
                    </a:lnTo>
                    <a:cubicBezTo>
                      <a:pt x="290" y="1076"/>
                      <a:pt x="307" y="1082"/>
                      <a:pt x="312" y="1082"/>
                    </a:cubicBezTo>
                    <a:cubicBezTo>
                      <a:pt x="343" y="1090"/>
                      <a:pt x="378" y="1100"/>
                      <a:pt x="411" y="1100"/>
                    </a:cubicBezTo>
                    <a:cubicBezTo>
                      <a:pt x="442" y="1100"/>
                      <a:pt x="471" y="1091"/>
                      <a:pt x="495" y="1065"/>
                    </a:cubicBezTo>
                    <a:cubicBezTo>
                      <a:pt x="505" y="1044"/>
                      <a:pt x="522" y="1017"/>
                      <a:pt x="516" y="990"/>
                    </a:cubicBezTo>
                    <a:cubicBezTo>
                      <a:pt x="489" y="915"/>
                      <a:pt x="425" y="909"/>
                      <a:pt x="355" y="893"/>
                    </a:cubicBezTo>
                    <a:cubicBezTo>
                      <a:pt x="328" y="888"/>
                      <a:pt x="307" y="888"/>
                      <a:pt x="280" y="883"/>
                    </a:cubicBezTo>
                    <a:cubicBezTo>
                      <a:pt x="274" y="630"/>
                      <a:pt x="258" y="383"/>
                      <a:pt x="247" y="135"/>
                    </a:cubicBezTo>
                    <a:lnTo>
                      <a:pt x="247" y="135"/>
                    </a:lnTo>
                    <a:cubicBezTo>
                      <a:pt x="543" y="178"/>
                      <a:pt x="839" y="178"/>
                      <a:pt x="1140" y="178"/>
                    </a:cubicBezTo>
                    <a:cubicBezTo>
                      <a:pt x="1304" y="178"/>
                      <a:pt x="1479" y="190"/>
                      <a:pt x="1652" y="190"/>
                    </a:cubicBezTo>
                    <a:cubicBezTo>
                      <a:pt x="1768" y="190"/>
                      <a:pt x="1883" y="185"/>
                      <a:pt x="1995" y="168"/>
                    </a:cubicBezTo>
                    <a:lnTo>
                      <a:pt x="1995" y="168"/>
                    </a:lnTo>
                    <a:cubicBezTo>
                      <a:pt x="1887" y="1974"/>
                      <a:pt x="1957" y="3818"/>
                      <a:pt x="1952" y="5624"/>
                    </a:cubicBezTo>
                    <a:cubicBezTo>
                      <a:pt x="1952" y="6528"/>
                      <a:pt x="1957" y="7436"/>
                      <a:pt x="1968" y="8334"/>
                    </a:cubicBezTo>
                    <a:cubicBezTo>
                      <a:pt x="1973" y="9291"/>
                      <a:pt x="1919" y="10264"/>
                      <a:pt x="2000" y="11210"/>
                    </a:cubicBezTo>
                    <a:cubicBezTo>
                      <a:pt x="2003" y="11253"/>
                      <a:pt x="2035" y="11275"/>
                      <a:pt x="2067" y="11275"/>
                    </a:cubicBezTo>
                    <a:cubicBezTo>
                      <a:pt x="2100" y="11275"/>
                      <a:pt x="2132" y="11253"/>
                      <a:pt x="2135" y="11210"/>
                    </a:cubicBezTo>
                    <a:cubicBezTo>
                      <a:pt x="2210" y="10291"/>
                      <a:pt x="2161" y="9345"/>
                      <a:pt x="2167" y="8415"/>
                    </a:cubicBezTo>
                    <a:cubicBezTo>
                      <a:pt x="2172" y="7479"/>
                      <a:pt x="2183" y="6555"/>
                      <a:pt x="2183" y="5619"/>
                    </a:cubicBezTo>
                    <a:cubicBezTo>
                      <a:pt x="2183" y="3791"/>
                      <a:pt x="2253" y="1947"/>
                      <a:pt x="2140" y="119"/>
                    </a:cubicBezTo>
                    <a:lnTo>
                      <a:pt x="2140" y="119"/>
                    </a:lnTo>
                    <a:cubicBezTo>
                      <a:pt x="2147" y="122"/>
                      <a:pt x="2152" y="123"/>
                      <a:pt x="2157" y="123"/>
                    </a:cubicBezTo>
                    <a:cubicBezTo>
                      <a:pt x="2186" y="123"/>
                      <a:pt x="2176" y="73"/>
                      <a:pt x="2135" y="55"/>
                    </a:cubicBezTo>
                    <a:cubicBezTo>
                      <a:pt x="2121" y="25"/>
                      <a:pt x="2096" y="12"/>
                      <a:pt x="2071" y="12"/>
                    </a:cubicBezTo>
                    <a:cubicBezTo>
                      <a:pt x="2056" y="12"/>
                      <a:pt x="2040" y="17"/>
                      <a:pt x="2027" y="28"/>
                    </a:cubicBezTo>
                    <a:cubicBezTo>
                      <a:pt x="1915" y="7"/>
                      <a:pt x="1802" y="1"/>
                      <a:pt x="168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430716" y="1513278"/>
                <a:ext cx="29103" cy="15753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333" extrusionOk="0">
                    <a:moveTo>
                      <a:pt x="213" y="0"/>
                    </a:moveTo>
                    <a:cubicBezTo>
                      <a:pt x="180" y="0"/>
                      <a:pt x="146" y="19"/>
                      <a:pt x="141" y="57"/>
                    </a:cubicBezTo>
                    <a:cubicBezTo>
                      <a:pt x="1" y="739"/>
                      <a:pt x="92" y="1535"/>
                      <a:pt x="108" y="2234"/>
                    </a:cubicBezTo>
                    <a:cubicBezTo>
                      <a:pt x="108" y="2292"/>
                      <a:pt x="152" y="2332"/>
                      <a:pt x="199" y="2332"/>
                    </a:cubicBezTo>
                    <a:cubicBezTo>
                      <a:pt x="205" y="2332"/>
                      <a:pt x="210" y="2332"/>
                      <a:pt x="216" y="2331"/>
                    </a:cubicBezTo>
                    <a:cubicBezTo>
                      <a:pt x="270" y="2331"/>
                      <a:pt x="323" y="2298"/>
                      <a:pt x="323" y="2234"/>
                    </a:cubicBezTo>
                    <a:cubicBezTo>
                      <a:pt x="334" y="1535"/>
                      <a:pt x="431" y="739"/>
                      <a:pt x="286" y="57"/>
                    </a:cubicBezTo>
                    <a:cubicBezTo>
                      <a:pt x="280" y="19"/>
                      <a:pt x="247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6"/>
            <p:cNvSpPr/>
            <p:nvPr/>
          </p:nvSpPr>
          <p:spPr>
            <a:xfrm rot="1726520" flipH="1">
              <a:off x="8790133" y="3365383"/>
              <a:ext cx="321230" cy="528475"/>
            </a:xfrm>
            <a:custGeom>
              <a:avLst/>
              <a:gdLst/>
              <a:ahLst/>
              <a:cxnLst/>
              <a:rect l="l" t="t" r="r" b="b"/>
              <a:pathLst>
                <a:path w="4619" h="7599" extrusionOk="0">
                  <a:moveTo>
                    <a:pt x="4173" y="98"/>
                  </a:moveTo>
                  <a:cubicBezTo>
                    <a:pt x="4178" y="98"/>
                    <a:pt x="4189" y="98"/>
                    <a:pt x="4200" y="104"/>
                  </a:cubicBezTo>
                  <a:cubicBezTo>
                    <a:pt x="4210" y="120"/>
                    <a:pt x="4232" y="125"/>
                    <a:pt x="4253" y="131"/>
                  </a:cubicBezTo>
                  <a:cubicBezTo>
                    <a:pt x="4205" y="157"/>
                    <a:pt x="4146" y="174"/>
                    <a:pt x="4076" y="174"/>
                  </a:cubicBezTo>
                  <a:cubicBezTo>
                    <a:pt x="4081" y="152"/>
                    <a:pt x="4103" y="141"/>
                    <a:pt x="4124" y="120"/>
                  </a:cubicBezTo>
                  <a:cubicBezTo>
                    <a:pt x="4146" y="104"/>
                    <a:pt x="4157" y="98"/>
                    <a:pt x="4173" y="98"/>
                  </a:cubicBezTo>
                  <a:close/>
                  <a:moveTo>
                    <a:pt x="4334" y="254"/>
                  </a:moveTo>
                  <a:cubicBezTo>
                    <a:pt x="4318" y="260"/>
                    <a:pt x="4302" y="265"/>
                    <a:pt x="4291" y="265"/>
                  </a:cubicBezTo>
                  <a:cubicBezTo>
                    <a:pt x="4210" y="287"/>
                    <a:pt x="4130" y="313"/>
                    <a:pt x="4044" y="340"/>
                  </a:cubicBezTo>
                  <a:lnTo>
                    <a:pt x="3995" y="356"/>
                  </a:lnTo>
                  <a:lnTo>
                    <a:pt x="3995" y="356"/>
                  </a:lnTo>
                  <a:lnTo>
                    <a:pt x="4017" y="313"/>
                  </a:lnTo>
                  <a:cubicBezTo>
                    <a:pt x="4049" y="308"/>
                    <a:pt x="4081" y="303"/>
                    <a:pt x="4108" y="292"/>
                  </a:cubicBezTo>
                  <a:cubicBezTo>
                    <a:pt x="4184" y="281"/>
                    <a:pt x="4253" y="260"/>
                    <a:pt x="4334" y="254"/>
                  </a:cubicBezTo>
                  <a:close/>
                  <a:moveTo>
                    <a:pt x="4135" y="453"/>
                  </a:moveTo>
                  <a:cubicBezTo>
                    <a:pt x="4081" y="469"/>
                    <a:pt x="4028" y="480"/>
                    <a:pt x="3968" y="502"/>
                  </a:cubicBezTo>
                  <a:lnTo>
                    <a:pt x="3936" y="507"/>
                  </a:lnTo>
                  <a:lnTo>
                    <a:pt x="3947" y="475"/>
                  </a:lnTo>
                  <a:cubicBezTo>
                    <a:pt x="3963" y="475"/>
                    <a:pt x="3985" y="469"/>
                    <a:pt x="3995" y="469"/>
                  </a:cubicBezTo>
                  <a:cubicBezTo>
                    <a:pt x="4044" y="459"/>
                    <a:pt x="4092" y="453"/>
                    <a:pt x="4135" y="453"/>
                  </a:cubicBezTo>
                  <a:close/>
                  <a:moveTo>
                    <a:pt x="4184" y="571"/>
                  </a:moveTo>
                  <a:lnTo>
                    <a:pt x="3942" y="631"/>
                  </a:lnTo>
                  <a:lnTo>
                    <a:pt x="3882" y="641"/>
                  </a:lnTo>
                  <a:cubicBezTo>
                    <a:pt x="3882" y="636"/>
                    <a:pt x="3888" y="631"/>
                    <a:pt x="3893" y="631"/>
                  </a:cubicBezTo>
                  <a:cubicBezTo>
                    <a:pt x="3920" y="625"/>
                    <a:pt x="3947" y="614"/>
                    <a:pt x="3985" y="609"/>
                  </a:cubicBezTo>
                  <a:lnTo>
                    <a:pt x="4184" y="571"/>
                  </a:lnTo>
                  <a:close/>
                  <a:moveTo>
                    <a:pt x="4124" y="738"/>
                  </a:moveTo>
                  <a:lnTo>
                    <a:pt x="4124" y="738"/>
                  </a:lnTo>
                  <a:cubicBezTo>
                    <a:pt x="4028" y="765"/>
                    <a:pt x="3936" y="792"/>
                    <a:pt x="3834" y="819"/>
                  </a:cubicBezTo>
                  <a:lnTo>
                    <a:pt x="3807" y="830"/>
                  </a:lnTo>
                  <a:cubicBezTo>
                    <a:pt x="3813" y="824"/>
                    <a:pt x="3813" y="813"/>
                    <a:pt x="3813" y="803"/>
                  </a:cubicBezTo>
                  <a:cubicBezTo>
                    <a:pt x="3818" y="792"/>
                    <a:pt x="3829" y="776"/>
                    <a:pt x="3850" y="776"/>
                  </a:cubicBezTo>
                  <a:cubicBezTo>
                    <a:pt x="3942" y="765"/>
                    <a:pt x="4028" y="749"/>
                    <a:pt x="4124" y="738"/>
                  </a:cubicBezTo>
                  <a:close/>
                  <a:moveTo>
                    <a:pt x="3823" y="1039"/>
                  </a:moveTo>
                  <a:cubicBezTo>
                    <a:pt x="3780" y="1055"/>
                    <a:pt x="3743" y="1061"/>
                    <a:pt x="3700" y="1109"/>
                  </a:cubicBezTo>
                  <a:lnTo>
                    <a:pt x="3694" y="1114"/>
                  </a:lnTo>
                  <a:lnTo>
                    <a:pt x="3689" y="1114"/>
                  </a:lnTo>
                  <a:cubicBezTo>
                    <a:pt x="3700" y="1061"/>
                    <a:pt x="3700" y="1061"/>
                    <a:pt x="3748" y="1055"/>
                  </a:cubicBezTo>
                  <a:cubicBezTo>
                    <a:pt x="3775" y="1045"/>
                    <a:pt x="3796" y="1045"/>
                    <a:pt x="3823" y="1039"/>
                  </a:cubicBezTo>
                  <a:close/>
                  <a:moveTo>
                    <a:pt x="3049" y="1061"/>
                  </a:moveTo>
                  <a:cubicBezTo>
                    <a:pt x="3071" y="1066"/>
                    <a:pt x="3087" y="1071"/>
                    <a:pt x="3103" y="1082"/>
                  </a:cubicBezTo>
                  <a:cubicBezTo>
                    <a:pt x="3511" y="1244"/>
                    <a:pt x="3931" y="1405"/>
                    <a:pt x="4339" y="1566"/>
                  </a:cubicBezTo>
                  <a:cubicBezTo>
                    <a:pt x="4366" y="1577"/>
                    <a:pt x="4377" y="1582"/>
                    <a:pt x="4388" y="1598"/>
                  </a:cubicBezTo>
                  <a:cubicBezTo>
                    <a:pt x="4393" y="1604"/>
                    <a:pt x="4393" y="1620"/>
                    <a:pt x="4388" y="1647"/>
                  </a:cubicBezTo>
                  <a:cubicBezTo>
                    <a:pt x="4296" y="1846"/>
                    <a:pt x="4205" y="2061"/>
                    <a:pt x="4071" y="2254"/>
                  </a:cubicBezTo>
                  <a:cubicBezTo>
                    <a:pt x="4054" y="2270"/>
                    <a:pt x="4044" y="2292"/>
                    <a:pt x="4022" y="2303"/>
                  </a:cubicBezTo>
                  <a:cubicBezTo>
                    <a:pt x="4017" y="2303"/>
                    <a:pt x="4017" y="2308"/>
                    <a:pt x="4011" y="2308"/>
                  </a:cubicBezTo>
                  <a:cubicBezTo>
                    <a:pt x="3641" y="2147"/>
                    <a:pt x="3248" y="2028"/>
                    <a:pt x="2882" y="1905"/>
                  </a:cubicBezTo>
                  <a:cubicBezTo>
                    <a:pt x="2818" y="1889"/>
                    <a:pt x="2753" y="1867"/>
                    <a:pt x="2694" y="1846"/>
                  </a:cubicBezTo>
                  <a:cubicBezTo>
                    <a:pt x="2678" y="1808"/>
                    <a:pt x="2694" y="1781"/>
                    <a:pt x="2705" y="1754"/>
                  </a:cubicBezTo>
                  <a:lnTo>
                    <a:pt x="2952" y="1163"/>
                  </a:lnTo>
                  <a:cubicBezTo>
                    <a:pt x="2968" y="1120"/>
                    <a:pt x="3001" y="1093"/>
                    <a:pt x="3044" y="1061"/>
                  </a:cubicBezTo>
                  <a:close/>
                  <a:moveTo>
                    <a:pt x="2952" y="2141"/>
                  </a:moveTo>
                  <a:lnTo>
                    <a:pt x="3404" y="2303"/>
                  </a:lnTo>
                  <a:cubicBezTo>
                    <a:pt x="3345" y="2378"/>
                    <a:pt x="3275" y="2453"/>
                    <a:pt x="3216" y="2523"/>
                  </a:cubicBezTo>
                  <a:lnTo>
                    <a:pt x="2834" y="2959"/>
                  </a:lnTo>
                  <a:cubicBezTo>
                    <a:pt x="2641" y="3184"/>
                    <a:pt x="2436" y="3416"/>
                    <a:pt x="2243" y="3647"/>
                  </a:cubicBezTo>
                  <a:cubicBezTo>
                    <a:pt x="2049" y="3883"/>
                    <a:pt x="1845" y="4114"/>
                    <a:pt x="1651" y="4346"/>
                  </a:cubicBezTo>
                  <a:cubicBezTo>
                    <a:pt x="1490" y="4539"/>
                    <a:pt x="1329" y="4727"/>
                    <a:pt x="1167" y="4916"/>
                  </a:cubicBezTo>
                  <a:cubicBezTo>
                    <a:pt x="1033" y="5077"/>
                    <a:pt x="893" y="5238"/>
                    <a:pt x="759" y="5399"/>
                  </a:cubicBezTo>
                  <a:cubicBezTo>
                    <a:pt x="689" y="5475"/>
                    <a:pt x="624" y="5555"/>
                    <a:pt x="555" y="5636"/>
                  </a:cubicBezTo>
                  <a:cubicBezTo>
                    <a:pt x="533" y="5657"/>
                    <a:pt x="522" y="5679"/>
                    <a:pt x="501" y="5695"/>
                  </a:cubicBezTo>
                  <a:lnTo>
                    <a:pt x="495" y="5700"/>
                  </a:lnTo>
                  <a:cubicBezTo>
                    <a:pt x="474" y="5679"/>
                    <a:pt x="452" y="5641"/>
                    <a:pt x="436" y="5614"/>
                  </a:cubicBezTo>
                  <a:cubicBezTo>
                    <a:pt x="415" y="5588"/>
                    <a:pt x="399" y="5561"/>
                    <a:pt x="372" y="5534"/>
                  </a:cubicBezTo>
                  <a:cubicBezTo>
                    <a:pt x="399" y="5518"/>
                    <a:pt x="399" y="5507"/>
                    <a:pt x="409" y="5507"/>
                  </a:cubicBezTo>
                  <a:cubicBezTo>
                    <a:pt x="420" y="5480"/>
                    <a:pt x="442" y="5464"/>
                    <a:pt x="452" y="5437"/>
                  </a:cubicBezTo>
                  <a:lnTo>
                    <a:pt x="770" y="5018"/>
                  </a:lnTo>
                  <a:cubicBezTo>
                    <a:pt x="1141" y="4528"/>
                    <a:pt x="1517" y="4039"/>
                    <a:pt x="1893" y="3545"/>
                  </a:cubicBezTo>
                  <a:cubicBezTo>
                    <a:pt x="2028" y="3373"/>
                    <a:pt x="2157" y="3206"/>
                    <a:pt x="2291" y="3034"/>
                  </a:cubicBezTo>
                  <a:cubicBezTo>
                    <a:pt x="2409" y="2889"/>
                    <a:pt x="2522" y="2733"/>
                    <a:pt x="2641" y="2588"/>
                  </a:cubicBezTo>
                  <a:lnTo>
                    <a:pt x="2839" y="2303"/>
                  </a:lnTo>
                  <a:cubicBezTo>
                    <a:pt x="2872" y="2254"/>
                    <a:pt x="2899" y="2217"/>
                    <a:pt x="2936" y="2168"/>
                  </a:cubicBezTo>
                  <a:cubicBezTo>
                    <a:pt x="2942" y="2163"/>
                    <a:pt x="2947" y="2152"/>
                    <a:pt x="2952" y="2141"/>
                  </a:cubicBezTo>
                  <a:close/>
                  <a:moveTo>
                    <a:pt x="3517" y="2464"/>
                  </a:moveTo>
                  <a:cubicBezTo>
                    <a:pt x="3517" y="2598"/>
                    <a:pt x="3511" y="2738"/>
                    <a:pt x="3511" y="2873"/>
                  </a:cubicBezTo>
                  <a:cubicBezTo>
                    <a:pt x="3506" y="3222"/>
                    <a:pt x="3501" y="3582"/>
                    <a:pt x="3490" y="3937"/>
                  </a:cubicBezTo>
                  <a:cubicBezTo>
                    <a:pt x="3474" y="4668"/>
                    <a:pt x="3479" y="5329"/>
                    <a:pt x="3533" y="5953"/>
                  </a:cubicBezTo>
                  <a:cubicBezTo>
                    <a:pt x="3538" y="6018"/>
                    <a:pt x="3544" y="6082"/>
                    <a:pt x="3544" y="6147"/>
                  </a:cubicBezTo>
                  <a:cubicBezTo>
                    <a:pt x="3554" y="6206"/>
                    <a:pt x="3560" y="6265"/>
                    <a:pt x="3560" y="6329"/>
                  </a:cubicBezTo>
                  <a:lnTo>
                    <a:pt x="3560" y="6389"/>
                  </a:lnTo>
                  <a:lnTo>
                    <a:pt x="3560" y="6394"/>
                  </a:lnTo>
                  <a:cubicBezTo>
                    <a:pt x="3508" y="6410"/>
                    <a:pt x="3467" y="6423"/>
                    <a:pt x="3432" y="6423"/>
                  </a:cubicBezTo>
                  <a:cubicBezTo>
                    <a:pt x="3409" y="6423"/>
                    <a:pt x="3387" y="6417"/>
                    <a:pt x="3366" y="6405"/>
                  </a:cubicBezTo>
                  <a:cubicBezTo>
                    <a:pt x="3372" y="6061"/>
                    <a:pt x="3345" y="5711"/>
                    <a:pt x="3323" y="5373"/>
                  </a:cubicBezTo>
                  <a:cubicBezTo>
                    <a:pt x="3318" y="5233"/>
                    <a:pt x="3302" y="5093"/>
                    <a:pt x="3296" y="4953"/>
                  </a:cubicBezTo>
                  <a:cubicBezTo>
                    <a:pt x="3275" y="4636"/>
                    <a:pt x="3264" y="4313"/>
                    <a:pt x="3237" y="3985"/>
                  </a:cubicBezTo>
                  <a:cubicBezTo>
                    <a:pt x="3216" y="3695"/>
                    <a:pt x="3184" y="3394"/>
                    <a:pt x="3141" y="2996"/>
                  </a:cubicBezTo>
                  <a:cubicBezTo>
                    <a:pt x="3130" y="2942"/>
                    <a:pt x="3135" y="2910"/>
                    <a:pt x="3162" y="2883"/>
                  </a:cubicBezTo>
                  <a:cubicBezTo>
                    <a:pt x="3189" y="2846"/>
                    <a:pt x="3216" y="2819"/>
                    <a:pt x="3243" y="2787"/>
                  </a:cubicBezTo>
                  <a:cubicBezTo>
                    <a:pt x="3264" y="2760"/>
                    <a:pt x="3286" y="2738"/>
                    <a:pt x="3302" y="2722"/>
                  </a:cubicBezTo>
                  <a:cubicBezTo>
                    <a:pt x="3366" y="2647"/>
                    <a:pt x="3425" y="2577"/>
                    <a:pt x="3485" y="2507"/>
                  </a:cubicBezTo>
                  <a:lnTo>
                    <a:pt x="3517" y="2464"/>
                  </a:lnTo>
                  <a:close/>
                  <a:moveTo>
                    <a:pt x="4176" y="1"/>
                  </a:moveTo>
                  <a:cubicBezTo>
                    <a:pt x="4150" y="1"/>
                    <a:pt x="4124" y="3"/>
                    <a:pt x="4098" y="7"/>
                  </a:cubicBezTo>
                  <a:cubicBezTo>
                    <a:pt x="4017" y="12"/>
                    <a:pt x="3958" y="50"/>
                    <a:pt x="3915" y="114"/>
                  </a:cubicBezTo>
                  <a:cubicBezTo>
                    <a:pt x="3888" y="152"/>
                    <a:pt x="3866" y="184"/>
                    <a:pt x="3856" y="222"/>
                  </a:cubicBezTo>
                  <a:cubicBezTo>
                    <a:pt x="3813" y="319"/>
                    <a:pt x="3764" y="426"/>
                    <a:pt x="3727" y="528"/>
                  </a:cubicBezTo>
                  <a:cubicBezTo>
                    <a:pt x="3700" y="604"/>
                    <a:pt x="3667" y="679"/>
                    <a:pt x="3641" y="749"/>
                  </a:cubicBezTo>
                  <a:cubicBezTo>
                    <a:pt x="3603" y="830"/>
                    <a:pt x="3576" y="910"/>
                    <a:pt x="3544" y="991"/>
                  </a:cubicBezTo>
                  <a:cubicBezTo>
                    <a:pt x="3538" y="1007"/>
                    <a:pt x="3533" y="1028"/>
                    <a:pt x="3517" y="1039"/>
                  </a:cubicBezTo>
                  <a:lnTo>
                    <a:pt x="3517" y="1045"/>
                  </a:lnTo>
                  <a:lnTo>
                    <a:pt x="3361" y="1002"/>
                  </a:lnTo>
                  <a:cubicBezTo>
                    <a:pt x="3291" y="980"/>
                    <a:pt x="3216" y="953"/>
                    <a:pt x="3141" y="932"/>
                  </a:cubicBezTo>
                  <a:cubicBezTo>
                    <a:pt x="3103" y="918"/>
                    <a:pt x="3067" y="912"/>
                    <a:pt x="3031" y="912"/>
                  </a:cubicBezTo>
                  <a:cubicBezTo>
                    <a:pt x="2995" y="912"/>
                    <a:pt x="2960" y="918"/>
                    <a:pt x="2925" y="932"/>
                  </a:cubicBezTo>
                  <a:lnTo>
                    <a:pt x="2920" y="932"/>
                  </a:lnTo>
                  <a:lnTo>
                    <a:pt x="2904" y="953"/>
                  </a:lnTo>
                  <a:cubicBezTo>
                    <a:pt x="2899" y="959"/>
                    <a:pt x="2893" y="975"/>
                    <a:pt x="2888" y="980"/>
                  </a:cubicBezTo>
                  <a:cubicBezTo>
                    <a:pt x="2759" y="1222"/>
                    <a:pt x="2635" y="1469"/>
                    <a:pt x="2544" y="1711"/>
                  </a:cubicBezTo>
                  <a:cubicBezTo>
                    <a:pt x="2538" y="1733"/>
                    <a:pt x="2528" y="1744"/>
                    <a:pt x="2522" y="1765"/>
                  </a:cubicBezTo>
                  <a:cubicBezTo>
                    <a:pt x="2506" y="1851"/>
                    <a:pt x="2522" y="1916"/>
                    <a:pt x="2598" y="1964"/>
                  </a:cubicBezTo>
                  <a:cubicBezTo>
                    <a:pt x="2630" y="1985"/>
                    <a:pt x="2673" y="2007"/>
                    <a:pt x="2705" y="2028"/>
                  </a:cubicBezTo>
                  <a:lnTo>
                    <a:pt x="2737" y="2045"/>
                  </a:lnTo>
                  <a:cubicBezTo>
                    <a:pt x="2764" y="2061"/>
                    <a:pt x="2786" y="2066"/>
                    <a:pt x="2813" y="2082"/>
                  </a:cubicBezTo>
                  <a:cubicBezTo>
                    <a:pt x="2807" y="2088"/>
                    <a:pt x="2796" y="2098"/>
                    <a:pt x="2791" y="2109"/>
                  </a:cubicBezTo>
                  <a:cubicBezTo>
                    <a:pt x="2657" y="2276"/>
                    <a:pt x="2522" y="2442"/>
                    <a:pt x="2382" y="2609"/>
                  </a:cubicBezTo>
                  <a:cubicBezTo>
                    <a:pt x="2092" y="2969"/>
                    <a:pt x="1796" y="3335"/>
                    <a:pt x="1506" y="3700"/>
                  </a:cubicBezTo>
                  <a:cubicBezTo>
                    <a:pt x="1130" y="4179"/>
                    <a:pt x="764" y="4679"/>
                    <a:pt x="377" y="5238"/>
                  </a:cubicBezTo>
                  <a:cubicBezTo>
                    <a:pt x="323" y="5313"/>
                    <a:pt x="270" y="5389"/>
                    <a:pt x="210" y="5459"/>
                  </a:cubicBezTo>
                  <a:cubicBezTo>
                    <a:pt x="151" y="5534"/>
                    <a:pt x="119" y="5614"/>
                    <a:pt x="98" y="5717"/>
                  </a:cubicBezTo>
                  <a:cubicBezTo>
                    <a:pt x="76" y="5808"/>
                    <a:pt x="65" y="5905"/>
                    <a:pt x="44" y="5991"/>
                  </a:cubicBezTo>
                  <a:cubicBezTo>
                    <a:pt x="22" y="6114"/>
                    <a:pt x="1" y="6254"/>
                    <a:pt x="12" y="6399"/>
                  </a:cubicBezTo>
                  <a:cubicBezTo>
                    <a:pt x="12" y="6416"/>
                    <a:pt x="17" y="6469"/>
                    <a:pt x="76" y="6469"/>
                  </a:cubicBezTo>
                  <a:lnTo>
                    <a:pt x="98" y="6469"/>
                  </a:lnTo>
                  <a:lnTo>
                    <a:pt x="108" y="6448"/>
                  </a:lnTo>
                  <a:cubicBezTo>
                    <a:pt x="119" y="6442"/>
                    <a:pt x="119" y="6437"/>
                    <a:pt x="124" y="6426"/>
                  </a:cubicBezTo>
                  <a:cubicBezTo>
                    <a:pt x="135" y="6410"/>
                    <a:pt x="146" y="6389"/>
                    <a:pt x="151" y="6367"/>
                  </a:cubicBezTo>
                  <a:cubicBezTo>
                    <a:pt x="184" y="6276"/>
                    <a:pt x="210" y="6174"/>
                    <a:pt x="237" y="6088"/>
                  </a:cubicBezTo>
                  <a:cubicBezTo>
                    <a:pt x="253" y="6034"/>
                    <a:pt x="264" y="5980"/>
                    <a:pt x="286" y="5926"/>
                  </a:cubicBezTo>
                  <a:cubicBezTo>
                    <a:pt x="302" y="5878"/>
                    <a:pt x="313" y="5824"/>
                    <a:pt x="323" y="5776"/>
                  </a:cubicBezTo>
                  <a:cubicBezTo>
                    <a:pt x="323" y="5770"/>
                    <a:pt x="334" y="5770"/>
                    <a:pt x="334" y="5765"/>
                  </a:cubicBezTo>
                  <a:lnTo>
                    <a:pt x="366" y="5797"/>
                  </a:lnTo>
                  <a:cubicBezTo>
                    <a:pt x="393" y="5829"/>
                    <a:pt x="425" y="5862"/>
                    <a:pt x="479" y="5883"/>
                  </a:cubicBezTo>
                  <a:lnTo>
                    <a:pt x="495" y="5883"/>
                  </a:lnTo>
                  <a:lnTo>
                    <a:pt x="506" y="5878"/>
                  </a:lnTo>
                  <a:cubicBezTo>
                    <a:pt x="592" y="5829"/>
                    <a:pt x="662" y="5754"/>
                    <a:pt x="737" y="5684"/>
                  </a:cubicBezTo>
                  <a:lnTo>
                    <a:pt x="850" y="5555"/>
                  </a:lnTo>
                  <a:cubicBezTo>
                    <a:pt x="1028" y="5373"/>
                    <a:pt x="1200" y="5179"/>
                    <a:pt x="1366" y="4985"/>
                  </a:cubicBezTo>
                  <a:cubicBezTo>
                    <a:pt x="1705" y="4598"/>
                    <a:pt x="2038" y="4206"/>
                    <a:pt x="2361" y="3819"/>
                  </a:cubicBezTo>
                  <a:cubicBezTo>
                    <a:pt x="2495" y="3668"/>
                    <a:pt x="2630" y="3507"/>
                    <a:pt x="2764" y="3351"/>
                  </a:cubicBezTo>
                  <a:lnTo>
                    <a:pt x="2834" y="3276"/>
                  </a:lnTo>
                  <a:cubicBezTo>
                    <a:pt x="2882" y="3222"/>
                    <a:pt x="2925" y="3163"/>
                    <a:pt x="2979" y="3109"/>
                  </a:cubicBezTo>
                  <a:lnTo>
                    <a:pt x="2990" y="3104"/>
                  </a:lnTo>
                  <a:cubicBezTo>
                    <a:pt x="2990" y="3109"/>
                    <a:pt x="2995" y="3114"/>
                    <a:pt x="2995" y="3131"/>
                  </a:cubicBezTo>
                  <a:lnTo>
                    <a:pt x="3001" y="3217"/>
                  </a:lnTo>
                  <a:cubicBezTo>
                    <a:pt x="3011" y="3319"/>
                    <a:pt x="3022" y="3426"/>
                    <a:pt x="3028" y="3534"/>
                  </a:cubicBezTo>
                  <a:cubicBezTo>
                    <a:pt x="3049" y="3846"/>
                    <a:pt x="3065" y="4157"/>
                    <a:pt x="3087" y="4475"/>
                  </a:cubicBezTo>
                  <a:cubicBezTo>
                    <a:pt x="3124" y="5093"/>
                    <a:pt x="3162" y="5717"/>
                    <a:pt x="3194" y="6340"/>
                  </a:cubicBezTo>
                  <a:cubicBezTo>
                    <a:pt x="3200" y="6416"/>
                    <a:pt x="3200" y="6502"/>
                    <a:pt x="3280" y="6550"/>
                  </a:cubicBezTo>
                  <a:cubicBezTo>
                    <a:pt x="3350" y="7088"/>
                    <a:pt x="3425" y="7469"/>
                    <a:pt x="3479" y="7582"/>
                  </a:cubicBezTo>
                  <a:lnTo>
                    <a:pt x="3485" y="7598"/>
                  </a:lnTo>
                  <a:lnTo>
                    <a:pt x="3522" y="7598"/>
                  </a:lnTo>
                  <a:cubicBezTo>
                    <a:pt x="3571" y="7598"/>
                    <a:pt x="3603" y="7571"/>
                    <a:pt x="3619" y="7523"/>
                  </a:cubicBezTo>
                  <a:cubicBezTo>
                    <a:pt x="3641" y="7464"/>
                    <a:pt x="3646" y="7415"/>
                    <a:pt x="3651" y="7378"/>
                  </a:cubicBezTo>
                  <a:cubicBezTo>
                    <a:pt x="3684" y="7066"/>
                    <a:pt x="3705" y="6824"/>
                    <a:pt x="3727" y="6604"/>
                  </a:cubicBezTo>
                  <a:cubicBezTo>
                    <a:pt x="3737" y="6464"/>
                    <a:pt x="3732" y="6319"/>
                    <a:pt x="3710" y="6179"/>
                  </a:cubicBezTo>
                  <a:cubicBezTo>
                    <a:pt x="3705" y="6147"/>
                    <a:pt x="3705" y="6120"/>
                    <a:pt x="3705" y="6093"/>
                  </a:cubicBezTo>
                  <a:lnTo>
                    <a:pt x="3700" y="5964"/>
                  </a:lnTo>
                  <a:cubicBezTo>
                    <a:pt x="3673" y="5335"/>
                    <a:pt x="3646" y="4674"/>
                    <a:pt x="3673" y="4028"/>
                  </a:cubicBezTo>
                  <a:cubicBezTo>
                    <a:pt x="3684" y="3727"/>
                    <a:pt x="3694" y="3399"/>
                    <a:pt x="3705" y="2996"/>
                  </a:cubicBezTo>
                  <a:cubicBezTo>
                    <a:pt x="3710" y="2787"/>
                    <a:pt x="3705" y="2609"/>
                    <a:pt x="3678" y="2437"/>
                  </a:cubicBezTo>
                  <a:lnTo>
                    <a:pt x="3678" y="2405"/>
                  </a:lnTo>
                  <a:lnTo>
                    <a:pt x="3694" y="2410"/>
                  </a:lnTo>
                  <a:cubicBezTo>
                    <a:pt x="3732" y="2426"/>
                    <a:pt x="3764" y="2432"/>
                    <a:pt x="3807" y="2442"/>
                  </a:cubicBezTo>
                  <a:lnTo>
                    <a:pt x="3888" y="2464"/>
                  </a:lnTo>
                  <a:cubicBezTo>
                    <a:pt x="3909" y="2469"/>
                    <a:pt x="3936" y="2469"/>
                    <a:pt x="3952" y="2475"/>
                  </a:cubicBezTo>
                  <a:cubicBezTo>
                    <a:pt x="3974" y="2479"/>
                    <a:pt x="3994" y="2482"/>
                    <a:pt x="4014" y="2482"/>
                  </a:cubicBezTo>
                  <a:cubicBezTo>
                    <a:pt x="4084" y="2482"/>
                    <a:pt x="4146" y="2452"/>
                    <a:pt x="4205" y="2389"/>
                  </a:cubicBezTo>
                  <a:cubicBezTo>
                    <a:pt x="4221" y="2373"/>
                    <a:pt x="4243" y="2340"/>
                    <a:pt x="4259" y="2324"/>
                  </a:cubicBezTo>
                  <a:cubicBezTo>
                    <a:pt x="4388" y="2141"/>
                    <a:pt x="4479" y="1932"/>
                    <a:pt x="4571" y="1733"/>
                  </a:cubicBezTo>
                  <a:lnTo>
                    <a:pt x="4581" y="1711"/>
                  </a:lnTo>
                  <a:cubicBezTo>
                    <a:pt x="4619" y="1598"/>
                    <a:pt x="4592" y="1555"/>
                    <a:pt x="4528" y="1491"/>
                  </a:cubicBezTo>
                  <a:cubicBezTo>
                    <a:pt x="4452" y="1421"/>
                    <a:pt x="4366" y="1383"/>
                    <a:pt x="4280" y="1351"/>
                  </a:cubicBezTo>
                  <a:lnTo>
                    <a:pt x="4259" y="1340"/>
                  </a:lnTo>
                  <a:cubicBezTo>
                    <a:pt x="4232" y="1330"/>
                    <a:pt x="4205" y="1313"/>
                    <a:pt x="4173" y="1308"/>
                  </a:cubicBezTo>
                  <a:lnTo>
                    <a:pt x="4157" y="1303"/>
                  </a:lnTo>
                  <a:cubicBezTo>
                    <a:pt x="4157" y="1292"/>
                    <a:pt x="4157" y="1292"/>
                    <a:pt x="4162" y="1287"/>
                  </a:cubicBezTo>
                  <a:cubicBezTo>
                    <a:pt x="4167" y="1265"/>
                    <a:pt x="4178" y="1249"/>
                    <a:pt x="4189" y="1233"/>
                  </a:cubicBezTo>
                  <a:cubicBezTo>
                    <a:pt x="4323" y="991"/>
                    <a:pt x="4420" y="738"/>
                    <a:pt x="4501" y="502"/>
                  </a:cubicBezTo>
                  <a:cubicBezTo>
                    <a:pt x="4528" y="426"/>
                    <a:pt x="4549" y="351"/>
                    <a:pt x="4565" y="265"/>
                  </a:cubicBezTo>
                  <a:cubicBezTo>
                    <a:pt x="4587" y="201"/>
                    <a:pt x="4560" y="147"/>
                    <a:pt x="4501" y="104"/>
                  </a:cubicBezTo>
                  <a:cubicBezTo>
                    <a:pt x="4400" y="38"/>
                    <a:pt x="4289" y="1"/>
                    <a:pt x="4176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6"/>
            <p:cNvGrpSpPr/>
            <p:nvPr/>
          </p:nvGrpSpPr>
          <p:grpSpPr>
            <a:xfrm>
              <a:off x="80456" y="4610074"/>
              <a:ext cx="452221" cy="372789"/>
              <a:chOff x="2328675" y="1038700"/>
              <a:chExt cx="106475" cy="87775"/>
            </a:xfrm>
          </p:grpSpPr>
          <p:sp>
            <p:nvSpPr>
              <p:cNvPr id="262" name="Google Shape;262;p6"/>
              <p:cNvSpPr/>
              <p:nvPr/>
            </p:nvSpPr>
            <p:spPr>
              <a:xfrm>
                <a:off x="2328675" y="1038700"/>
                <a:ext cx="1064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511" extrusionOk="0">
                    <a:moveTo>
                      <a:pt x="2071" y="419"/>
                    </a:moveTo>
                    <a:lnTo>
                      <a:pt x="2071" y="419"/>
                    </a:lnTo>
                    <a:cubicBezTo>
                      <a:pt x="2151" y="484"/>
                      <a:pt x="2232" y="538"/>
                      <a:pt x="2313" y="597"/>
                    </a:cubicBezTo>
                    <a:cubicBezTo>
                      <a:pt x="2581" y="790"/>
                      <a:pt x="2861" y="984"/>
                      <a:pt x="3141" y="1188"/>
                    </a:cubicBezTo>
                    <a:cubicBezTo>
                      <a:pt x="3264" y="1280"/>
                      <a:pt x="3388" y="1382"/>
                      <a:pt x="3501" y="1479"/>
                    </a:cubicBezTo>
                    <a:cubicBezTo>
                      <a:pt x="3560" y="1522"/>
                      <a:pt x="3624" y="1575"/>
                      <a:pt x="3678" y="1624"/>
                    </a:cubicBezTo>
                    <a:cubicBezTo>
                      <a:pt x="3705" y="1645"/>
                      <a:pt x="3732" y="1672"/>
                      <a:pt x="3764" y="1694"/>
                    </a:cubicBezTo>
                    <a:cubicBezTo>
                      <a:pt x="3791" y="1710"/>
                      <a:pt x="3813" y="1731"/>
                      <a:pt x="3834" y="1747"/>
                    </a:cubicBezTo>
                    <a:lnTo>
                      <a:pt x="3845" y="1753"/>
                    </a:lnTo>
                    <a:cubicBezTo>
                      <a:pt x="3840" y="1763"/>
                      <a:pt x="3829" y="1763"/>
                      <a:pt x="3823" y="1763"/>
                    </a:cubicBezTo>
                    <a:lnTo>
                      <a:pt x="3786" y="1763"/>
                    </a:lnTo>
                    <a:cubicBezTo>
                      <a:pt x="3770" y="1763"/>
                      <a:pt x="3748" y="1774"/>
                      <a:pt x="3737" y="1774"/>
                    </a:cubicBezTo>
                    <a:cubicBezTo>
                      <a:pt x="3711" y="1774"/>
                      <a:pt x="3689" y="1780"/>
                      <a:pt x="3668" y="1785"/>
                    </a:cubicBezTo>
                    <a:cubicBezTo>
                      <a:pt x="3641" y="1790"/>
                      <a:pt x="3624" y="1828"/>
                      <a:pt x="3624" y="1855"/>
                    </a:cubicBezTo>
                    <a:cubicBezTo>
                      <a:pt x="3624" y="1871"/>
                      <a:pt x="3651" y="1909"/>
                      <a:pt x="3678" y="1909"/>
                    </a:cubicBezTo>
                    <a:cubicBezTo>
                      <a:pt x="3711" y="1914"/>
                      <a:pt x="3737" y="1914"/>
                      <a:pt x="3764" y="1914"/>
                    </a:cubicBezTo>
                    <a:lnTo>
                      <a:pt x="3775" y="1914"/>
                    </a:lnTo>
                    <a:cubicBezTo>
                      <a:pt x="3829" y="1909"/>
                      <a:pt x="3883" y="1898"/>
                      <a:pt x="3947" y="1887"/>
                    </a:cubicBezTo>
                    <a:cubicBezTo>
                      <a:pt x="3963" y="1884"/>
                      <a:pt x="3978" y="1883"/>
                      <a:pt x="3991" y="1883"/>
                    </a:cubicBezTo>
                    <a:cubicBezTo>
                      <a:pt x="4005" y="1883"/>
                      <a:pt x="4017" y="1884"/>
                      <a:pt x="4028" y="1887"/>
                    </a:cubicBezTo>
                    <a:cubicBezTo>
                      <a:pt x="3684" y="2274"/>
                      <a:pt x="3318" y="2694"/>
                      <a:pt x="2915" y="3081"/>
                    </a:cubicBezTo>
                    <a:cubicBezTo>
                      <a:pt x="2856" y="2753"/>
                      <a:pt x="2770" y="2425"/>
                      <a:pt x="2689" y="2113"/>
                    </a:cubicBezTo>
                    <a:lnTo>
                      <a:pt x="2646" y="1946"/>
                    </a:lnTo>
                    <a:cubicBezTo>
                      <a:pt x="2673" y="1941"/>
                      <a:pt x="2711" y="1941"/>
                      <a:pt x="2743" y="1936"/>
                    </a:cubicBezTo>
                    <a:cubicBezTo>
                      <a:pt x="2791" y="1936"/>
                      <a:pt x="2834" y="1925"/>
                      <a:pt x="2888" y="1909"/>
                    </a:cubicBezTo>
                    <a:lnTo>
                      <a:pt x="2952" y="1882"/>
                    </a:lnTo>
                    <a:lnTo>
                      <a:pt x="2888" y="1844"/>
                    </a:lnTo>
                    <a:cubicBezTo>
                      <a:pt x="2823" y="1812"/>
                      <a:pt x="2754" y="1806"/>
                      <a:pt x="2694" y="1801"/>
                    </a:cubicBezTo>
                    <a:cubicBezTo>
                      <a:pt x="2662" y="1801"/>
                      <a:pt x="2635" y="1790"/>
                      <a:pt x="2603" y="1785"/>
                    </a:cubicBezTo>
                    <a:cubicBezTo>
                      <a:pt x="2549" y="1645"/>
                      <a:pt x="2501" y="1505"/>
                      <a:pt x="2447" y="1360"/>
                    </a:cubicBezTo>
                    <a:cubicBezTo>
                      <a:pt x="2340" y="1054"/>
                      <a:pt x="2227" y="731"/>
                      <a:pt x="2071" y="419"/>
                    </a:cubicBezTo>
                    <a:close/>
                    <a:moveTo>
                      <a:pt x="1673" y="360"/>
                    </a:moveTo>
                    <a:cubicBezTo>
                      <a:pt x="1673" y="393"/>
                      <a:pt x="1678" y="430"/>
                      <a:pt x="1678" y="462"/>
                    </a:cubicBezTo>
                    <a:cubicBezTo>
                      <a:pt x="1678" y="500"/>
                      <a:pt x="1684" y="538"/>
                      <a:pt x="1684" y="575"/>
                    </a:cubicBezTo>
                    <a:cubicBezTo>
                      <a:pt x="1684" y="591"/>
                      <a:pt x="1694" y="602"/>
                      <a:pt x="1700" y="629"/>
                    </a:cubicBezTo>
                    <a:cubicBezTo>
                      <a:pt x="1700" y="634"/>
                      <a:pt x="1705" y="651"/>
                      <a:pt x="1705" y="661"/>
                    </a:cubicBezTo>
                    <a:lnTo>
                      <a:pt x="1727" y="742"/>
                    </a:lnTo>
                    <a:lnTo>
                      <a:pt x="1764" y="672"/>
                    </a:lnTo>
                    <a:cubicBezTo>
                      <a:pt x="1775" y="656"/>
                      <a:pt x="1780" y="651"/>
                      <a:pt x="1780" y="645"/>
                    </a:cubicBezTo>
                    <a:cubicBezTo>
                      <a:pt x="1786" y="629"/>
                      <a:pt x="1802" y="618"/>
                      <a:pt x="1802" y="597"/>
                    </a:cubicBezTo>
                    <a:cubicBezTo>
                      <a:pt x="1797" y="591"/>
                      <a:pt x="1797" y="565"/>
                      <a:pt x="1802" y="538"/>
                    </a:cubicBezTo>
                    <a:lnTo>
                      <a:pt x="1866" y="704"/>
                    </a:lnTo>
                    <a:cubicBezTo>
                      <a:pt x="1936" y="871"/>
                      <a:pt x="2001" y="1048"/>
                      <a:pt x="2071" y="1215"/>
                    </a:cubicBezTo>
                    <a:lnTo>
                      <a:pt x="2125" y="1355"/>
                    </a:lnTo>
                    <a:cubicBezTo>
                      <a:pt x="2243" y="1667"/>
                      <a:pt x="2366" y="1989"/>
                      <a:pt x="2463" y="2312"/>
                    </a:cubicBezTo>
                    <a:cubicBezTo>
                      <a:pt x="2485" y="2371"/>
                      <a:pt x="2501" y="2425"/>
                      <a:pt x="2517" y="2484"/>
                    </a:cubicBezTo>
                    <a:lnTo>
                      <a:pt x="2581" y="2688"/>
                    </a:lnTo>
                    <a:lnTo>
                      <a:pt x="2721" y="3129"/>
                    </a:lnTo>
                    <a:lnTo>
                      <a:pt x="2770" y="3285"/>
                    </a:lnTo>
                    <a:cubicBezTo>
                      <a:pt x="2721" y="3309"/>
                      <a:pt x="2674" y="3321"/>
                      <a:pt x="2626" y="3321"/>
                    </a:cubicBezTo>
                    <a:cubicBezTo>
                      <a:pt x="2577" y="3321"/>
                      <a:pt x="2528" y="3309"/>
                      <a:pt x="2474" y="3285"/>
                    </a:cubicBezTo>
                    <a:cubicBezTo>
                      <a:pt x="2098" y="3145"/>
                      <a:pt x="1711" y="3000"/>
                      <a:pt x="1350" y="2876"/>
                    </a:cubicBezTo>
                    <a:cubicBezTo>
                      <a:pt x="1237" y="2833"/>
                      <a:pt x="1119" y="2801"/>
                      <a:pt x="1012" y="2758"/>
                    </a:cubicBezTo>
                    <a:cubicBezTo>
                      <a:pt x="904" y="2726"/>
                      <a:pt x="807" y="2694"/>
                      <a:pt x="705" y="2651"/>
                    </a:cubicBezTo>
                    <a:cubicBezTo>
                      <a:pt x="598" y="2613"/>
                      <a:pt x="485" y="2570"/>
                      <a:pt x="383" y="2527"/>
                    </a:cubicBezTo>
                    <a:lnTo>
                      <a:pt x="270" y="2479"/>
                    </a:lnTo>
                    <a:cubicBezTo>
                      <a:pt x="248" y="2473"/>
                      <a:pt x="232" y="2462"/>
                      <a:pt x="216" y="2452"/>
                    </a:cubicBezTo>
                    <a:lnTo>
                      <a:pt x="205" y="2452"/>
                    </a:lnTo>
                    <a:cubicBezTo>
                      <a:pt x="205" y="2446"/>
                      <a:pt x="216" y="2435"/>
                      <a:pt x="227" y="2425"/>
                    </a:cubicBezTo>
                    <a:cubicBezTo>
                      <a:pt x="232" y="2419"/>
                      <a:pt x="232" y="2409"/>
                      <a:pt x="243" y="2403"/>
                    </a:cubicBezTo>
                    <a:cubicBezTo>
                      <a:pt x="442" y="2124"/>
                      <a:pt x="646" y="1844"/>
                      <a:pt x="850" y="1570"/>
                    </a:cubicBezTo>
                    <a:cubicBezTo>
                      <a:pt x="1162" y="1145"/>
                      <a:pt x="1436" y="726"/>
                      <a:pt x="1673" y="360"/>
                    </a:cubicBezTo>
                    <a:close/>
                    <a:moveTo>
                      <a:pt x="1778" y="0"/>
                    </a:moveTo>
                    <a:cubicBezTo>
                      <a:pt x="1745" y="0"/>
                      <a:pt x="1710" y="9"/>
                      <a:pt x="1673" y="32"/>
                    </a:cubicBezTo>
                    <a:lnTo>
                      <a:pt x="1619" y="32"/>
                    </a:lnTo>
                    <a:lnTo>
                      <a:pt x="1522" y="172"/>
                    </a:lnTo>
                    <a:cubicBezTo>
                      <a:pt x="1463" y="258"/>
                      <a:pt x="1409" y="339"/>
                      <a:pt x="1350" y="425"/>
                    </a:cubicBezTo>
                    <a:cubicBezTo>
                      <a:pt x="1248" y="575"/>
                      <a:pt x="1146" y="715"/>
                      <a:pt x="1049" y="866"/>
                    </a:cubicBezTo>
                    <a:cubicBezTo>
                      <a:pt x="845" y="1140"/>
                      <a:pt x="657" y="1414"/>
                      <a:pt x="479" y="1683"/>
                    </a:cubicBezTo>
                    <a:cubicBezTo>
                      <a:pt x="323" y="1914"/>
                      <a:pt x="200" y="2108"/>
                      <a:pt x="108" y="2296"/>
                    </a:cubicBezTo>
                    <a:cubicBezTo>
                      <a:pt x="87" y="2339"/>
                      <a:pt x="60" y="2376"/>
                      <a:pt x="39" y="2425"/>
                    </a:cubicBezTo>
                    <a:lnTo>
                      <a:pt x="1" y="2500"/>
                    </a:lnTo>
                    <a:lnTo>
                      <a:pt x="22" y="2581"/>
                    </a:lnTo>
                    <a:lnTo>
                      <a:pt x="33" y="2586"/>
                    </a:lnTo>
                    <a:cubicBezTo>
                      <a:pt x="280" y="2753"/>
                      <a:pt x="549" y="2866"/>
                      <a:pt x="807" y="2957"/>
                    </a:cubicBezTo>
                    <a:lnTo>
                      <a:pt x="883" y="2984"/>
                    </a:lnTo>
                    <a:lnTo>
                      <a:pt x="1829" y="3323"/>
                    </a:lnTo>
                    <a:cubicBezTo>
                      <a:pt x="1985" y="3376"/>
                      <a:pt x="2103" y="3419"/>
                      <a:pt x="2227" y="3457"/>
                    </a:cubicBezTo>
                    <a:cubicBezTo>
                      <a:pt x="2286" y="3478"/>
                      <a:pt x="2340" y="3484"/>
                      <a:pt x="2399" y="3500"/>
                    </a:cubicBezTo>
                    <a:lnTo>
                      <a:pt x="2452" y="3505"/>
                    </a:lnTo>
                    <a:cubicBezTo>
                      <a:pt x="2474" y="3505"/>
                      <a:pt x="2485" y="3511"/>
                      <a:pt x="2506" y="3511"/>
                    </a:cubicBezTo>
                    <a:cubicBezTo>
                      <a:pt x="2533" y="3511"/>
                      <a:pt x="2560" y="3505"/>
                      <a:pt x="2587" y="3505"/>
                    </a:cubicBezTo>
                    <a:cubicBezTo>
                      <a:pt x="2619" y="3500"/>
                      <a:pt x="2662" y="3500"/>
                      <a:pt x="2694" y="3500"/>
                    </a:cubicBezTo>
                    <a:cubicBezTo>
                      <a:pt x="2698" y="3500"/>
                      <a:pt x="2702" y="3501"/>
                      <a:pt x="2705" y="3501"/>
                    </a:cubicBezTo>
                    <a:cubicBezTo>
                      <a:pt x="2750" y="3501"/>
                      <a:pt x="2794" y="3471"/>
                      <a:pt x="2829" y="3446"/>
                    </a:cubicBezTo>
                    <a:cubicBezTo>
                      <a:pt x="2883" y="3414"/>
                      <a:pt x="2931" y="3371"/>
                      <a:pt x="2969" y="3333"/>
                    </a:cubicBezTo>
                    <a:cubicBezTo>
                      <a:pt x="3065" y="3242"/>
                      <a:pt x="3157" y="3151"/>
                      <a:pt x="3254" y="3065"/>
                    </a:cubicBezTo>
                    <a:lnTo>
                      <a:pt x="3270" y="3043"/>
                    </a:lnTo>
                    <a:lnTo>
                      <a:pt x="3415" y="2903"/>
                    </a:lnTo>
                    <a:cubicBezTo>
                      <a:pt x="3479" y="2833"/>
                      <a:pt x="3555" y="2758"/>
                      <a:pt x="3630" y="2694"/>
                    </a:cubicBezTo>
                    <a:cubicBezTo>
                      <a:pt x="3818" y="2511"/>
                      <a:pt x="3979" y="2339"/>
                      <a:pt x="4103" y="2161"/>
                    </a:cubicBezTo>
                    <a:cubicBezTo>
                      <a:pt x="4157" y="2086"/>
                      <a:pt x="4200" y="2016"/>
                      <a:pt x="4237" y="1941"/>
                    </a:cubicBezTo>
                    <a:cubicBezTo>
                      <a:pt x="4259" y="1909"/>
                      <a:pt x="4259" y="1882"/>
                      <a:pt x="4248" y="1855"/>
                    </a:cubicBezTo>
                    <a:cubicBezTo>
                      <a:pt x="4237" y="1833"/>
                      <a:pt x="4221" y="1812"/>
                      <a:pt x="4184" y="1801"/>
                    </a:cubicBezTo>
                    <a:cubicBezTo>
                      <a:pt x="4184" y="1747"/>
                      <a:pt x="4151" y="1710"/>
                      <a:pt x="4124" y="1683"/>
                    </a:cubicBezTo>
                    <a:lnTo>
                      <a:pt x="4119" y="1677"/>
                    </a:lnTo>
                    <a:lnTo>
                      <a:pt x="4076" y="1634"/>
                    </a:lnTo>
                    <a:cubicBezTo>
                      <a:pt x="4038" y="1591"/>
                      <a:pt x="3990" y="1543"/>
                      <a:pt x="3942" y="1500"/>
                    </a:cubicBezTo>
                    <a:cubicBezTo>
                      <a:pt x="3888" y="1457"/>
                      <a:pt x="3834" y="1414"/>
                      <a:pt x="3780" y="1366"/>
                    </a:cubicBezTo>
                    <a:cubicBezTo>
                      <a:pt x="3592" y="1215"/>
                      <a:pt x="3399" y="1054"/>
                      <a:pt x="3200" y="903"/>
                    </a:cubicBezTo>
                    <a:cubicBezTo>
                      <a:pt x="2942" y="715"/>
                      <a:pt x="2673" y="538"/>
                      <a:pt x="2420" y="360"/>
                    </a:cubicBezTo>
                    <a:lnTo>
                      <a:pt x="2237" y="237"/>
                    </a:lnTo>
                    <a:cubicBezTo>
                      <a:pt x="2135" y="172"/>
                      <a:pt x="2028" y="113"/>
                      <a:pt x="1920" y="48"/>
                    </a:cubicBezTo>
                    <a:cubicBezTo>
                      <a:pt x="1886" y="28"/>
                      <a:pt x="1836" y="0"/>
                      <a:pt x="177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2369950" y="1075125"/>
                <a:ext cx="44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517" extrusionOk="0">
                    <a:moveTo>
                      <a:pt x="65" y="0"/>
                    </a:moveTo>
                    <a:lnTo>
                      <a:pt x="43" y="38"/>
                    </a:lnTo>
                    <a:cubicBezTo>
                      <a:pt x="38" y="48"/>
                      <a:pt x="38" y="54"/>
                      <a:pt x="27" y="59"/>
                    </a:cubicBezTo>
                    <a:cubicBezTo>
                      <a:pt x="22" y="75"/>
                      <a:pt x="11" y="86"/>
                      <a:pt x="11" y="108"/>
                    </a:cubicBezTo>
                    <a:lnTo>
                      <a:pt x="11" y="129"/>
                    </a:lnTo>
                    <a:cubicBezTo>
                      <a:pt x="11" y="220"/>
                      <a:pt x="0" y="323"/>
                      <a:pt x="38" y="435"/>
                    </a:cubicBezTo>
                    <a:lnTo>
                      <a:pt x="54" y="516"/>
                    </a:lnTo>
                    <a:lnTo>
                      <a:pt x="97" y="441"/>
                    </a:lnTo>
                    <a:cubicBezTo>
                      <a:pt x="156" y="333"/>
                      <a:pt x="178" y="226"/>
                      <a:pt x="156" y="113"/>
                    </a:cubicBezTo>
                    <a:cubicBezTo>
                      <a:pt x="151" y="86"/>
                      <a:pt x="135" y="75"/>
                      <a:pt x="119" y="54"/>
                    </a:cubicBezTo>
                    <a:lnTo>
                      <a:pt x="97" y="3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2370225" y="1060375"/>
                <a:ext cx="40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61" extrusionOk="0">
                    <a:moveTo>
                      <a:pt x="70" y="0"/>
                    </a:moveTo>
                    <a:cubicBezTo>
                      <a:pt x="58" y="0"/>
                      <a:pt x="46" y="2"/>
                      <a:pt x="32" y="4"/>
                    </a:cubicBezTo>
                    <a:lnTo>
                      <a:pt x="11" y="20"/>
                    </a:lnTo>
                    <a:lnTo>
                      <a:pt x="11" y="36"/>
                    </a:lnTo>
                    <a:cubicBezTo>
                      <a:pt x="6" y="155"/>
                      <a:pt x="0" y="267"/>
                      <a:pt x="59" y="396"/>
                    </a:cubicBezTo>
                    <a:lnTo>
                      <a:pt x="92" y="461"/>
                    </a:lnTo>
                    <a:lnTo>
                      <a:pt x="118" y="386"/>
                    </a:lnTo>
                    <a:cubicBezTo>
                      <a:pt x="145" y="321"/>
                      <a:pt x="161" y="262"/>
                      <a:pt x="161" y="198"/>
                    </a:cubicBezTo>
                    <a:cubicBezTo>
                      <a:pt x="161" y="160"/>
                      <a:pt x="161" y="112"/>
                      <a:pt x="145" y="63"/>
                    </a:cubicBezTo>
                    <a:cubicBezTo>
                      <a:pt x="140" y="36"/>
                      <a:pt x="135" y="26"/>
                      <a:pt x="113" y="9"/>
                    </a:cubicBezTo>
                    <a:cubicBezTo>
                      <a:pt x="100" y="3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2340250" y="1096475"/>
                <a:ext cx="7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0" extrusionOk="0">
                    <a:moveTo>
                      <a:pt x="258" y="1"/>
                    </a:moveTo>
                    <a:cubicBezTo>
                      <a:pt x="162" y="1"/>
                      <a:pt x="102" y="44"/>
                      <a:pt x="49" y="81"/>
                    </a:cubicBezTo>
                    <a:lnTo>
                      <a:pt x="27" y="92"/>
                    </a:lnTo>
                    <a:cubicBezTo>
                      <a:pt x="6" y="108"/>
                      <a:pt x="0" y="146"/>
                      <a:pt x="16" y="162"/>
                    </a:cubicBezTo>
                    <a:cubicBezTo>
                      <a:pt x="22" y="173"/>
                      <a:pt x="32" y="194"/>
                      <a:pt x="59" y="200"/>
                    </a:cubicBezTo>
                    <a:lnTo>
                      <a:pt x="81" y="200"/>
                    </a:lnTo>
                    <a:cubicBezTo>
                      <a:pt x="97" y="200"/>
                      <a:pt x="108" y="194"/>
                      <a:pt x="124" y="189"/>
                    </a:cubicBezTo>
                    <a:cubicBezTo>
                      <a:pt x="178" y="151"/>
                      <a:pt x="237" y="119"/>
                      <a:pt x="285" y="44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2373050" y="1085025"/>
                <a:ext cx="10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5" extrusionOk="0">
                    <a:moveTo>
                      <a:pt x="164" y="0"/>
                    </a:moveTo>
                    <a:cubicBezTo>
                      <a:pt x="142" y="0"/>
                      <a:pt x="120" y="2"/>
                      <a:pt x="97" y="7"/>
                    </a:cubicBezTo>
                    <a:lnTo>
                      <a:pt x="0" y="29"/>
                    </a:lnTo>
                    <a:lnTo>
                      <a:pt x="91" y="72"/>
                    </a:lnTo>
                    <a:cubicBezTo>
                      <a:pt x="156" y="109"/>
                      <a:pt x="188" y="115"/>
                      <a:pt x="247" y="115"/>
                    </a:cubicBezTo>
                    <a:cubicBezTo>
                      <a:pt x="280" y="115"/>
                      <a:pt x="328" y="109"/>
                      <a:pt x="403" y="99"/>
                    </a:cubicBezTo>
                    <a:lnTo>
                      <a:pt x="403" y="34"/>
                    </a:lnTo>
                    <a:cubicBezTo>
                      <a:pt x="376" y="34"/>
                      <a:pt x="339" y="29"/>
                      <a:pt x="306" y="18"/>
                    </a:cubicBezTo>
                    <a:cubicBezTo>
                      <a:pt x="262" y="11"/>
                      <a:pt x="214" y="0"/>
                      <a:pt x="16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2351800" y="1091500"/>
                <a:ext cx="82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9" extrusionOk="0">
                    <a:moveTo>
                      <a:pt x="329" y="1"/>
                    </a:moveTo>
                    <a:lnTo>
                      <a:pt x="232" y="17"/>
                    </a:lnTo>
                    <a:cubicBezTo>
                      <a:pt x="162" y="28"/>
                      <a:pt x="92" y="44"/>
                      <a:pt x="33" y="103"/>
                    </a:cubicBezTo>
                    <a:lnTo>
                      <a:pt x="1" y="135"/>
                    </a:lnTo>
                    <a:lnTo>
                      <a:pt x="49" y="157"/>
                    </a:lnTo>
                    <a:cubicBezTo>
                      <a:pt x="76" y="173"/>
                      <a:pt x="97" y="178"/>
                      <a:pt x="119" y="178"/>
                    </a:cubicBezTo>
                    <a:cubicBezTo>
                      <a:pt x="157" y="178"/>
                      <a:pt x="183" y="146"/>
                      <a:pt x="259" y="76"/>
                    </a:cubicBez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2362425" y="1088425"/>
                <a:ext cx="43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08" extrusionOk="0">
                    <a:moveTo>
                      <a:pt x="93" y="0"/>
                    </a:moveTo>
                    <a:cubicBezTo>
                      <a:pt x="66" y="0"/>
                      <a:pt x="32" y="11"/>
                      <a:pt x="11" y="59"/>
                    </a:cubicBezTo>
                    <a:lnTo>
                      <a:pt x="0" y="97"/>
                    </a:lnTo>
                    <a:lnTo>
                      <a:pt x="38" y="108"/>
                    </a:lnTo>
                    <a:lnTo>
                      <a:pt x="76" y="108"/>
                    </a:lnTo>
                    <a:cubicBezTo>
                      <a:pt x="108" y="108"/>
                      <a:pt x="119" y="92"/>
                      <a:pt x="145" y="54"/>
                    </a:cubicBezTo>
                    <a:lnTo>
                      <a:pt x="172" y="11"/>
                    </a:lnTo>
                    <a:lnTo>
                      <a:pt x="129" y="6"/>
                    </a:lnTo>
                    <a:cubicBezTo>
                      <a:pt x="122" y="4"/>
                      <a:pt x="108" y="0"/>
                      <a:pt x="9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2406500" y="1083025"/>
                <a:ext cx="12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136" extrusionOk="0">
                    <a:moveTo>
                      <a:pt x="111" y="0"/>
                    </a:moveTo>
                    <a:cubicBezTo>
                      <a:pt x="84" y="0"/>
                      <a:pt x="58" y="2"/>
                      <a:pt x="33" y="7"/>
                    </a:cubicBezTo>
                    <a:lnTo>
                      <a:pt x="11" y="7"/>
                    </a:lnTo>
                    <a:lnTo>
                      <a:pt x="6" y="28"/>
                    </a:lnTo>
                    <a:cubicBezTo>
                      <a:pt x="1" y="55"/>
                      <a:pt x="1" y="82"/>
                      <a:pt x="11" y="98"/>
                    </a:cubicBezTo>
                    <a:cubicBezTo>
                      <a:pt x="28" y="119"/>
                      <a:pt x="44" y="136"/>
                      <a:pt x="71" y="136"/>
                    </a:cubicBezTo>
                    <a:lnTo>
                      <a:pt x="124" y="136"/>
                    </a:lnTo>
                    <a:cubicBezTo>
                      <a:pt x="200" y="136"/>
                      <a:pt x="275" y="119"/>
                      <a:pt x="366" y="98"/>
                    </a:cubicBezTo>
                    <a:lnTo>
                      <a:pt x="495" y="66"/>
                    </a:lnTo>
                    <a:lnTo>
                      <a:pt x="366" y="33"/>
                    </a:lnTo>
                    <a:cubicBezTo>
                      <a:pt x="265" y="14"/>
                      <a:pt x="183" y="0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>
              <a:off x="1026728" y="4792564"/>
              <a:ext cx="399320" cy="176635"/>
              <a:chOff x="2404625" y="1875925"/>
              <a:chExt cx="151625" cy="67075"/>
            </a:xfrm>
          </p:grpSpPr>
          <p:sp>
            <p:nvSpPr>
              <p:cNvPr id="271" name="Google Shape;271;p6"/>
              <p:cNvSpPr/>
              <p:nvPr/>
            </p:nvSpPr>
            <p:spPr>
              <a:xfrm>
                <a:off x="2404625" y="1875925"/>
                <a:ext cx="151625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2683" extrusionOk="0">
                    <a:moveTo>
                      <a:pt x="646" y="462"/>
                    </a:moveTo>
                    <a:cubicBezTo>
                      <a:pt x="748" y="473"/>
                      <a:pt x="845" y="489"/>
                      <a:pt x="936" y="500"/>
                    </a:cubicBezTo>
                    <a:cubicBezTo>
                      <a:pt x="1259" y="559"/>
                      <a:pt x="1581" y="656"/>
                      <a:pt x="1888" y="742"/>
                    </a:cubicBezTo>
                    <a:cubicBezTo>
                      <a:pt x="1974" y="769"/>
                      <a:pt x="2065" y="790"/>
                      <a:pt x="2151" y="817"/>
                    </a:cubicBezTo>
                    <a:cubicBezTo>
                      <a:pt x="2242" y="844"/>
                      <a:pt x="2345" y="866"/>
                      <a:pt x="2441" y="892"/>
                    </a:cubicBezTo>
                    <a:cubicBezTo>
                      <a:pt x="2484" y="903"/>
                      <a:pt x="2533" y="909"/>
                      <a:pt x="2581" y="925"/>
                    </a:cubicBezTo>
                    <a:cubicBezTo>
                      <a:pt x="2592" y="930"/>
                      <a:pt x="2613" y="930"/>
                      <a:pt x="2635" y="935"/>
                    </a:cubicBezTo>
                    <a:lnTo>
                      <a:pt x="2640" y="935"/>
                    </a:lnTo>
                    <a:lnTo>
                      <a:pt x="2640" y="957"/>
                    </a:lnTo>
                    <a:lnTo>
                      <a:pt x="2640" y="1038"/>
                    </a:lnTo>
                    <a:cubicBezTo>
                      <a:pt x="2629" y="1107"/>
                      <a:pt x="2613" y="1177"/>
                      <a:pt x="2586" y="1253"/>
                    </a:cubicBezTo>
                    <a:cubicBezTo>
                      <a:pt x="2484" y="1527"/>
                      <a:pt x="2285" y="1683"/>
                      <a:pt x="1984" y="1704"/>
                    </a:cubicBezTo>
                    <a:cubicBezTo>
                      <a:pt x="1947" y="1707"/>
                      <a:pt x="1908" y="1708"/>
                      <a:pt x="1870" y="1708"/>
                    </a:cubicBezTo>
                    <a:cubicBezTo>
                      <a:pt x="1753" y="1708"/>
                      <a:pt x="1632" y="1696"/>
                      <a:pt x="1511" y="1672"/>
                    </a:cubicBezTo>
                    <a:cubicBezTo>
                      <a:pt x="1275" y="1624"/>
                      <a:pt x="1043" y="1554"/>
                      <a:pt x="812" y="1462"/>
                    </a:cubicBezTo>
                    <a:cubicBezTo>
                      <a:pt x="673" y="1409"/>
                      <a:pt x="538" y="1328"/>
                      <a:pt x="425" y="1226"/>
                    </a:cubicBezTo>
                    <a:cubicBezTo>
                      <a:pt x="253" y="1081"/>
                      <a:pt x="259" y="1027"/>
                      <a:pt x="318" y="839"/>
                    </a:cubicBezTo>
                    <a:cubicBezTo>
                      <a:pt x="334" y="737"/>
                      <a:pt x="398" y="634"/>
                      <a:pt x="452" y="559"/>
                    </a:cubicBezTo>
                    <a:cubicBezTo>
                      <a:pt x="495" y="495"/>
                      <a:pt x="549" y="462"/>
                      <a:pt x="619" y="462"/>
                    </a:cubicBezTo>
                    <a:close/>
                    <a:moveTo>
                      <a:pt x="3694" y="1193"/>
                    </a:moveTo>
                    <a:cubicBezTo>
                      <a:pt x="3715" y="1193"/>
                      <a:pt x="3732" y="1193"/>
                      <a:pt x="3748" y="1199"/>
                    </a:cubicBezTo>
                    <a:cubicBezTo>
                      <a:pt x="3850" y="1215"/>
                      <a:pt x="3952" y="1231"/>
                      <a:pt x="4054" y="1247"/>
                    </a:cubicBezTo>
                    <a:cubicBezTo>
                      <a:pt x="4081" y="1253"/>
                      <a:pt x="4113" y="1253"/>
                      <a:pt x="4140" y="1258"/>
                    </a:cubicBezTo>
                    <a:lnTo>
                      <a:pt x="4366" y="1312"/>
                    </a:lnTo>
                    <a:cubicBezTo>
                      <a:pt x="4699" y="1392"/>
                      <a:pt x="5033" y="1473"/>
                      <a:pt x="5361" y="1564"/>
                    </a:cubicBezTo>
                    <a:cubicBezTo>
                      <a:pt x="5468" y="1591"/>
                      <a:pt x="5586" y="1629"/>
                      <a:pt x="5678" y="1656"/>
                    </a:cubicBezTo>
                    <a:lnTo>
                      <a:pt x="5705" y="1672"/>
                    </a:lnTo>
                    <a:cubicBezTo>
                      <a:pt x="5705" y="1677"/>
                      <a:pt x="5705" y="1688"/>
                      <a:pt x="5699" y="1710"/>
                    </a:cubicBezTo>
                    <a:cubicBezTo>
                      <a:pt x="5699" y="1715"/>
                      <a:pt x="5694" y="1726"/>
                      <a:pt x="5694" y="1726"/>
                    </a:cubicBezTo>
                    <a:cubicBezTo>
                      <a:pt x="5490" y="2118"/>
                      <a:pt x="5199" y="2323"/>
                      <a:pt x="4807" y="2355"/>
                    </a:cubicBezTo>
                    <a:cubicBezTo>
                      <a:pt x="4750" y="2361"/>
                      <a:pt x="4689" y="2365"/>
                      <a:pt x="4627" y="2365"/>
                    </a:cubicBezTo>
                    <a:cubicBezTo>
                      <a:pt x="4525" y="2365"/>
                      <a:pt x="4417" y="2355"/>
                      <a:pt x="4307" y="2328"/>
                    </a:cubicBezTo>
                    <a:cubicBezTo>
                      <a:pt x="4081" y="2274"/>
                      <a:pt x="3893" y="2145"/>
                      <a:pt x="3759" y="1968"/>
                    </a:cubicBezTo>
                    <a:cubicBezTo>
                      <a:pt x="3689" y="1871"/>
                      <a:pt x="3651" y="1769"/>
                      <a:pt x="3640" y="1656"/>
                    </a:cubicBezTo>
                    <a:cubicBezTo>
                      <a:pt x="3635" y="1495"/>
                      <a:pt x="3662" y="1333"/>
                      <a:pt x="3689" y="1193"/>
                    </a:cubicBezTo>
                    <a:close/>
                    <a:moveTo>
                      <a:pt x="196" y="1"/>
                    </a:moveTo>
                    <a:cubicBezTo>
                      <a:pt x="169" y="1"/>
                      <a:pt x="144" y="5"/>
                      <a:pt x="119" y="5"/>
                    </a:cubicBezTo>
                    <a:cubicBezTo>
                      <a:pt x="65" y="5"/>
                      <a:pt x="33" y="38"/>
                      <a:pt x="22" y="75"/>
                    </a:cubicBezTo>
                    <a:cubicBezTo>
                      <a:pt x="6" y="118"/>
                      <a:pt x="0" y="156"/>
                      <a:pt x="0" y="204"/>
                    </a:cubicBezTo>
                    <a:cubicBezTo>
                      <a:pt x="0" y="290"/>
                      <a:pt x="33" y="328"/>
                      <a:pt x="119" y="344"/>
                    </a:cubicBezTo>
                    <a:cubicBezTo>
                      <a:pt x="167" y="355"/>
                      <a:pt x="216" y="366"/>
                      <a:pt x="269" y="371"/>
                    </a:cubicBezTo>
                    <a:lnTo>
                      <a:pt x="296" y="382"/>
                    </a:lnTo>
                    <a:cubicBezTo>
                      <a:pt x="291" y="398"/>
                      <a:pt x="275" y="414"/>
                      <a:pt x="264" y="435"/>
                    </a:cubicBezTo>
                    <a:cubicBezTo>
                      <a:pt x="253" y="446"/>
                      <a:pt x="242" y="462"/>
                      <a:pt x="237" y="473"/>
                    </a:cubicBezTo>
                    <a:cubicBezTo>
                      <a:pt x="92" y="720"/>
                      <a:pt x="81" y="978"/>
                      <a:pt x="183" y="1226"/>
                    </a:cubicBezTo>
                    <a:cubicBezTo>
                      <a:pt x="242" y="1360"/>
                      <a:pt x="323" y="1473"/>
                      <a:pt x="436" y="1570"/>
                    </a:cubicBezTo>
                    <a:cubicBezTo>
                      <a:pt x="533" y="1645"/>
                      <a:pt x="640" y="1710"/>
                      <a:pt x="764" y="1769"/>
                    </a:cubicBezTo>
                    <a:cubicBezTo>
                      <a:pt x="952" y="1860"/>
                      <a:pt x="1156" y="1903"/>
                      <a:pt x="1323" y="1946"/>
                    </a:cubicBezTo>
                    <a:cubicBezTo>
                      <a:pt x="1487" y="1985"/>
                      <a:pt x="1648" y="2003"/>
                      <a:pt x="1814" y="2003"/>
                    </a:cubicBezTo>
                    <a:cubicBezTo>
                      <a:pt x="1854" y="2003"/>
                      <a:pt x="1895" y="2002"/>
                      <a:pt x="1936" y="2000"/>
                    </a:cubicBezTo>
                    <a:cubicBezTo>
                      <a:pt x="2065" y="1995"/>
                      <a:pt x="2189" y="1957"/>
                      <a:pt x="2312" y="1914"/>
                    </a:cubicBezTo>
                    <a:cubicBezTo>
                      <a:pt x="2463" y="1844"/>
                      <a:pt x="2581" y="1742"/>
                      <a:pt x="2662" y="1602"/>
                    </a:cubicBezTo>
                    <a:lnTo>
                      <a:pt x="2694" y="1543"/>
                    </a:lnTo>
                    <a:cubicBezTo>
                      <a:pt x="2791" y="1564"/>
                      <a:pt x="2882" y="1581"/>
                      <a:pt x="2984" y="1607"/>
                    </a:cubicBezTo>
                    <a:cubicBezTo>
                      <a:pt x="3151" y="1650"/>
                      <a:pt x="3334" y="1688"/>
                      <a:pt x="3517" y="1715"/>
                    </a:cubicBezTo>
                    <a:lnTo>
                      <a:pt x="3522" y="1758"/>
                    </a:lnTo>
                    <a:cubicBezTo>
                      <a:pt x="3527" y="1785"/>
                      <a:pt x="3533" y="1812"/>
                      <a:pt x="3538" y="1833"/>
                    </a:cubicBezTo>
                    <a:cubicBezTo>
                      <a:pt x="3554" y="1892"/>
                      <a:pt x="3570" y="1946"/>
                      <a:pt x="3586" y="2005"/>
                    </a:cubicBezTo>
                    <a:cubicBezTo>
                      <a:pt x="3689" y="2280"/>
                      <a:pt x="3877" y="2478"/>
                      <a:pt x="4129" y="2586"/>
                    </a:cubicBezTo>
                    <a:cubicBezTo>
                      <a:pt x="4253" y="2640"/>
                      <a:pt x="4371" y="2650"/>
                      <a:pt x="4468" y="2667"/>
                    </a:cubicBezTo>
                    <a:cubicBezTo>
                      <a:pt x="4549" y="2672"/>
                      <a:pt x="4640" y="2683"/>
                      <a:pt x="4737" y="2683"/>
                    </a:cubicBezTo>
                    <a:cubicBezTo>
                      <a:pt x="4812" y="2683"/>
                      <a:pt x="4882" y="2677"/>
                      <a:pt x="4968" y="2667"/>
                    </a:cubicBezTo>
                    <a:cubicBezTo>
                      <a:pt x="5323" y="2597"/>
                      <a:pt x="5597" y="2382"/>
                      <a:pt x="5785" y="2027"/>
                    </a:cubicBezTo>
                    <a:cubicBezTo>
                      <a:pt x="5834" y="1941"/>
                      <a:pt x="5855" y="1849"/>
                      <a:pt x="5855" y="1753"/>
                    </a:cubicBezTo>
                    <a:cubicBezTo>
                      <a:pt x="5855" y="1736"/>
                      <a:pt x="5855" y="1726"/>
                      <a:pt x="5861" y="1710"/>
                    </a:cubicBezTo>
                    <a:lnTo>
                      <a:pt x="6033" y="1736"/>
                    </a:lnTo>
                    <a:lnTo>
                      <a:pt x="6038" y="1710"/>
                    </a:lnTo>
                    <a:cubicBezTo>
                      <a:pt x="6049" y="1699"/>
                      <a:pt x="6049" y="1683"/>
                      <a:pt x="6049" y="1677"/>
                    </a:cubicBezTo>
                    <a:cubicBezTo>
                      <a:pt x="6054" y="1656"/>
                      <a:pt x="6060" y="1634"/>
                      <a:pt x="6060" y="1618"/>
                    </a:cubicBezTo>
                    <a:cubicBezTo>
                      <a:pt x="6065" y="1581"/>
                      <a:pt x="6065" y="1543"/>
                      <a:pt x="6060" y="1500"/>
                    </a:cubicBezTo>
                    <a:cubicBezTo>
                      <a:pt x="6054" y="1387"/>
                      <a:pt x="6033" y="1360"/>
                      <a:pt x="5925" y="1333"/>
                    </a:cubicBezTo>
                    <a:lnTo>
                      <a:pt x="5839" y="1312"/>
                    </a:lnTo>
                    <a:cubicBezTo>
                      <a:pt x="5640" y="1258"/>
                      <a:pt x="5431" y="1215"/>
                      <a:pt x="5226" y="1167"/>
                    </a:cubicBezTo>
                    <a:cubicBezTo>
                      <a:pt x="4850" y="1081"/>
                      <a:pt x="4484" y="1000"/>
                      <a:pt x="4124" y="925"/>
                    </a:cubicBezTo>
                    <a:cubicBezTo>
                      <a:pt x="4011" y="902"/>
                      <a:pt x="3885" y="879"/>
                      <a:pt x="3752" y="879"/>
                    </a:cubicBezTo>
                    <a:cubicBezTo>
                      <a:pt x="3728" y="879"/>
                      <a:pt x="3703" y="880"/>
                      <a:pt x="3678" y="882"/>
                    </a:cubicBezTo>
                    <a:cubicBezTo>
                      <a:pt x="3597" y="892"/>
                      <a:pt x="3570" y="909"/>
                      <a:pt x="3554" y="984"/>
                    </a:cubicBezTo>
                    <a:cubicBezTo>
                      <a:pt x="3522" y="1113"/>
                      <a:pt x="3495" y="1247"/>
                      <a:pt x="3495" y="1387"/>
                    </a:cubicBezTo>
                    <a:lnTo>
                      <a:pt x="3495" y="1403"/>
                    </a:lnTo>
                    <a:lnTo>
                      <a:pt x="3495" y="1419"/>
                    </a:lnTo>
                    <a:cubicBezTo>
                      <a:pt x="3345" y="1360"/>
                      <a:pt x="3194" y="1333"/>
                      <a:pt x="3043" y="1306"/>
                    </a:cubicBezTo>
                    <a:cubicBezTo>
                      <a:pt x="2957" y="1285"/>
                      <a:pt x="2861" y="1274"/>
                      <a:pt x="2775" y="1247"/>
                    </a:cubicBezTo>
                    <a:lnTo>
                      <a:pt x="2775" y="935"/>
                    </a:lnTo>
                    <a:lnTo>
                      <a:pt x="2780" y="930"/>
                    </a:lnTo>
                    <a:cubicBezTo>
                      <a:pt x="2802" y="914"/>
                      <a:pt x="2823" y="898"/>
                      <a:pt x="2834" y="871"/>
                    </a:cubicBezTo>
                    <a:cubicBezTo>
                      <a:pt x="2866" y="790"/>
                      <a:pt x="2839" y="710"/>
                      <a:pt x="2828" y="650"/>
                    </a:cubicBezTo>
                    <a:cubicBezTo>
                      <a:pt x="2807" y="597"/>
                      <a:pt x="2764" y="575"/>
                      <a:pt x="2721" y="559"/>
                    </a:cubicBezTo>
                    <a:lnTo>
                      <a:pt x="2699" y="554"/>
                    </a:lnTo>
                    <a:cubicBezTo>
                      <a:pt x="2683" y="548"/>
                      <a:pt x="2662" y="543"/>
                      <a:pt x="2635" y="527"/>
                    </a:cubicBezTo>
                    <a:cubicBezTo>
                      <a:pt x="2226" y="382"/>
                      <a:pt x="1775" y="263"/>
                      <a:pt x="1221" y="172"/>
                    </a:cubicBezTo>
                    <a:lnTo>
                      <a:pt x="979" y="129"/>
                    </a:lnTo>
                    <a:cubicBezTo>
                      <a:pt x="888" y="113"/>
                      <a:pt x="791" y="97"/>
                      <a:pt x="699" y="75"/>
                    </a:cubicBezTo>
                    <a:cubicBezTo>
                      <a:pt x="565" y="59"/>
                      <a:pt x="425" y="32"/>
                      <a:pt x="237" y="5"/>
                    </a:cubicBezTo>
                    <a:cubicBezTo>
                      <a:pt x="223" y="2"/>
                      <a:pt x="209" y="1"/>
                      <a:pt x="19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2442250" y="1898300"/>
                <a:ext cx="1172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552" extrusionOk="0">
                    <a:moveTo>
                      <a:pt x="375" y="1"/>
                    </a:moveTo>
                    <a:cubicBezTo>
                      <a:pt x="369" y="1"/>
                      <a:pt x="362" y="2"/>
                      <a:pt x="356" y="3"/>
                    </a:cubicBezTo>
                    <a:cubicBezTo>
                      <a:pt x="329" y="8"/>
                      <a:pt x="291" y="30"/>
                      <a:pt x="264" y="57"/>
                    </a:cubicBezTo>
                    <a:cubicBezTo>
                      <a:pt x="184" y="159"/>
                      <a:pt x="76" y="282"/>
                      <a:pt x="6" y="444"/>
                    </a:cubicBezTo>
                    <a:lnTo>
                      <a:pt x="6" y="497"/>
                    </a:lnTo>
                    <a:lnTo>
                      <a:pt x="6" y="519"/>
                    </a:lnTo>
                    <a:lnTo>
                      <a:pt x="1" y="551"/>
                    </a:lnTo>
                    <a:lnTo>
                      <a:pt x="76" y="551"/>
                    </a:lnTo>
                    <a:cubicBezTo>
                      <a:pt x="87" y="546"/>
                      <a:pt x="103" y="546"/>
                      <a:pt x="108" y="535"/>
                    </a:cubicBezTo>
                    <a:cubicBezTo>
                      <a:pt x="254" y="433"/>
                      <a:pt x="356" y="293"/>
                      <a:pt x="436" y="169"/>
                    </a:cubicBezTo>
                    <a:cubicBezTo>
                      <a:pt x="452" y="148"/>
                      <a:pt x="458" y="132"/>
                      <a:pt x="463" y="110"/>
                    </a:cubicBezTo>
                    <a:cubicBezTo>
                      <a:pt x="469" y="83"/>
                      <a:pt x="463" y="51"/>
                      <a:pt x="436" y="24"/>
                    </a:cubicBezTo>
                    <a:cubicBezTo>
                      <a:pt x="420" y="8"/>
                      <a:pt x="397" y="1"/>
                      <a:pt x="37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2429750" y="1894575"/>
                <a:ext cx="160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58" extrusionOk="0">
                    <a:moveTo>
                      <a:pt x="548" y="0"/>
                    </a:moveTo>
                    <a:cubicBezTo>
                      <a:pt x="534" y="0"/>
                      <a:pt x="519" y="2"/>
                      <a:pt x="506" y="12"/>
                    </a:cubicBezTo>
                    <a:cubicBezTo>
                      <a:pt x="479" y="23"/>
                      <a:pt x="452" y="50"/>
                      <a:pt x="426" y="77"/>
                    </a:cubicBezTo>
                    <a:cubicBezTo>
                      <a:pt x="307" y="232"/>
                      <a:pt x="194" y="361"/>
                      <a:pt x="103" y="485"/>
                    </a:cubicBezTo>
                    <a:cubicBezTo>
                      <a:pt x="76" y="501"/>
                      <a:pt x="65" y="528"/>
                      <a:pt x="49" y="555"/>
                    </a:cubicBezTo>
                    <a:cubicBezTo>
                      <a:pt x="44" y="566"/>
                      <a:pt x="38" y="582"/>
                      <a:pt x="28" y="603"/>
                    </a:cubicBezTo>
                    <a:lnTo>
                      <a:pt x="1" y="657"/>
                    </a:lnTo>
                    <a:lnTo>
                      <a:pt x="81" y="657"/>
                    </a:lnTo>
                    <a:cubicBezTo>
                      <a:pt x="98" y="657"/>
                      <a:pt x="103" y="657"/>
                      <a:pt x="119" y="646"/>
                    </a:cubicBezTo>
                    <a:cubicBezTo>
                      <a:pt x="313" y="485"/>
                      <a:pt x="474" y="297"/>
                      <a:pt x="614" y="120"/>
                    </a:cubicBezTo>
                    <a:cubicBezTo>
                      <a:pt x="630" y="103"/>
                      <a:pt x="630" y="82"/>
                      <a:pt x="630" y="71"/>
                    </a:cubicBezTo>
                    <a:cubicBezTo>
                      <a:pt x="630" y="66"/>
                      <a:pt x="630" y="55"/>
                      <a:pt x="635" y="44"/>
                    </a:cubicBezTo>
                    <a:lnTo>
                      <a:pt x="641" y="1"/>
                    </a:lnTo>
                    <a:lnTo>
                      <a:pt x="576" y="1"/>
                    </a:lnTo>
                    <a:cubicBezTo>
                      <a:pt x="568" y="1"/>
                      <a:pt x="558" y="0"/>
                      <a:pt x="54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2423300" y="1891325"/>
                <a:ext cx="148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59" extrusionOk="0">
                    <a:moveTo>
                      <a:pt x="486" y="0"/>
                    </a:moveTo>
                    <a:cubicBezTo>
                      <a:pt x="480" y="0"/>
                      <a:pt x="474" y="1"/>
                      <a:pt x="469" y="2"/>
                    </a:cubicBezTo>
                    <a:cubicBezTo>
                      <a:pt x="442" y="18"/>
                      <a:pt x="409" y="40"/>
                      <a:pt x="383" y="67"/>
                    </a:cubicBezTo>
                    <a:cubicBezTo>
                      <a:pt x="275" y="207"/>
                      <a:pt x="167" y="346"/>
                      <a:pt x="65" y="481"/>
                    </a:cubicBezTo>
                    <a:cubicBezTo>
                      <a:pt x="55" y="497"/>
                      <a:pt x="55" y="513"/>
                      <a:pt x="44" y="529"/>
                    </a:cubicBezTo>
                    <a:cubicBezTo>
                      <a:pt x="44" y="534"/>
                      <a:pt x="38" y="551"/>
                      <a:pt x="38" y="556"/>
                    </a:cubicBezTo>
                    <a:lnTo>
                      <a:pt x="1" y="658"/>
                    </a:lnTo>
                    <a:lnTo>
                      <a:pt x="1" y="658"/>
                    </a:lnTo>
                    <a:lnTo>
                      <a:pt x="87" y="599"/>
                    </a:lnTo>
                    <a:cubicBezTo>
                      <a:pt x="178" y="534"/>
                      <a:pt x="393" y="314"/>
                      <a:pt x="528" y="142"/>
                    </a:cubicBezTo>
                    <a:cubicBezTo>
                      <a:pt x="544" y="126"/>
                      <a:pt x="549" y="115"/>
                      <a:pt x="555" y="94"/>
                    </a:cubicBezTo>
                    <a:cubicBezTo>
                      <a:pt x="555" y="88"/>
                      <a:pt x="565" y="77"/>
                      <a:pt x="571" y="67"/>
                    </a:cubicBezTo>
                    <a:lnTo>
                      <a:pt x="592" y="34"/>
                    </a:lnTo>
                    <a:lnTo>
                      <a:pt x="549" y="18"/>
                    </a:lnTo>
                    <a:cubicBezTo>
                      <a:pt x="544" y="18"/>
                      <a:pt x="538" y="13"/>
                      <a:pt x="528" y="13"/>
                    </a:cubicBezTo>
                    <a:cubicBezTo>
                      <a:pt x="516" y="5"/>
                      <a:pt x="501" y="0"/>
                      <a:pt x="48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2503950" y="1912950"/>
                <a:ext cx="164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84" extrusionOk="0">
                    <a:moveTo>
                      <a:pt x="556" y="0"/>
                    </a:moveTo>
                    <a:cubicBezTo>
                      <a:pt x="543" y="0"/>
                      <a:pt x="527" y="4"/>
                      <a:pt x="511" y="14"/>
                    </a:cubicBezTo>
                    <a:cubicBezTo>
                      <a:pt x="484" y="30"/>
                      <a:pt x="458" y="46"/>
                      <a:pt x="436" y="67"/>
                    </a:cubicBezTo>
                    <a:cubicBezTo>
                      <a:pt x="339" y="164"/>
                      <a:pt x="226" y="272"/>
                      <a:pt x="119" y="379"/>
                    </a:cubicBezTo>
                    <a:cubicBezTo>
                      <a:pt x="92" y="406"/>
                      <a:pt x="70" y="438"/>
                      <a:pt x="44" y="465"/>
                    </a:cubicBezTo>
                    <a:cubicBezTo>
                      <a:pt x="38" y="476"/>
                      <a:pt x="27" y="492"/>
                      <a:pt x="17" y="503"/>
                    </a:cubicBezTo>
                    <a:lnTo>
                      <a:pt x="1" y="530"/>
                    </a:lnTo>
                    <a:lnTo>
                      <a:pt x="65" y="583"/>
                    </a:lnTo>
                    <a:lnTo>
                      <a:pt x="92" y="567"/>
                    </a:lnTo>
                    <a:cubicBezTo>
                      <a:pt x="226" y="471"/>
                      <a:pt x="350" y="358"/>
                      <a:pt x="468" y="255"/>
                    </a:cubicBezTo>
                    <a:cubicBezTo>
                      <a:pt x="506" y="218"/>
                      <a:pt x="549" y="180"/>
                      <a:pt x="597" y="148"/>
                    </a:cubicBezTo>
                    <a:cubicBezTo>
                      <a:pt x="608" y="137"/>
                      <a:pt x="624" y="121"/>
                      <a:pt x="630" y="110"/>
                    </a:cubicBezTo>
                    <a:cubicBezTo>
                      <a:pt x="635" y="100"/>
                      <a:pt x="635" y="94"/>
                      <a:pt x="646" y="89"/>
                    </a:cubicBezTo>
                    <a:lnTo>
                      <a:pt x="656" y="67"/>
                    </a:lnTo>
                    <a:lnTo>
                      <a:pt x="635" y="46"/>
                    </a:lnTo>
                    <a:cubicBezTo>
                      <a:pt x="627" y="34"/>
                      <a:pt x="598" y="0"/>
                      <a:pt x="55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2511750" y="1916100"/>
                <a:ext cx="168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82" extrusionOk="0">
                    <a:moveTo>
                      <a:pt x="592" y="0"/>
                    </a:moveTo>
                    <a:cubicBezTo>
                      <a:pt x="576" y="0"/>
                      <a:pt x="560" y="0"/>
                      <a:pt x="538" y="11"/>
                    </a:cubicBezTo>
                    <a:cubicBezTo>
                      <a:pt x="511" y="22"/>
                      <a:pt x="479" y="38"/>
                      <a:pt x="452" y="65"/>
                    </a:cubicBezTo>
                    <a:cubicBezTo>
                      <a:pt x="318" y="178"/>
                      <a:pt x="172" y="312"/>
                      <a:pt x="43" y="474"/>
                    </a:cubicBezTo>
                    <a:cubicBezTo>
                      <a:pt x="0" y="522"/>
                      <a:pt x="27" y="549"/>
                      <a:pt x="43" y="565"/>
                    </a:cubicBezTo>
                    <a:lnTo>
                      <a:pt x="65" y="581"/>
                    </a:lnTo>
                    <a:lnTo>
                      <a:pt x="81" y="565"/>
                    </a:lnTo>
                    <a:cubicBezTo>
                      <a:pt x="183" y="511"/>
                      <a:pt x="506" y="253"/>
                      <a:pt x="603" y="135"/>
                    </a:cubicBezTo>
                    <a:cubicBezTo>
                      <a:pt x="613" y="124"/>
                      <a:pt x="619" y="103"/>
                      <a:pt x="635" y="81"/>
                    </a:cubicBezTo>
                    <a:cubicBezTo>
                      <a:pt x="640" y="76"/>
                      <a:pt x="640" y="65"/>
                      <a:pt x="646" y="49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2523025" y="1917350"/>
                <a:ext cx="1320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2" extrusionOk="0">
                    <a:moveTo>
                      <a:pt x="411" y="0"/>
                    </a:moveTo>
                    <a:cubicBezTo>
                      <a:pt x="388" y="0"/>
                      <a:pt x="366" y="14"/>
                      <a:pt x="340" y="47"/>
                    </a:cubicBezTo>
                    <a:cubicBezTo>
                      <a:pt x="248" y="144"/>
                      <a:pt x="162" y="257"/>
                      <a:pt x="82" y="354"/>
                    </a:cubicBezTo>
                    <a:lnTo>
                      <a:pt x="17" y="429"/>
                    </a:lnTo>
                    <a:cubicBezTo>
                      <a:pt x="1" y="445"/>
                      <a:pt x="6" y="456"/>
                      <a:pt x="6" y="472"/>
                    </a:cubicBezTo>
                    <a:lnTo>
                      <a:pt x="6" y="488"/>
                    </a:lnTo>
                    <a:lnTo>
                      <a:pt x="6" y="542"/>
                    </a:lnTo>
                    <a:lnTo>
                      <a:pt x="55" y="515"/>
                    </a:lnTo>
                    <a:cubicBezTo>
                      <a:pt x="141" y="467"/>
                      <a:pt x="216" y="413"/>
                      <a:pt x="313" y="327"/>
                    </a:cubicBezTo>
                    <a:lnTo>
                      <a:pt x="350" y="289"/>
                    </a:lnTo>
                    <a:cubicBezTo>
                      <a:pt x="410" y="230"/>
                      <a:pt x="479" y="171"/>
                      <a:pt x="512" y="85"/>
                    </a:cubicBezTo>
                    <a:lnTo>
                      <a:pt x="528" y="58"/>
                    </a:lnTo>
                    <a:lnTo>
                      <a:pt x="506" y="47"/>
                    </a:lnTo>
                    <a:cubicBezTo>
                      <a:pt x="468" y="21"/>
                      <a:pt x="439" y="0"/>
                      <a:pt x="41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>
            <a:spLocks noGrp="1"/>
          </p:cNvSpPr>
          <p:nvPr>
            <p:ph type="subTitle" idx="1"/>
          </p:nvPr>
        </p:nvSpPr>
        <p:spPr>
          <a:xfrm>
            <a:off x="703825" y="1358200"/>
            <a:ext cx="7536600" cy="1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7"/>
          <p:cNvGrpSpPr/>
          <p:nvPr/>
        </p:nvGrpSpPr>
        <p:grpSpPr>
          <a:xfrm>
            <a:off x="6652748" y="3692488"/>
            <a:ext cx="2177579" cy="1263599"/>
            <a:chOff x="6652748" y="3692488"/>
            <a:chExt cx="2177579" cy="1263599"/>
          </a:xfrm>
        </p:grpSpPr>
        <p:grpSp>
          <p:nvGrpSpPr>
            <p:cNvPr id="282" name="Google Shape;282;p7"/>
            <p:cNvGrpSpPr/>
            <p:nvPr/>
          </p:nvGrpSpPr>
          <p:grpSpPr>
            <a:xfrm>
              <a:off x="7784253" y="4217940"/>
              <a:ext cx="969686" cy="687569"/>
              <a:chOff x="5826075" y="827275"/>
              <a:chExt cx="225100" cy="159625"/>
            </a:xfrm>
          </p:grpSpPr>
          <p:sp>
            <p:nvSpPr>
              <p:cNvPr id="283" name="Google Shape;283;p7"/>
              <p:cNvSpPr/>
              <p:nvPr/>
            </p:nvSpPr>
            <p:spPr>
              <a:xfrm>
                <a:off x="5826075" y="904900"/>
                <a:ext cx="22510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3280" extrusionOk="0">
                    <a:moveTo>
                      <a:pt x="8485" y="288"/>
                    </a:moveTo>
                    <a:lnTo>
                      <a:pt x="8485" y="288"/>
                    </a:lnTo>
                    <a:cubicBezTo>
                      <a:pt x="7577" y="1185"/>
                      <a:pt x="6636" y="2062"/>
                      <a:pt x="5797" y="3029"/>
                    </a:cubicBezTo>
                    <a:cubicBezTo>
                      <a:pt x="5781" y="3051"/>
                      <a:pt x="5776" y="3067"/>
                      <a:pt x="5770" y="3083"/>
                    </a:cubicBezTo>
                    <a:cubicBezTo>
                      <a:pt x="5759" y="3078"/>
                      <a:pt x="5749" y="3072"/>
                      <a:pt x="5733" y="3072"/>
                    </a:cubicBezTo>
                    <a:cubicBezTo>
                      <a:pt x="5252" y="3016"/>
                      <a:pt x="4762" y="3002"/>
                      <a:pt x="4272" y="3002"/>
                    </a:cubicBezTo>
                    <a:cubicBezTo>
                      <a:pt x="3831" y="3002"/>
                      <a:pt x="3391" y="3013"/>
                      <a:pt x="2958" y="3013"/>
                    </a:cubicBezTo>
                    <a:cubicBezTo>
                      <a:pt x="2909" y="3014"/>
                      <a:pt x="2860" y="3014"/>
                      <a:pt x="2811" y="3014"/>
                    </a:cubicBezTo>
                    <a:cubicBezTo>
                      <a:pt x="2447" y="3014"/>
                      <a:pt x="2080" y="3007"/>
                      <a:pt x="1712" y="3007"/>
                    </a:cubicBezTo>
                    <a:cubicBezTo>
                      <a:pt x="1242" y="3007"/>
                      <a:pt x="772" y="3018"/>
                      <a:pt x="308" y="3072"/>
                    </a:cubicBezTo>
                    <a:cubicBezTo>
                      <a:pt x="1297" y="2207"/>
                      <a:pt x="2200" y="1228"/>
                      <a:pt x="3120" y="298"/>
                    </a:cubicBezTo>
                    <a:lnTo>
                      <a:pt x="3120" y="298"/>
                    </a:lnTo>
                    <a:cubicBezTo>
                      <a:pt x="3109" y="503"/>
                      <a:pt x="3066" y="761"/>
                      <a:pt x="3147" y="949"/>
                    </a:cubicBezTo>
                    <a:cubicBezTo>
                      <a:pt x="3157" y="968"/>
                      <a:pt x="3179" y="977"/>
                      <a:pt x="3200" y="977"/>
                    </a:cubicBezTo>
                    <a:cubicBezTo>
                      <a:pt x="3222" y="977"/>
                      <a:pt x="3243" y="968"/>
                      <a:pt x="3254" y="949"/>
                    </a:cubicBezTo>
                    <a:cubicBezTo>
                      <a:pt x="3335" y="761"/>
                      <a:pt x="3292" y="503"/>
                      <a:pt x="3281" y="298"/>
                    </a:cubicBezTo>
                    <a:lnTo>
                      <a:pt x="3281" y="298"/>
                    </a:lnTo>
                    <a:cubicBezTo>
                      <a:pt x="3567" y="337"/>
                      <a:pt x="3861" y="349"/>
                      <a:pt x="4158" y="349"/>
                    </a:cubicBezTo>
                    <a:cubicBezTo>
                      <a:pt x="4691" y="349"/>
                      <a:pt x="5230" y="309"/>
                      <a:pt x="5738" y="309"/>
                    </a:cubicBezTo>
                    <a:cubicBezTo>
                      <a:pt x="6278" y="309"/>
                      <a:pt x="6828" y="330"/>
                      <a:pt x="7375" y="330"/>
                    </a:cubicBezTo>
                    <a:cubicBezTo>
                      <a:pt x="7748" y="330"/>
                      <a:pt x="8119" y="320"/>
                      <a:pt x="8485" y="288"/>
                    </a:cubicBezTo>
                    <a:close/>
                    <a:moveTo>
                      <a:pt x="3092" y="0"/>
                    </a:moveTo>
                    <a:cubicBezTo>
                      <a:pt x="3063" y="0"/>
                      <a:pt x="3033" y="12"/>
                      <a:pt x="3007" y="40"/>
                    </a:cubicBezTo>
                    <a:cubicBezTo>
                      <a:pt x="2018" y="1024"/>
                      <a:pt x="975" y="1976"/>
                      <a:pt x="61" y="3024"/>
                    </a:cubicBezTo>
                    <a:cubicBezTo>
                      <a:pt x="1" y="3099"/>
                      <a:pt x="61" y="3187"/>
                      <a:pt x="134" y="3187"/>
                    </a:cubicBezTo>
                    <a:cubicBezTo>
                      <a:pt x="140" y="3187"/>
                      <a:pt x="146" y="3187"/>
                      <a:pt x="152" y="3185"/>
                    </a:cubicBezTo>
                    <a:cubicBezTo>
                      <a:pt x="157" y="3185"/>
                      <a:pt x="163" y="3191"/>
                      <a:pt x="168" y="3191"/>
                    </a:cubicBezTo>
                    <a:cubicBezTo>
                      <a:pt x="705" y="3257"/>
                      <a:pt x="1258" y="3270"/>
                      <a:pt x="1810" y="3270"/>
                    </a:cubicBezTo>
                    <a:cubicBezTo>
                      <a:pt x="2132" y="3270"/>
                      <a:pt x="2454" y="3266"/>
                      <a:pt x="2771" y="3266"/>
                    </a:cubicBezTo>
                    <a:cubicBezTo>
                      <a:pt x="2830" y="3266"/>
                      <a:pt x="2889" y="3266"/>
                      <a:pt x="2948" y="3266"/>
                    </a:cubicBezTo>
                    <a:cubicBezTo>
                      <a:pt x="3372" y="3269"/>
                      <a:pt x="3803" y="3279"/>
                      <a:pt x="4232" y="3279"/>
                    </a:cubicBezTo>
                    <a:cubicBezTo>
                      <a:pt x="4733" y="3279"/>
                      <a:pt x="5233" y="3265"/>
                      <a:pt x="5722" y="3207"/>
                    </a:cubicBezTo>
                    <a:cubicBezTo>
                      <a:pt x="5754" y="3202"/>
                      <a:pt x="5776" y="3185"/>
                      <a:pt x="5781" y="3159"/>
                    </a:cubicBezTo>
                    <a:cubicBezTo>
                      <a:pt x="5798" y="3176"/>
                      <a:pt x="5822" y="3187"/>
                      <a:pt x="5847" y="3187"/>
                    </a:cubicBezTo>
                    <a:cubicBezTo>
                      <a:pt x="5869" y="3187"/>
                      <a:pt x="5893" y="3179"/>
                      <a:pt x="5915" y="3159"/>
                    </a:cubicBezTo>
                    <a:cubicBezTo>
                      <a:pt x="6969" y="2245"/>
                      <a:pt x="7921" y="1202"/>
                      <a:pt x="8899" y="218"/>
                    </a:cubicBezTo>
                    <a:cubicBezTo>
                      <a:pt x="9004" y="134"/>
                      <a:pt x="8916" y="5"/>
                      <a:pt x="8819" y="5"/>
                    </a:cubicBezTo>
                    <a:cubicBezTo>
                      <a:pt x="8791" y="5"/>
                      <a:pt x="8763" y="15"/>
                      <a:pt x="8738" y="40"/>
                    </a:cubicBezTo>
                    <a:lnTo>
                      <a:pt x="8663" y="116"/>
                    </a:lnTo>
                    <a:cubicBezTo>
                      <a:pt x="8657" y="116"/>
                      <a:pt x="8652" y="110"/>
                      <a:pt x="8636" y="110"/>
                    </a:cubicBezTo>
                    <a:cubicBezTo>
                      <a:pt x="8241" y="68"/>
                      <a:pt x="7838" y="56"/>
                      <a:pt x="7434" y="56"/>
                    </a:cubicBezTo>
                    <a:cubicBezTo>
                      <a:pt x="6936" y="56"/>
                      <a:pt x="6435" y="74"/>
                      <a:pt x="5944" y="74"/>
                    </a:cubicBezTo>
                    <a:cubicBezTo>
                      <a:pt x="5877" y="74"/>
                      <a:pt x="5810" y="73"/>
                      <a:pt x="5743" y="73"/>
                    </a:cubicBezTo>
                    <a:cubicBezTo>
                      <a:pt x="5248" y="73"/>
                      <a:pt x="4722" y="37"/>
                      <a:pt x="4202" y="37"/>
                    </a:cubicBezTo>
                    <a:cubicBezTo>
                      <a:pt x="3910" y="37"/>
                      <a:pt x="3621" y="48"/>
                      <a:pt x="3340" y="83"/>
                    </a:cubicBezTo>
                    <a:cubicBezTo>
                      <a:pt x="3340" y="73"/>
                      <a:pt x="3340" y="73"/>
                      <a:pt x="3335" y="73"/>
                    </a:cubicBezTo>
                    <a:lnTo>
                      <a:pt x="3302" y="73"/>
                    </a:lnTo>
                    <a:cubicBezTo>
                      <a:pt x="3297" y="73"/>
                      <a:pt x="3297" y="83"/>
                      <a:pt x="3302" y="83"/>
                    </a:cubicBezTo>
                    <a:lnTo>
                      <a:pt x="3308" y="83"/>
                    </a:lnTo>
                    <a:cubicBezTo>
                      <a:pt x="3276" y="89"/>
                      <a:pt x="3249" y="89"/>
                      <a:pt x="3216" y="94"/>
                    </a:cubicBezTo>
                    <a:cubicBezTo>
                      <a:pt x="3199" y="41"/>
                      <a:pt x="3147" y="0"/>
                      <a:pt x="309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5903525" y="933825"/>
                <a:ext cx="37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27" extrusionOk="0">
                    <a:moveTo>
                      <a:pt x="73" y="0"/>
                    </a:moveTo>
                    <a:cubicBezTo>
                      <a:pt x="42" y="0"/>
                      <a:pt x="11" y="20"/>
                      <a:pt x="11" y="61"/>
                    </a:cubicBezTo>
                    <a:lnTo>
                      <a:pt x="11" y="254"/>
                    </a:lnTo>
                    <a:cubicBezTo>
                      <a:pt x="11" y="308"/>
                      <a:pt x="0" y="367"/>
                      <a:pt x="43" y="410"/>
                    </a:cubicBezTo>
                    <a:cubicBezTo>
                      <a:pt x="54" y="421"/>
                      <a:pt x="66" y="426"/>
                      <a:pt x="77" y="426"/>
                    </a:cubicBezTo>
                    <a:cubicBezTo>
                      <a:pt x="88" y="426"/>
                      <a:pt x="97" y="421"/>
                      <a:pt x="102" y="410"/>
                    </a:cubicBezTo>
                    <a:cubicBezTo>
                      <a:pt x="151" y="367"/>
                      <a:pt x="135" y="308"/>
                      <a:pt x="135" y="254"/>
                    </a:cubicBezTo>
                    <a:lnTo>
                      <a:pt x="135" y="61"/>
                    </a:lnTo>
                    <a:cubicBezTo>
                      <a:pt x="135" y="20"/>
                      <a:pt x="104" y="0"/>
                      <a:pt x="7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5846700" y="968450"/>
                <a:ext cx="18275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82" extrusionOk="0">
                    <a:moveTo>
                      <a:pt x="600" y="0"/>
                    </a:moveTo>
                    <a:cubicBezTo>
                      <a:pt x="505" y="0"/>
                      <a:pt x="398" y="62"/>
                      <a:pt x="322" y="100"/>
                    </a:cubicBezTo>
                    <a:cubicBezTo>
                      <a:pt x="214" y="154"/>
                      <a:pt x="80" y="208"/>
                      <a:pt x="15" y="315"/>
                    </a:cubicBezTo>
                    <a:cubicBezTo>
                      <a:pt x="1" y="340"/>
                      <a:pt x="21" y="381"/>
                      <a:pt x="49" y="381"/>
                    </a:cubicBezTo>
                    <a:cubicBezTo>
                      <a:pt x="52" y="381"/>
                      <a:pt x="55" y="381"/>
                      <a:pt x="58" y="380"/>
                    </a:cubicBezTo>
                    <a:cubicBezTo>
                      <a:pt x="176" y="375"/>
                      <a:pt x="300" y="294"/>
                      <a:pt x="408" y="256"/>
                    </a:cubicBezTo>
                    <a:cubicBezTo>
                      <a:pt x="510" y="213"/>
                      <a:pt x="644" y="203"/>
                      <a:pt x="703" y="106"/>
                    </a:cubicBezTo>
                    <a:cubicBezTo>
                      <a:pt x="730" y="68"/>
                      <a:pt x="703" y="25"/>
                      <a:pt x="671" y="14"/>
                    </a:cubicBezTo>
                    <a:cubicBezTo>
                      <a:pt x="649" y="4"/>
                      <a:pt x="625" y="0"/>
                      <a:pt x="60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5872125" y="956300"/>
                <a:ext cx="162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388" extrusionOk="0">
                    <a:moveTo>
                      <a:pt x="600" y="0"/>
                    </a:moveTo>
                    <a:cubicBezTo>
                      <a:pt x="407" y="0"/>
                      <a:pt x="229" y="151"/>
                      <a:pt x="73" y="242"/>
                    </a:cubicBezTo>
                    <a:cubicBezTo>
                      <a:pt x="1" y="288"/>
                      <a:pt x="43" y="387"/>
                      <a:pt x="114" y="387"/>
                    </a:cubicBezTo>
                    <a:cubicBezTo>
                      <a:pt x="126" y="387"/>
                      <a:pt x="140" y="384"/>
                      <a:pt x="154" y="377"/>
                    </a:cubicBezTo>
                    <a:cubicBezTo>
                      <a:pt x="315" y="291"/>
                      <a:pt x="530" y="215"/>
                      <a:pt x="633" y="54"/>
                    </a:cubicBezTo>
                    <a:cubicBezTo>
                      <a:pt x="649" y="27"/>
                      <a:pt x="627" y="0"/>
                      <a:pt x="60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5898000" y="948250"/>
                <a:ext cx="99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52" extrusionOk="0">
                    <a:moveTo>
                      <a:pt x="315" y="1"/>
                    </a:moveTo>
                    <a:cubicBezTo>
                      <a:pt x="273" y="1"/>
                      <a:pt x="234" y="26"/>
                      <a:pt x="194" y="48"/>
                    </a:cubicBezTo>
                    <a:cubicBezTo>
                      <a:pt x="151" y="70"/>
                      <a:pt x="103" y="97"/>
                      <a:pt x="49" y="113"/>
                    </a:cubicBezTo>
                    <a:cubicBezTo>
                      <a:pt x="6" y="134"/>
                      <a:pt x="1" y="188"/>
                      <a:pt x="22" y="215"/>
                    </a:cubicBezTo>
                    <a:cubicBezTo>
                      <a:pt x="36" y="242"/>
                      <a:pt x="57" y="252"/>
                      <a:pt x="81" y="252"/>
                    </a:cubicBezTo>
                    <a:cubicBezTo>
                      <a:pt x="95" y="252"/>
                      <a:pt x="110" y="248"/>
                      <a:pt x="124" y="242"/>
                    </a:cubicBezTo>
                    <a:lnTo>
                      <a:pt x="264" y="183"/>
                    </a:lnTo>
                    <a:cubicBezTo>
                      <a:pt x="313" y="161"/>
                      <a:pt x="366" y="150"/>
                      <a:pt x="382" y="102"/>
                    </a:cubicBezTo>
                    <a:cubicBezTo>
                      <a:pt x="399" y="59"/>
                      <a:pt x="382" y="21"/>
                      <a:pt x="345" y="5"/>
                    </a:cubicBezTo>
                    <a:cubicBezTo>
                      <a:pt x="335" y="2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5915225" y="946175"/>
                <a:ext cx="178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79" extrusionOk="0">
                    <a:moveTo>
                      <a:pt x="381" y="0"/>
                    </a:moveTo>
                    <a:cubicBezTo>
                      <a:pt x="277" y="0"/>
                      <a:pt x="173" y="13"/>
                      <a:pt x="91" y="24"/>
                    </a:cubicBezTo>
                    <a:cubicBezTo>
                      <a:pt x="3" y="29"/>
                      <a:pt x="0" y="169"/>
                      <a:pt x="82" y="169"/>
                    </a:cubicBezTo>
                    <a:cubicBezTo>
                      <a:pt x="85" y="169"/>
                      <a:pt x="88" y="169"/>
                      <a:pt x="91" y="169"/>
                    </a:cubicBezTo>
                    <a:cubicBezTo>
                      <a:pt x="164" y="165"/>
                      <a:pt x="236" y="161"/>
                      <a:pt x="306" y="161"/>
                    </a:cubicBezTo>
                    <a:cubicBezTo>
                      <a:pt x="335" y="161"/>
                      <a:pt x="364" y="162"/>
                      <a:pt x="392" y="163"/>
                    </a:cubicBezTo>
                    <a:cubicBezTo>
                      <a:pt x="458" y="167"/>
                      <a:pt x="519" y="178"/>
                      <a:pt x="578" y="178"/>
                    </a:cubicBezTo>
                    <a:cubicBezTo>
                      <a:pt x="606" y="178"/>
                      <a:pt x="634" y="176"/>
                      <a:pt x="661" y="169"/>
                    </a:cubicBezTo>
                    <a:cubicBezTo>
                      <a:pt x="710" y="158"/>
                      <a:pt x="715" y="88"/>
                      <a:pt x="677" y="61"/>
                    </a:cubicBezTo>
                    <a:cubicBezTo>
                      <a:pt x="597" y="14"/>
                      <a:pt x="489" y="0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940200" y="945875"/>
                <a:ext cx="134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9" extrusionOk="0">
                    <a:moveTo>
                      <a:pt x="394" y="1"/>
                    </a:moveTo>
                    <a:cubicBezTo>
                      <a:pt x="369" y="1"/>
                      <a:pt x="344" y="3"/>
                      <a:pt x="318" y="3"/>
                    </a:cubicBezTo>
                    <a:lnTo>
                      <a:pt x="92" y="3"/>
                    </a:lnTo>
                    <a:cubicBezTo>
                      <a:pt x="1" y="3"/>
                      <a:pt x="1" y="149"/>
                      <a:pt x="92" y="149"/>
                    </a:cubicBezTo>
                    <a:lnTo>
                      <a:pt x="318" y="149"/>
                    </a:lnTo>
                    <a:cubicBezTo>
                      <a:pt x="337" y="149"/>
                      <a:pt x="355" y="149"/>
                      <a:pt x="372" y="149"/>
                    </a:cubicBezTo>
                    <a:cubicBezTo>
                      <a:pt x="417" y="149"/>
                      <a:pt x="460" y="146"/>
                      <a:pt x="506" y="127"/>
                    </a:cubicBezTo>
                    <a:cubicBezTo>
                      <a:pt x="539" y="106"/>
                      <a:pt x="539" y="52"/>
                      <a:pt x="506" y="36"/>
                    </a:cubicBezTo>
                    <a:cubicBezTo>
                      <a:pt x="468" y="7"/>
                      <a:pt x="431" y="1"/>
                      <a:pt x="39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5964225" y="944775"/>
                <a:ext cx="123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75" extrusionOk="0">
                    <a:moveTo>
                      <a:pt x="98" y="0"/>
                    </a:moveTo>
                    <a:cubicBezTo>
                      <a:pt x="28" y="0"/>
                      <a:pt x="0" y="130"/>
                      <a:pt x="83" y="144"/>
                    </a:cubicBezTo>
                    <a:cubicBezTo>
                      <a:pt x="152" y="161"/>
                      <a:pt x="227" y="174"/>
                      <a:pt x="300" y="174"/>
                    </a:cubicBezTo>
                    <a:cubicBezTo>
                      <a:pt x="342" y="174"/>
                      <a:pt x="383" y="170"/>
                      <a:pt x="422" y="160"/>
                    </a:cubicBezTo>
                    <a:cubicBezTo>
                      <a:pt x="491" y="155"/>
                      <a:pt x="470" y="64"/>
                      <a:pt x="416" y="58"/>
                    </a:cubicBezTo>
                    <a:cubicBezTo>
                      <a:pt x="314" y="47"/>
                      <a:pt x="223" y="37"/>
                      <a:pt x="121" y="4"/>
                    </a:cubicBezTo>
                    <a:cubicBezTo>
                      <a:pt x="112" y="1"/>
                      <a:pt x="105" y="0"/>
                      <a:pt x="9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5981875" y="945250"/>
                <a:ext cx="103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56" extrusionOk="0">
                    <a:moveTo>
                      <a:pt x="92" y="0"/>
                    </a:moveTo>
                    <a:cubicBezTo>
                      <a:pt x="10" y="0"/>
                      <a:pt x="1" y="115"/>
                      <a:pt x="87" y="125"/>
                    </a:cubicBezTo>
                    <a:cubicBezTo>
                      <a:pt x="140" y="136"/>
                      <a:pt x="199" y="141"/>
                      <a:pt x="253" y="147"/>
                    </a:cubicBezTo>
                    <a:cubicBezTo>
                      <a:pt x="282" y="150"/>
                      <a:pt x="308" y="155"/>
                      <a:pt x="333" y="155"/>
                    </a:cubicBezTo>
                    <a:cubicBezTo>
                      <a:pt x="354" y="155"/>
                      <a:pt x="376" y="151"/>
                      <a:pt x="398" y="136"/>
                    </a:cubicBezTo>
                    <a:cubicBezTo>
                      <a:pt x="409" y="120"/>
                      <a:pt x="415" y="93"/>
                      <a:pt x="404" y="82"/>
                    </a:cubicBezTo>
                    <a:cubicBezTo>
                      <a:pt x="377" y="28"/>
                      <a:pt x="328" y="34"/>
                      <a:pt x="275" y="28"/>
                    </a:cubicBezTo>
                    <a:cubicBezTo>
                      <a:pt x="221" y="18"/>
                      <a:pt x="162" y="7"/>
                      <a:pt x="108" y="2"/>
                    </a:cubicBezTo>
                    <a:cubicBezTo>
                      <a:pt x="102" y="1"/>
                      <a:pt x="97" y="0"/>
                      <a:pt x="9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5914550" y="879800"/>
                <a:ext cx="1266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309" extrusionOk="0">
                    <a:moveTo>
                      <a:pt x="4001" y="0"/>
                    </a:moveTo>
                    <a:cubicBezTo>
                      <a:pt x="3531" y="0"/>
                      <a:pt x="3055" y="35"/>
                      <a:pt x="2608" y="44"/>
                    </a:cubicBezTo>
                    <a:cubicBezTo>
                      <a:pt x="1763" y="50"/>
                      <a:pt x="925" y="71"/>
                      <a:pt x="86" y="82"/>
                    </a:cubicBezTo>
                    <a:cubicBezTo>
                      <a:pt x="0" y="82"/>
                      <a:pt x="0" y="216"/>
                      <a:pt x="86" y="216"/>
                    </a:cubicBezTo>
                    <a:cubicBezTo>
                      <a:pt x="925" y="232"/>
                      <a:pt x="1763" y="254"/>
                      <a:pt x="2608" y="265"/>
                    </a:cubicBezTo>
                    <a:cubicBezTo>
                      <a:pt x="3055" y="274"/>
                      <a:pt x="3531" y="309"/>
                      <a:pt x="4001" y="309"/>
                    </a:cubicBezTo>
                    <a:cubicBezTo>
                      <a:pt x="4338" y="309"/>
                      <a:pt x="4672" y="291"/>
                      <a:pt x="4989" y="232"/>
                    </a:cubicBezTo>
                    <a:cubicBezTo>
                      <a:pt x="5064" y="216"/>
                      <a:pt x="5064" y="93"/>
                      <a:pt x="4989" y="77"/>
                    </a:cubicBezTo>
                    <a:cubicBezTo>
                      <a:pt x="4672" y="18"/>
                      <a:pt x="4338" y="0"/>
                      <a:pt x="400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5912925" y="862275"/>
                <a:ext cx="970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06" extrusionOk="0">
                    <a:moveTo>
                      <a:pt x="211" y="1"/>
                    </a:moveTo>
                    <a:cubicBezTo>
                      <a:pt x="204" y="1"/>
                      <a:pt x="196" y="2"/>
                      <a:pt x="189" y="3"/>
                    </a:cubicBezTo>
                    <a:cubicBezTo>
                      <a:pt x="49" y="62"/>
                      <a:pt x="17" y="251"/>
                      <a:pt x="0" y="385"/>
                    </a:cubicBezTo>
                    <a:cubicBezTo>
                      <a:pt x="11" y="444"/>
                      <a:pt x="49" y="487"/>
                      <a:pt x="97" y="503"/>
                    </a:cubicBezTo>
                    <a:cubicBezTo>
                      <a:pt x="105" y="505"/>
                      <a:pt x="113" y="506"/>
                      <a:pt x="121" y="506"/>
                    </a:cubicBezTo>
                    <a:cubicBezTo>
                      <a:pt x="165" y="506"/>
                      <a:pt x="203" y="482"/>
                      <a:pt x="226" y="450"/>
                    </a:cubicBezTo>
                    <a:cubicBezTo>
                      <a:pt x="296" y="347"/>
                      <a:pt x="388" y="181"/>
                      <a:pt x="318" y="57"/>
                    </a:cubicBezTo>
                    <a:cubicBezTo>
                      <a:pt x="299" y="25"/>
                      <a:pt x="254" y="1"/>
                      <a:pt x="21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5919375" y="842825"/>
                <a:ext cx="1225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516" extrusionOk="0">
                    <a:moveTo>
                      <a:pt x="367" y="0"/>
                    </a:moveTo>
                    <a:cubicBezTo>
                      <a:pt x="301" y="0"/>
                      <a:pt x="241" y="81"/>
                      <a:pt x="210" y="125"/>
                    </a:cubicBezTo>
                    <a:lnTo>
                      <a:pt x="49" y="367"/>
                    </a:lnTo>
                    <a:cubicBezTo>
                      <a:pt x="0" y="443"/>
                      <a:pt x="67" y="515"/>
                      <a:pt x="137" y="515"/>
                    </a:cubicBezTo>
                    <a:cubicBezTo>
                      <a:pt x="168" y="515"/>
                      <a:pt x="198" y="502"/>
                      <a:pt x="221" y="470"/>
                    </a:cubicBezTo>
                    <a:cubicBezTo>
                      <a:pt x="275" y="389"/>
                      <a:pt x="345" y="314"/>
                      <a:pt x="388" y="233"/>
                    </a:cubicBezTo>
                    <a:cubicBezTo>
                      <a:pt x="425" y="174"/>
                      <a:pt x="490" y="56"/>
                      <a:pt x="409" y="13"/>
                    </a:cubicBezTo>
                    <a:cubicBezTo>
                      <a:pt x="395" y="4"/>
                      <a:pt x="381" y="0"/>
                      <a:pt x="36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937050" y="832500"/>
                <a:ext cx="148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23" extrusionOk="0">
                    <a:moveTo>
                      <a:pt x="503" y="1"/>
                    </a:moveTo>
                    <a:cubicBezTo>
                      <a:pt x="428" y="1"/>
                      <a:pt x="363" y="38"/>
                      <a:pt x="294" y="76"/>
                    </a:cubicBezTo>
                    <a:lnTo>
                      <a:pt x="78" y="173"/>
                    </a:lnTo>
                    <a:cubicBezTo>
                      <a:pt x="1" y="197"/>
                      <a:pt x="42" y="323"/>
                      <a:pt x="114" y="323"/>
                    </a:cubicBezTo>
                    <a:cubicBezTo>
                      <a:pt x="121" y="323"/>
                      <a:pt x="129" y="321"/>
                      <a:pt x="138" y="318"/>
                    </a:cubicBezTo>
                    <a:cubicBezTo>
                      <a:pt x="213" y="291"/>
                      <a:pt x="288" y="253"/>
                      <a:pt x="363" y="227"/>
                    </a:cubicBezTo>
                    <a:cubicBezTo>
                      <a:pt x="428" y="200"/>
                      <a:pt x="509" y="184"/>
                      <a:pt x="557" y="130"/>
                    </a:cubicBezTo>
                    <a:cubicBezTo>
                      <a:pt x="595" y="81"/>
                      <a:pt x="568" y="1"/>
                      <a:pt x="50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960275" y="827275"/>
                <a:ext cx="167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64" extrusionOk="0">
                    <a:moveTo>
                      <a:pt x="522" y="0"/>
                    </a:moveTo>
                    <a:cubicBezTo>
                      <a:pt x="483" y="0"/>
                      <a:pt x="440" y="11"/>
                      <a:pt x="391" y="22"/>
                    </a:cubicBezTo>
                    <a:cubicBezTo>
                      <a:pt x="300" y="43"/>
                      <a:pt x="198" y="59"/>
                      <a:pt x="106" y="81"/>
                    </a:cubicBezTo>
                    <a:cubicBezTo>
                      <a:pt x="1" y="102"/>
                      <a:pt x="15" y="264"/>
                      <a:pt x="118" y="264"/>
                    </a:cubicBezTo>
                    <a:cubicBezTo>
                      <a:pt x="119" y="264"/>
                      <a:pt x="121" y="264"/>
                      <a:pt x="123" y="264"/>
                    </a:cubicBezTo>
                    <a:cubicBezTo>
                      <a:pt x="225" y="247"/>
                      <a:pt x="322" y="242"/>
                      <a:pt x="418" y="231"/>
                    </a:cubicBezTo>
                    <a:cubicBezTo>
                      <a:pt x="510" y="215"/>
                      <a:pt x="596" y="221"/>
                      <a:pt x="649" y="140"/>
                    </a:cubicBezTo>
                    <a:cubicBezTo>
                      <a:pt x="671" y="113"/>
                      <a:pt x="660" y="70"/>
                      <a:pt x="633" y="43"/>
                    </a:cubicBezTo>
                    <a:cubicBezTo>
                      <a:pt x="598" y="11"/>
                      <a:pt x="562" y="0"/>
                      <a:pt x="52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5988500" y="828750"/>
                <a:ext cx="154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14" extrusionOk="0">
                    <a:moveTo>
                      <a:pt x="102" y="0"/>
                    </a:moveTo>
                    <a:cubicBezTo>
                      <a:pt x="15" y="0"/>
                      <a:pt x="0" y="146"/>
                      <a:pt x="85" y="156"/>
                    </a:cubicBezTo>
                    <a:cubicBezTo>
                      <a:pt x="187" y="172"/>
                      <a:pt x="279" y="183"/>
                      <a:pt x="381" y="199"/>
                    </a:cubicBezTo>
                    <a:cubicBezTo>
                      <a:pt x="418" y="205"/>
                      <a:pt x="459" y="214"/>
                      <a:pt x="496" y="214"/>
                    </a:cubicBezTo>
                    <a:cubicBezTo>
                      <a:pt x="534" y="214"/>
                      <a:pt x="569" y="205"/>
                      <a:pt x="596" y="172"/>
                    </a:cubicBezTo>
                    <a:cubicBezTo>
                      <a:pt x="606" y="151"/>
                      <a:pt x="617" y="129"/>
                      <a:pt x="601" y="108"/>
                    </a:cubicBezTo>
                    <a:cubicBezTo>
                      <a:pt x="563" y="38"/>
                      <a:pt x="472" y="43"/>
                      <a:pt x="402" y="38"/>
                    </a:cubicBezTo>
                    <a:cubicBezTo>
                      <a:pt x="300" y="22"/>
                      <a:pt x="203" y="16"/>
                      <a:pt x="106" y="0"/>
                    </a:cubicBezTo>
                    <a:cubicBezTo>
                      <a:pt x="105" y="0"/>
                      <a:pt x="103" y="0"/>
                      <a:pt x="10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6012650" y="835650"/>
                <a:ext cx="1190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94" extrusionOk="0">
                    <a:moveTo>
                      <a:pt x="116" y="0"/>
                    </a:moveTo>
                    <a:cubicBezTo>
                      <a:pt x="54" y="0"/>
                      <a:pt x="1" y="77"/>
                      <a:pt x="60" y="127"/>
                    </a:cubicBezTo>
                    <a:cubicBezTo>
                      <a:pt x="140" y="219"/>
                      <a:pt x="227" y="310"/>
                      <a:pt x="329" y="380"/>
                    </a:cubicBezTo>
                    <a:cubicBezTo>
                      <a:pt x="343" y="390"/>
                      <a:pt x="357" y="394"/>
                      <a:pt x="370" y="394"/>
                    </a:cubicBezTo>
                    <a:cubicBezTo>
                      <a:pt x="432" y="394"/>
                      <a:pt x="475" y="304"/>
                      <a:pt x="431" y="251"/>
                    </a:cubicBezTo>
                    <a:cubicBezTo>
                      <a:pt x="356" y="165"/>
                      <a:pt x="253" y="95"/>
                      <a:pt x="167" y="20"/>
                    </a:cubicBezTo>
                    <a:cubicBezTo>
                      <a:pt x="151" y="6"/>
                      <a:pt x="133" y="0"/>
                      <a:pt x="11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6027225" y="852200"/>
                <a:ext cx="90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478" extrusionOk="0">
                    <a:moveTo>
                      <a:pt x="112" y="0"/>
                    </a:moveTo>
                    <a:cubicBezTo>
                      <a:pt x="58" y="0"/>
                      <a:pt x="1" y="67"/>
                      <a:pt x="41" y="116"/>
                    </a:cubicBezTo>
                    <a:cubicBezTo>
                      <a:pt x="79" y="164"/>
                      <a:pt x="117" y="218"/>
                      <a:pt x="144" y="272"/>
                    </a:cubicBezTo>
                    <a:cubicBezTo>
                      <a:pt x="170" y="326"/>
                      <a:pt x="187" y="390"/>
                      <a:pt x="213" y="444"/>
                    </a:cubicBezTo>
                    <a:cubicBezTo>
                      <a:pt x="230" y="467"/>
                      <a:pt x="256" y="478"/>
                      <a:pt x="282" y="478"/>
                    </a:cubicBezTo>
                    <a:cubicBezTo>
                      <a:pt x="323" y="478"/>
                      <a:pt x="362" y="450"/>
                      <a:pt x="359" y="401"/>
                    </a:cubicBezTo>
                    <a:cubicBezTo>
                      <a:pt x="342" y="261"/>
                      <a:pt x="251" y="132"/>
                      <a:pt x="160" y="25"/>
                    </a:cubicBezTo>
                    <a:cubicBezTo>
                      <a:pt x="146" y="7"/>
                      <a:pt x="129" y="0"/>
                      <a:pt x="11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6036450" y="869500"/>
                <a:ext cx="485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84" extrusionOk="0">
                    <a:moveTo>
                      <a:pt x="100" y="0"/>
                    </a:moveTo>
                    <a:cubicBezTo>
                      <a:pt x="52" y="0"/>
                      <a:pt x="0" y="40"/>
                      <a:pt x="16" y="101"/>
                    </a:cubicBezTo>
                    <a:cubicBezTo>
                      <a:pt x="22" y="134"/>
                      <a:pt x="33" y="166"/>
                      <a:pt x="43" y="198"/>
                    </a:cubicBezTo>
                    <a:cubicBezTo>
                      <a:pt x="54" y="241"/>
                      <a:pt x="70" y="263"/>
                      <a:pt x="108" y="279"/>
                    </a:cubicBezTo>
                    <a:cubicBezTo>
                      <a:pt x="114" y="282"/>
                      <a:pt x="121" y="283"/>
                      <a:pt x="128" y="283"/>
                    </a:cubicBezTo>
                    <a:cubicBezTo>
                      <a:pt x="144" y="283"/>
                      <a:pt x="159" y="276"/>
                      <a:pt x="167" y="268"/>
                    </a:cubicBezTo>
                    <a:cubicBezTo>
                      <a:pt x="194" y="236"/>
                      <a:pt x="194" y="209"/>
                      <a:pt x="188" y="161"/>
                    </a:cubicBezTo>
                    <a:lnTo>
                      <a:pt x="167" y="58"/>
                    </a:lnTo>
                    <a:cubicBezTo>
                      <a:pt x="161" y="18"/>
                      <a:pt x="131" y="0"/>
                      <a:pt x="10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962650" y="850450"/>
                <a:ext cx="32925" cy="233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934" extrusionOk="0">
                    <a:moveTo>
                      <a:pt x="539" y="0"/>
                    </a:moveTo>
                    <a:cubicBezTo>
                      <a:pt x="406" y="0"/>
                      <a:pt x="275" y="47"/>
                      <a:pt x="178" y="154"/>
                    </a:cubicBezTo>
                    <a:cubicBezTo>
                      <a:pt x="38" y="310"/>
                      <a:pt x="1" y="568"/>
                      <a:pt x="124" y="740"/>
                    </a:cubicBezTo>
                    <a:cubicBezTo>
                      <a:pt x="206" y="861"/>
                      <a:pt x="351" y="934"/>
                      <a:pt x="495" y="934"/>
                    </a:cubicBezTo>
                    <a:cubicBezTo>
                      <a:pt x="550" y="934"/>
                      <a:pt x="605" y="923"/>
                      <a:pt x="657" y="901"/>
                    </a:cubicBezTo>
                    <a:cubicBezTo>
                      <a:pt x="823" y="831"/>
                      <a:pt x="909" y="675"/>
                      <a:pt x="963" y="503"/>
                    </a:cubicBezTo>
                    <a:cubicBezTo>
                      <a:pt x="1022" y="595"/>
                      <a:pt x="1092" y="681"/>
                      <a:pt x="1178" y="740"/>
                    </a:cubicBezTo>
                    <a:cubicBezTo>
                      <a:pt x="1193" y="750"/>
                      <a:pt x="1207" y="755"/>
                      <a:pt x="1221" y="755"/>
                    </a:cubicBezTo>
                    <a:cubicBezTo>
                      <a:pt x="1277" y="755"/>
                      <a:pt x="1317" y="679"/>
                      <a:pt x="1291" y="627"/>
                    </a:cubicBezTo>
                    <a:cubicBezTo>
                      <a:pt x="1210" y="476"/>
                      <a:pt x="1097" y="353"/>
                      <a:pt x="1011" y="202"/>
                    </a:cubicBezTo>
                    <a:cubicBezTo>
                      <a:pt x="992" y="173"/>
                      <a:pt x="957" y="158"/>
                      <a:pt x="923" y="158"/>
                    </a:cubicBezTo>
                    <a:cubicBezTo>
                      <a:pt x="881" y="158"/>
                      <a:pt x="840" y="180"/>
                      <a:pt x="829" y="224"/>
                    </a:cubicBezTo>
                    <a:cubicBezTo>
                      <a:pt x="798" y="401"/>
                      <a:pt x="704" y="743"/>
                      <a:pt x="498" y="743"/>
                    </a:cubicBezTo>
                    <a:cubicBezTo>
                      <a:pt x="454" y="743"/>
                      <a:pt x="405" y="727"/>
                      <a:pt x="350" y="691"/>
                    </a:cubicBezTo>
                    <a:cubicBezTo>
                      <a:pt x="189" y="595"/>
                      <a:pt x="184" y="385"/>
                      <a:pt x="318" y="256"/>
                    </a:cubicBezTo>
                    <a:cubicBezTo>
                      <a:pt x="390" y="187"/>
                      <a:pt x="470" y="158"/>
                      <a:pt x="554" y="158"/>
                    </a:cubicBezTo>
                    <a:cubicBezTo>
                      <a:pt x="613" y="158"/>
                      <a:pt x="675" y="172"/>
                      <a:pt x="737" y="197"/>
                    </a:cubicBezTo>
                    <a:cubicBezTo>
                      <a:pt x="745" y="200"/>
                      <a:pt x="753" y="202"/>
                      <a:pt x="760" y="202"/>
                    </a:cubicBezTo>
                    <a:cubicBezTo>
                      <a:pt x="824" y="202"/>
                      <a:pt x="869" y="86"/>
                      <a:pt x="796" y="57"/>
                    </a:cubicBezTo>
                    <a:cubicBezTo>
                      <a:pt x="715" y="21"/>
                      <a:pt x="626" y="0"/>
                      <a:pt x="53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2" name="Google Shape;302;p7"/>
            <p:cNvSpPr/>
            <p:nvPr/>
          </p:nvSpPr>
          <p:spPr>
            <a:xfrm>
              <a:off x="8277318" y="3692488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7"/>
            <p:cNvGrpSpPr/>
            <p:nvPr/>
          </p:nvGrpSpPr>
          <p:grpSpPr>
            <a:xfrm>
              <a:off x="7539831" y="4312321"/>
              <a:ext cx="144150" cy="212824"/>
              <a:chOff x="5314550" y="2172025"/>
              <a:chExt cx="43975" cy="64925"/>
            </a:xfrm>
          </p:grpSpPr>
          <p:sp>
            <p:nvSpPr>
              <p:cNvPr id="304" name="Google Shape;304;p7"/>
              <p:cNvSpPr/>
              <p:nvPr/>
            </p:nvSpPr>
            <p:spPr>
              <a:xfrm>
                <a:off x="5330950" y="2172025"/>
                <a:ext cx="137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97" extrusionOk="0">
                    <a:moveTo>
                      <a:pt x="297" y="1"/>
                    </a:moveTo>
                    <a:cubicBezTo>
                      <a:pt x="257" y="1"/>
                      <a:pt x="216" y="11"/>
                      <a:pt x="178" y="32"/>
                    </a:cubicBezTo>
                    <a:cubicBezTo>
                      <a:pt x="172" y="32"/>
                      <a:pt x="161" y="38"/>
                      <a:pt x="156" y="38"/>
                    </a:cubicBezTo>
                    <a:cubicBezTo>
                      <a:pt x="0" y="140"/>
                      <a:pt x="0" y="371"/>
                      <a:pt x="156" y="457"/>
                    </a:cubicBezTo>
                    <a:cubicBezTo>
                      <a:pt x="161" y="457"/>
                      <a:pt x="172" y="462"/>
                      <a:pt x="178" y="462"/>
                    </a:cubicBezTo>
                    <a:cubicBezTo>
                      <a:pt x="216" y="485"/>
                      <a:pt x="258" y="496"/>
                      <a:pt x="298" y="496"/>
                    </a:cubicBezTo>
                    <a:cubicBezTo>
                      <a:pt x="427" y="496"/>
                      <a:pt x="549" y="390"/>
                      <a:pt x="549" y="247"/>
                    </a:cubicBezTo>
                    <a:cubicBezTo>
                      <a:pt x="549" y="104"/>
                      <a:pt x="426" y="1"/>
                      <a:pt x="297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5314550" y="2197000"/>
                <a:ext cx="43975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443" extrusionOk="0">
                    <a:moveTo>
                      <a:pt x="640" y="16"/>
                    </a:moveTo>
                    <a:cubicBezTo>
                      <a:pt x="482" y="16"/>
                      <a:pt x="325" y="19"/>
                      <a:pt x="167" y="22"/>
                    </a:cubicBezTo>
                    <a:cubicBezTo>
                      <a:pt x="0" y="28"/>
                      <a:pt x="6" y="264"/>
                      <a:pt x="167" y="286"/>
                    </a:cubicBezTo>
                    <a:cubicBezTo>
                      <a:pt x="425" y="313"/>
                      <a:pt x="678" y="340"/>
                      <a:pt x="936" y="372"/>
                    </a:cubicBezTo>
                    <a:cubicBezTo>
                      <a:pt x="1088" y="390"/>
                      <a:pt x="1256" y="443"/>
                      <a:pt x="1417" y="443"/>
                    </a:cubicBezTo>
                    <a:cubicBezTo>
                      <a:pt x="1488" y="443"/>
                      <a:pt x="1558" y="432"/>
                      <a:pt x="1624" y="404"/>
                    </a:cubicBezTo>
                    <a:cubicBezTo>
                      <a:pt x="1742" y="350"/>
                      <a:pt x="1758" y="216"/>
                      <a:pt x="1662" y="146"/>
                    </a:cubicBezTo>
                    <a:cubicBezTo>
                      <a:pt x="1468" y="1"/>
                      <a:pt x="1215" y="28"/>
                      <a:pt x="989" y="22"/>
                    </a:cubicBezTo>
                    <a:cubicBezTo>
                      <a:pt x="871" y="18"/>
                      <a:pt x="755" y="16"/>
                      <a:pt x="640" y="1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5329475" y="2225375"/>
                <a:ext cx="129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63" extrusionOk="0">
                    <a:moveTo>
                      <a:pt x="290" y="0"/>
                    </a:moveTo>
                    <a:cubicBezTo>
                      <a:pt x="248" y="0"/>
                      <a:pt x="207" y="13"/>
                      <a:pt x="167" y="33"/>
                    </a:cubicBezTo>
                    <a:cubicBezTo>
                      <a:pt x="161" y="33"/>
                      <a:pt x="156" y="38"/>
                      <a:pt x="151" y="38"/>
                    </a:cubicBezTo>
                    <a:cubicBezTo>
                      <a:pt x="0" y="102"/>
                      <a:pt x="0" y="361"/>
                      <a:pt x="151" y="425"/>
                    </a:cubicBezTo>
                    <a:cubicBezTo>
                      <a:pt x="156" y="425"/>
                      <a:pt x="161" y="430"/>
                      <a:pt x="167" y="430"/>
                    </a:cubicBezTo>
                    <a:cubicBezTo>
                      <a:pt x="209" y="450"/>
                      <a:pt x="252" y="463"/>
                      <a:pt x="294" y="463"/>
                    </a:cubicBezTo>
                    <a:cubicBezTo>
                      <a:pt x="331" y="463"/>
                      <a:pt x="368" y="453"/>
                      <a:pt x="403" y="430"/>
                    </a:cubicBezTo>
                    <a:cubicBezTo>
                      <a:pt x="478" y="393"/>
                      <a:pt x="516" y="312"/>
                      <a:pt x="516" y="231"/>
                    </a:cubicBezTo>
                    <a:cubicBezTo>
                      <a:pt x="516" y="151"/>
                      <a:pt x="478" y="70"/>
                      <a:pt x="403" y="33"/>
                    </a:cubicBezTo>
                    <a:cubicBezTo>
                      <a:pt x="365" y="10"/>
                      <a:pt x="328" y="0"/>
                      <a:pt x="29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7"/>
            <p:cNvSpPr/>
            <p:nvPr/>
          </p:nvSpPr>
          <p:spPr>
            <a:xfrm>
              <a:off x="8704923" y="3706412"/>
              <a:ext cx="125403" cy="219457"/>
            </a:xfrm>
            <a:custGeom>
              <a:avLst/>
              <a:gdLst/>
              <a:ahLst/>
              <a:cxnLst/>
              <a:rect l="l" t="t" r="r" b="b"/>
              <a:pathLst>
                <a:path w="1184" h="2024" extrusionOk="0">
                  <a:moveTo>
                    <a:pt x="662" y="174"/>
                  </a:moveTo>
                  <a:cubicBezTo>
                    <a:pt x="754" y="174"/>
                    <a:pt x="850" y="195"/>
                    <a:pt x="936" y="238"/>
                  </a:cubicBezTo>
                  <a:cubicBezTo>
                    <a:pt x="920" y="443"/>
                    <a:pt x="840" y="669"/>
                    <a:pt x="651" y="771"/>
                  </a:cubicBezTo>
                  <a:cubicBezTo>
                    <a:pt x="610" y="794"/>
                    <a:pt x="559" y="805"/>
                    <a:pt x="506" y="805"/>
                  </a:cubicBezTo>
                  <a:cubicBezTo>
                    <a:pt x="436" y="805"/>
                    <a:pt x="363" y="786"/>
                    <a:pt x="302" y="749"/>
                  </a:cubicBezTo>
                  <a:cubicBezTo>
                    <a:pt x="259" y="722"/>
                    <a:pt x="178" y="658"/>
                    <a:pt x="178" y="545"/>
                  </a:cubicBezTo>
                  <a:cubicBezTo>
                    <a:pt x="178" y="427"/>
                    <a:pt x="264" y="330"/>
                    <a:pt x="345" y="265"/>
                  </a:cubicBezTo>
                  <a:cubicBezTo>
                    <a:pt x="436" y="206"/>
                    <a:pt x="544" y="174"/>
                    <a:pt x="662" y="174"/>
                  </a:cubicBezTo>
                  <a:close/>
                  <a:moveTo>
                    <a:pt x="649" y="0"/>
                  </a:moveTo>
                  <a:cubicBezTo>
                    <a:pt x="504" y="0"/>
                    <a:pt x="361" y="41"/>
                    <a:pt x="243" y="125"/>
                  </a:cubicBezTo>
                  <a:cubicBezTo>
                    <a:pt x="87" y="233"/>
                    <a:pt x="1" y="389"/>
                    <a:pt x="1" y="545"/>
                  </a:cubicBezTo>
                  <a:cubicBezTo>
                    <a:pt x="1" y="685"/>
                    <a:pt x="76" y="814"/>
                    <a:pt x="216" y="900"/>
                  </a:cubicBezTo>
                  <a:cubicBezTo>
                    <a:pt x="304" y="955"/>
                    <a:pt x="404" y="982"/>
                    <a:pt x="502" y="982"/>
                  </a:cubicBezTo>
                  <a:cubicBezTo>
                    <a:pt x="584" y="982"/>
                    <a:pt x="664" y="963"/>
                    <a:pt x="732" y="927"/>
                  </a:cubicBezTo>
                  <a:cubicBezTo>
                    <a:pt x="824" y="878"/>
                    <a:pt x="893" y="819"/>
                    <a:pt x="947" y="744"/>
                  </a:cubicBezTo>
                  <a:lnTo>
                    <a:pt x="979" y="1943"/>
                  </a:lnTo>
                  <a:cubicBezTo>
                    <a:pt x="979" y="1986"/>
                    <a:pt x="1022" y="2023"/>
                    <a:pt x="1071" y="2023"/>
                  </a:cubicBezTo>
                  <a:cubicBezTo>
                    <a:pt x="1114" y="2023"/>
                    <a:pt x="1157" y="1980"/>
                    <a:pt x="1151" y="1932"/>
                  </a:cubicBezTo>
                  <a:lnTo>
                    <a:pt x="1103" y="330"/>
                  </a:lnTo>
                  <a:cubicBezTo>
                    <a:pt x="1125" y="319"/>
                    <a:pt x="1135" y="314"/>
                    <a:pt x="1151" y="298"/>
                  </a:cubicBezTo>
                  <a:cubicBezTo>
                    <a:pt x="1184" y="260"/>
                    <a:pt x="1178" y="206"/>
                    <a:pt x="1146" y="179"/>
                  </a:cubicBezTo>
                  <a:cubicBezTo>
                    <a:pt x="1130" y="169"/>
                    <a:pt x="1119" y="152"/>
                    <a:pt x="1098" y="147"/>
                  </a:cubicBezTo>
                  <a:cubicBezTo>
                    <a:pt x="1092" y="99"/>
                    <a:pt x="1049" y="66"/>
                    <a:pt x="1012" y="66"/>
                  </a:cubicBezTo>
                  <a:cubicBezTo>
                    <a:pt x="996" y="66"/>
                    <a:pt x="990" y="66"/>
                    <a:pt x="974" y="72"/>
                  </a:cubicBezTo>
                  <a:cubicBezTo>
                    <a:pt x="873" y="25"/>
                    <a:pt x="761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 rot="-1110634">
              <a:off x="7290046" y="4719082"/>
              <a:ext cx="146302" cy="219458"/>
            </a:xfrm>
            <a:custGeom>
              <a:avLst/>
              <a:gdLst/>
              <a:ahLst/>
              <a:cxnLst/>
              <a:rect l="l" t="t" r="r" b="b"/>
              <a:pathLst>
                <a:path w="1732" h="2522" extrusionOk="0">
                  <a:moveTo>
                    <a:pt x="828" y="156"/>
                  </a:moveTo>
                  <a:cubicBezTo>
                    <a:pt x="973" y="156"/>
                    <a:pt x="1108" y="199"/>
                    <a:pt x="1215" y="285"/>
                  </a:cubicBezTo>
                  <a:cubicBezTo>
                    <a:pt x="1323" y="366"/>
                    <a:pt x="1393" y="479"/>
                    <a:pt x="1398" y="603"/>
                  </a:cubicBezTo>
                  <a:cubicBezTo>
                    <a:pt x="1409" y="855"/>
                    <a:pt x="1156" y="1076"/>
                    <a:pt x="834" y="1092"/>
                  </a:cubicBezTo>
                  <a:cubicBezTo>
                    <a:pt x="511" y="1092"/>
                    <a:pt x="242" y="898"/>
                    <a:pt x="237" y="640"/>
                  </a:cubicBezTo>
                  <a:cubicBezTo>
                    <a:pt x="226" y="522"/>
                    <a:pt x="280" y="398"/>
                    <a:pt x="387" y="312"/>
                  </a:cubicBezTo>
                  <a:cubicBezTo>
                    <a:pt x="495" y="215"/>
                    <a:pt x="645" y="156"/>
                    <a:pt x="801" y="156"/>
                  </a:cubicBezTo>
                  <a:close/>
                  <a:moveTo>
                    <a:pt x="882" y="1226"/>
                  </a:moveTo>
                  <a:cubicBezTo>
                    <a:pt x="1059" y="1226"/>
                    <a:pt x="1231" y="1280"/>
                    <a:pt x="1366" y="1382"/>
                  </a:cubicBezTo>
                  <a:cubicBezTo>
                    <a:pt x="1500" y="1479"/>
                    <a:pt x="1581" y="1624"/>
                    <a:pt x="1586" y="1775"/>
                  </a:cubicBezTo>
                  <a:cubicBezTo>
                    <a:pt x="1586" y="1925"/>
                    <a:pt x="1516" y="2070"/>
                    <a:pt x="1393" y="2189"/>
                  </a:cubicBezTo>
                  <a:cubicBezTo>
                    <a:pt x="1258" y="2301"/>
                    <a:pt x="1081" y="2377"/>
                    <a:pt x="887" y="2382"/>
                  </a:cubicBezTo>
                  <a:cubicBezTo>
                    <a:pt x="879" y="2382"/>
                    <a:pt x="870" y="2382"/>
                    <a:pt x="862" y="2382"/>
                  </a:cubicBezTo>
                  <a:cubicBezTo>
                    <a:pt x="476" y="2382"/>
                    <a:pt x="161" y="2144"/>
                    <a:pt x="145" y="1828"/>
                  </a:cubicBezTo>
                  <a:cubicBezTo>
                    <a:pt x="140" y="1678"/>
                    <a:pt x="210" y="1533"/>
                    <a:pt x="334" y="1420"/>
                  </a:cubicBezTo>
                  <a:cubicBezTo>
                    <a:pt x="468" y="1307"/>
                    <a:pt x="645" y="1232"/>
                    <a:pt x="839" y="1226"/>
                  </a:cubicBezTo>
                  <a:close/>
                  <a:moveTo>
                    <a:pt x="816" y="0"/>
                  </a:moveTo>
                  <a:cubicBezTo>
                    <a:pt x="808" y="0"/>
                    <a:pt x="799" y="0"/>
                    <a:pt x="791" y="0"/>
                  </a:cubicBezTo>
                  <a:cubicBezTo>
                    <a:pt x="602" y="11"/>
                    <a:pt x="425" y="76"/>
                    <a:pt x="296" y="199"/>
                  </a:cubicBezTo>
                  <a:cubicBezTo>
                    <a:pt x="162" y="318"/>
                    <a:pt x="86" y="474"/>
                    <a:pt x="92" y="640"/>
                  </a:cubicBezTo>
                  <a:cubicBezTo>
                    <a:pt x="102" y="871"/>
                    <a:pt x="264" y="1060"/>
                    <a:pt x="484" y="1156"/>
                  </a:cubicBezTo>
                  <a:cubicBezTo>
                    <a:pt x="398" y="1199"/>
                    <a:pt x="307" y="1248"/>
                    <a:pt x="242" y="1312"/>
                  </a:cubicBezTo>
                  <a:cubicBezTo>
                    <a:pt x="81" y="1452"/>
                    <a:pt x="0" y="1640"/>
                    <a:pt x="6" y="1839"/>
                  </a:cubicBezTo>
                  <a:cubicBezTo>
                    <a:pt x="22" y="2221"/>
                    <a:pt x="398" y="2522"/>
                    <a:pt x="855" y="2522"/>
                  </a:cubicBezTo>
                  <a:lnTo>
                    <a:pt x="893" y="2522"/>
                  </a:lnTo>
                  <a:cubicBezTo>
                    <a:pt x="1124" y="2517"/>
                    <a:pt x="1328" y="2431"/>
                    <a:pt x="1489" y="2296"/>
                  </a:cubicBezTo>
                  <a:cubicBezTo>
                    <a:pt x="1651" y="2151"/>
                    <a:pt x="1731" y="1963"/>
                    <a:pt x="1726" y="1769"/>
                  </a:cubicBezTo>
                  <a:cubicBezTo>
                    <a:pt x="1715" y="1570"/>
                    <a:pt x="1613" y="1393"/>
                    <a:pt x="1446" y="1258"/>
                  </a:cubicBezTo>
                  <a:cubicBezTo>
                    <a:pt x="1371" y="1205"/>
                    <a:pt x="1285" y="1156"/>
                    <a:pt x="1188" y="1124"/>
                  </a:cubicBezTo>
                  <a:cubicBezTo>
                    <a:pt x="1403" y="1011"/>
                    <a:pt x="1543" y="807"/>
                    <a:pt x="1538" y="581"/>
                  </a:cubicBezTo>
                  <a:cubicBezTo>
                    <a:pt x="1532" y="414"/>
                    <a:pt x="1452" y="264"/>
                    <a:pt x="1301" y="156"/>
                  </a:cubicBezTo>
                  <a:cubicBezTo>
                    <a:pt x="1168" y="54"/>
                    <a:pt x="995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6652748" y="4625987"/>
              <a:ext cx="153620" cy="219457"/>
            </a:xfrm>
            <a:custGeom>
              <a:avLst/>
              <a:gdLst/>
              <a:ahLst/>
              <a:cxnLst/>
              <a:rect l="l" t="t" r="r" b="b"/>
              <a:pathLst>
                <a:path w="1501" h="2109" extrusionOk="0">
                  <a:moveTo>
                    <a:pt x="1232" y="1"/>
                  </a:moveTo>
                  <a:cubicBezTo>
                    <a:pt x="915" y="11"/>
                    <a:pt x="205" y="60"/>
                    <a:pt x="200" y="60"/>
                  </a:cubicBezTo>
                  <a:cubicBezTo>
                    <a:pt x="157" y="60"/>
                    <a:pt x="130" y="92"/>
                    <a:pt x="130" y="135"/>
                  </a:cubicBezTo>
                  <a:lnTo>
                    <a:pt x="178" y="1028"/>
                  </a:lnTo>
                  <a:cubicBezTo>
                    <a:pt x="178" y="1049"/>
                    <a:pt x="189" y="1071"/>
                    <a:pt x="210" y="1081"/>
                  </a:cubicBezTo>
                  <a:cubicBezTo>
                    <a:pt x="222" y="1090"/>
                    <a:pt x="234" y="1094"/>
                    <a:pt x="247" y="1094"/>
                  </a:cubicBezTo>
                  <a:cubicBezTo>
                    <a:pt x="257" y="1094"/>
                    <a:pt x="268" y="1092"/>
                    <a:pt x="280" y="1087"/>
                  </a:cubicBezTo>
                  <a:cubicBezTo>
                    <a:pt x="412" y="1043"/>
                    <a:pt x="705" y="959"/>
                    <a:pt x="952" y="959"/>
                  </a:cubicBezTo>
                  <a:cubicBezTo>
                    <a:pt x="1068" y="959"/>
                    <a:pt x="1174" y="978"/>
                    <a:pt x="1248" y="1028"/>
                  </a:cubicBezTo>
                  <a:cubicBezTo>
                    <a:pt x="1334" y="1087"/>
                    <a:pt x="1355" y="1216"/>
                    <a:pt x="1339" y="1318"/>
                  </a:cubicBezTo>
                  <a:cubicBezTo>
                    <a:pt x="1312" y="1576"/>
                    <a:pt x="1124" y="1829"/>
                    <a:pt x="877" y="1920"/>
                  </a:cubicBezTo>
                  <a:cubicBezTo>
                    <a:pt x="796" y="1952"/>
                    <a:pt x="708" y="1967"/>
                    <a:pt x="620" y="1967"/>
                  </a:cubicBezTo>
                  <a:cubicBezTo>
                    <a:pt x="440" y="1967"/>
                    <a:pt x="260" y="1903"/>
                    <a:pt x="130" y="1780"/>
                  </a:cubicBezTo>
                  <a:cubicBezTo>
                    <a:pt x="117" y="1767"/>
                    <a:pt x="99" y="1761"/>
                    <a:pt x="81" y="1761"/>
                  </a:cubicBezTo>
                  <a:cubicBezTo>
                    <a:pt x="61" y="1761"/>
                    <a:pt x="42" y="1769"/>
                    <a:pt x="28" y="1786"/>
                  </a:cubicBezTo>
                  <a:cubicBezTo>
                    <a:pt x="1" y="1812"/>
                    <a:pt x="1" y="1861"/>
                    <a:pt x="38" y="1888"/>
                  </a:cubicBezTo>
                  <a:cubicBezTo>
                    <a:pt x="200" y="2028"/>
                    <a:pt x="415" y="2108"/>
                    <a:pt x="630" y="2108"/>
                  </a:cubicBezTo>
                  <a:cubicBezTo>
                    <a:pt x="726" y="2108"/>
                    <a:pt x="834" y="2087"/>
                    <a:pt x="931" y="2054"/>
                  </a:cubicBezTo>
                  <a:cubicBezTo>
                    <a:pt x="1226" y="1941"/>
                    <a:pt x="1452" y="1651"/>
                    <a:pt x="1490" y="1334"/>
                  </a:cubicBezTo>
                  <a:cubicBezTo>
                    <a:pt x="1501" y="1151"/>
                    <a:pt x="1441" y="995"/>
                    <a:pt x="1329" y="915"/>
                  </a:cubicBezTo>
                  <a:cubicBezTo>
                    <a:pt x="1226" y="845"/>
                    <a:pt x="1087" y="821"/>
                    <a:pt x="941" y="821"/>
                  </a:cubicBezTo>
                  <a:cubicBezTo>
                    <a:pt x="704" y="821"/>
                    <a:pt x="451" y="885"/>
                    <a:pt x="318" y="925"/>
                  </a:cubicBezTo>
                  <a:lnTo>
                    <a:pt x="280" y="194"/>
                  </a:lnTo>
                  <a:cubicBezTo>
                    <a:pt x="468" y="178"/>
                    <a:pt x="984" y="146"/>
                    <a:pt x="1237" y="140"/>
                  </a:cubicBezTo>
                  <a:cubicBezTo>
                    <a:pt x="1280" y="140"/>
                    <a:pt x="1307" y="108"/>
                    <a:pt x="1307" y="65"/>
                  </a:cubicBezTo>
                  <a:cubicBezTo>
                    <a:pt x="1307" y="28"/>
                    <a:pt x="1275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628275" y="3692495"/>
              <a:ext cx="279250" cy="324574"/>
            </a:xfrm>
            <a:custGeom>
              <a:avLst/>
              <a:gdLst/>
              <a:ahLst/>
              <a:cxnLst/>
              <a:rect l="l" t="t" r="r" b="b"/>
              <a:pathLst>
                <a:path w="2926" h="3401" extrusionOk="0">
                  <a:moveTo>
                    <a:pt x="1533" y="1175"/>
                  </a:moveTo>
                  <a:cubicBezTo>
                    <a:pt x="1571" y="1175"/>
                    <a:pt x="1608" y="1191"/>
                    <a:pt x="1641" y="1207"/>
                  </a:cubicBezTo>
                  <a:cubicBezTo>
                    <a:pt x="1797" y="1304"/>
                    <a:pt x="1883" y="1422"/>
                    <a:pt x="1910" y="1573"/>
                  </a:cubicBezTo>
                  <a:cubicBezTo>
                    <a:pt x="1936" y="1707"/>
                    <a:pt x="1958" y="1852"/>
                    <a:pt x="1926" y="2008"/>
                  </a:cubicBezTo>
                  <a:cubicBezTo>
                    <a:pt x="1813" y="2083"/>
                    <a:pt x="1684" y="2132"/>
                    <a:pt x="1517" y="2143"/>
                  </a:cubicBezTo>
                  <a:cubicBezTo>
                    <a:pt x="1503" y="2145"/>
                    <a:pt x="1489" y="2146"/>
                    <a:pt x="1475" y="2146"/>
                  </a:cubicBezTo>
                  <a:cubicBezTo>
                    <a:pt x="1391" y="2146"/>
                    <a:pt x="1316" y="2104"/>
                    <a:pt x="1238" y="2035"/>
                  </a:cubicBezTo>
                  <a:cubicBezTo>
                    <a:pt x="1044" y="1852"/>
                    <a:pt x="1022" y="1626"/>
                    <a:pt x="1178" y="1406"/>
                  </a:cubicBezTo>
                  <a:cubicBezTo>
                    <a:pt x="1238" y="1325"/>
                    <a:pt x="1318" y="1256"/>
                    <a:pt x="1447" y="1196"/>
                  </a:cubicBezTo>
                  <a:cubicBezTo>
                    <a:pt x="1479" y="1180"/>
                    <a:pt x="1506" y="1175"/>
                    <a:pt x="1533" y="1175"/>
                  </a:cubicBezTo>
                  <a:close/>
                  <a:moveTo>
                    <a:pt x="2704" y="1"/>
                  </a:moveTo>
                  <a:cubicBezTo>
                    <a:pt x="2692" y="1"/>
                    <a:pt x="2682" y="5"/>
                    <a:pt x="2673" y="14"/>
                  </a:cubicBezTo>
                  <a:cubicBezTo>
                    <a:pt x="2651" y="24"/>
                    <a:pt x="2625" y="62"/>
                    <a:pt x="2630" y="89"/>
                  </a:cubicBezTo>
                  <a:cubicBezTo>
                    <a:pt x="2635" y="175"/>
                    <a:pt x="2651" y="261"/>
                    <a:pt x="2657" y="342"/>
                  </a:cubicBezTo>
                  <a:cubicBezTo>
                    <a:pt x="2705" y="691"/>
                    <a:pt x="2651" y="1040"/>
                    <a:pt x="2490" y="1395"/>
                  </a:cubicBezTo>
                  <a:cubicBezTo>
                    <a:pt x="2420" y="1546"/>
                    <a:pt x="2334" y="1664"/>
                    <a:pt x="2221" y="1782"/>
                  </a:cubicBezTo>
                  <a:lnTo>
                    <a:pt x="2221" y="1772"/>
                  </a:lnTo>
                  <a:cubicBezTo>
                    <a:pt x="2221" y="1745"/>
                    <a:pt x="2216" y="1729"/>
                    <a:pt x="2216" y="1702"/>
                  </a:cubicBezTo>
                  <a:cubicBezTo>
                    <a:pt x="2205" y="1648"/>
                    <a:pt x="2200" y="1600"/>
                    <a:pt x="2195" y="1546"/>
                  </a:cubicBezTo>
                  <a:cubicBezTo>
                    <a:pt x="2173" y="1438"/>
                    <a:pt x="2119" y="1336"/>
                    <a:pt x="2028" y="1250"/>
                  </a:cubicBezTo>
                  <a:cubicBezTo>
                    <a:pt x="1883" y="1121"/>
                    <a:pt x="1711" y="1046"/>
                    <a:pt x="1496" y="1035"/>
                  </a:cubicBezTo>
                  <a:cubicBezTo>
                    <a:pt x="1471" y="1033"/>
                    <a:pt x="1447" y="1032"/>
                    <a:pt x="1424" y="1032"/>
                  </a:cubicBezTo>
                  <a:cubicBezTo>
                    <a:pt x="1212" y="1032"/>
                    <a:pt x="1028" y="1118"/>
                    <a:pt x="883" y="1288"/>
                  </a:cubicBezTo>
                  <a:cubicBezTo>
                    <a:pt x="668" y="1530"/>
                    <a:pt x="673" y="1836"/>
                    <a:pt x="899" y="2057"/>
                  </a:cubicBezTo>
                  <a:cubicBezTo>
                    <a:pt x="926" y="2083"/>
                    <a:pt x="963" y="2116"/>
                    <a:pt x="1012" y="2143"/>
                  </a:cubicBezTo>
                  <a:cubicBezTo>
                    <a:pt x="1184" y="2250"/>
                    <a:pt x="1388" y="2309"/>
                    <a:pt x="1614" y="2309"/>
                  </a:cubicBezTo>
                  <a:cubicBezTo>
                    <a:pt x="1678" y="2309"/>
                    <a:pt x="1738" y="2304"/>
                    <a:pt x="1802" y="2304"/>
                  </a:cubicBezTo>
                  <a:cubicBezTo>
                    <a:pt x="1818" y="2304"/>
                    <a:pt x="1840" y="2304"/>
                    <a:pt x="1850" y="2299"/>
                  </a:cubicBezTo>
                  <a:lnTo>
                    <a:pt x="1850" y="2299"/>
                  </a:lnTo>
                  <a:lnTo>
                    <a:pt x="1829" y="2336"/>
                  </a:lnTo>
                  <a:cubicBezTo>
                    <a:pt x="1802" y="2385"/>
                    <a:pt x="1775" y="2433"/>
                    <a:pt x="1743" y="2476"/>
                  </a:cubicBezTo>
                  <a:cubicBezTo>
                    <a:pt x="1608" y="2659"/>
                    <a:pt x="1442" y="2809"/>
                    <a:pt x="1232" y="2928"/>
                  </a:cubicBezTo>
                  <a:cubicBezTo>
                    <a:pt x="979" y="3078"/>
                    <a:pt x="738" y="3164"/>
                    <a:pt x="479" y="3207"/>
                  </a:cubicBezTo>
                  <a:cubicBezTo>
                    <a:pt x="388" y="3218"/>
                    <a:pt x="297" y="3239"/>
                    <a:pt x="211" y="3250"/>
                  </a:cubicBezTo>
                  <a:cubicBezTo>
                    <a:pt x="162" y="3261"/>
                    <a:pt x="108" y="3272"/>
                    <a:pt x="55" y="3325"/>
                  </a:cubicBezTo>
                  <a:lnTo>
                    <a:pt x="1" y="3379"/>
                  </a:lnTo>
                  <a:lnTo>
                    <a:pt x="76" y="3385"/>
                  </a:lnTo>
                  <a:cubicBezTo>
                    <a:pt x="98" y="3385"/>
                    <a:pt x="119" y="3385"/>
                    <a:pt x="135" y="3395"/>
                  </a:cubicBezTo>
                  <a:cubicBezTo>
                    <a:pt x="173" y="3395"/>
                    <a:pt x="205" y="3401"/>
                    <a:pt x="232" y="3401"/>
                  </a:cubicBezTo>
                  <a:lnTo>
                    <a:pt x="238" y="3401"/>
                  </a:lnTo>
                  <a:cubicBezTo>
                    <a:pt x="522" y="3401"/>
                    <a:pt x="791" y="3352"/>
                    <a:pt x="1044" y="3261"/>
                  </a:cubicBezTo>
                  <a:cubicBezTo>
                    <a:pt x="1393" y="3126"/>
                    <a:pt x="1668" y="2949"/>
                    <a:pt x="1883" y="2712"/>
                  </a:cubicBezTo>
                  <a:cubicBezTo>
                    <a:pt x="1990" y="2600"/>
                    <a:pt x="2114" y="2444"/>
                    <a:pt x="2168" y="2245"/>
                  </a:cubicBezTo>
                  <a:cubicBezTo>
                    <a:pt x="2189" y="2175"/>
                    <a:pt x="2216" y="2132"/>
                    <a:pt x="2281" y="2083"/>
                  </a:cubicBezTo>
                  <a:cubicBezTo>
                    <a:pt x="2528" y="1901"/>
                    <a:pt x="2700" y="1653"/>
                    <a:pt x="2791" y="1352"/>
                  </a:cubicBezTo>
                  <a:cubicBezTo>
                    <a:pt x="2915" y="954"/>
                    <a:pt x="2926" y="562"/>
                    <a:pt x="2834" y="196"/>
                  </a:cubicBezTo>
                  <a:cubicBezTo>
                    <a:pt x="2818" y="143"/>
                    <a:pt x="2797" y="100"/>
                    <a:pt x="2781" y="46"/>
                  </a:cubicBezTo>
                  <a:cubicBezTo>
                    <a:pt x="2770" y="24"/>
                    <a:pt x="2754" y="14"/>
                    <a:pt x="2732" y="8"/>
                  </a:cubicBezTo>
                  <a:cubicBezTo>
                    <a:pt x="2722" y="3"/>
                    <a:pt x="2713" y="1"/>
                    <a:pt x="2704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1199191">
              <a:off x="7029076" y="3876187"/>
              <a:ext cx="229401" cy="252341"/>
            </a:xfrm>
            <a:custGeom>
              <a:avLst/>
              <a:gdLst/>
              <a:ahLst/>
              <a:cxnLst/>
              <a:rect l="l" t="t" r="r" b="b"/>
              <a:pathLst>
                <a:path w="1780" h="1958" extrusionOk="0">
                  <a:moveTo>
                    <a:pt x="156" y="0"/>
                  </a:moveTo>
                  <a:cubicBezTo>
                    <a:pt x="113" y="0"/>
                    <a:pt x="86" y="32"/>
                    <a:pt x="86" y="65"/>
                  </a:cubicBezTo>
                  <a:cubicBezTo>
                    <a:pt x="86" y="108"/>
                    <a:pt x="124" y="134"/>
                    <a:pt x="156" y="134"/>
                  </a:cubicBezTo>
                  <a:lnTo>
                    <a:pt x="1350" y="140"/>
                  </a:lnTo>
                  <a:cubicBezTo>
                    <a:pt x="1269" y="387"/>
                    <a:pt x="1199" y="645"/>
                    <a:pt x="1145" y="898"/>
                  </a:cubicBezTo>
                  <a:lnTo>
                    <a:pt x="81" y="898"/>
                  </a:lnTo>
                  <a:cubicBezTo>
                    <a:pt x="33" y="898"/>
                    <a:pt x="0" y="930"/>
                    <a:pt x="0" y="979"/>
                  </a:cubicBezTo>
                  <a:cubicBezTo>
                    <a:pt x="0" y="1027"/>
                    <a:pt x="33" y="1059"/>
                    <a:pt x="81" y="1059"/>
                  </a:cubicBezTo>
                  <a:lnTo>
                    <a:pt x="1108" y="1059"/>
                  </a:lnTo>
                  <a:cubicBezTo>
                    <a:pt x="1054" y="1333"/>
                    <a:pt x="1016" y="1613"/>
                    <a:pt x="995" y="1887"/>
                  </a:cubicBezTo>
                  <a:cubicBezTo>
                    <a:pt x="995" y="1925"/>
                    <a:pt x="1022" y="1957"/>
                    <a:pt x="1054" y="1957"/>
                  </a:cubicBezTo>
                  <a:lnTo>
                    <a:pt x="1065" y="1957"/>
                  </a:lnTo>
                  <a:cubicBezTo>
                    <a:pt x="1097" y="1957"/>
                    <a:pt x="1129" y="1930"/>
                    <a:pt x="1129" y="1898"/>
                  </a:cubicBezTo>
                  <a:cubicBezTo>
                    <a:pt x="1151" y="1618"/>
                    <a:pt x="1188" y="1339"/>
                    <a:pt x="1242" y="1059"/>
                  </a:cubicBezTo>
                  <a:lnTo>
                    <a:pt x="1699" y="1059"/>
                  </a:lnTo>
                  <a:cubicBezTo>
                    <a:pt x="1748" y="1059"/>
                    <a:pt x="1780" y="1027"/>
                    <a:pt x="1780" y="979"/>
                  </a:cubicBezTo>
                  <a:cubicBezTo>
                    <a:pt x="1780" y="930"/>
                    <a:pt x="1742" y="898"/>
                    <a:pt x="1699" y="898"/>
                  </a:cubicBezTo>
                  <a:lnTo>
                    <a:pt x="1280" y="898"/>
                  </a:lnTo>
                  <a:cubicBezTo>
                    <a:pt x="1339" y="624"/>
                    <a:pt x="1414" y="355"/>
                    <a:pt x="1506" y="91"/>
                  </a:cubicBezTo>
                  <a:cubicBezTo>
                    <a:pt x="1511" y="70"/>
                    <a:pt x="1511" y="43"/>
                    <a:pt x="1500" y="32"/>
                  </a:cubicBezTo>
                  <a:cubicBezTo>
                    <a:pt x="1484" y="11"/>
                    <a:pt x="1468" y="5"/>
                    <a:pt x="1447" y="5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097775" y="4275056"/>
              <a:ext cx="144150" cy="14409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15" name="Google Shape;315;p8"/>
          <p:cNvGrpSpPr/>
          <p:nvPr/>
        </p:nvGrpSpPr>
        <p:grpSpPr>
          <a:xfrm>
            <a:off x="202768" y="148220"/>
            <a:ext cx="8824772" cy="1581942"/>
            <a:chOff x="202768" y="148220"/>
            <a:chExt cx="8824772" cy="1581942"/>
          </a:xfrm>
        </p:grpSpPr>
        <p:grpSp>
          <p:nvGrpSpPr>
            <p:cNvPr id="316" name="Google Shape;316;p8"/>
            <p:cNvGrpSpPr/>
            <p:nvPr/>
          </p:nvGrpSpPr>
          <p:grpSpPr>
            <a:xfrm>
              <a:off x="7987278" y="758538"/>
              <a:ext cx="507631" cy="612962"/>
              <a:chOff x="3057050" y="1044975"/>
              <a:chExt cx="136850" cy="165250"/>
            </a:xfrm>
          </p:grpSpPr>
          <p:sp>
            <p:nvSpPr>
              <p:cNvPr id="317" name="Google Shape;317;p8"/>
              <p:cNvSpPr/>
              <p:nvPr/>
            </p:nvSpPr>
            <p:spPr>
              <a:xfrm>
                <a:off x="3057050" y="1044975"/>
                <a:ext cx="136850" cy="165250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6610" extrusionOk="0">
                    <a:moveTo>
                      <a:pt x="3803" y="219"/>
                    </a:moveTo>
                    <a:cubicBezTo>
                      <a:pt x="3856" y="219"/>
                      <a:pt x="3907" y="222"/>
                      <a:pt x="3957" y="228"/>
                    </a:cubicBezTo>
                    <a:cubicBezTo>
                      <a:pt x="4102" y="249"/>
                      <a:pt x="4220" y="319"/>
                      <a:pt x="4317" y="437"/>
                    </a:cubicBezTo>
                    <a:cubicBezTo>
                      <a:pt x="4414" y="550"/>
                      <a:pt x="4489" y="679"/>
                      <a:pt x="4543" y="819"/>
                    </a:cubicBezTo>
                    <a:cubicBezTo>
                      <a:pt x="4607" y="996"/>
                      <a:pt x="4656" y="1185"/>
                      <a:pt x="4694" y="1400"/>
                    </a:cubicBezTo>
                    <a:cubicBezTo>
                      <a:pt x="4742" y="1652"/>
                      <a:pt x="4790" y="1916"/>
                      <a:pt x="4828" y="2163"/>
                    </a:cubicBezTo>
                    <a:lnTo>
                      <a:pt x="4849" y="2297"/>
                    </a:lnTo>
                    <a:cubicBezTo>
                      <a:pt x="4898" y="2588"/>
                      <a:pt x="4952" y="2889"/>
                      <a:pt x="5000" y="3184"/>
                    </a:cubicBezTo>
                    <a:lnTo>
                      <a:pt x="5027" y="3346"/>
                    </a:lnTo>
                    <a:cubicBezTo>
                      <a:pt x="5091" y="3744"/>
                      <a:pt x="5150" y="4147"/>
                      <a:pt x="5188" y="4550"/>
                    </a:cubicBezTo>
                    <a:cubicBezTo>
                      <a:pt x="5204" y="4765"/>
                      <a:pt x="5215" y="4975"/>
                      <a:pt x="5172" y="5184"/>
                    </a:cubicBezTo>
                    <a:cubicBezTo>
                      <a:pt x="5161" y="5254"/>
                      <a:pt x="5134" y="5330"/>
                      <a:pt x="5107" y="5400"/>
                    </a:cubicBezTo>
                    <a:lnTo>
                      <a:pt x="5091" y="5432"/>
                    </a:lnTo>
                    <a:cubicBezTo>
                      <a:pt x="5070" y="5491"/>
                      <a:pt x="5027" y="5534"/>
                      <a:pt x="4962" y="5566"/>
                    </a:cubicBezTo>
                    <a:cubicBezTo>
                      <a:pt x="4909" y="5615"/>
                      <a:pt x="4866" y="5636"/>
                      <a:pt x="4812" y="5652"/>
                    </a:cubicBezTo>
                    <a:cubicBezTo>
                      <a:pt x="4339" y="5803"/>
                      <a:pt x="3860" y="5932"/>
                      <a:pt x="3419" y="6050"/>
                    </a:cubicBezTo>
                    <a:cubicBezTo>
                      <a:pt x="3263" y="6088"/>
                      <a:pt x="3102" y="6136"/>
                      <a:pt x="2946" y="6184"/>
                    </a:cubicBezTo>
                    <a:cubicBezTo>
                      <a:pt x="2887" y="6206"/>
                      <a:pt x="2823" y="6222"/>
                      <a:pt x="2758" y="6238"/>
                    </a:cubicBezTo>
                    <a:cubicBezTo>
                      <a:pt x="2532" y="6303"/>
                      <a:pt x="2285" y="6346"/>
                      <a:pt x="2027" y="6356"/>
                    </a:cubicBezTo>
                    <a:cubicBezTo>
                      <a:pt x="1978" y="6356"/>
                      <a:pt x="1935" y="6356"/>
                      <a:pt x="1887" y="6351"/>
                    </a:cubicBezTo>
                    <a:cubicBezTo>
                      <a:pt x="1763" y="6340"/>
                      <a:pt x="1672" y="6292"/>
                      <a:pt x="1586" y="6190"/>
                    </a:cubicBezTo>
                    <a:cubicBezTo>
                      <a:pt x="1478" y="6072"/>
                      <a:pt x="1387" y="5926"/>
                      <a:pt x="1306" y="5727"/>
                    </a:cubicBezTo>
                    <a:cubicBezTo>
                      <a:pt x="1156" y="5373"/>
                      <a:pt x="1048" y="4996"/>
                      <a:pt x="968" y="4674"/>
                    </a:cubicBezTo>
                    <a:cubicBezTo>
                      <a:pt x="812" y="4072"/>
                      <a:pt x="699" y="3582"/>
                      <a:pt x="624" y="3125"/>
                    </a:cubicBezTo>
                    <a:cubicBezTo>
                      <a:pt x="597" y="2969"/>
                      <a:pt x="570" y="2808"/>
                      <a:pt x="543" y="2647"/>
                    </a:cubicBezTo>
                    <a:cubicBezTo>
                      <a:pt x="522" y="2507"/>
                      <a:pt x="495" y="2373"/>
                      <a:pt x="473" y="2233"/>
                    </a:cubicBezTo>
                    <a:lnTo>
                      <a:pt x="457" y="2131"/>
                    </a:lnTo>
                    <a:cubicBezTo>
                      <a:pt x="409" y="1851"/>
                      <a:pt x="360" y="1561"/>
                      <a:pt x="285" y="1276"/>
                    </a:cubicBezTo>
                    <a:cubicBezTo>
                      <a:pt x="274" y="1211"/>
                      <a:pt x="253" y="1152"/>
                      <a:pt x="231" y="1082"/>
                    </a:cubicBezTo>
                    <a:cubicBezTo>
                      <a:pt x="226" y="1055"/>
                      <a:pt x="220" y="1029"/>
                      <a:pt x="204" y="1002"/>
                    </a:cubicBezTo>
                    <a:lnTo>
                      <a:pt x="231" y="969"/>
                    </a:lnTo>
                    <a:cubicBezTo>
                      <a:pt x="258" y="926"/>
                      <a:pt x="296" y="894"/>
                      <a:pt x="323" y="857"/>
                    </a:cubicBezTo>
                    <a:cubicBezTo>
                      <a:pt x="360" y="808"/>
                      <a:pt x="409" y="776"/>
                      <a:pt x="484" y="749"/>
                    </a:cubicBezTo>
                    <a:cubicBezTo>
                      <a:pt x="629" y="701"/>
                      <a:pt x="769" y="668"/>
                      <a:pt x="919" y="652"/>
                    </a:cubicBezTo>
                    <a:cubicBezTo>
                      <a:pt x="1022" y="642"/>
                      <a:pt x="1129" y="625"/>
                      <a:pt x="1226" y="615"/>
                    </a:cubicBezTo>
                    <a:cubicBezTo>
                      <a:pt x="1296" y="598"/>
                      <a:pt x="1371" y="593"/>
                      <a:pt x="1435" y="588"/>
                    </a:cubicBezTo>
                    <a:cubicBezTo>
                      <a:pt x="1532" y="572"/>
                      <a:pt x="1629" y="566"/>
                      <a:pt x="1726" y="550"/>
                    </a:cubicBezTo>
                    <a:cubicBezTo>
                      <a:pt x="1839" y="539"/>
                      <a:pt x="1962" y="523"/>
                      <a:pt x="2075" y="512"/>
                    </a:cubicBezTo>
                    <a:cubicBezTo>
                      <a:pt x="2194" y="496"/>
                      <a:pt x="2328" y="469"/>
                      <a:pt x="2473" y="443"/>
                    </a:cubicBezTo>
                    <a:lnTo>
                      <a:pt x="2892" y="362"/>
                    </a:lnTo>
                    <a:cubicBezTo>
                      <a:pt x="3091" y="324"/>
                      <a:pt x="3290" y="292"/>
                      <a:pt x="3484" y="249"/>
                    </a:cubicBezTo>
                    <a:cubicBezTo>
                      <a:pt x="3604" y="228"/>
                      <a:pt x="3707" y="219"/>
                      <a:pt x="3803" y="219"/>
                    </a:cubicBezTo>
                    <a:close/>
                    <a:moveTo>
                      <a:pt x="3963" y="0"/>
                    </a:moveTo>
                    <a:cubicBezTo>
                      <a:pt x="3885" y="0"/>
                      <a:pt x="3809" y="5"/>
                      <a:pt x="3737" y="18"/>
                    </a:cubicBezTo>
                    <a:cubicBezTo>
                      <a:pt x="3430" y="61"/>
                      <a:pt x="3151" y="115"/>
                      <a:pt x="2876" y="163"/>
                    </a:cubicBezTo>
                    <a:cubicBezTo>
                      <a:pt x="2591" y="217"/>
                      <a:pt x="2349" y="254"/>
                      <a:pt x="2108" y="287"/>
                    </a:cubicBezTo>
                    <a:lnTo>
                      <a:pt x="2054" y="292"/>
                    </a:lnTo>
                    <a:cubicBezTo>
                      <a:pt x="1914" y="303"/>
                      <a:pt x="1763" y="319"/>
                      <a:pt x="1624" y="340"/>
                    </a:cubicBezTo>
                    <a:cubicBezTo>
                      <a:pt x="1575" y="346"/>
                      <a:pt x="1521" y="351"/>
                      <a:pt x="1478" y="357"/>
                    </a:cubicBezTo>
                    <a:cubicBezTo>
                      <a:pt x="1403" y="373"/>
                      <a:pt x="1328" y="378"/>
                      <a:pt x="1253" y="383"/>
                    </a:cubicBezTo>
                    <a:cubicBezTo>
                      <a:pt x="995" y="400"/>
                      <a:pt x="731" y="475"/>
                      <a:pt x="409" y="615"/>
                    </a:cubicBezTo>
                    <a:cubicBezTo>
                      <a:pt x="258" y="674"/>
                      <a:pt x="113" y="754"/>
                      <a:pt x="65" y="937"/>
                    </a:cubicBezTo>
                    <a:cubicBezTo>
                      <a:pt x="0" y="980"/>
                      <a:pt x="11" y="1045"/>
                      <a:pt x="27" y="1098"/>
                    </a:cubicBezTo>
                    <a:cubicBezTo>
                      <a:pt x="27" y="1104"/>
                      <a:pt x="27" y="1109"/>
                      <a:pt x="32" y="1115"/>
                    </a:cubicBezTo>
                    <a:lnTo>
                      <a:pt x="134" y="1781"/>
                    </a:lnTo>
                    <a:cubicBezTo>
                      <a:pt x="167" y="1991"/>
                      <a:pt x="194" y="2201"/>
                      <a:pt x="226" y="2405"/>
                    </a:cubicBezTo>
                    <a:lnTo>
                      <a:pt x="258" y="2631"/>
                    </a:lnTo>
                    <a:cubicBezTo>
                      <a:pt x="296" y="2862"/>
                      <a:pt x="333" y="3109"/>
                      <a:pt x="376" y="3351"/>
                    </a:cubicBezTo>
                    <a:cubicBezTo>
                      <a:pt x="473" y="3916"/>
                      <a:pt x="629" y="4469"/>
                      <a:pt x="780" y="4996"/>
                    </a:cubicBezTo>
                    <a:cubicBezTo>
                      <a:pt x="866" y="5319"/>
                      <a:pt x="968" y="5609"/>
                      <a:pt x="1086" y="5889"/>
                    </a:cubicBezTo>
                    <a:cubicBezTo>
                      <a:pt x="1161" y="6072"/>
                      <a:pt x="1253" y="6233"/>
                      <a:pt x="1360" y="6373"/>
                    </a:cubicBezTo>
                    <a:cubicBezTo>
                      <a:pt x="1468" y="6512"/>
                      <a:pt x="1613" y="6593"/>
                      <a:pt x="1801" y="6609"/>
                    </a:cubicBezTo>
                    <a:lnTo>
                      <a:pt x="1952" y="6609"/>
                    </a:lnTo>
                    <a:cubicBezTo>
                      <a:pt x="2194" y="6593"/>
                      <a:pt x="2446" y="6561"/>
                      <a:pt x="2688" y="6486"/>
                    </a:cubicBezTo>
                    <a:cubicBezTo>
                      <a:pt x="2806" y="6453"/>
                      <a:pt x="2930" y="6421"/>
                      <a:pt x="3054" y="6389"/>
                    </a:cubicBezTo>
                    <a:cubicBezTo>
                      <a:pt x="3215" y="6346"/>
                      <a:pt x="3376" y="6297"/>
                      <a:pt x="3548" y="6254"/>
                    </a:cubicBezTo>
                    <a:cubicBezTo>
                      <a:pt x="3962" y="6131"/>
                      <a:pt x="4366" y="6018"/>
                      <a:pt x="4710" y="5916"/>
                    </a:cubicBezTo>
                    <a:cubicBezTo>
                      <a:pt x="4876" y="5867"/>
                      <a:pt x="5032" y="5776"/>
                      <a:pt x="5177" y="5636"/>
                    </a:cubicBezTo>
                    <a:cubicBezTo>
                      <a:pt x="5301" y="5518"/>
                      <a:pt x="5382" y="5378"/>
                      <a:pt x="5419" y="5217"/>
                    </a:cubicBezTo>
                    <a:cubicBezTo>
                      <a:pt x="5457" y="5061"/>
                      <a:pt x="5473" y="4900"/>
                      <a:pt x="5468" y="4701"/>
                    </a:cubicBezTo>
                    <a:lnTo>
                      <a:pt x="5462" y="4625"/>
                    </a:lnTo>
                    <a:cubicBezTo>
                      <a:pt x="5435" y="4572"/>
                      <a:pt x="5435" y="4523"/>
                      <a:pt x="5435" y="4475"/>
                    </a:cubicBezTo>
                    <a:cubicBezTo>
                      <a:pt x="5409" y="4082"/>
                      <a:pt x="5349" y="3690"/>
                      <a:pt x="5301" y="3394"/>
                    </a:cubicBezTo>
                    <a:cubicBezTo>
                      <a:pt x="5274" y="3227"/>
                      <a:pt x="5247" y="3061"/>
                      <a:pt x="5215" y="2889"/>
                    </a:cubicBezTo>
                    <a:cubicBezTo>
                      <a:pt x="5134" y="2416"/>
                      <a:pt x="5043" y="1916"/>
                      <a:pt x="4984" y="1426"/>
                    </a:cubicBezTo>
                    <a:cubicBezTo>
                      <a:pt x="4952" y="1195"/>
                      <a:pt x="4903" y="969"/>
                      <a:pt x="4828" y="754"/>
                    </a:cubicBezTo>
                    <a:cubicBezTo>
                      <a:pt x="4763" y="561"/>
                      <a:pt x="4677" y="389"/>
                      <a:pt x="4554" y="238"/>
                    </a:cubicBezTo>
                    <a:cubicBezTo>
                      <a:pt x="4446" y="104"/>
                      <a:pt x="4306" y="29"/>
                      <a:pt x="4129" y="7"/>
                    </a:cubicBezTo>
                    <a:cubicBezTo>
                      <a:pt x="4073" y="3"/>
                      <a:pt x="4018" y="0"/>
                      <a:pt x="396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3076650" y="1100700"/>
                <a:ext cx="105825" cy="92975"/>
              </a:xfrm>
              <a:custGeom>
                <a:avLst/>
                <a:gdLst/>
                <a:ahLst/>
                <a:cxnLst/>
                <a:rect l="l" t="t" r="r" b="b"/>
                <a:pathLst>
                  <a:path w="4233" h="3719" extrusionOk="0">
                    <a:moveTo>
                      <a:pt x="3447" y="160"/>
                    </a:moveTo>
                    <a:cubicBezTo>
                      <a:pt x="3490" y="224"/>
                      <a:pt x="3501" y="300"/>
                      <a:pt x="3522" y="375"/>
                    </a:cubicBezTo>
                    <a:lnTo>
                      <a:pt x="3544" y="455"/>
                    </a:lnTo>
                    <a:cubicBezTo>
                      <a:pt x="3533" y="461"/>
                      <a:pt x="3528" y="461"/>
                      <a:pt x="3528" y="461"/>
                    </a:cubicBezTo>
                    <a:cubicBezTo>
                      <a:pt x="3334" y="493"/>
                      <a:pt x="3141" y="531"/>
                      <a:pt x="2936" y="568"/>
                    </a:cubicBezTo>
                    <a:lnTo>
                      <a:pt x="2915" y="568"/>
                    </a:lnTo>
                    <a:lnTo>
                      <a:pt x="2818" y="251"/>
                    </a:lnTo>
                    <a:cubicBezTo>
                      <a:pt x="2877" y="240"/>
                      <a:pt x="2936" y="235"/>
                      <a:pt x="2996" y="224"/>
                    </a:cubicBezTo>
                    <a:cubicBezTo>
                      <a:pt x="3039" y="219"/>
                      <a:pt x="3087" y="219"/>
                      <a:pt x="3125" y="214"/>
                    </a:cubicBezTo>
                    <a:lnTo>
                      <a:pt x="3367" y="171"/>
                    </a:lnTo>
                    <a:lnTo>
                      <a:pt x="3447" y="160"/>
                    </a:lnTo>
                    <a:close/>
                    <a:moveTo>
                      <a:pt x="2689" y="246"/>
                    </a:moveTo>
                    <a:lnTo>
                      <a:pt x="2775" y="595"/>
                    </a:lnTo>
                    <a:lnTo>
                      <a:pt x="2716" y="617"/>
                    </a:lnTo>
                    <a:lnTo>
                      <a:pt x="2092" y="735"/>
                    </a:lnTo>
                    <a:lnTo>
                      <a:pt x="1915" y="773"/>
                    </a:lnTo>
                    <a:cubicBezTo>
                      <a:pt x="1893" y="746"/>
                      <a:pt x="1883" y="703"/>
                      <a:pt x="1877" y="665"/>
                    </a:cubicBezTo>
                    <a:cubicBezTo>
                      <a:pt x="1867" y="638"/>
                      <a:pt x="1861" y="611"/>
                      <a:pt x="1850" y="590"/>
                    </a:cubicBezTo>
                    <a:cubicBezTo>
                      <a:pt x="1829" y="542"/>
                      <a:pt x="1807" y="493"/>
                      <a:pt x="1786" y="439"/>
                    </a:cubicBezTo>
                    <a:lnTo>
                      <a:pt x="1775" y="402"/>
                    </a:lnTo>
                    <a:cubicBezTo>
                      <a:pt x="1883" y="364"/>
                      <a:pt x="1996" y="353"/>
                      <a:pt x="2103" y="332"/>
                    </a:cubicBezTo>
                    <a:lnTo>
                      <a:pt x="2227" y="310"/>
                    </a:lnTo>
                    <a:lnTo>
                      <a:pt x="2254" y="305"/>
                    </a:lnTo>
                    <a:cubicBezTo>
                      <a:pt x="2393" y="278"/>
                      <a:pt x="2533" y="257"/>
                      <a:pt x="2689" y="246"/>
                    </a:cubicBezTo>
                    <a:close/>
                    <a:moveTo>
                      <a:pt x="1635" y="429"/>
                    </a:moveTo>
                    <a:cubicBezTo>
                      <a:pt x="1694" y="563"/>
                      <a:pt x="1732" y="681"/>
                      <a:pt x="1759" y="805"/>
                    </a:cubicBezTo>
                    <a:cubicBezTo>
                      <a:pt x="1608" y="843"/>
                      <a:pt x="1453" y="886"/>
                      <a:pt x="1302" y="923"/>
                    </a:cubicBezTo>
                    <a:lnTo>
                      <a:pt x="1108" y="972"/>
                    </a:lnTo>
                    <a:cubicBezTo>
                      <a:pt x="1060" y="880"/>
                      <a:pt x="1001" y="681"/>
                      <a:pt x="979" y="574"/>
                    </a:cubicBezTo>
                    <a:cubicBezTo>
                      <a:pt x="1178" y="531"/>
                      <a:pt x="1399" y="466"/>
                      <a:pt x="1635" y="429"/>
                    </a:cubicBezTo>
                    <a:close/>
                    <a:moveTo>
                      <a:pt x="834" y="617"/>
                    </a:moveTo>
                    <a:cubicBezTo>
                      <a:pt x="867" y="757"/>
                      <a:pt x="899" y="886"/>
                      <a:pt x="936" y="1025"/>
                    </a:cubicBezTo>
                    <a:cubicBezTo>
                      <a:pt x="829" y="1068"/>
                      <a:pt x="721" y="1095"/>
                      <a:pt x="619" y="1128"/>
                    </a:cubicBezTo>
                    <a:lnTo>
                      <a:pt x="356" y="1208"/>
                    </a:lnTo>
                    <a:lnTo>
                      <a:pt x="345" y="1192"/>
                    </a:lnTo>
                    <a:cubicBezTo>
                      <a:pt x="291" y="1052"/>
                      <a:pt x="243" y="918"/>
                      <a:pt x="194" y="778"/>
                    </a:cubicBezTo>
                    <a:lnTo>
                      <a:pt x="194" y="773"/>
                    </a:lnTo>
                    <a:lnTo>
                      <a:pt x="324" y="735"/>
                    </a:lnTo>
                    <a:cubicBezTo>
                      <a:pt x="469" y="703"/>
                      <a:pt x="619" y="665"/>
                      <a:pt x="764" y="628"/>
                    </a:cubicBezTo>
                    <a:cubicBezTo>
                      <a:pt x="786" y="622"/>
                      <a:pt x="807" y="622"/>
                      <a:pt x="829" y="617"/>
                    </a:cubicBezTo>
                    <a:close/>
                    <a:moveTo>
                      <a:pt x="3576" y="585"/>
                    </a:moveTo>
                    <a:cubicBezTo>
                      <a:pt x="3635" y="805"/>
                      <a:pt x="3662" y="1015"/>
                      <a:pt x="3694" y="1235"/>
                    </a:cubicBezTo>
                    <a:cubicBezTo>
                      <a:pt x="3587" y="1267"/>
                      <a:pt x="3323" y="1316"/>
                      <a:pt x="3146" y="1326"/>
                    </a:cubicBezTo>
                    <a:cubicBezTo>
                      <a:pt x="3114" y="1235"/>
                      <a:pt x="3012" y="912"/>
                      <a:pt x="2963" y="708"/>
                    </a:cubicBezTo>
                    <a:cubicBezTo>
                      <a:pt x="2969" y="703"/>
                      <a:pt x="2979" y="697"/>
                      <a:pt x="2985" y="697"/>
                    </a:cubicBezTo>
                    <a:cubicBezTo>
                      <a:pt x="3135" y="665"/>
                      <a:pt x="3302" y="638"/>
                      <a:pt x="3469" y="601"/>
                    </a:cubicBezTo>
                    <a:lnTo>
                      <a:pt x="3576" y="585"/>
                    </a:lnTo>
                    <a:close/>
                    <a:moveTo>
                      <a:pt x="2818" y="735"/>
                    </a:moveTo>
                    <a:cubicBezTo>
                      <a:pt x="2845" y="805"/>
                      <a:pt x="2861" y="869"/>
                      <a:pt x="2883" y="945"/>
                    </a:cubicBezTo>
                    <a:cubicBezTo>
                      <a:pt x="2888" y="977"/>
                      <a:pt x="2899" y="1015"/>
                      <a:pt x="2910" y="1047"/>
                    </a:cubicBezTo>
                    <a:lnTo>
                      <a:pt x="2996" y="1353"/>
                    </a:lnTo>
                    <a:lnTo>
                      <a:pt x="2990" y="1364"/>
                    </a:lnTo>
                    <a:cubicBezTo>
                      <a:pt x="2721" y="1423"/>
                      <a:pt x="2447" y="1477"/>
                      <a:pt x="2178" y="1536"/>
                    </a:cubicBezTo>
                    <a:cubicBezTo>
                      <a:pt x="2173" y="1542"/>
                      <a:pt x="2157" y="1542"/>
                      <a:pt x="2146" y="1542"/>
                    </a:cubicBezTo>
                    <a:lnTo>
                      <a:pt x="1963" y="923"/>
                    </a:lnTo>
                    <a:cubicBezTo>
                      <a:pt x="1974" y="918"/>
                      <a:pt x="1985" y="912"/>
                      <a:pt x="1990" y="912"/>
                    </a:cubicBezTo>
                    <a:cubicBezTo>
                      <a:pt x="2259" y="853"/>
                      <a:pt x="2522" y="800"/>
                      <a:pt x="2791" y="735"/>
                    </a:cubicBezTo>
                    <a:close/>
                    <a:moveTo>
                      <a:pt x="1807" y="961"/>
                    </a:moveTo>
                    <a:cubicBezTo>
                      <a:pt x="1856" y="1068"/>
                      <a:pt x="1958" y="1418"/>
                      <a:pt x="1985" y="1579"/>
                    </a:cubicBezTo>
                    <a:lnTo>
                      <a:pt x="1302" y="1773"/>
                    </a:lnTo>
                    <a:cubicBezTo>
                      <a:pt x="1275" y="1703"/>
                      <a:pt x="1264" y="1638"/>
                      <a:pt x="1248" y="1568"/>
                    </a:cubicBezTo>
                    <a:cubicBezTo>
                      <a:pt x="1243" y="1531"/>
                      <a:pt x="1237" y="1488"/>
                      <a:pt x="1221" y="1450"/>
                    </a:cubicBezTo>
                    <a:lnTo>
                      <a:pt x="1162" y="1208"/>
                    </a:lnTo>
                    <a:lnTo>
                      <a:pt x="1141" y="1128"/>
                    </a:lnTo>
                    <a:cubicBezTo>
                      <a:pt x="1264" y="1079"/>
                      <a:pt x="1662" y="977"/>
                      <a:pt x="1807" y="961"/>
                    </a:cubicBezTo>
                    <a:close/>
                    <a:moveTo>
                      <a:pt x="969" y="1165"/>
                    </a:moveTo>
                    <a:cubicBezTo>
                      <a:pt x="996" y="1235"/>
                      <a:pt x="1017" y="1310"/>
                      <a:pt x="1028" y="1375"/>
                    </a:cubicBezTo>
                    <a:cubicBezTo>
                      <a:pt x="1033" y="1418"/>
                      <a:pt x="1049" y="1450"/>
                      <a:pt x="1055" y="1488"/>
                    </a:cubicBezTo>
                    <a:lnTo>
                      <a:pt x="1114" y="1730"/>
                    </a:lnTo>
                    <a:lnTo>
                      <a:pt x="1135" y="1810"/>
                    </a:lnTo>
                    <a:cubicBezTo>
                      <a:pt x="1028" y="1859"/>
                      <a:pt x="711" y="1945"/>
                      <a:pt x="592" y="1966"/>
                    </a:cubicBezTo>
                    <a:cubicBezTo>
                      <a:pt x="539" y="1853"/>
                      <a:pt x="426" y="1477"/>
                      <a:pt x="399" y="1337"/>
                    </a:cubicBezTo>
                    <a:cubicBezTo>
                      <a:pt x="598" y="1262"/>
                      <a:pt x="786" y="1214"/>
                      <a:pt x="969" y="1165"/>
                    </a:cubicBezTo>
                    <a:close/>
                    <a:moveTo>
                      <a:pt x="3039" y="1504"/>
                    </a:moveTo>
                    <a:cubicBezTo>
                      <a:pt x="3092" y="1671"/>
                      <a:pt x="3125" y="1837"/>
                      <a:pt x="3162" y="2015"/>
                    </a:cubicBezTo>
                    <a:cubicBezTo>
                      <a:pt x="3184" y="2095"/>
                      <a:pt x="3200" y="2176"/>
                      <a:pt x="3216" y="2251"/>
                    </a:cubicBezTo>
                    <a:cubicBezTo>
                      <a:pt x="3141" y="2278"/>
                      <a:pt x="3065" y="2289"/>
                      <a:pt x="2990" y="2310"/>
                    </a:cubicBezTo>
                    <a:cubicBezTo>
                      <a:pt x="2926" y="2321"/>
                      <a:pt x="2856" y="2337"/>
                      <a:pt x="2797" y="2348"/>
                    </a:cubicBezTo>
                    <a:cubicBezTo>
                      <a:pt x="2748" y="2364"/>
                      <a:pt x="2700" y="2369"/>
                      <a:pt x="2662" y="2386"/>
                    </a:cubicBezTo>
                    <a:cubicBezTo>
                      <a:pt x="2565" y="2412"/>
                      <a:pt x="2463" y="2439"/>
                      <a:pt x="2367" y="2450"/>
                    </a:cubicBezTo>
                    <a:lnTo>
                      <a:pt x="2361" y="2423"/>
                    </a:lnTo>
                    <a:cubicBezTo>
                      <a:pt x="2345" y="2391"/>
                      <a:pt x="2340" y="2359"/>
                      <a:pt x="2329" y="2321"/>
                    </a:cubicBezTo>
                    <a:cubicBezTo>
                      <a:pt x="2318" y="2257"/>
                      <a:pt x="2297" y="2187"/>
                      <a:pt x="2286" y="2122"/>
                    </a:cubicBezTo>
                    <a:cubicBezTo>
                      <a:pt x="2248" y="1982"/>
                      <a:pt x="2216" y="1837"/>
                      <a:pt x="2189" y="1697"/>
                    </a:cubicBezTo>
                    <a:cubicBezTo>
                      <a:pt x="2345" y="1638"/>
                      <a:pt x="2867" y="1525"/>
                      <a:pt x="3039" y="1504"/>
                    </a:cubicBezTo>
                    <a:close/>
                    <a:moveTo>
                      <a:pt x="2039" y="1730"/>
                    </a:moveTo>
                    <a:lnTo>
                      <a:pt x="2227" y="2477"/>
                    </a:lnTo>
                    <a:cubicBezTo>
                      <a:pt x="2184" y="2504"/>
                      <a:pt x="2135" y="2509"/>
                      <a:pt x="2082" y="2520"/>
                    </a:cubicBezTo>
                    <a:cubicBezTo>
                      <a:pt x="2055" y="2525"/>
                      <a:pt x="2039" y="2525"/>
                      <a:pt x="2012" y="2531"/>
                    </a:cubicBezTo>
                    <a:cubicBezTo>
                      <a:pt x="1936" y="2552"/>
                      <a:pt x="1861" y="2574"/>
                      <a:pt x="1759" y="2590"/>
                    </a:cubicBezTo>
                    <a:cubicBezTo>
                      <a:pt x="1705" y="2606"/>
                      <a:pt x="1646" y="2617"/>
                      <a:pt x="1587" y="2628"/>
                    </a:cubicBezTo>
                    <a:lnTo>
                      <a:pt x="1533" y="2638"/>
                    </a:lnTo>
                    <a:cubicBezTo>
                      <a:pt x="1501" y="2558"/>
                      <a:pt x="1479" y="2472"/>
                      <a:pt x="1458" y="2391"/>
                    </a:cubicBezTo>
                    <a:cubicBezTo>
                      <a:pt x="1447" y="2348"/>
                      <a:pt x="1436" y="2305"/>
                      <a:pt x="1426" y="2262"/>
                    </a:cubicBezTo>
                    <a:lnTo>
                      <a:pt x="1420" y="2251"/>
                    </a:lnTo>
                    <a:cubicBezTo>
                      <a:pt x="1383" y="2133"/>
                      <a:pt x="1350" y="2020"/>
                      <a:pt x="1324" y="1902"/>
                    </a:cubicBezTo>
                    <a:cubicBezTo>
                      <a:pt x="1420" y="1880"/>
                      <a:pt x="1501" y="1859"/>
                      <a:pt x="1582" y="1837"/>
                    </a:cubicBezTo>
                    <a:cubicBezTo>
                      <a:pt x="1614" y="1832"/>
                      <a:pt x="1646" y="1826"/>
                      <a:pt x="1678" y="1810"/>
                    </a:cubicBezTo>
                    <a:cubicBezTo>
                      <a:pt x="1716" y="1805"/>
                      <a:pt x="1748" y="1794"/>
                      <a:pt x="1780" y="1783"/>
                    </a:cubicBezTo>
                    <a:cubicBezTo>
                      <a:pt x="1861" y="1767"/>
                      <a:pt x="1942" y="1740"/>
                      <a:pt x="2039" y="1730"/>
                    </a:cubicBezTo>
                    <a:close/>
                    <a:moveTo>
                      <a:pt x="1168" y="1955"/>
                    </a:moveTo>
                    <a:cubicBezTo>
                      <a:pt x="1194" y="1998"/>
                      <a:pt x="1211" y="2052"/>
                      <a:pt x="1221" y="2106"/>
                    </a:cubicBezTo>
                    <a:cubicBezTo>
                      <a:pt x="1227" y="2133"/>
                      <a:pt x="1237" y="2160"/>
                      <a:pt x="1243" y="2181"/>
                    </a:cubicBezTo>
                    <a:cubicBezTo>
                      <a:pt x="1264" y="2257"/>
                      <a:pt x="1291" y="2332"/>
                      <a:pt x="1302" y="2402"/>
                    </a:cubicBezTo>
                    <a:lnTo>
                      <a:pt x="1318" y="2445"/>
                    </a:lnTo>
                    <a:cubicBezTo>
                      <a:pt x="1329" y="2504"/>
                      <a:pt x="1350" y="2563"/>
                      <a:pt x="1367" y="2628"/>
                    </a:cubicBezTo>
                    <a:lnTo>
                      <a:pt x="1377" y="2687"/>
                    </a:lnTo>
                    <a:cubicBezTo>
                      <a:pt x="1367" y="2692"/>
                      <a:pt x="1356" y="2697"/>
                      <a:pt x="1350" y="2697"/>
                    </a:cubicBezTo>
                    <a:cubicBezTo>
                      <a:pt x="1291" y="2714"/>
                      <a:pt x="1221" y="2724"/>
                      <a:pt x="1162" y="2740"/>
                    </a:cubicBezTo>
                    <a:lnTo>
                      <a:pt x="840" y="2800"/>
                    </a:lnTo>
                    <a:cubicBezTo>
                      <a:pt x="834" y="2794"/>
                      <a:pt x="829" y="2778"/>
                      <a:pt x="829" y="2773"/>
                    </a:cubicBezTo>
                    <a:cubicBezTo>
                      <a:pt x="759" y="2558"/>
                      <a:pt x="694" y="2348"/>
                      <a:pt x="625" y="2133"/>
                    </a:cubicBezTo>
                    <a:lnTo>
                      <a:pt x="625" y="2095"/>
                    </a:lnTo>
                    <a:lnTo>
                      <a:pt x="1168" y="1955"/>
                    </a:lnTo>
                    <a:close/>
                    <a:moveTo>
                      <a:pt x="3716" y="1369"/>
                    </a:moveTo>
                    <a:cubicBezTo>
                      <a:pt x="3743" y="1461"/>
                      <a:pt x="3759" y="1563"/>
                      <a:pt x="3770" y="1660"/>
                    </a:cubicBezTo>
                    <a:cubicBezTo>
                      <a:pt x="3786" y="1724"/>
                      <a:pt x="3791" y="1800"/>
                      <a:pt x="3802" y="1875"/>
                    </a:cubicBezTo>
                    <a:cubicBezTo>
                      <a:pt x="3840" y="2052"/>
                      <a:pt x="3872" y="2240"/>
                      <a:pt x="3904" y="2412"/>
                    </a:cubicBezTo>
                    <a:cubicBezTo>
                      <a:pt x="3920" y="2504"/>
                      <a:pt x="3936" y="2601"/>
                      <a:pt x="3958" y="2692"/>
                    </a:cubicBezTo>
                    <a:cubicBezTo>
                      <a:pt x="3974" y="2767"/>
                      <a:pt x="3990" y="2843"/>
                      <a:pt x="4006" y="2912"/>
                    </a:cubicBezTo>
                    <a:cubicBezTo>
                      <a:pt x="3850" y="2955"/>
                      <a:pt x="3608" y="2993"/>
                      <a:pt x="3517" y="3004"/>
                    </a:cubicBezTo>
                    <a:lnTo>
                      <a:pt x="3194" y="1477"/>
                    </a:lnTo>
                    <a:cubicBezTo>
                      <a:pt x="3302" y="1439"/>
                      <a:pt x="3598" y="1380"/>
                      <a:pt x="3716" y="1369"/>
                    </a:cubicBezTo>
                    <a:close/>
                    <a:moveTo>
                      <a:pt x="3243" y="2364"/>
                    </a:moveTo>
                    <a:cubicBezTo>
                      <a:pt x="3270" y="2429"/>
                      <a:pt x="3286" y="2504"/>
                      <a:pt x="3297" y="2579"/>
                    </a:cubicBezTo>
                    <a:cubicBezTo>
                      <a:pt x="3307" y="2617"/>
                      <a:pt x="3313" y="2654"/>
                      <a:pt x="3318" y="2692"/>
                    </a:cubicBezTo>
                    <a:cubicBezTo>
                      <a:pt x="3340" y="2773"/>
                      <a:pt x="3361" y="2859"/>
                      <a:pt x="3377" y="2950"/>
                    </a:cubicBezTo>
                    <a:lnTo>
                      <a:pt x="3399" y="3036"/>
                    </a:lnTo>
                    <a:lnTo>
                      <a:pt x="2539" y="3251"/>
                    </a:lnTo>
                    <a:lnTo>
                      <a:pt x="2393" y="2590"/>
                    </a:lnTo>
                    <a:lnTo>
                      <a:pt x="2431" y="2574"/>
                    </a:lnTo>
                    <a:lnTo>
                      <a:pt x="2571" y="2536"/>
                    </a:lnTo>
                    <a:cubicBezTo>
                      <a:pt x="2797" y="2482"/>
                      <a:pt x="3017" y="2439"/>
                      <a:pt x="3243" y="2364"/>
                    </a:cubicBezTo>
                    <a:close/>
                    <a:moveTo>
                      <a:pt x="2248" y="2617"/>
                    </a:moveTo>
                    <a:cubicBezTo>
                      <a:pt x="2259" y="2633"/>
                      <a:pt x="2264" y="2644"/>
                      <a:pt x="2264" y="2665"/>
                    </a:cubicBezTo>
                    <a:cubicBezTo>
                      <a:pt x="2313" y="2869"/>
                      <a:pt x="2367" y="3063"/>
                      <a:pt x="2415" y="3262"/>
                    </a:cubicBezTo>
                    <a:lnTo>
                      <a:pt x="2415" y="3278"/>
                    </a:lnTo>
                    <a:cubicBezTo>
                      <a:pt x="2270" y="3316"/>
                      <a:pt x="2130" y="3343"/>
                      <a:pt x="1979" y="3380"/>
                    </a:cubicBezTo>
                    <a:cubicBezTo>
                      <a:pt x="1899" y="3396"/>
                      <a:pt x="1818" y="3412"/>
                      <a:pt x="1743" y="3434"/>
                    </a:cubicBezTo>
                    <a:lnTo>
                      <a:pt x="1721" y="3348"/>
                    </a:lnTo>
                    <a:cubicBezTo>
                      <a:pt x="1700" y="3262"/>
                      <a:pt x="1678" y="3181"/>
                      <a:pt x="1657" y="3101"/>
                    </a:cubicBezTo>
                    <a:cubicBezTo>
                      <a:pt x="1651" y="3047"/>
                      <a:pt x="1635" y="2993"/>
                      <a:pt x="1619" y="2939"/>
                    </a:cubicBezTo>
                    <a:cubicBezTo>
                      <a:pt x="1598" y="2886"/>
                      <a:pt x="1587" y="2826"/>
                      <a:pt x="1571" y="2767"/>
                    </a:cubicBezTo>
                    <a:cubicBezTo>
                      <a:pt x="1813" y="2708"/>
                      <a:pt x="2028" y="2660"/>
                      <a:pt x="2248" y="2617"/>
                    </a:cubicBezTo>
                    <a:close/>
                    <a:moveTo>
                      <a:pt x="1420" y="2800"/>
                    </a:moveTo>
                    <a:cubicBezTo>
                      <a:pt x="1453" y="2907"/>
                      <a:pt x="1485" y="3015"/>
                      <a:pt x="1512" y="3122"/>
                    </a:cubicBezTo>
                    <a:cubicBezTo>
                      <a:pt x="1539" y="3230"/>
                      <a:pt x="1571" y="3343"/>
                      <a:pt x="1614" y="3455"/>
                    </a:cubicBezTo>
                    <a:cubicBezTo>
                      <a:pt x="1431" y="3498"/>
                      <a:pt x="1259" y="3536"/>
                      <a:pt x="1076" y="3574"/>
                    </a:cubicBezTo>
                    <a:lnTo>
                      <a:pt x="1060" y="3574"/>
                    </a:lnTo>
                    <a:cubicBezTo>
                      <a:pt x="1044" y="3547"/>
                      <a:pt x="1033" y="3515"/>
                      <a:pt x="1028" y="3472"/>
                    </a:cubicBezTo>
                    <a:cubicBezTo>
                      <a:pt x="1022" y="3439"/>
                      <a:pt x="1017" y="3407"/>
                      <a:pt x="1006" y="3364"/>
                    </a:cubicBezTo>
                    <a:lnTo>
                      <a:pt x="969" y="3224"/>
                    </a:lnTo>
                    <a:cubicBezTo>
                      <a:pt x="963" y="3187"/>
                      <a:pt x="947" y="3149"/>
                      <a:pt x="942" y="3117"/>
                    </a:cubicBezTo>
                    <a:cubicBezTo>
                      <a:pt x="926" y="3063"/>
                      <a:pt x="910" y="3009"/>
                      <a:pt x="893" y="2955"/>
                    </a:cubicBezTo>
                    <a:lnTo>
                      <a:pt x="883" y="2907"/>
                    </a:lnTo>
                    <a:cubicBezTo>
                      <a:pt x="888" y="2902"/>
                      <a:pt x="888" y="2902"/>
                      <a:pt x="893" y="2902"/>
                    </a:cubicBezTo>
                    <a:cubicBezTo>
                      <a:pt x="1055" y="2864"/>
                      <a:pt x="1216" y="2837"/>
                      <a:pt x="1377" y="2805"/>
                    </a:cubicBezTo>
                    <a:cubicBezTo>
                      <a:pt x="1393" y="2805"/>
                      <a:pt x="1404" y="2805"/>
                      <a:pt x="1420" y="2800"/>
                    </a:cubicBezTo>
                    <a:close/>
                    <a:moveTo>
                      <a:pt x="3361" y="0"/>
                    </a:moveTo>
                    <a:cubicBezTo>
                      <a:pt x="3201" y="0"/>
                      <a:pt x="3030" y="19"/>
                      <a:pt x="2834" y="58"/>
                    </a:cubicBezTo>
                    <a:cubicBezTo>
                      <a:pt x="2721" y="79"/>
                      <a:pt x="2608" y="95"/>
                      <a:pt x="2501" y="111"/>
                    </a:cubicBezTo>
                    <a:cubicBezTo>
                      <a:pt x="2436" y="117"/>
                      <a:pt x="2377" y="133"/>
                      <a:pt x="2324" y="138"/>
                    </a:cubicBezTo>
                    <a:cubicBezTo>
                      <a:pt x="2254" y="149"/>
                      <a:pt x="2184" y="160"/>
                      <a:pt x="2108" y="171"/>
                    </a:cubicBezTo>
                    <a:cubicBezTo>
                      <a:pt x="1936" y="197"/>
                      <a:pt x="1748" y="224"/>
                      <a:pt x="1571" y="267"/>
                    </a:cubicBezTo>
                    <a:cubicBezTo>
                      <a:pt x="1098" y="353"/>
                      <a:pt x="635" y="488"/>
                      <a:pt x="221" y="617"/>
                    </a:cubicBezTo>
                    <a:lnTo>
                      <a:pt x="189" y="628"/>
                    </a:lnTo>
                    <a:cubicBezTo>
                      <a:pt x="168" y="633"/>
                      <a:pt x="157" y="644"/>
                      <a:pt x="135" y="644"/>
                    </a:cubicBezTo>
                    <a:lnTo>
                      <a:pt x="108" y="644"/>
                    </a:lnTo>
                    <a:cubicBezTo>
                      <a:pt x="82" y="644"/>
                      <a:pt x="28" y="644"/>
                      <a:pt x="6" y="703"/>
                    </a:cubicBezTo>
                    <a:cubicBezTo>
                      <a:pt x="1" y="735"/>
                      <a:pt x="6" y="778"/>
                      <a:pt x="12" y="810"/>
                    </a:cubicBezTo>
                    <a:lnTo>
                      <a:pt x="17" y="832"/>
                    </a:lnTo>
                    <a:lnTo>
                      <a:pt x="39" y="891"/>
                    </a:lnTo>
                    <a:lnTo>
                      <a:pt x="44" y="912"/>
                    </a:lnTo>
                    <a:cubicBezTo>
                      <a:pt x="82" y="1004"/>
                      <a:pt x="108" y="1106"/>
                      <a:pt x="141" y="1197"/>
                    </a:cubicBezTo>
                    <a:cubicBezTo>
                      <a:pt x="216" y="1423"/>
                      <a:pt x="286" y="1644"/>
                      <a:pt x="356" y="1864"/>
                    </a:cubicBezTo>
                    <a:cubicBezTo>
                      <a:pt x="420" y="2068"/>
                      <a:pt x="485" y="2273"/>
                      <a:pt x="544" y="2477"/>
                    </a:cubicBezTo>
                    <a:cubicBezTo>
                      <a:pt x="582" y="2606"/>
                      <a:pt x="625" y="2740"/>
                      <a:pt x="662" y="2864"/>
                    </a:cubicBezTo>
                    <a:cubicBezTo>
                      <a:pt x="716" y="3041"/>
                      <a:pt x="786" y="3251"/>
                      <a:pt x="850" y="3455"/>
                    </a:cubicBezTo>
                    <a:cubicBezTo>
                      <a:pt x="877" y="3536"/>
                      <a:pt x="915" y="3628"/>
                      <a:pt x="974" y="3708"/>
                    </a:cubicBezTo>
                    <a:lnTo>
                      <a:pt x="985" y="3719"/>
                    </a:lnTo>
                    <a:lnTo>
                      <a:pt x="1039" y="3708"/>
                    </a:lnTo>
                    <a:cubicBezTo>
                      <a:pt x="1060" y="3697"/>
                      <a:pt x="1082" y="3697"/>
                      <a:pt x="1103" y="3692"/>
                    </a:cubicBezTo>
                    <a:cubicBezTo>
                      <a:pt x="1194" y="3681"/>
                      <a:pt x="1297" y="3660"/>
                      <a:pt x="1388" y="3644"/>
                    </a:cubicBezTo>
                    <a:cubicBezTo>
                      <a:pt x="1598" y="3611"/>
                      <a:pt x="1807" y="3579"/>
                      <a:pt x="2017" y="3536"/>
                    </a:cubicBezTo>
                    <a:cubicBezTo>
                      <a:pt x="2243" y="3493"/>
                      <a:pt x="2474" y="3439"/>
                      <a:pt x="2700" y="3386"/>
                    </a:cubicBezTo>
                    <a:cubicBezTo>
                      <a:pt x="2877" y="3343"/>
                      <a:pt x="3049" y="3305"/>
                      <a:pt x="3227" y="3267"/>
                    </a:cubicBezTo>
                    <a:cubicBezTo>
                      <a:pt x="3522" y="3208"/>
                      <a:pt x="3775" y="3133"/>
                      <a:pt x="4017" y="3047"/>
                    </a:cubicBezTo>
                    <a:cubicBezTo>
                      <a:pt x="4048" y="3040"/>
                      <a:pt x="4074" y="3033"/>
                      <a:pt x="4099" y="3033"/>
                    </a:cubicBezTo>
                    <a:cubicBezTo>
                      <a:pt x="4113" y="3033"/>
                      <a:pt x="4127" y="3036"/>
                      <a:pt x="4141" y="3041"/>
                    </a:cubicBezTo>
                    <a:lnTo>
                      <a:pt x="4157" y="3047"/>
                    </a:lnTo>
                    <a:lnTo>
                      <a:pt x="4173" y="3036"/>
                    </a:lnTo>
                    <a:cubicBezTo>
                      <a:pt x="4232" y="2966"/>
                      <a:pt x="4227" y="2886"/>
                      <a:pt x="4227" y="2826"/>
                    </a:cubicBezTo>
                    <a:cubicBezTo>
                      <a:pt x="4189" y="2740"/>
                      <a:pt x="4178" y="2638"/>
                      <a:pt x="4162" y="2531"/>
                    </a:cubicBezTo>
                    <a:cubicBezTo>
                      <a:pt x="4114" y="2267"/>
                      <a:pt x="4060" y="1998"/>
                      <a:pt x="4012" y="1751"/>
                    </a:cubicBezTo>
                    <a:cubicBezTo>
                      <a:pt x="3979" y="1563"/>
                      <a:pt x="3936" y="1375"/>
                      <a:pt x="3899" y="1187"/>
                    </a:cubicBezTo>
                    <a:cubicBezTo>
                      <a:pt x="3867" y="1015"/>
                      <a:pt x="3829" y="843"/>
                      <a:pt x="3797" y="671"/>
                    </a:cubicBezTo>
                    <a:cubicBezTo>
                      <a:pt x="3791" y="649"/>
                      <a:pt x="3791" y="628"/>
                      <a:pt x="3786" y="617"/>
                    </a:cubicBezTo>
                    <a:cubicBezTo>
                      <a:pt x="3770" y="568"/>
                      <a:pt x="3759" y="520"/>
                      <a:pt x="3770" y="477"/>
                    </a:cubicBezTo>
                    <a:lnTo>
                      <a:pt x="3775" y="461"/>
                    </a:lnTo>
                    <a:lnTo>
                      <a:pt x="3764" y="450"/>
                    </a:lnTo>
                    <a:cubicBezTo>
                      <a:pt x="3721" y="402"/>
                      <a:pt x="3711" y="343"/>
                      <a:pt x="3689" y="273"/>
                    </a:cubicBezTo>
                    <a:cubicBezTo>
                      <a:pt x="3673" y="219"/>
                      <a:pt x="3662" y="165"/>
                      <a:pt x="3630" y="117"/>
                    </a:cubicBezTo>
                    <a:cubicBezTo>
                      <a:pt x="3614" y="90"/>
                      <a:pt x="3603" y="74"/>
                      <a:pt x="3587" y="52"/>
                    </a:cubicBezTo>
                    <a:lnTo>
                      <a:pt x="3560" y="9"/>
                    </a:lnTo>
                    <a:lnTo>
                      <a:pt x="3549" y="9"/>
                    </a:lnTo>
                    <a:cubicBezTo>
                      <a:pt x="3488" y="3"/>
                      <a:pt x="3426" y="0"/>
                      <a:pt x="336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3068200" y="1055450"/>
                <a:ext cx="9800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2046" extrusionOk="0">
                    <a:moveTo>
                      <a:pt x="3479" y="223"/>
                    </a:moveTo>
                    <a:cubicBezTo>
                      <a:pt x="3489" y="255"/>
                      <a:pt x="3495" y="298"/>
                      <a:pt x="3506" y="335"/>
                    </a:cubicBezTo>
                    <a:lnTo>
                      <a:pt x="3506" y="352"/>
                    </a:lnTo>
                    <a:cubicBezTo>
                      <a:pt x="3532" y="593"/>
                      <a:pt x="3586" y="841"/>
                      <a:pt x="3651" y="1099"/>
                    </a:cubicBezTo>
                    <a:cubicBezTo>
                      <a:pt x="3672" y="1163"/>
                      <a:pt x="3672" y="1228"/>
                      <a:pt x="3672" y="1309"/>
                    </a:cubicBezTo>
                    <a:cubicBezTo>
                      <a:pt x="3613" y="1319"/>
                      <a:pt x="3559" y="1325"/>
                      <a:pt x="3495" y="1330"/>
                    </a:cubicBezTo>
                    <a:cubicBezTo>
                      <a:pt x="3344" y="1346"/>
                      <a:pt x="3188" y="1357"/>
                      <a:pt x="3032" y="1378"/>
                    </a:cubicBezTo>
                    <a:cubicBezTo>
                      <a:pt x="2887" y="1400"/>
                      <a:pt x="2737" y="1416"/>
                      <a:pt x="2592" y="1443"/>
                    </a:cubicBezTo>
                    <a:cubicBezTo>
                      <a:pt x="2522" y="1459"/>
                      <a:pt x="2446" y="1464"/>
                      <a:pt x="2382" y="1481"/>
                    </a:cubicBezTo>
                    <a:cubicBezTo>
                      <a:pt x="2307" y="1491"/>
                      <a:pt x="2242" y="1497"/>
                      <a:pt x="2167" y="1513"/>
                    </a:cubicBezTo>
                    <a:cubicBezTo>
                      <a:pt x="2016" y="1534"/>
                      <a:pt x="1866" y="1561"/>
                      <a:pt x="1715" y="1588"/>
                    </a:cubicBezTo>
                    <a:cubicBezTo>
                      <a:pt x="1516" y="1620"/>
                      <a:pt x="1307" y="1669"/>
                      <a:pt x="1113" y="1712"/>
                    </a:cubicBezTo>
                    <a:lnTo>
                      <a:pt x="1070" y="1722"/>
                    </a:lnTo>
                    <a:cubicBezTo>
                      <a:pt x="963" y="1749"/>
                      <a:pt x="850" y="1776"/>
                      <a:pt x="742" y="1803"/>
                    </a:cubicBezTo>
                    <a:cubicBezTo>
                      <a:pt x="645" y="1830"/>
                      <a:pt x="549" y="1846"/>
                      <a:pt x="446" y="1873"/>
                    </a:cubicBezTo>
                    <a:cubicBezTo>
                      <a:pt x="430" y="1814"/>
                      <a:pt x="425" y="1760"/>
                      <a:pt x="420" y="1701"/>
                    </a:cubicBezTo>
                    <a:cubicBezTo>
                      <a:pt x="414" y="1653"/>
                      <a:pt x="403" y="1599"/>
                      <a:pt x="398" y="1545"/>
                    </a:cubicBezTo>
                    <a:cubicBezTo>
                      <a:pt x="387" y="1486"/>
                      <a:pt x="371" y="1432"/>
                      <a:pt x="366" y="1368"/>
                    </a:cubicBezTo>
                    <a:cubicBezTo>
                      <a:pt x="350" y="1303"/>
                      <a:pt x="339" y="1244"/>
                      <a:pt x="323" y="1174"/>
                    </a:cubicBezTo>
                    <a:cubicBezTo>
                      <a:pt x="307" y="1093"/>
                      <a:pt x="285" y="1013"/>
                      <a:pt x="264" y="927"/>
                    </a:cubicBezTo>
                    <a:lnTo>
                      <a:pt x="242" y="846"/>
                    </a:lnTo>
                    <a:cubicBezTo>
                      <a:pt x="253" y="846"/>
                      <a:pt x="264" y="846"/>
                      <a:pt x="269" y="841"/>
                    </a:cubicBezTo>
                    <a:cubicBezTo>
                      <a:pt x="317" y="830"/>
                      <a:pt x="360" y="825"/>
                      <a:pt x="398" y="814"/>
                    </a:cubicBezTo>
                    <a:cubicBezTo>
                      <a:pt x="602" y="766"/>
                      <a:pt x="828" y="712"/>
                      <a:pt x="1049" y="658"/>
                    </a:cubicBezTo>
                    <a:cubicBezTo>
                      <a:pt x="1473" y="556"/>
                      <a:pt x="1882" y="486"/>
                      <a:pt x="2231" y="421"/>
                    </a:cubicBezTo>
                    <a:cubicBezTo>
                      <a:pt x="2468" y="384"/>
                      <a:pt x="2705" y="352"/>
                      <a:pt x="2930" y="309"/>
                    </a:cubicBezTo>
                    <a:cubicBezTo>
                      <a:pt x="3038" y="287"/>
                      <a:pt x="3156" y="276"/>
                      <a:pt x="3264" y="255"/>
                    </a:cubicBezTo>
                    <a:cubicBezTo>
                      <a:pt x="3317" y="249"/>
                      <a:pt x="3371" y="233"/>
                      <a:pt x="3425" y="228"/>
                    </a:cubicBezTo>
                    <a:lnTo>
                      <a:pt x="3479" y="223"/>
                    </a:lnTo>
                    <a:close/>
                    <a:moveTo>
                      <a:pt x="3581" y="1"/>
                    </a:moveTo>
                    <a:cubicBezTo>
                      <a:pt x="3553" y="1"/>
                      <a:pt x="3527" y="5"/>
                      <a:pt x="3506" y="7"/>
                    </a:cubicBezTo>
                    <a:lnTo>
                      <a:pt x="3414" y="13"/>
                    </a:lnTo>
                    <a:cubicBezTo>
                      <a:pt x="3280" y="29"/>
                      <a:pt x="3145" y="40"/>
                      <a:pt x="3022" y="67"/>
                    </a:cubicBezTo>
                    <a:cubicBezTo>
                      <a:pt x="2463" y="169"/>
                      <a:pt x="1893" y="276"/>
                      <a:pt x="1301" y="384"/>
                    </a:cubicBezTo>
                    <a:cubicBezTo>
                      <a:pt x="936" y="448"/>
                      <a:pt x="581" y="540"/>
                      <a:pt x="242" y="653"/>
                    </a:cubicBezTo>
                    <a:lnTo>
                      <a:pt x="124" y="690"/>
                    </a:lnTo>
                    <a:lnTo>
                      <a:pt x="65" y="712"/>
                    </a:lnTo>
                    <a:lnTo>
                      <a:pt x="54" y="728"/>
                    </a:lnTo>
                    <a:cubicBezTo>
                      <a:pt x="0" y="835"/>
                      <a:pt x="16" y="932"/>
                      <a:pt x="27" y="1024"/>
                    </a:cubicBezTo>
                    <a:lnTo>
                      <a:pt x="32" y="1056"/>
                    </a:lnTo>
                    <a:cubicBezTo>
                      <a:pt x="43" y="1104"/>
                      <a:pt x="54" y="1158"/>
                      <a:pt x="70" y="1201"/>
                    </a:cubicBezTo>
                    <a:cubicBezTo>
                      <a:pt x="113" y="1378"/>
                      <a:pt x="156" y="1518"/>
                      <a:pt x="188" y="1647"/>
                    </a:cubicBezTo>
                    <a:cubicBezTo>
                      <a:pt x="215" y="1733"/>
                      <a:pt x="242" y="1814"/>
                      <a:pt x="269" y="1873"/>
                    </a:cubicBezTo>
                    <a:cubicBezTo>
                      <a:pt x="291" y="1921"/>
                      <a:pt x="317" y="1981"/>
                      <a:pt x="355" y="2018"/>
                    </a:cubicBezTo>
                    <a:lnTo>
                      <a:pt x="344" y="2034"/>
                    </a:lnTo>
                    <a:lnTo>
                      <a:pt x="360" y="2034"/>
                    </a:lnTo>
                    <a:cubicBezTo>
                      <a:pt x="393" y="2045"/>
                      <a:pt x="425" y="2045"/>
                      <a:pt x="468" y="2045"/>
                    </a:cubicBezTo>
                    <a:cubicBezTo>
                      <a:pt x="570" y="2045"/>
                      <a:pt x="683" y="2024"/>
                      <a:pt x="780" y="2002"/>
                    </a:cubicBezTo>
                    <a:lnTo>
                      <a:pt x="1038" y="1948"/>
                    </a:lnTo>
                    <a:cubicBezTo>
                      <a:pt x="1226" y="1905"/>
                      <a:pt x="1420" y="1868"/>
                      <a:pt x="1608" y="1835"/>
                    </a:cubicBezTo>
                    <a:cubicBezTo>
                      <a:pt x="2032" y="1755"/>
                      <a:pt x="2446" y="1685"/>
                      <a:pt x="2839" y="1631"/>
                    </a:cubicBezTo>
                    <a:cubicBezTo>
                      <a:pt x="3000" y="1615"/>
                      <a:pt x="3156" y="1577"/>
                      <a:pt x="3312" y="1550"/>
                    </a:cubicBezTo>
                    <a:cubicBezTo>
                      <a:pt x="3387" y="1540"/>
                      <a:pt x="3457" y="1524"/>
                      <a:pt x="3527" y="1513"/>
                    </a:cubicBezTo>
                    <a:cubicBezTo>
                      <a:pt x="3549" y="1502"/>
                      <a:pt x="3570" y="1502"/>
                      <a:pt x="3592" y="1497"/>
                    </a:cubicBezTo>
                    <a:cubicBezTo>
                      <a:pt x="3640" y="1491"/>
                      <a:pt x="3678" y="1481"/>
                      <a:pt x="3726" y="1481"/>
                    </a:cubicBezTo>
                    <a:cubicBezTo>
                      <a:pt x="3807" y="1481"/>
                      <a:pt x="3860" y="1454"/>
                      <a:pt x="3909" y="1400"/>
                    </a:cubicBezTo>
                    <a:lnTo>
                      <a:pt x="3920" y="1384"/>
                    </a:lnTo>
                    <a:lnTo>
                      <a:pt x="3920" y="1373"/>
                    </a:lnTo>
                    <a:cubicBezTo>
                      <a:pt x="3860" y="878"/>
                      <a:pt x="3785" y="448"/>
                      <a:pt x="3694" y="45"/>
                    </a:cubicBezTo>
                    <a:lnTo>
                      <a:pt x="3683" y="29"/>
                    </a:lnTo>
                    <a:lnTo>
                      <a:pt x="3672" y="18"/>
                    </a:lnTo>
                    <a:cubicBezTo>
                      <a:pt x="3640" y="5"/>
                      <a:pt x="3609" y="1"/>
                      <a:pt x="358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8"/>
            <p:cNvGrpSpPr/>
            <p:nvPr/>
          </p:nvGrpSpPr>
          <p:grpSpPr>
            <a:xfrm rot="6153976">
              <a:off x="419320" y="201924"/>
              <a:ext cx="513199" cy="502951"/>
              <a:chOff x="2669400" y="1610725"/>
              <a:chExt cx="167225" cy="163875"/>
            </a:xfrm>
          </p:grpSpPr>
          <p:sp>
            <p:nvSpPr>
              <p:cNvPr id="321" name="Google Shape;321;p8"/>
              <p:cNvSpPr/>
              <p:nvPr/>
            </p:nvSpPr>
            <p:spPr>
              <a:xfrm>
                <a:off x="2669400" y="1610725"/>
                <a:ext cx="1672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555" extrusionOk="0">
                    <a:moveTo>
                      <a:pt x="6452" y="242"/>
                    </a:moveTo>
                    <a:cubicBezTo>
                      <a:pt x="6409" y="377"/>
                      <a:pt x="6372" y="506"/>
                      <a:pt x="6339" y="630"/>
                    </a:cubicBezTo>
                    <a:lnTo>
                      <a:pt x="6313" y="678"/>
                    </a:lnTo>
                    <a:lnTo>
                      <a:pt x="6339" y="699"/>
                    </a:lnTo>
                    <a:lnTo>
                      <a:pt x="6313" y="705"/>
                    </a:lnTo>
                    <a:cubicBezTo>
                      <a:pt x="6313" y="705"/>
                      <a:pt x="6313" y="710"/>
                      <a:pt x="6318" y="721"/>
                    </a:cubicBezTo>
                    <a:cubicBezTo>
                      <a:pt x="6313" y="737"/>
                      <a:pt x="6302" y="753"/>
                      <a:pt x="6302" y="775"/>
                    </a:cubicBezTo>
                    <a:cubicBezTo>
                      <a:pt x="6286" y="764"/>
                      <a:pt x="6270" y="759"/>
                      <a:pt x="6248" y="753"/>
                    </a:cubicBezTo>
                    <a:cubicBezTo>
                      <a:pt x="6189" y="730"/>
                      <a:pt x="6122" y="708"/>
                      <a:pt x="6045" y="708"/>
                    </a:cubicBezTo>
                    <a:cubicBezTo>
                      <a:pt x="6030" y="708"/>
                      <a:pt x="6016" y="709"/>
                      <a:pt x="6001" y="710"/>
                    </a:cubicBezTo>
                    <a:lnTo>
                      <a:pt x="5963" y="721"/>
                    </a:lnTo>
                    <a:lnTo>
                      <a:pt x="5979" y="759"/>
                    </a:lnTo>
                    <a:cubicBezTo>
                      <a:pt x="5979" y="764"/>
                      <a:pt x="5985" y="775"/>
                      <a:pt x="5985" y="780"/>
                    </a:cubicBezTo>
                    <a:cubicBezTo>
                      <a:pt x="5995" y="802"/>
                      <a:pt x="6001" y="818"/>
                      <a:pt x="6022" y="834"/>
                    </a:cubicBezTo>
                    <a:cubicBezTo>
                      <a:pt x="6054" y="861"/>
                      <a:pt x="6092" y="882"/>
                      <a:pt x="6130" y="893"/>
                    </a:cubicBezTo>
                    <a:cubicBezTo>
                      <a:pt x="6162" y="909"/>
                      <a:pt x="6189" y="920"/>
                      <a:pt x="6221" y="936"/>
                    </a:cubicBezTo>
                    <a:lnTo>
                      <a:pt x="6243" y="941"/>
                    </a:lnTo>
                    <a:cubicBezTo>
                      <a:pt x="6227" y="995"/>
                      <a:pt x="6210" y="1049"/>
                      <a:pt x="6189" y="1097"/>
                    </a:cubicBezTo>
                    <a:cubicBezTo>
                      <a:pt x="6184" y="1113"/>
                      <a:pt x="6167" y="1140"/>
                      <a:pt x="6162" y="1162"/>
                    </a:cubicBezTo>
                    <a:cubicBezTo>
                      <a:pt x="6135" y="1162"/>
                      <a:pt x="6114" y="1156"/>
                      <a:pt x="6081" y="1146"/>
                    </a:cubicBezTo>
                    <a:cubicBezTo>
                      <a:pt x="6054" y="1139"/>
                      <a:pt x="6022" y="1130"/>
                      <a:pt x="5988" y="1130"/>
                    </a:cubicBezTo>
                    <a:cubicBezTo>
                      <a:pt x="5969" y="1130"/>
                      <a:pt x="5950" y="1133"/>
                      <a:pt x="5931" y="1140"/>
                    </a:cubicBezTo>
                    <a:lnTo>
                      <a:pt x="5850" y="1167"/>
                    </a:lnTo>
                    <a:lnTo>
                      <a:pt x="6108" y="1280"/>
                    </a:lnTo>
                    <a:cubicBezTo>
                      <a:pt x="6103" y="1334"/>
                      <a:pt x="6081" y="1382"/>
                      <a:pt x="6060" y="1431"/>
                    </a:cubicBezTo>
                    <a:cubicBezTo>
                      <a:pt x="6054" y="1452"/>
                      <a:pt x="6049" y="1463"/>
                      <a:pt x="6038" y="1484"/>
                    </a:cubicBezTo>
                    <a:lnTo>
                      <a:pt x="5759" y="1436"/>
                    </a:lnTo>
                    <a:lnTo>
                      <a:pt x="5807" y="1506"/>
                    </a:lnTo>
                    <a:cubicBezTo>
                      <a:pt x="5813" y="1517"/>
                      <a:pt x="5818" y="1522"/>
                      <a:pt x="5823" y="1533"/>
                    </a:cubicBezTo>
                    <a:cubicBezTo>
                      <a:pt x="5839" y="1549"/>
                      <a:pt x="5845" y="1565"/>
                      <a:pt x="5861" y="1576"/>
                    </a:cubicBezTo>
                    <a:lnTo>
                      <a:pt x="5958" y="1640"/>
                    </a:lnTo>
                    <a:lnTo>
                      <a:pt x="5979" y="1651"/>
                    </a:lnTo>
                    <a:cubicBezTo>
                      <a:pt x="5968" y="1705"/>
                      <a:pt x="5952" y="1753"/>
                      <a:pt x="5925" y="1807"/>
                    </a:cubicBezTo>
                    <a:cubicBezTo>
                      <a:pt x="5888" y="1807"/>
                      <a:pt x="5850" y="1802"/>
                      <a:pt x="5813" y="1785"/>
                    </a:cubicBezTo>
                    <a:cubicBezTo>
                      <a:pt x="5770" y="1775"/>
                      <a:pt x="5727" y="1769"/>
                      <a:pt x="5678" y="1769"/>
                    </a:cubicBezTo>
                    <a:lnTo>
                      <a:pt x="5603" y="1769"/>
                    </a:lnTo>
                    <a:lnTo>
                      <a:pt x="5651" y="1818"/>
                    </a:lnTo>
                    <a:cubicBezTo>
                      <a:pt x="5700" y="1871"/>
                      <a:pt x="5759" y="1893"/>
                      <a:pt x="5813" y="1914"/>
                    </a:cubicBezTo>
                    <a:cubicBezTo>
                      <a:pt x="5839" y="1920"/>
                      <a:pt x="5861" y="1925"/>
                      <a:pt x="5877" y="1941"/>
                    </a:cubicBezTo>
                    <a:cubicBezTo>
                      <a:pt x="5861" y="2027"/>
                      <a:pt x="5834" y="2103"/>
                      <a:pt x="5796" y="2178"/>
                    </a:cubicBezTo>
                    <a:cubicBezTo>
                      <a:pt x="5780" y="2178"/>
                      <a:pt x="5759" y="2162"/>
                      <a:pt x="5732" y="2156"/>
                    </a:cubicBezTo>
                    <a:cubicBezTo>
                      <a:pt x="5700" y="2141"/>
                      <a:pt x="5669" y="2131"/>
                      <a:pt x="5629" y="2131"/>
                    </a:cubicBezTo>
                    <a:cubicBezTo>
                      <a:pt x="5614" y="2131"/>
                      <a:pt x="5599" y="2132"/>
                      <a:pt x="5581" y="2135"/>
                    </a:cubicBezTo>
                    <a:lnTo>
                      <a:pt x="5544" y="2151"/>
                    </a:lnTo>
                    <a:lnTo>
                      <a:pt x="5565" y="2189"/>
                    </a:lnTo>
                    <a:cubicBezTo>
                      <a:pt x="5597" y="2242"/>
                      <a:pt x="5646" y="2269"/>
                      <a:pt x="5700" y="2296"/>
                    </a:cubicBezTo>
                    <a:cubicBezTo>
                      <a:pt x="5716" y="2307"/>
                      <a:pt x="5732" y="2318"/>
                      <a:pt x="5753" y="2323"/>
                    </a:cubicBezTo>
                    <a:cubicBezTo>
                      <a:pt x="5727" y="2404"/>
                      <a:pt x="5705" y="2479"/>
                      <a:pt x="5662" y="2554"/>
                    </a:cubicBezTo>
                    <a:cubicBezTo>
                      <a:pt x="5651" y="2549"/>
                      <a:pt x="5630" y="2533"/>
                      <a:pt x="5619" y="2527"/>
                    </a:cubicBezTo>
                    <a:cubicBezTo>
                      <a:pt x="5565" y="2495"/>
                      <a:pt x="5501" y="2457"/>
                      <a:pt x="5420" y="2457"/>
                    </a:cubicBezTo>
                    <a:lnTo>
                      <a:pt x="5377" y="2457"/>
                    </a:lnTo>
                    <a:lnTo>
                      <a:pt x="5393" y="2506"/>
                    </a:lnTo>
                    <a:cubicBezTo>
                      <a:pt x="5415" y="2560"/>
                      <a:pt x="5447" y="2587"/>
                      <a:pt x="5485" y="2608"/>
                    </a:cubicBezTo>
                    <a:lnTo>
                      <a:pt x="5501" y="2630"/>
                    </a:lnTo>
                    <a:cubicBezTo>
                      <a:pt x="5528" y="2646"/>
                      <a:pt x="5554" y="2667"/>
                      <a:pt x="5581" y="2694"/>
                    </a:cubicBezTo>
                    <a:lnTo>
                      <a:pt x="5603" y="2710"/>
                    </a:lnTo>
                    <a:cubicBezTo>
                      <a:pt x="5597" y="2775"/>
                      <a:pt x="5571" y="2828"/>
                      <a:pt x="5538" y="2898"/>
                    </a:cubicBezTo>
                    <a:cubicBezTo>
                      <a:pt x="5501" y="2888"/>
                      <a:pt x="5474" y="2877"/>
                      <a:pt x="5442" y="2871"/>
                    </a:cubicBezTo>
                    <a:cubicBezTo>
                      <a:pt x="5404" y="2855"/>
                      <a:pt x="5356" y="2834"/>
                      <a:pt x="5307" y="2834"/>
                    </a:cubicBezTo>
                    <a:lnTo>
                      <a:pt x="5286" y="2834"/>
                    </a:lnTo>
                    <a:lnTo>
                      <a:pt x="5275" y="2855"/>
                    </a:lnTo>
                    <a:cubicBezTo>
                      <a:pt x="5253" y="2898"/>
                      <a:pt x="5259" y="2931"/>
                      <a:pt x="5307" y="2957"/>
                    </a:cubicBezTo>
                    <a:cubicBezTo>
                      <a:pt x="5356" y="2984"/>
                      <a:pt x="5393" y="3011"/>
                      <a:pt x="5442" y="3038"/>
                    </a:cubicBezTo>
                    <a:lnTo>
                      <a:pt x="5474" y="3060"/>
                    </a:lnTo>
                    <a:cubicBezTo>
                      <a:pt x="5463" y="3113"/>
                      <a:pt x="5436" y="3156"/>
                      <a:pt x="5415" y="3210"/>
                    </a:cubicBezTo>
                    <a:cubicBezTo>
                      <a:pt x="5409" y="3226"/>
                      <a:pt x="5404" y="3237"/>
                      <a:pt x="5404" y="3248"/>
                    </a:cubicBezTo>
                    <a:cubicBezTo>
                      <a:pt x="5377" y="3237"/>
                      <a:pt x="5356" y="3232"/>
                      <a:pt x="5329" y="3226"/>
                    </a:cubicBezTo>
                    <a:cubicBezTo>
                      <a:pt x="5287" y="3212"/>
                      <a:pt x="5253" y="3198"/>
                      <a:pt x="5203" y="3198"/>
                    </a:cubicBezTo>
                    <a:cubicBezTo>
                      <a:pt x="5195" y="3198"/>
                      <a:pt x="5187" y="3199"/>
                      <a:pt x="5178" y="3199"/>
                    </a:cubicBezTo>
                    <a:lnTo>
                      <a:pt x="5135" y="3205"/>
                    </a:lnTo>
                    <a:lnTo>
                      <a:pt x="5151" y="3248"/>
                    </a:lnTo>
                    <a:cubicBezTo>
                      <a:pt x="5178" y="3312"/>
                      <a:pt x="5232" y="3339"/>
                      <a:pt x="5280" y="3361"/>
                    </a:cubicBezTo>
                    <a:cubicBezTo>
                      <a:pt x="5302" y="3366"/>
                      <a:pt x="5323" y="3382"/>
                      <a:pt x="5334" y="3393"/>
                    </a:cubicBezTo>
                    <a:cubicBezTo>
                      <a:pt x="5307" y="3490"/>
                      <a:pt x="5270" y="3581"/>
                      <a:pt x="5227" y="3667"/>
                    </a:cubicBezTo>
                    <a:lnTo>
                      <a:pt x="5017" y="3533"/>
                    </a:lnTo>
                    <a:lnTo>
                      <a:pt x="5033" y="3608"/>
                    </a:lnTo>
                    <a:cubicBezTo>
                      <a:pt x="5044" y="3683"/>
                      <a:pt x="5054" y="3689"/>
                      <a:pt x="5167" y="3812"/>
                    </a:cubicBezTo>
                    <a:cubicBezTo>
                      <a:pt x="5162" y="3850"/>
                      <a:pt x="5141" y="3882"/>
                      <a:pt x="5124" y="3925"/>
                    </a:cubicBezTo>
                    <a:cubicBezTo>
                      <a:pt x="5119" y="3931"/>
                      <a:pt x="5119" y="3947"/>
                      <a:pt x="5114" y="3952"/>
                    </a:cubicBezTo>
                    <a:cubicBezTo>
                      <a:pt x="5098" y="3952"/>
                      <a:pt x="5087" y="3947"/>
                      <a:pt x="5071" y="3931"/>
                    </a:cubicBezTo>
                    <a:cubicBezTo>
                      <a:pt x="5060" y="3925"/>
                      <a:pt x="5054" y="3920"/>
                      <a:pt x="5038" y="3909"/>
                    </a:cubicBezTo>
                    <a:cubicBezTo>
                      <a:pt x="5033" y="3904"/>
                      <a:pt x="5028" y="3904"/>
                      <a:pt x="5017" y="3898"/>
                    </a:cubicBezTo>
                    <a:cubicBezTo>
                      <a:pt x="4990" y="3882"/>
                      <a:pt x="4958" y="3866"/>
                      <a:pt x="4909" y="3866"/>
                    </a:cubicBezTo>
                    <a:lnTo>
                      <a:pt x="4866" y="3871"/>
                    </a:lnTo>
                    <a:lnTo>
                      <a:pt x="4882" y="3909"/>
                    </a:lnTo>
                    <a:cubicBezTo>
                      <a:pt x="4909" y="3974"/>
                      <a:pt x="4958" y="4011"/>
                      <a:pt x="5001" y="4038"/>
                    </a:cubicBezTo>
                    <a:cubicBezTo>
                      <a:pt x="5017" y="4060"/>
                      <a:pt x="5044" y="4070"/>
                      <a:pt x="5060" y="4092"/>
                    </a:cubicBezTo>
                    <a:cubicBezTo>
                      <a:pt x="5038" y="4167"/>
                      <a:pt x="5006" y="4242"/>
                      <a:pt x="4974" y="4312"/>
                    </a:cubicBezTo>
                    <a:lnTo>
                      <a:pt x="4694" y="4178"/>
                    </a:lnTo>
                    <a:lnTo>
                      <a:pt x="4737" y="4269"/>
                    </a:lnTo>
                    <a:cubicBezTo>
                      <a:pt x="4770" y="4334"/>
                      <a:pt x="4818" y="4377"/>
                      <a:pt x="4866" y="4409"/>
                    </a:cubicBezTo>
                    <a:cubicBezTo>
                      <a:pt x="4882" y="4420"/>
                      <a:pt x="4904" y="4441"/>
                      <a:pt x="4920" y="4457"/>
                    </a:cubicBezTo>
                    <a:lnTo>
                      <a:pt x="4850" y="4619"/>
                    </a:lnTo>
                    <a:lnTo>
                      <a:pt x="4587" y="4484"/>
                    </a:lnTo>
                    <a:lnTo>
                      <a:pt x="4608" y="4554"/>
                    </a:lnTo>
                    <a:cubicBezTo>
                      <a:pt x="4630" y="4619"/>
                      <a:pt x="4662" y="4651"/>
                      <a:pt x="4689" y="4678"/>
                    </a:cubicBezTo>
                    <a:lnTo>
                      <a:pt x="4705" y="4689"/>
                    </a:lnTo>
                    <a:cubicBezTo>
                      <a:pt x="4721" y="4710"/>
                      <a:pt x="4743" y="4726"/>
                      <a:pt x="4770" y="4742"/>
                    </a:cubicBezTo>
                    <a:lnTo>
                      <a:pt x="4791" y="4759"/>
                    </a:lnTo>
                    <a:cubicBezTo>
                      <a:pt x="4775" y="4823"/>
                      <a:pt x="4748" y="4893"/>
                      <a:pt x="4716" y="4957"/>
                    </a:cubicBezTo>
                    <a:cubicBezTo>
                      <a:pt x="4710" y="4974"/>
                      <a:pt x="4710" y="4979"/>
                      <a:pt x="4705" y="4995"/>
                    </a:cubicBezTo>
                    <a:cubicBezTo>
                      <a:pt x="4689" y="4984"/>
                      <a:pt x="4667" y="4979"/>
                      <a:pt x="4657" y="4968"/>
                    </a:cubicBezTo>
                    <a:cubicBezTo>
                      <a:pt x="4624" y="4947"/>
                      <a:pt x="4581" y="4925"/>
                      <a:pt x="4533" y="4920"/>
                    </a:cubicBezTo>
                    <a:lnTo>
                      <a:pt x="4479" y="4914"/>
                    </a:lnTo>
                    <a:lnTo>
                      <a:pt x="4479" y="4914"/>
                    </a:lnTo>
                    <a:lnTo>
                      <a:pt x="4501" y="4957"/>
                    </a:lnTo>
                    <a:cubicBezTo>
                      <a:pt x="4528" y="5022"/>
                      <a:pt x="4571" y="5054"/>
                      <a:pt x="4608" y="5087"/>
                    </a:cubicBezTo>
                    <a:cubicBezTo>
                      <a:pt x="4630" y="5103"/>
                      <a:pt x="4641" y="5113"/>
                      <a:pt x="4657" y="5130"/>
                    </a:cubicBezTo>
                    <a:lnTo>
                      <a:pt x="4608" y="5264"/>
                    </a:lnTo>
                    <a:cubicBezTo>
                      <a:pt x="4598" y="5253"/>
                      <a:pt x="4581" y="5253"/>
                      <a:pt x="4571" y="5248"/>
                    </a:cubicBezTo>
                    <a:cubicBezTo>
                      <a:pt x="4528" y="5226"/>
                      <a:pt x="4495" y="5216"/>
                      <a:pt x="4447" y="5189"/>
                    </a:cubicBezTo>
                    <a:lnTo>
                      <a:pt x="4302" y="5113"/>
                    </a:lnTo>
                    <a:lnTo>
                      <a:pt x="4334" y="5194"/>
                    </a:lnTo>
                    <a:cubicBezTo>
                      <a:pt x="4361" y="5264"/>
                      <a:pt x="4399" y="5291"/>
                      <a:pt x="4425" y="5318"/>
                    </a:cubicBezTo>
                    <a:cubicBezTo>
                      <a:pt x="4436" y="5323"/>
                      <a:pt x="4442" y="5323"/>
                      <a:pt x="4447" y="5328"/>
                    </a:cubicBezTo>
                    <a:cubicBezTo>
                      <a:pt x="4474" y="5350"/>
                      <a:pt x="4501" y="5377"/>
                      <a:pt x="4528" y="5398"/>
                    </a:cubicBezTo>
                    <a:lnTo>
                      <a:pt x="4549" y="5409"/>
                    </a:lnTo>
                    <a:lnTo>
                      <a:pt x="4544" y="5425"/>
                    </a:lnTo>
                    <a:cubicBezTo>
                      <a:pt x="4538" y="5452"/>
                      <a:pt x="4528" y="5468"/>
                      <a:pt x="4522" y="5490"/>
                    </a:cubicBezTo>
                    <a:cubicBezTo>
                      <a:pt x="4517" y="5511"/>
                      <a:pt x="4501" y="5533"/>
                      <a:pt x="4495" y="5549"/>
                    </a:cubicBezTo>
                    <a:lnTo>
                      <a:pt x="4495" y="5560"/>
                    </a:lnTo>
                    <a:cubicBezTo>
                      <a:pt x="4479" y="5549"/>
                      <a:pt x="4463" y="5543"/>
                      <a:pt x="4447" y="5538"/>
                    </a:cubicBezTo>
                    <a:cubicBezTo>
                      <a:pt x="4403" y="5518"/>
                      <a:pt x="4354" y="5494"/>
                      <a:pt x="4297" y="5494"/>
                    </a:cubicBezTo>
                    <a:cubicBezTo>
                      <a:pt x="4292" y="5494"/>
                      <a:pt x="4286" y="5495"/>
                      <a:pt x="4280" y="5495"/>
                    </a:cubicBezTo>
                    <a:lnTo>
                      <a:pt x="4227" y="5506"/>
                    </a:lnTo>
                    <a:lnTo>
                      <a:pt x="4259" y="5549"/>
                    </a:lnTo>
                    <a:cubicBezTo>
                      <a:pt x="4291" y="5597"/>
                      <a:pt x="4339" y="5630"/>
                      <a:pt x="4382" y="5656"/>
                    </a:cubicBezTo>
                    <a:cubicBezTo>
                      <a:pt x="4409" y="5678"/>
                      <a:pt x="4425" y="5694"/>
                      <a:pt x="4447" y="5710"/>
                    </a:cubicBezTo>
                    <a:lnTo>
                      <a:pt x="4253" y="6318"/>
                    </a:lnTo>
                    <a:cubicBezTo>
                      <a:pt x="4227" y="6302"/>
                      <a:pt x="4200" y="6285"/>
                      <a:pt x="4167" y="6264"/>
                    </a:cubicBezTo>
                    <a:cubicBezTo>
                      <a:pt x="4141" y="6242"/>
                      <a:pt x="4114" y="6221"/>
                      <a:pt x="4087" y="6210"/>
                    </a:cubicBezTo>
                    <a:cubicBezTo>
                      <a:pt x="4038" y="6183"/>
                      <a:pt x="3990" y="6156"/>
                      <a:pt x="3952" y="6130"/>
                    </a:cubicBezTo>
                    <a:cubicBezTo>
                      <a:pt x="3936" y="6124"/>
                      <a:pt x="3925" y="6108"/>
                      <a:pt x="3904" y="6103"/>
                    </a:cubicBezTo>
                    <a:cubicBezTo>
                      <a:pt x="3904" y="6097"/>
                      <a:pt x="3904" y="6086"/>
                      <a:pt x="3915" y="6076"/>
                    </a:cubicBezTo>
                    <a:cubicBezTo>
                      <a:pt x="3931" y="6054"/>
                      <a:pt x="3942" y="6033"/>
                      <a:pt x="3936" y="6000"/>
                    </a:cubicBezTo>
                    <a:lnTo>
                      <a:pt x="3931" y="5974"/>
                    </a:lnTo>
                    <a:lnTo>
                      <a:pt x="3904" y="5974"/>
                    </a:lnTo>
                    <a:cubicBezTo>
                      <a:pt x="3899" y="5974"/>
                      <a:pt x="3877" y="5974"/>
                      <a:pt x="3861" y="5979"/>
                    </a:cubicBezTo>
                    <a:cubicBezTo>
                      <a:pt x="3845" y="5995"/>
                      <a:pt x="3823" y="6017"/>
                      <a:pt x="3796" y="6033"/>
                    </a:cubicBezTo>
                    <a:lnTo>
                      <a:pt x="3791" y="6043"/>
                    </a:lnTo>
                    <a:lnTo>
                      <a:pt x="3587" y="5920"/>
                    </a:lnTo>
                    <a:cubicBezTo>
                      <a:pt x="3592" y="5898"/>
                      <a:pt x="3608" y="5888"/>
                      <a:pt x="3619" y="5871"/>
                    </a:cubicBezTo>
                    <a:cubicBezTo>
                      <a:pt x="3641" y="5845"/>
                      <a:pt x="3662" y="5818"/>
                      <a:pt x="3667" y="5785"/>
                    </a:cubicBezTo>
                    <a:lnTo>
                      <a:pt x="3684" y="5737"/>
                    </a:lnTo>
                    <a:lnTo>
                      <a:pt x="3630" y="5748"/>
                    </a:lnTo>
                    <a:cubicBezTo>
                      <a:pt x="3576" y="5759"/>
                      <a:pt x="3549" y="5785"/>
                      <a:pt x="3522" y="5818"/>
                    </a:cubicBezTo>
                    <a:lnTo>
                      <a:pt x="3479" y="5861"/>
                    </a:lnTo>
                    <a:cubicBezTo>
                      <a:pt x="3447" y="5845"/>
                      <a:pt x="3415" y="5828"/>
                      <a:pt x="3382" y="5802"/>
                    </a:cubicBezTo>
                    <a:cubicBezTo>
                      <a:pt x="3372" y="5791"/>
                      <a:pt x="3361" y="5785"/>
                      <a:pt x="3356" y="5780"/>
                    </a:cubicBezTo>
                    <a:cubicBezTo>
                      <a:pt x="3356" y="5775"/>
                      <a:pt x="3356" y="5764"/>
                      <a:pt x="3366" y="5753"/>
                    </a:cubicBezTo>
                    <a:cubicBezTo>
                      <a:pt x="3382" y="5732"/>
                      <a:pt x="3393" y="5705"/>
                      <a:pt x="3382" y="5667"/>
                    </a:cubicBezTo>
                    <a:lnTo>
                      <a:pt x="3372" y="5640"/>
                    </a:lnTo>
                    <a:lnTo>
                      <a:pt x="3345" y="5640"/>
                    </a:lnTo>
                    <a:cubicBezTo>
                      <a:pt x="3313" y="5646"/>
                      <a:pt x="3291" y="5667"/>
                      <a:pt x="3275" y="5678"/>
                    </a:cubicBezTo>
                    <a:cubicBezTo>
                      <a:pt x="3264" y="5683"/>
                      <a:pt x="3253" y="5699"/>
                      <a:pt x="3248" y="5699"/>
                    </a:cubicBezTo>
                    <a:cubicBezTo>
                      <a:pt x="3184" y="5678"/>
                      <a:pt x="3130" y="5646"/>
                      <a:pt x="3065" y="5597"/>
                    </a:cubicBezTo>
                    <a:lnTo>
                      <a:pt x="3124" y="5479"/>
                    </a:lnTo>
                    <a:lnTo>
                      <a:pt x="3114" y="5457"/>
                    </a:lnTo>
                    <a:cubicBezTo>
                      <a:pt x="3098" y="5436"/>
                      <a:pt x="3076" y="5436"/>
                      <a:pt x="3065" y="5436"/>
                    </a:cubicBezTo>
                    <a:cubicBezTo>
                      <a:pt x="3038" y="5436"/>
                      <a:pt x="3022" y="5457"/>
                      <a:pt x="3012" y="5463"/>
                    </a:cubicBezTo>
                    <a:cubicBezTo>
                      <a:pt x="2990" y="5484"/>
                      <a:pt x="2979" y="5506"/>
                      <a:pt x="2958" y="5522"/>
                    </a:cubicBezTo>
                    <a:lnTo>
                      <a:pt x="2952" y="5533"/>
                    </a:lnTo>
                    <a:lnTo>
                      <a:pt x="2931" y="5522"/>
                    </a:lnTo>
                    <a:cubicBezTo>
                      <a:pt x="2904" y="5511"/>
                      <a:pt x="2882" y="5495"/>
                      <a:pt x="2856" y="5490"/>
                    </a:cubicBezTo>
                    <a:lnTo>
                      <a:pt x="2796" y="5452"/>
                    </a:lnTo>
                    <a:lnTo>
                      <a:pt x="2791" y="5441"/>
                    </a:lnTo>
                    <a:lnTo>
                      <a:pt x="2872" y="5275"/>
                    </a:lnTo>
                    <a:lnTo>
                      <a:pt x="2872" y="5275"/>
                    </a:lnTo>
                    <a:lnTo>
                      <a:pt x="2807" y="5291"/>
                    </a:lnTo>
                    <a:cubicBezTo>
                      <a:pt x="2764" y="5296"/>
                      <a:pt x="2727" y="5328"/>
                      <a:pt x="2710" y="5350"/>
                    </a:cubicBezTo>
                    <a:cubicBezTo>
                      <a:pt x="2694" y="5361"/>
                      <a:pt x="2689" y="5371"/>
                      <a:pt x="2673" y="5377"/>
                    </a:cubicBezTo>
                    <a:cubicBezTo>
                      <a:pt x="2614" y="5355"/>
                      <a:pt x="2560" y="5323"/>
                      <a:pt x="2506" y="5291"/>
                    </a:cubicBezTo>
                    <a:cubicBezTo>
                      <a:pt x="2495" y="5275"/>
                      <a:pt x="2474" y="5269"/>
                      <a:pt x="2458" y="5253"/>
                    </a:cubicBezTo>
                    <a:cubicBezTo>
                      <a:pt x="2474" y="5242"/>
                      <a:pt x="2479" y="5221"/>
                      <a:pt x="2495" y="5210"/>
                    </a:cubicBezTo>
                    <a:cubicBezTo>
                      <a:pt x="2528" y="5162"/>
                      <a:pt x="2560" y="5113"/>
                      <a:pt x="2576" y="5060"/>
                    </a:cubicBezTo>
                    <a:lnTo>
                      <a:pt x="2592" y="5000"/>
                    </a:lnTo>
                    <a:lnTo>
                      <a:pt x="2533" y="5022"/>
                    </a:lnTo>
                    <a:cubicBezTo>
                      <a:pt x="2458" y="5049"/>
                      <a:pt x="2458" y="5049"/>
                      <a:pt x="2404" y="5103"/>
                    </a:cubicBezTo>
                    <a:cubicBezTo>
                      <a:pt x="2388" y="5119"/>
                      <a:pt x="2366" y="5140"/>
                      <a:pt x="2345" y="5167"/>
                    </a:cubicBezTo>
                    <a:lnTo>
                      <a:pt x="2334" y="5189"/>
                    </a:lnTo>
                    <a:lnTo>
                      <a:pt x="2291" y="5167"/>
                    </a:lnTo>
                    <a:cubicBezTo>
                      <a:pt x="2253" y="5146"/>
                      <a:pt x="2210" y="5119"/>
                      <a:pt x="2173" y="5103"/>
                    </a:cubicBezTo>
                    <a:lnTo>
                      <a:pt x="2135" y="5081"/>
                    </a:lnTo>
                    <a:cubicBezTo>
                      <a:pt x="2146" y="5054"/>
                      <a:pt x="2162" y="5027"/>
                      <a:pt x="2178" y="5000"/>
                    </a:cubicBezTo>
                    <a:cubicBezTo>
                      <a:pt x="2205" y="4957"/>
                      <a:pt x="2232" y="4914"/>
                      <a:pt x="2237" y="4850"/>
                    </a:cubicBezTo>
                    <a:lnTo>
                      <a:pt x="2253" y="4780"/>
                    </a:lnTo>
                    <a:lnTo>
                      <a:pt x="2189" y="4818"/>
                    </a:lnTo>
                    <a:cubicBezTo>
                      <a:pt x="2135" y="4850"/>
                      <a:pt x="2098" y="4898"/>
                      <a:pt x="2065" y="4947"/>
                    </a:cubicBezTo>
                    <a:cubicBezTo>
                      <a:pt x="2049" y="4968"/>
                      <a:pt x="2028" y="4984"/>
                      <a:pt x="2017" y="5006"/>
                    </a:cubicBezTo>
                    <a:cubicBezTo>
                      <a:pt x="1931" y="4968"/>
                      <a:pt x="1839" y="4920"/>
                      <a:pt x="1759" y="4866"/>
                    </a:cubicBezTo>
                    <a:cubicBezTo>
                      <a:pt x="1770" y="4845"/>
                      <a:pt x="1780" y="4834"/>
                      <a:pt x="1796" y="4812"/>
                    </a:cubicBezTo>
                    <a:cubicBezTo>
                      <a:pt x="1823" y="4769"/>
                      <a:pt x="1850" y="4732"/>
                      <a:pt x="1861" y="4673"/>
                    </a:cubicBezTo>
                    <a:lnTo>
                      <a:pt x="1877" y="4608"/>
                    </a:lnTo>
                    <a:lnTo>
                      <a:pt x="1813" y="4630"/>
                    </a:lnTo>
                    <a:cubicBezTo>
                      <a:pt x="1743" y="4656"/>
                      <a:pt x="1700" y="4705"/>
                      <a:pt x="1651" y="4753"/>
                    </a:cubicBezTo>
                    <a:lnTo>
                      <a:pt x="1619" y="4785"/>
                    </a:lnTo>
                    <a:cubicBezTo>
                      <a:pt x="1571" y="4769"/>
                      <a:pt x="1533" y="4742"/>
                      <a:pt x="1485" y="4716"/>
                    </a:cubicBezTo>
                    <a:cubicBezTo>
                      <a:pt x="1479" y="4710"/>
                      <a:pt x="1463" y="4705"/>
                      <a:pt x="1458" y="4705"/>
                    </a:cubicBezTo>
                    <a:cubicBezTo>
                      <a:pt x="1469" y="4678"/>
                      <a:pt x="1485" y="4651"/>
                      <a:pt x="1512" y="4624"/>
                    </a:cubicBezTo>
                    <a:cubicBezTo>
                      <a:pt x="1533" y="4597"/>
                      <a:pt x="1560" y="4565"/>
                      <a:pt x="1571" y="4522"/>
                    </a:cubicBezTo>
                    <a:lnTo>
                      <a:pt x="1592" y="4463"/>
                    </a:lnTo>
                    <a:lnTo>
                      <a:pt x="1533" y="4484"/>
                    </a:lnTo>
                    <a:cubicBezTo>
                      <a:pt x="1463" y="4500"/>
                      <a:pt x="1458" y="4500"/>
                      <a:pt x="1409" y="4549"/>
                    </a:cubicBezTo>
                    <a:cubicBezTo>
                      <a:pt x="1388" y="4570"/>
                      <a:pt x="1361" y="4592"/>
                      <a:pt x="1345" y="4619"/>
                    </a:cubicBezTo>
                    <a:lnTo>
                      <a:pt x="1323" y="4635"/>
                    </a:lnTo>
                    <a:cubicBezTo>
                      <a:pt x="1270" y="4619"/>
                      <a:pt x="1221" y="4592"/>
                      <a:pt x="1167" y="4565"/>
                    </a:cubicBezTo>
                    <a:cubicBezTo>
                      <a:pt x="1141" y="4549"/>
                      <a:pt x="1114" y="4538"/>
                      <a:pt x="1087" y="4517"/>
                    </a:cubicBezTo>
                    <a:cubicBezTo>
                      <a:pt x="1092" y="4500"/>
                      <a:pt x="1108" y="4495"/>
                      <a:pt x="1114" y="4484"/>
                    </a:cubicBezTo>
                    <a:cubicBezTo>
                      <a:pt x="1167" y="4420"/>
                      <a:pt x="1221" y="4366"/>
                      <a:pt x="1248" y="4302"/>
                    </a:cubicBezTo>
                    <a:lnTo>
                      <a:pt x="1253" y="4280"/>
                    </a:lnTo>
                    <a:lnTo>
                      <a:pt x="1243" y="4269"/>
                    </a:lnTo>
                    <a:cubicBezTo>
                      <a:pt x="1227" y="4248"/>
                      <a:pt x="1216" y="4242"/>
                      <a:pt x="1194" y="4242"/>
                    </a:cubicBezTo>
                    <a:cubicBezTo>
                      <a:pt x="1167" y="4242"/>
                      <a:pt x="1157" y="4253"/>
                      <a:pt x="1141" y="4259"/>
                    </a:cubicBezTo>
                    <a:lnTo>
                      <a:pt x="979" y="4404"/>
                    </a:lnTo>
                    <a:lnTo>
                      <a:pt x="942" y="4441"/>
                    </a:lnTo>
                    <a:cubicBezTo>
                      <a:pt x="915" y="4436"/>
                      <a:pt x="888" y="4414"/>
                      <a:pt x="850" y="4404"/>
                    </a:cubicBezTo>
                    <a:cubicBezTo>
                      <a:pt x="839" y="4393"/>
                      <a:pt x="818" y="4382"/>
                      <a:pt x="796" y="4377"/>
                    </a:cubicBezTo>
                    <a:cubicBezTo>
                      <a:pt x="807" y="4361"/>
                      <a:pt x="813" y="4350"/>
                      <a:pt x="829" y="4339"/>
                    </a:cubicBezTo>
                    <a:cubicBezTo>
                      <a:pt x="866" y="4285"/>
                      <a:pt x="909" y="4242"/>
                      <a:pt x="947" y="4189"/>
                    </a:cubicBezTo>
                    <a:lnTo>
                      <a:pt x="1001" y="4113"/>
                    </a:lnTo>
                    <a:lnTo>
                      <a:pt x="985" y="4092"/>
                    </a:lnTo>
                    <a:cubicBezTo>
                      <a:pt x="974" y="4070"/>
                      <a:pt x="958" y="4060"/>
                      <a:pt x="942" y="4060"/>
                    </a:cubicBezTo>
                    <a:cubicBezTo>
                      <a:pt x="938" y="4059"/>
                      <a:pt x="934" y="4059"/>
                      <a:pt x="931" y="4059"/>
                    </a:cubicBezTo>
                    <a:cubicBezTo>
                      <a:pt x="909" y="4059"/>
                      <a:pt x="893" y="4072"/>
                      <a:pt x="888" y="4081"/>
                    </a:cubicBezTo>
                    <a:cubicBezTo>
                      <a:pt x="839" y="4119"/>
                      <a:pt x="791" y="4167"/>
                      <a:pt x="743" y="4205"/>
                    </a:cubicBezTo>
                    <a:cubicBezTo>
                      <a:pt x="727" y="4226"/>
                      <a:pt x="705" y="4253"/>
                      <a:pt x="678" y="4275"/>
                    </a:cubicBezTo>
                    <a:lnTo>
                      <a:pt x="657" y="4296"/>
                    </a:lnTo>
                    <a:cubicBezTo>
                      <a:pt x="619" y="4285"/>
                      <a:pt x="587" y="4269"/>
                      <a:pt x="544" y="4242"/>
                    </a:cubicBezTo>
                    <a:cubicBezTo>
                      <a:pt x="522" y="4226"/>
                      <a:pt x="495" y="4216"/>
                      <a:pt x="474" y="4205"/>
                    </a:cubicBezTo>
                    <a:cubicBezTo>
                      <a:pt x="431" y="4189"/>
                      <a:pt x="382" y="4162"/>
                      <a:pt x="334" y="4140"/>
                    </a:cubicBezTo>
                    <a:cubicBezTo>
                      <a:pt x="329" y="4135"/>
                      <a:pt x="323" y="4135"/>
                      <a:pt x="307" y="4124"/>
                    </a:cubicBezTo>
                    <a:lnTo>
                      <a:pt x="377" y="4087"/>
                    </a:lnTo>
                    <a:lnTo>
                      <a:pt x="1565" y="3318"/>
                    </a:lnTo>
                    <a:cubicBezTo>
                      <a:pt x="1748" y="3199"/>
                      <a:pt x="1936" y="3087"/>
                      <a:pt x="2119" y="2963"/>
                    </a:cubicBezTo>
                    <a:cubicBezTo>
                      <a:pt x="2619" y="2635"/>
                      <a:pt x="3151" y="2296"/>
                      <a:pt x="3667" y="1974"/>
                    </a:cubicBezTo>
                    <a:cubicBezTo>
                      <a:pt x="3925" y="1812"/>
                      <a:pt x="4194" y="1651"/>
                      <a:pt x="4447" y="1501"/>
                    </a:cubicBezTo>
                    <a:cubicBezTo>
                      <a:pt x="4624" y="1393"/>
                      <a:pt x="4802" y="1291"/>
                      <a:pt x="4979" y="1183"/>
                    </a:cubicBezTo>
                    <a:cubicBezTo>
                      <a:pt x="5377" y="941"/>
                      <a:pt x="5780" y="683"/>
                      <a:pt x="6119" y="468"/>
                    </a:cubicBezTo>
                    <a:cubicBezTo>
                      <a:pt x="6194" y="425"/>
                      <a:pt x="6264" y="377"/>
                      <a:pt x="6329" y="328"/>
                    </a:cubicBezTo>
                    <a:cubicBezTo>
                      <a:pt x="6361" y="302"/>
                      <a:pt x="6399" y="280"/>
                      <a:pt x="6431" y="253"/>
                    </a:cubicBezTo>
                    <a:cubicBezTo>
                      <a:pt x="6436" y="248"/>
                      <a:pt x="6442" y="248"/>
                      <a:pt x="6452" y="242"/>
                    </a:cubicBezTo>
                    <a:close/>
                    <a:moveTo>
                      <a:pt x="6592" y="1"/>
                    </a:moveTo>
                    <a:cubicBezTo>
                      <a:pt x="6538" y="1"/>
                      <a:pt x="6501" y="22"/>
                      <a:pt x="6458" y="38"/>
                    </a:cubicBezTo>
                    <a:lnTo>
                      <a:pt x="6399" y="76"/>
                    </a:lnTo>
                    <a:cubicBezTo>
                      <a:pt x="6286" y="135"/>
                      <a:pt x="6162" y="194"/>
                      <a:pt x="6049" y="264"/>
                    </a:cubicBezTo>
                    <a:cubicBezTo>
                      <a:pt x="5270" y="710"/>
                      <a:pt x="4495" y="1194"/>
                      <a:pt x="3743" y="1656"/>
                    </a:cubicBezTo>
                    <a:lnTo>
                      <a:pt x="3468" y="1834"/>
                    </a:lnTo>
                    <a:cubicBezTo>
                      <a:pt x="3200" y="2001"/>
                      <a:pt x="2925" y="2178"/>
                      <a:pt x="2657" y="2345"/>
                    </a:cubicBezTo>
                    <a:cubicBezTo>
                      <a:pt x="2452" y="2474"/>
                      <a:pt x="2259" y="2597"/>
                      <a:pt x="2055" y="2721"/>
                    </a:cubicBezTo>
                    <a:cubicBezTo>
                      <a:pt x="1447" y="3113"/>
                      <a:pt x="786" y="3533"/>
                      <a:pt x="167" y="4011"/>
                    </a:cubicBezTo>
                    <a:lnTo>
                      <a:pt x="162" y="4017"/>
                    </a:lnTo>
                    <a:cubicBezTo>
                      <a:pt x="134" y="4040"/>
                      <a:pt x="114" y="4055"/>
                      <a:pt x="88" y="4055"/>
                    </a:cubicBezTo>
                    <a:cubicBezTo>
                      <a:pt x="84" y="4055"/>
                      <a:pt x="80" y="4055"/>
                      <a:pt x="76" y="4054"/>
                    </a:cubicBezTo>
                    <a:cubicBezTo>
                      <a:pt x="70" y="4052"/>
                      <a:pt x="65" y="4051"/>
                      <a:pt x="60" y="4051"/>
                    </a:cubicBezTo>
                    <a:cubicBezTo>
                      <a:pt x="40" y="4051"/>
                      <a:pt x="24" y="4065"/>
                      <a:pt x="12" y="4087"/>
                    </a:cubicBezTo>
                    <a:cubicBezTo>
                      <a:pt x="1" y="4113"/>
                      <a:pt x="6" y="4146"/>
                      <a:pt x="28" y="4167"/>
                    </a:cubicBezTo>
                    <a:cubicBezTo>
                      <a:pt x="49" y="4189"/>
                      <a:pt x="81" y="4216"/>
                      <a:pt x="114" y="4232"/>
                    </a:cubicBezTo>
                    <a:cubicBezTo>
                      <a:pt x="200" y="4285"/>
                      <a:pt x="291" y="4334"/>
                      <a:pt x="377" y="4388"/>
                    </a:cubicBezTo>
                    <a:cubicBezTo>
                      <a:pt x="598" y="4522"/>
                      <a:pt x="834" y="4662"/>
                      <a:pt x="1060" y="4791"/>
                    </a:cubicBezTo>
                    <a:cubicBezTo>
                      <a:pt x="1420" y="4995"/>
                      <a:pt x="1786" y="5189"/>
                      <a:pt x="2146" y="5382"/>
                    </a:cubicBezTo>
                    <a:cubicBezTo>
                      <a:pt x="2334" y="5484"/>
                      <a:pt x="2522" y="5586"/>
                      <a:pt x="2700" y="5683"/>
                    </a:cubicBezTo>
                    <a:lnTo>
                      <a:pt x="2780" y="5732"/>
                    </a:lnTo>
                    <a:cubicBezTo>
                      <a:pt x="2915" y="5807"/>
                      <a:pt x="3060" y="5882"/>
                      <a:pt x="3184" y="5963"/>
                    </a:cubicBezTo>
                    <a:cubicBezTo>
                      <a:pt x="3237" y="5995"/>
                      <a:pt x="3302" y="6027"/>
                      <a:pt x="3361" y="6054"/>
                    </a:cubicBezTo>
                    <a:cubicBezTo>
                      <a:pt x="3468" y="6113"/>
                      <a:pt x="3581" y="6167"/>
                      <a:pt x="3678" y="6259"/>
                    </a:cubicBezTo>
                    <a:lnTo>
                      <a:pt x="3689" y="6264"/>
                    </a:lnTo>
                    <a:cubicBezTo>
                      <a:pt x="3775" y="6291"/>
                      <a:pt x="3850" y="6339"/>
                      <a:pt x="3931" y="6393"/>
                    </a:cubicBezTo>
                    <a:cubicBezTo>
                      <a:pt x="3979" y="6420"/>
                      <a:pt x="4017" y="6447"/>
                      <a:pt x="4065" y="6474"/>
                    </a:cubicBezTo>
                    <a:cubicBezTo>
                      <a:pt x="4081" y="6479"/>
                      <a:pt x="4087" y="6484"/>
                      <a:pt x="4098" y="6490"/>
                    </a:cubicBezTo>
                    <a:cubicBezTo>
                      <a:pt x="4146" y="6517"/>
                      <a:pt x="4194" y="6543"/>
                      <a:pt x="4253" y="6554"/>
                    </a:cubicBezTo>
                    <a:lnTo>
                      <a:pt x="4275" y="6554"/>
                    </a:lnTo>
                    <a:lnTo>
                      <a:pt x="4286" y="6533"/>
                    </a:lnTo>
                    <a:cubicBezTo>
                      <a:pt x="4382" y="6382"/>
                      <a:pt x="4463" y="6221"/>
                      <a:pt x="4528" y="6033"/>
                    </a:cubicBezTo>
                    <a:cubicBezTo>
                      <a:pt x="4646" y="5737"/>
                      <a:pt x="4759" y="5441"/>
                      <a:pt x="4877" y="5146"/>
                    </a:cubicBezTo>
                    <a:cubicBezTo>
                      <a:pt x="5141" y="4484"/>
                      <a:pt x="5409" y="3791"/>
                      <a:pt x="5673" y="3103"/>
                    </a:cubicBezTo>
                    <a:cubicBezTo>
                      <a:pt x="5888" y="2538"/>
                      <a:pt x="6097" y="1968"/>
                      <a:pt x="6302" y="1409"/>
                    </a:cubicBezTo>
                    <a:cubicBezTo>
                      <a:pt x="6372" y="1232"/>
                      <a:pt x="6436" y="1044"/>
                      <a:pt x="6506" y="861"/>
                    </a:cubicBezTo>
                    <a:cubicBezTo>
                      <a:pt x="6571" y="678"/>
                      <a:pt x="6619" y="495"/>
                      <a:pt x="6662" y="307"/>
                    </a:cubicBezTo>
                    <a:cubicBezTo>
                      <a:pt x="6678" y="216"/>
                      <a:pt x="6689" y="108"/>
                      <a:pt x="66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2697900" y="1634775"/>
                <a:ext cx="11602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4786" extrusionOk="0">
                    <a:moveTo>
                      <a:pt x="4355" y="404"/>
                    </a:moveTo>
                    <a:lnTo>
                      <a:pt x="4355" y="404"/>
                    </a:lnTo>
                    <a:cubicBezTo>
                      <a:pt x="4183" y="807"/>
                      <a:pt x="4027" y="1221"/>
                      <a:pt x="3882" y="1625"/>
                    </a:cubicBezTo>
                    <a:cubicBezTo>
                      <a:pt x="3845" y="1721"/>
                      <a:pt x="3812" y="1813"/>
                      <a:pt x="3780" y="1899"/>
                    </a:cubicBezTo>
                    <a:cubicBezTo>
                      <a:pt x="3710" y="2087"/>
                      <a:pt x="3646" y="2275"/>
                      <a:pt x="3587" y="2458"/>
                    </a:cubicBezTo>
                    <a:cubicBezTo>
                      <a:pt x="3533" y="2614"/>
                      <a:pt x="3479" y="2770"/>
                      <a:pt x="3425" y="2931"/>
                    </a:cubicBezTo>
                    <a:cubicBezTo>
                      <a:pt x="3302" y="3264"/>
                      <a:pt x="3173" y="3603"/>
                      <a:pt x="3054" y="3931"/>
                    </a:cubicBezTo>
                    <a:cubicBezTo>
                      <a:pt x="3001" y="4087"/>
                      <a:pt x="2941" y="4232"/>
                      <a:pt x="2888" y="4388"/>
                    </a:cubicBezTo>
                    <a:cubicBezTo>
                      <a:pt x="2866" y="4436"/>
                      <a:pt x="2850" y="4479"/>
                      <a:pt x="2834" y="4528"/>
                    </a:cubicBezTo>
                    <a:lnTo>
                      <a:pt x="2818" y="4571"/>
                    </a:lnTo>
                    <a:lnTo>
                      <a:pt x="2812" y="4560"/>
                    </a:lnTo>
                    <a:cubicBezTo>
                      <a:pt x="2307" y="4221"/>
                      <a:pt x="1769" y="3899"/>
                      <a:pt x="1302" y="3614"/>
                    </a:cubicBezTo>
                    <a:cubicBezTo>
                      <a:pt x="1049" y="3469"/>
                      <a:pt x="807" y="3334"/>
                      <a:pt x="549" y="3184"/>
                    </a:cubicBezTo>
                    <a:cubicBezTo>
                      <a:pt x="447" y="3130"/>
                      <a:pt x="345" y="3071"/>
                      <a:pt x="242" y="3017"/>
                    </a:cubicBezTo>
                    <a:cubicBezTo>
                      <a:pt x="1140" y="2409"/>
                      <a:pt x="2060" y="1840"/>
                      <a:pt x="2958" y="1280"/>
                    </a:cubicBezTo>
                    <a:cubicBezTo>
                      <a:pt x="3409" y="1001"/>
                      <a:pt x="3888" y="705"/>
                      <a:pt x="4355" y="404"/>
                    </a:cubicBezTo>
                    <a:close/>
                    <a:moveTo>
                      <a:pt x="4640" y="1"/>
                    </a:moveTo>
                    <a:lnTo>
                      <a:pt x="4484" y="98"/>
                    </a:lnTo>
                    <a:cubicBezTo>
                      <a:pt x="4431" y="162"/>
                      <a:pt x="4366" y="200"/>
                      <a:pt x="4302" y="243"/>
                    </a:cubicBezTo>
                    <a:cubicBezTo>
                      <a:pt x="4259" y="275"/>
                      <a:pt x="4210" y="302"/>
                      <a:pt x="4167" y="334"/>
                    </a:cubicBezTo>
                    <a:cubicBezTo>
                      <a:pt x="4087" y="388"/>
                      <a:pt x="4017" y="442"/>
                      <a:pt x="3936" y="496"/>
                    </a:cubicBezTo>
                    <a:cubicBezTo>
                      <a:pt x="3656" y="673"/>
                      <a:pt x="3382" y="845"/>
                      <a:pt x="3108" y="1012"/>
                    </a:cubicBezTo>
                    <a:lnTo>
                      <a:pt x="2522" y="1377"/>
                    </a:lnTo>
                    <a:lnTo>
                      <a:pt x="2285" y="1522"/>
                    </a:lnTo>
                    <a:cubicBezTo>
                      <a:pt x="1791" y="1834"/>
                      <a:pt x="1275" y="2157"/>
                      <a:pt x="769" y="2479"/>
                    </a:cubicBezTo>
                    <a:cubicBezTo>
                      <a:pt x="608" y="2582"/>
                      <a:pt x="452" y="2689"/>
                      <a:pt x="307" y="2797"/>
                    </a:cubicBezTo>
                    <a:lnTo>
                      <a:pt x="156" y="2893"/>
                    </a:lnTo>
                    <a:cubicBezTo>
                      <a:pt x="108" y="2931"/>
                      <a:pt x="54" y="2963"/>
                      <a:pt x="22" y="3017"/>
                    </a:cubicBezTo>
                    <a:lnTo>
                      <a:pt x="1" y="3038"/>
                    </a:lnTo>
                    <a:lnTo>
                      <a:pt x="22" y="3055"/>
                    </a:lnTo>
                    <a:cubicBezTo>
                      <a:pt x="124" y="3157"/>
                      <a:pt x="242" y="3227"/>
                      <a:pt x="361" y="3297"/>
                    </a:cubicBezTo>
                    <a:cubicBezTo>
                      <a:pt x="565" y="3420"/>
                      <a:pt x="775" y="3549"/>
                      <a:pt x="984" y="3668"/>
                    </a:cubicBezTo>
                    <a:cubicBezTo>
                      <a:pt x="1345" y="3883"/>
                      <a:pt x="1716" y="4098"/>
                      <a:pt x="2076" y="4313"/>
                    </a:cubicBezTo>
                    <a:cubicBezTo>
                      <a:pt x="2221" y="4393"/>
                      <a:pt x="2361" y="4490"/>
                      <a:pt x="2495" y="4576"/>
                    </a:cubicBezTo>
                    <a:cubicBezTo>
                      <a:pt x="2544" y="4608"/>
                      <a:pt x="2597" y="4635"/>
                      <a:pt x="2646" y="4668"/>
                    </a:cubicBezTo>
                    <a:cubicBezTo>
                      <a:pt x="2673" y="4684"/>
                      <a:pt x="2689" y="4705"/>
                      <a:pt x="2716" y="4716"/>
                    </a:cubicBezTo>
                    <a:cubicBezTo>
                      <a:pt x="2742" y="4737"/>
                      <a:pt x="2769" y="4759"/>
                      <a:pt x="2796" y="4770"/>
                    </a:cubicBezTo>
                    <a:cubicBezTo>
                      <a:pt x="2812" y="4775"/>
                      <a:pt x="2823" y="4786"/>
                      <a:pt x="2839" y="4786"/>
                    </a:cubicBezTo>
                    <a:cubicBezTo>
                      <a:pt x="2866" y="4786"/>
                      <a:pt x="2882" y="4770"/>
                      <a:pt x="2904" y="4748"/>
                    </a:cubicBezTo>
                    <a:cubicBezTo>
                      <a:pt x="2909" y="4737"/>
                      <a:pt x="2920" y="4721"/>
                      <a:pt x="2920" y="4716"/>
                    </a:cubicBezTo>
                    <a:lnTo>
                      <a:pt x="2920" y="4711"/>
                    </a:lnTo>
                    <a:cubicBezTo>
                      <a:pt x="3119" y="4211"/>
                      <a:pt x="3328" y="3662"/>
                      <a:pt x="3565" y="2969"/>
                    </a:cubicBezTo>
                    <a:lnTo>
                      <a:pt x="3608" y="2840"/>
                    </a:lnTo>
                    <a:cubicBezTo>
                      <a:pt x="3742" y="2447"/>
                      <a:pt x="3888" y="2044"/>
                      <a:pt x="4049" y="1646"/>
                    </a:cubicBezTo>
                    <a:cubicBezTo>
                      <a:pt x="4216" y="1243"/>
                      <a:pt x="4382" y="818"/>
                      <a:pt x="4533" y="447"/>
                    </a:cubicBezTo>
                    <a:cubicBezTo>
                      <a:pt x="4565" y="366"/>
                      <a:pt x="4592" y="286"/>
                      <a:pt x="4624" y="178"/>
                    </a:cubicBezTo>
                    <a:cubicBezTo>
                      <a:pt x="4630" y="162"/>
                      <a:pt x="4630" y="135"/>
                      <a:pt x="4630" y="108"/>
                    </a:cubicBezTo>
                    <a:lnTo>
                      <a:pt x="4630" y="65"/>
                    </a:lnTo>
                    <a:lnTo>
                      <a:pt x="464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8"/>
            <p:cNvGrpSpPr/>
            <p:nvPr/>
          </p:nvGrpSpPr>
          <p:grpSpPr>
            <a:xfrm>
              <a:off x="8094531" y="190721"/>
              <a:ext cx="144150" cy="212824"/>
              <a:chOff x="5314550" y="2172025"/>
              <a:chExt cx="43975" cy="64925"/>
            </a:xfrm>
          </p:grpSpPr>
          <p:sp>
            <p:nvSpPr>
              <p:cNvPr id="324" name="Google Shape;324;p8"/>
              <p:cNvSpPr/>
              <p:nvPr/>
            </p:nvSpPr>
            <p:spPr>
              <a:xfrm>
                <a:off x="5330950" y="2172025"/>
                <a:ext cx="137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97" extrusionOk="0">
                    <a:moveTo>
                      <a:pt x="297" y="1"/>
                    </a:moveTo>
                    <a:cubicBezTo>
                      <a:pt x="257" y="1"/>
                      <a:pt x="216" y="11"/>
                      <a:pt x="178" y="32"/>
                    </a:cubicBezTo>
                    <a:cubicBezTo>
                      <a:pt x="172" y="32"/>
                      <a:pt x="161" y="38"/>
                      <a:pt x="156" y="38"/>
                    </a:cubicBezTo>
                    <a:cubicBezTo>
                      <a:pt x="0" y="140"/>
                      <a:pt x="0" y="371"/>
                      <a:pt x="156" y="457"/>
                    </a:cubicBezTo>
                    <a:cubicBezTo>
                      <a:pt x="161" y="457"/>
                      <a:pt x="172" y="462"/>
                      <a:pt x="178" y="462"/>
                    </a:cubicBezTo>
                    <a:cubicBezTo>
                      <a:pt x="216" y="485"/>
                      <a:pt x="258" y="496"/>
                      <a:pt x="298" y="496"/>
                    </a:cubicBezTo>
                    <a:cubicBezTo>
                      <a:pt x="427" y="496"/>
                      <a:pt x="549" y="390"/>
                      <a:pt x="549" y="247"/>
                    </a:cubicBezTo>
                    <a:cubicBezTo>
                      <a:pt x="549" y="104"/>
                      <a:pt x="426" y="1"/>
                      <a:pt x="297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5314550" y="2197000"/>
                <a:ext cx="43975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443" extrusionOk="0">
                    <a:moveTo>
                      <a:pt x="640" y="16"/>
                    </a:moveTo>
                    <a:cubicBezTo>
                      <a:pt x="482" y="16"/>
                      <a:pt x="325" y="19"/>
                      <a:pt x="167" y="22"/>
                    </a:cubicBezTo>
                    <a:cubicBezTo>
                      <a:pt x="0" y="28"/>
                      <a:pt x="6" y="264"/>
                      <a:pt x="167" y="286"/>
                    </a:cubicBezTo>
                    <a:cubicBezTo>
                      <a:pt x="425" y="313"/>
                      <a:pt x="678" y="340"/>
                      <a:pt x="936" y="372"/>
                    </a:cubicBezTo>
                    <a:cubicBezTo>
                      <a:pt x="1088" y="390"/>
                      <a:pt x="1256" y="443"/>
                      <a:pt x="1417" y="443"/>
                    </a:cubicBezTo>
                    <a:cubicBezTo>
                      <a:pt x="1488" y="443"/>
                      <a:pt x="1558" y="432"/>
                      <a:pt x="1624" y="404"/>
                    </a:cubicBezTo>
                    <a:cubicBezTo>
                      <a:pt x="1742" y="350"/>
                      <a:pt x="1758" y="216"/>
                      <a:pt x="1662" y="146"/>
                    </a:cubicBezTo>
                    <a:cubicBezTo>
                      <a:pt x="1468" y="1"/>
                      <a:pt x="1215" y="28"/>
                      <a:pt x="989" y="22"/>
                    </a:cubicBezTo>
                    <a:cubicBezTo>
                      <a:pt x="871" y="18"/>
                      <a:pt x="755" y="16"/>
                      <a:pt x="640" y="1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5329475" y="2225375"/>
                <a:ext cx="129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63" extrusionOk="0">
                    <a:moveTo>
                      <a:pt x="290" y="0"/>
                    </a:moveTo>
                    <a:cubicBezTo>
                      <a:pt x="248" y="0"/>
                      <a:pt x="207" y="13"/>
                      <a:pt x="167" y="33"/>
                    </a:cubicBezTo>
                    <a:cubicBezTo>
                      <a:pt x="161" y="33"/>
                      <a:pt x="156" y="38"/>
                      <a:pt x="151" y="38"/>
                    </a:cubicBezTo>
                    <a:cubicBezTo>
                      <a:pt x="0" y="102"/>
                      <a:pt x="0" y="361"/>
                      <a:pt x="151" y="425"/>
                    </a:cubicBezTo>
                    <a:cubicBezTo>
                      <a:pt x="156" y="425"/>
                      <a:pt x="161" y="430"/>
                      <a:pt x="167" y="430"/>
                    </a:cubicBezTo>
                    <a:cubicBezTo>
                      <a:pt x="209" y="450"/>
                      <a:pt x="252" y="463"/>
                      <a:pt x="294" y="463"/>
                    </a:cubicBezTo>
                    <a:cubicBezTo>
                      <a:pt x="331" y="463"/>
                      <a:pt x="368" y="453"/>
                      <a:pt x="403" y="430"/>
                    </a:cubicBezTo>
                    <a:cubicBezTo>
                      <a:pt x="478" y="393"/>
                      <a:pt x="516" y="312"/>
                      <a:pt x="516" y="231"/>
                    </a:cubicBezTo>
                    <a:cubicBezTo>
                      <a:pt x="516" y="151"/>
                      <a:pt x="478" y="70"/>
                      <a:pt x="403" y="33"/>
                    </a:cubicBezTo>
                    <a:cubicBezTo>
                      <a:pt x="365" y="10"/>
                      <a:pt x="328" y="0"/>
                      <a:pt x="29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" name="Google Shape;327;p8"/>
            <p:cNvSpPr/>
            <p:nvPr/>
          </p:nvSpPr>
          <p:spPr>
            <a:xfrm>
              <a:off x="8632053" y="1075372"/>
              <a:ext cx="172431" cy="219455"/>
            </a:xfrm>
            <a:custGeom>
              <a:avLst/>
              <a:gdLst/>
              <a:ahLst/>
              <a:cxnLst/>
              <a:rect l="l" t="t" r="r" b="b"/>
              <a:pathLst>
                <a:path w="1173" h="1452" extrusionOk="0">
                  <a:moveTo>
                    <a:pt x="587" y="1"/>
                  </a:moveTo>
                  <a:cubicBezTo>
                    <a:pt x="567" y="1"/>
                    <a:pt x="547" y="2"/>
                    <a:pt x="528" y="5"/>
                  </a:cubicBezTo>
                  <a:cubicBezTo>
                    <a:pt x="366" y="26"/>
                    <a:pt x="232" y="107"/>
                    <a:pt x="114" y="182"/>
                  </a:cubicBezTo>
                  <a:cubicBezTo>
                    <a:pt x="81" y="204"/>
                    <a:pt x="65" y="247"/>
                    <a:pt x="87" y="285"/>
                  </a:cubicBezTo>
                  <a:cubicBezTo>
                    <a:pt x="102" y="307"/>
                    <a:pt x="127" y="319"/>
                    <a:pt x="153" y="319"/>
                  </a:cubicBezTo>
                  <a:cubicBezTo>
                    <a:pt x="165" y="319"/>
                    <a:pt x="177" y="316"/>
                    <a:pt x="189" y="311"/>
                  </a:cubicBezTo>
                  <a:cubicBezTo>
                    <a:pt x="297" y="242"/>
                    <a:pt x="420" y="166"/>
                    <a:pt x="549" y="156"/>
                  </a:cubicBezTo>
                  <a:cubicBezTo>
                    <a:pt x="564" y="153"/>
                    <a:pt x="579" y="152"/>
                    <a:pt x="594" y="152"/>
                  </a:cubicBezTo>
                  <a:cubicBezTo>
                    <a:pt x="692" y="152"/>
                    <a:pt x="798" y="196"/>
                    <a:pt x="840" y="285"/>
                  </a:cubicBezTo>
                  <a:cubicBezTo>
                    <a:pt x="888" y="381"/>
                    <a:pt x="823" y="516"/>
                    <a:pt x="732" y="586"/>
                  </a:cubicBezTo>
                  <a:cubicBezTo>
                    <a:pt x="705" y="580"/>
                    <a:pt x="678" y="580"/>
                    <a:pt x="646" y="580"/>
                  </a:cubicBezTo>
                  <a:cubicBezTo>
                    <a:pt x="624" y="579"/>
                    <a:pt x="601" y="578"/>
                    <a:pt x="579" y="578"/>
                  </a:cubicBezTo>
                  <a:cubicBezTo>
                    <a:pt x="454" y="578"/>
                    <a:pt x="335" y="603"/>
                    <a:pt x="216" y="639"/>
                  </a:cubicBezTo>
                  <a:cubicBezTo>
                    <a:pt x="178" y="650"/>
                    <a:pt x="162" y="677"/>
                    <a:pt x="168" y="715"/>
                  </a:cubicBezTo>
                  <a:cubicBezTo>
                    <a:pt x="168" y="747"/>
                    <a:pt x="194" y="774"/>
                    <a:pt x="227" y="779"/>
                  </a:cubicBezTo>
                  <a:cubicBezTo>
                    <a:pt x="289" y="791"/>
                    <a:pt x="365" y="802"/>
                    <a:pt x="447" y="802"/>
                  </a:cubicBezTo>
                  <a:cubicBezTo>
                    <a:pt x="550" y="802"/>
                    <a:pt x="662" y="785"/>
                    <a:pt x="764" y="731"/>
                  </a:cubicBezTo>
                  <a:cubicBezTo>
                    <a:pt x="840" y="747"/>
                    <a:pt x="915" y="779"/>
                    <a:pt x="947" y="849"/>
                  </a:cubicBezTo>
                  <a:cubicBezTo>
                    <a:pt x="1006" y="946"/>
                    <a:pt x="942" y="1096"/>
                    <a:pt x="850" y="1161"/>
                  </a:cubicBezTo>
                  <a:cubicBezTo>
                    <a:pt x="743" y="1242"/>
                    <a:pt x="603" y="1279"/>
                    <a:pt x="447" y="1295"/>
                  </a:cubicBezTo>
                  <a:cubicBezTo>
                    <a:pt x="396" y="1304"/>
                    <a:pt x="351" y="1308"/>
                    <a:pt x="312" y="1308"/>
                  </a:cubicBezTo>
                  <a:cubicBezTo>
                    <a:pt x="224" y="1308"/>
                    <a:pt x="167" y="1286"/>
                    <a:pt x="141" y="1242"/>
                  </a:cubicBezTo>
                  <a:cubicBezTo>
                    <a:pt x="128" y="1222"/>
                    <a:pt x="105" y="1213"/>
                    <a:pt x="82" y="1213"/>
                  </a:cubicBezTo>
                  <a:cubicBezTo>
                    <a:pt x="67" y="1213"/>
                    <a:pt x="51" y="1217"/>
                    <a:pt x="38" y="1225"/>
                  </a:cubicBezTo>
                  <a:cubicBezTo>
                    <a:pt x="6" y="1242"/>
                    <a:pt x="1" y="1290"/>
                    <a:pt x="17" y="1322"/>
                  </a:cubicBezTo>
                  <a:cubicBezTo>
                    <a:pt x="87" y="1424"/>
                    <a:pt x="205" y="1451"/>
                    <a:pt x="313" y="1451"/>
                  </a:cubicBezTo>
                  <a:cubicBezTo>
                    <a:pt x="366" y="1451"/>
                    <a:pt x="420" y="1446"/>
                    <a:pt x="469" y="1440"/>
                  </a:cubicBezTo>
                  <a:cubicBezTo>
                    <a:pt x="630" y="1414"/>
                    <a:pt x="807" y="1376"/>
                    <a:pt x="942" y="1279"/>
                  </a:cubicBezTo>
                  <a:cubicBezTo>
                    <a:pt x="1081" y="1161"/>
                    <a:pt x="1173" y="946"/>
                    <a:pt x="1076" y="774"/>
                  </a:cubicBezTo>
                  <a:cubicBezTo>
                    <a:pt x="1028" y="704"/>
                    <a:pt x="969" y="650"/>
                    <a:pt x="893" y="618"/>
                  </a:cubicBezTo>
                  <a:cubicBezTo>
                    <a:pt x="985" y="510"/>
                    <a:pt x="1033" y="349"/>
                    <a:pt x="969" y="215"/>
                  </a:cubicBezTo>
                  <a:cubicBezTo>
                    <a:pt x="898" y="69"/>
                    <a:pt x="732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1048387" y="615329"/>
              <a:ext cx="127052" cy="219457"/>
            </a:xfrm>
            <a:custGeom>
              <a:avLst/>
              <a:gdLst/>
              <a:ahLst/>
              <a:cxnLst/>
              <a:rect l="l" t="t" r="r" b="b"/>
              <a:pathLst>
                <a:path w="1184" h="2024" extrusionOk="0">
                  <a:moveTo>
                    <a:pt x="662" y="174"/>
                  </a:moveTo>
                  <a:cubicBezTo>
                    <a:pt x="754" y="174"/>
                    <a:pt x="850" y="195"/>
                    <a:pt x="936" y="238"/>
                  </a:cubicBezTo>
                  <a:cubicBezTo>
                    <a:pt x="920" y="443"/>
                    <a:pt x="840" y="669"/>
                    <a:pt x="651" y="771"/>
                  </a:cubicBezTo>
                  <a:cubicBezTo>
                    <a:pt x="610" y="794"/>
                    <a:pt x="559" y="805"/>
                    <a:pt x="506" y="805"/>
                  </a:cubicBezTo>
                  <a:cubicBezTo>
                    <a:pt x="436" y="805"/>
                    <a:pt x="363" y="786"/>
                    <a:pt x="302" y="749"/>
                  </a:cubicBezTo>
                  <a:cubicBezTo>
                    <a:pt x="259" y="722"/>
                    <a:pt x="178" y="658"/>
                    <a:pt x="178" y="545"/>
                  </a:cubicBezTo>
                  <a:cubicBezTo>
                    <a:pt x="178" y="427"/>
                    <a:pt x="264" y="330"/>
                    <a:pt x="345" y="265"/>
                  </a:cubicBezTo>
                  <a:cubicBezTo>
                    <a:pt x="436" y="206"/>
                    <a:pt x="544" y="174"/>
                    <a:pt x="662" y="174"/>
                  </a:cubicBezTo>
                  <a:close/>
                  <a:moveTo>
                    <a:pt x="649" y="0"/>
                  </a:moveTo>
                  <a:cubicBezTo>
                    <a:pt x="504" y="0"/>
                    <a:pt x="361" y="41"/>
                    <a:pt x="243" y="125"/>
                  </a:cubicBezTo>
                  <a:cubicBezTo>
                    <a:pt x="87" y="233"/>
                    <a:pt x="1" y="389"/>
                    <a:pt x="1" y="545"/>
                  </a:cubicBezTo>
                  <a:cubicBezTo>
                    <a:pt x="1" y="685"/>
                    <a:pt x="76" y="814"/>
                    <a:pt x="216" y="900"/>
                  </a:cubicBezTo>
                  <a:cubicBezTo>
                    <a:pt x="304" y="955"/>
                    <a:pt x="404" y="982"/>
                    <a:pt x="502" y="982"/>
                  </a:cubicBezTo>
                  <a:cubicBezTo>
                    <a:pt x="584" y="982"/>
                    <a:pt x="664" y="963"/>
                    <a:pt x="732" y="927"/>
                  </a:cubicBezTo>
                  <a:cubicBezTo>
                    <a:pt x="824" y="878"/>
                    <a:pt x="893" y="819"/>
                    <a:pt x="947" y="744"/>
                  </a:cubicBezTo>
                  <a:lnTo>
                    <a:pt x="979" y="1943"/>
                  </a:lnTo>
                  <a:cubicBezTo>
                    <a:pt x="979" y="1986"/>
                    <a:pt x="1022" y="2023"/>
                    <a:pt x="1071" y="2023"/>
                  </a:cubicBezTo>
                  <a:cubicBezTo>
                    <a:pt x="1114" y="2023"/>
                    <a:pt x="1157" y="1980"/>
                    <a:pt x="1151" y="1932"/>
                  </a:cubicBezTo>
                  <a:lnTo>
                    <a:pt x="1103" y="330"/>
                  </a:lnTo>
                  <a:cubicBezTo>
                    <a:pt x="1125" y="319"/>
                    <a:pt x="1135" y="314"/>
                    <a:pt x="1151" y="298"/>
                  </a:cubicBezTo>
                  <a:cubicBezTo>
                    <a:pt x="1184" y="260"/>
                    <a:pt x="1178" y="206"/>
                    <a:pt x="1146" y="179"/>
                  </a:cubicBezTo>
                  <a:cubicBezTo>
                    <a:pt x="1130" y="169"/>
                    <a:pt x="1119" y="152"/>
                    <a:pt x="1098" y="147"/>
                  </a:cubicBezTo>
                  <a:cubicBezTo>
                    <a:pt x="1092" y="99"/>
                    <a:pt x="1049" y="66"/>
                    <a:pt x="1012" y="66"/>
                  </a:cubicBezTo>
                  <a:cubicBezTo>
                    <a:pt x="996" y="66"/>
                    <a:pt x="990" y="66"/>
                    <a:pt x="974" y="72"/>
                  </a:cubicBezTo>
                  <a:cubicBezTo>
                    <a:pt x="873" y="25"/>
                    <a:pt x="761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-1941400">
              <a:off x="7404125" y="295188"/>
              <a:ext cx="321231" cy="528477"/>
            </a:xfrm>
            <a:custGeom>
              <a:avLst/>
              <a:gdLst/>
              <a:ahLst/>
              <a:cxnLst/>
              <a:rect l="l" t="t" r="r" b="b"/>
              <a:pathLst>
                <a:path w="4619" h="7599" extrusionOk="0">
                  <a:moveTo>
                    <a:pt x="4173" y="98"/>
                  </a:moveTo>
                  <a:cubicBezTo>
                    <a:pt x="4178" y="98"/>
                    <a:pt x="4189" y="98"/>
                    <a:pt x="4200" y="104"/>
                  </a:cubicBezTo>
                  <a:cubicBezTo>
                    <a:pt x="4210" y="120"/>
                    <a:pt x="4232" y="125"/>
                    <a:pt x="4253" y="131"/>
                  </a:cubicBezTo>
                  <a:cubicBezTo>
                    <a:pt x="4205" y="157"/>
                    <a:pt x="4146" y="174"/>
                    <a:pt x="4076" y="174"/>
                  </a:cubicBezTo>
                  <a:cubicBezTo>
                    <a:pt x="4081" y="152"/>
                    <a:pt x="4103" y="141"/>
                    <a:pt x="4124" y="120"/>
                  </a:cubicBezTo>
                  <a:cubicBezTo>
                    <a:pt x="4146" y="104"/>
                    <a:pt x="4157" y="98"/>
                    <a:pt x="4173" y="98"/>
                  </a:cubicBezTo>
                  <a:close/>
                  <a:moveTo>
                    <a:pt x="4334" y="254"/>
                  </a:moveTo>
                  <a:cubicBezTo>
                    <a:pt x="4318" y="260"/>
                    <a:pt x="4302" y="265"/>
                    <a:pt x="4291" y="265"/>
                  </a:cubicBezTo>
                  <a:cubicBezTo>
                    <a:pt x="4210" y="287"/>
                    <a:pt x="4130" y="313"/>
                    <a:pt x="4044" y="340"/>
                  </a:cubicBezTo>
                  <a:lnTo>
                    <a:pt x="3995" y="356"/>
                  </a:lnTo>
                  <a:lnTo>
                    <a:pt x="3995" y="356"/>
                  </a:lnTo>
                  <a:lnTo>
                    <a:pt x="4017" y="313"/>
                  </a:lnTo>
                  <a:cubicBezTo>
                    <a:pt x="4049" y="308"/>
                    <a:pt x="4081" y="303"/>
                    <a:pt x="4108" y="292"/>
                  </a:cubicBezTo>
                  <a:cubicBezTo>
                    <a:pt x="4184" y="281"/>
                    <a:pt x="4253" y="260"/>
                    <a:pt x="4334" y="254"/>
                  </a:cubicBezTo>
                  <a:close/>
                  <a:moveTo>
                    <a:pt x="4135" y="453"/>
                  </a:moveTo>
                  <a:cubicBezTo>
                    <a:pt x="4081" y="469"/>
                    <a:pt x="4028" y="480"/>
                    <a:pt x="3968" y="502"/>
                  </a:cubicBezTo>
                  <a:lnTo>
                    <a:pt x="3936" y="507"/>
                  </a:lnTo>
                  <a:lnTo>
                    <a:pt x="3947" y="475"/>
                  </a:lnTo>
                  <a:cubicBezTo>
                    <a:pt x="3963" y="475"/>
                    <a:pt x="3985" y="469"/>
                    <a:pt x="3995" y="469"/>
                  </a:cubicBezTo>
                  <a:cubicBezTo>
                    <a:pt x="4044" y="459"/>
                    <a:pt x="4092" y="453"/>
                    <a:pt x="4135" y="453"/>
                  </a:cubicBezTo>
                  <a:close/>
                  <a:moveTo>
                    <a:pt x="4184" y="571"/>
                  </a:moveTo>
                  <a:lnTo>
                    <a:pt x="3942" y="631"/>
                  </a:lnTo>
                  <a:lnTo>
                    <a:pt x="3882" y="641"/>
                  </a:lnTo>
                  <a:cubicBezTo>
                    <a:pt x="3882" y="636"/>
                    <a:pt x="3888" y="631"/>
                    <a:pt x="3893" y="631"/>
                  </a:cubicBezTo>
                  <a:cubicBezTo>
                    <a:pt x="3920" y="625"/>
                    <a:pt x="3947" y="614"/>
                    <a:pt x="3985" y="609"/>
                  </a:cubicBezTo>
                  <a:lnTo>
                    <a:pt x="4184" y="571"/>
                  </a:lnTo>
                  <a:close/>
                  <a:moveTo>
                    <a:pt x="4124" y="738"/>
                  </a:moveTo>
                  <a:lnTo>
                    <a:pt x="4124" y="738"/>
                  </a:lnTo>
                  <a:cubicBezTo>
                    <a:pt x="4028" y="765"/>
                    <a:pt x="3936" y="792"/>
                    <a:pt x="3834" y="819"/>
                  </a:cubicBezTo>
                  <a:lnTo>
                    <a:pt x="3807" y="830"/>
                  </a:lnTo>
                  <a:cubicBezTo>
                    <a:pt x="3813" y="824"/>
                    <a:pt x="3813" y="813"/>
                    <a:pt x="3813" y="803"/>
                  </a:cubicBezTo>
                  <a:cubicBezTo>
                    <a:pt x="3818" y="792"/>
                    <a:pt x="3829" y="776"/>
                    <a:pt x="3850" y="776"/>
                  </a:cubicBezTo>
                  <a:cubicBezTo>
                    <a:pt x="3942" y="765"/>
                    <a:pt x="4028" y="749"/>
                    <a:pt x="4124" y="738"/>
                  </a:cubicBezTo>
                  <a:close/>
                  <a:moveTo>
                    <a:pt x="3823" y="1039"/>
                  </a:moveTo>
                  <a:cubicBezTo>
                    <a:pt x="3780" y="1055"/>
                    <a:pt x="3743" y="1061"/>
                    <a:pt x="3700" y="1109"/>
                  </a:cubicBezTo>
                  <a:lnTo>
                    <a:pt x="3694" y="1114"/>
                  </a:lnTo>
                  <a:lnTo>
                    <a:pt x="3689" y="1114"/>
                  </a:lnTo>
                  <a:cubicBezTo>
                    <a:pt x="3700" y="1061"/>
                    <a:pt x="3700" y="1061"/>
                    <a:pt x="3748" y="1055"/>
                  </a:cubicBezTo>
                  <a:cubicBezTo>
                    <a:pt x="3775" y="1045"/>
                    <a:pt x="3796" y="1045"/>
                    <a:pt x="3823" y="1039"/>
                  </a:cubicBezTo>
                  <a:close/>
                  <a:moveTo>
                    <a:pt x="3049" y="1061"/>
                  </a:moveTo>
                  <a:cubicBezTo>
                    <a:pt x="3071" y="1066"/>
                    <a:pt x="3087" y="1071"/>
                    <a:pt x="3103" y="1082"/>
                  </a:cubicBezTo>
                  <a:cubicBezTo>
                    <a:pt x="3511" y="1244"/>
                    <a:pt x="3931" y="1405"/>
                    <a:pt x="4339" y="1566"/>
                  </a:cubicBezTo>
                  <a:cubicBezTo>
                    <a:pt x="4366" y="1577"/>
                    <a:pt x="4377" y="1582"/>
                    <a:pt x="4388" y="1598"/>
                  </a:cubicBezTo>
                  <a:cubicBezTo>
                    <a:pt x="4393" y="1604"/>
                    <a:pt x="4393" y="1620"/>
                    <a:pt x="4388" y="1647"/>
                  </a:cubicBezTo>
                  <a:cubicBezTo>
                    <a:pt x="4296" y="1846"/>
                    <a:pt x="4205" y="2061"/>
                    <a:pt x="4071" y="2254"/>
                  </a:cubicBezTo>
                  <a:cubicBezTo>
                    <a:pt x="4054" y="2270"/>
                    <a:pt x="4044" y="2292"/>
                    <a:pt x="4022" y="2303"/>
                  </a:cubicBezTo>
                  <a:cubicBezTo>
                    <a:pt x="4017" y="2303"/>
                    <a:pt x="4017" y="2308"/>
                    <a:pt x="4011" y="2308"/>
                  </a:cubicBezTo>
                  <a:cubicBezTo>
                    <a:pt x="3641" y="2147"/>
                    <a:pt x="3248" y="2028"/>
                    <a:pt x="2882" y="1905"/>
                  </a:cubicBezTo>
                  <a:cubicBezTo>
                    <a:pt x="2818" y="1889"/>
                    <a:pt x="2753" y="1867"/>
                    <a:pt x="2694" y="1846"/>
                  </a:cubicBezTo>
                  <a:cubicBezTo>
                    <a:pt x="2678" y="1808"/>
                    <a:pt x="2694" y="1781"/>
                    <a:pt x="2705" y="1754"/>
                  </a:cubicBezTo>
                  <a:lnTo>
                    <a:pt x="2952" y="1163"/>
                  </a:lnTo>
                  <a:cubicBezTo>
                    <a:pt x="2968" y="1120"/>
                    <a:pt x="3001" y="1093"/>
                    <a:pt x="3044" y="1061"/>
                  </a:cubicBezTo>
                  <a:close/>
                  <a:moveTo>
                    <a:pt x="2952" y="2141"/>
                  </a:moveTo>
                  <a:lnTo>
                    <a:pt x="3404" y="2303"/>
                  </a:lnTo>
                  <a:cubicBezTo>
                    <a:pt x="3345" y="2378"/>
                    <a:pt x="3275" y="2453"/>
                    <a:pt x="3216" y="2523"/>
                  </a:cubicBezTo>
                  <a:lnTo>
                    <a:pt x="2834" y="2959"/>
                  </a:lnTo>
                  <a:cubicBezTo>
                    <a:pt x="2641" y="3184"/>
                    <a:pt x="2436" y="3416"/>
                    <a:pt x="2243" y="3647"/>
                  </a:cubicBezTo>
                  <a:cubicBezTo>
                    <a:pt x="2049" y="3883"/>
                    <a:pt x="1845" y="4114"/>
                    <a:pt x="1651" y="4346"/>
                  </a:cubicBezTo>
                  <a:cubicBezTo>
                    <a:pt x="1490" y="4539"/>
                    <a:pt x="1329" y="4727"/>
                    <a:pt x="1167" y="4916"/>
                  </a:cubicBezTo>
                  <a:cubicBezTo>
                    <a:pt x="1033" y="5077"/>
                    <a:pt x="893" y="5238"/>
                    <a:pt x="759" y="5399"/>
                  </a:cubicBezTo>
                  <a:cubicBezTo>
                    <a:pt x="689" y="5475"/>
                    <a:pt x="624" y="5555"/>
                    <a:pt x="555" y="5636"/>
                  </a:cubicBezTo>
                  <a:cubicBezTo>
                    <a:pt x="533" y="5657"/>
                    <a:pt x="522" y="5679"/>
                    <a:pt x="501" y="5695"/>
                  </a:cubicBezTo>
                  <a:lnTo>
                    <a:pt x="495" y="5700"/>
                  </a:lnTo>
                  <a:cubicBezTo>
                    <a:pt x="474" y="5679"/>
                    <a:pt x="452" y="5641"/>
                    <a:pt x="436" y="5614"/>
                  </a:cubicBezTo>
                  <a:cubicBezTo>
                    <a:pt x="415" y="5588"/>
                    <a:pt x="399" y="5561"/>
                    <a:pt x="372" y="5534"/>
                  </a:cubicBezTo>
                  <a:cubicBezTo>
                    <a:pt x="399" y="5518"/>
                    <a:pt x="399" y="5507"/>
                    <a:pt x="409" y="5507"/>
                  </a:cubicBezTo>
                  <a:cubicBezTo>
                    <a:pt x="420" y="5480"/>
                    <a:pt x="442" y="5464"/>
                    <a:pt x="452" y="5437"/>
                  </a:cubicBezTo>
                  <a:lnTo>
                    <a:pt x="770" y="5018"/>
                  </a:lnTo>
                  <a:cubicBezTo>
                    <a:pt x="1141" y="4528"/>
                    <a:pt x="1517" y="4039"/>
                    <a:pt x="1893" y="3545"/>
                  </a:cubicBezTo>
                  <a:cubicBezTo>
                    <a:pt x="2028" y="3373"/>
                    <a:pt x="2157" y="3206"/>
                    <a:pt x="2291" y="3034"/>
                  </a:cubicBezTo>
                  <a:cubicBezTo>
                    <a:pt x="2409" y="2889"/>
                    <a:pt x="2522" y="2733"/>
                    <a:pt x="2641" y="2588"/>
                  </a:cubicBezTo>
                  <a:lnTo>
                    <a:pt x="2839" y="2303"/>
                  </a:lnTo>
                  <a:cubicBezTo>
                    <a:pt x="2872" y="2254"/>
                    <a:pt x="2899" y="2217"/>
                    <a:pt x="2936" y="2168"/>
                  </a:cubicBezTo>
                  <a:cubicBezTo>
                    <a:pt x="2942" y="2163"/>
                    <a:pt x="2947" y="2152"/>
                    <a:pt x="2952" y="2141"/>
                  </a:cubicBezTo>
                  <a:close/>
                  <a:moveTo>
                    <a:pt x="3517" y="2464"/>
                  </a:moveTo>
                  <a:cubicBezTo>
                    <a:pt x="3517" y="2598"/>
                    <a:pt x="3511" y="2738"/>
                    <a:pt x="3511" y="2873"/>
                  </a:cubicBezTo>
                  <a:cubicBezTo>
                    <a:pt x="3506" y="3222"/>
                    <a:pt x="3501" y="3582"/>
                    <a:pt x="3490" y="3937"/>
                  </a:cubicBezTo>
                  <a:cubicBezTo>
                    <a:pt x="3474" y="4668"/>
                    <a:pt x="3479" y="5329"/>
                    <a:pt x="3533" y="5953"/>
                  </a:cubicBezTo>
                  <a:cubicBezTo>
                    <a:pt x="3538" y="6018"/>
                    <a:pt x="3544" y="6082"/>
                    <a:pt x="3544" y="6147"/>
                  </a:cubicBezTo>
                  <a:cubicBezTo>
                    <a:pt x="3554" y="6206"/>
                    <a:pt x="3560" y="6265"/>
                    <a:pt x="3560" y="6329"/>
                  </a:cubicBezTo>
                  <a:lnTo>
                    <a:pt x="3560" y="6389"/>
                  </a:lnTo>
                  <a:lnTo>
                    <a:pt x="3560" y="6394"/>
                  </a:lnTo>
                  <a:cubicBezTo>
                    <a:pt x="3508" y="6410"/>
                    <a:pt x="3467" y="6423"/>
                    <a:pt x="3432" y="6423"/>
                  </a:cubicBezTo>
                  <a:cubicBezTo>
                    <a:pt x="3409" y="6423"/>
                    <a:pt x="3387" y="6417"/>
                    <a:pt x="3366" y="6405"/>
                  </a:cubicBezTo>
                  <a:cubicBezTo>
                    <a:pt x="3372" y="6061"/>
                    <a:pt x="3345" y="5711"/>
                    <a:pt x="3323" y="5373"/>
                  </a:cubicBezTo>
                  <a:cubicBezTo>
                    <a:pt x="3318" y="5233"/>
                    <a:pt x="3302" y="5093"/>
                    <a:pt x="3296" y="4953"/>
                  </a:cubicBezTo>
                  <a:cubicBezTo>
                    <a:pt x="3275" y="4636"/>
                    <a:pt x="3264" y="4313"/>
                    <a:pt x="3237" y="3985"/>
                  </a:cubicBezTo>
                  <a:cubicBezTo>
                    <a:pt x="3216" y="3695"/>
                    <a:pt x="3184" y="3394"/>
                    <a:pt x="3141" y="2996"/>
                  </a:cubicBezTo>
                  <a:cubicBezTo>
                    <a:pt x="3130" y="2942"/>
                    <a:pt x="3135" y="2910"/>
                    <a:pt x="3162" y="2883"/>
                  </a:cubicBezTo>
                  <a:cubicBezTo>
                    <a:pt x="3189" y="2846"/>
                    <a:pt x="3216" y="2819"/>
                    <a:pt x="3243" y="2787"/>
                  </a:cubicBezTo>
                  <a:cubicBezTo>
                    <a:pt x="3264" y="2760"/>
                    <a:pt x="3286" y="2738"/>
                    <a:pt x="3302" y="2722"/>
                  </a:cubicBezTo>
                  <a:cubicBezTo>
                    <a:pt x="3366" y="2647"/>
                    <a:pt x="3425" y="2577"/>
                    <a:pt x="3485" y="2507"/>
                  </a:cubicBezTo>
                  <a:lnTo>
                    <a:pt x="3517" y="2464"/>
                  </a:lnTo>
                  <a:close/>
                  <a:moveTo>
                    <a:pt x="4176" y="1"/>
                  </a:moveTo>
                  <a:cubicBezTo>
                    <a:pt x="4150" y="1"/>
                    <a:pt x="4124" y="3"/>
                    <a:pt x="4098" y="7"/>
                  </a:cubicBezTo>
                  <a:cubicBezTo>
                    <a:pt x="4017" y="12"/>
                    <a:pt x="3958" y="50"/>
                    <a:pt x="3915" y="114"/>
                  </a:cubicBezTo>
                  <a:cubicBezTo>
                    <a:pt x="3888" y="152"/>
                    <a:pt x="3866" y="184"/>
                    <a:pt x="3856" y="222"/>
                  </a:cubicBezTo>
                  <a:cubicBezTo>
                    <a:pt x="3813" y="319"/>
                    <a:pt x="3764" y="426"/>
                    <a:pt x="3727" y="528"/>
                  </a:cubicBezTo>
                  <a:cubicBezTo>
                    <a:pt x="3700" y="604"/>
                    <a:pt x="3667" y="679"/>
                    <a:pt x="3641" y="749"/>
                  </a:cubicBezTo>
                  <a:cubicBezTo>
                    <a:pt x="3603" y="830"/>
                    <a:pt x="3576" y="910"/>
                    <a:pt x="3544" y="991"/>
                  </a:cubicBezTo>
                  <a:cubicBezTo>
                    <a:pt x="3538" y="1007"/>
                    <a:pt x="3533" y="1028"/>
                    <a:pt x="3517" y="1039"/>
                  </a:cubicBezTo>
                  <a:lnTo>
                    <a:pt x="3517" y="1045"/>
                  </a:lnTo>
                  <a:lnTo>
                    <a:pt x="3361" y="1002"/>
                  </a:lnTo>
                  <a:cubicBezTo>
                    <a:pt x="3291" y="980"/>
                    <a:pt x="3216" y="953"/>
                    <a:pt x="3141" y="932"/>
                  </a:cubicBezTo>
                  <a:cubicBezTo>
                    <a:pt x="3103" y="918"/>
                    <a:pt x="3067" y="912"/>
                    <a:pt x="3031" y="912"/>
                  </a:cubicBezTo>
                  <a:cubicBezTo>
                    <a:pt x="2995" y="912"/>
                    <a:pt x="2960" y="918"/>
                    <a:pt x="2925" y="932"/>
                  </a:cubicBezTo>
                  <a:lnTo>
                    <a:pt x="2920" y="932"/>
                  </a:lnTo>
                  <a:lnTo>
                    <a:pt x="2904" y="953"/>
                  </a:lnTo>
                  <a:cubicBezTo>
                    <a:pt x="2899" y="959"/>
                    <a:pt x="2893" y="975"/>
                    <a:pt x="2888" y="980"/>
                  </a:cubicBezTo>
                  <a:cubicBezTo>
                    <a:pt x="2759" y="1222"/>
                    <a:pt x="2635" y="1469"/>
                    <a:pt x="2544" y="1711"/>
                  </a:cubicBezTo>
                  <a:cubicBezTo>
                    <a:pt x="2538" y="1733"/>
                    <a:pt x="2528" y="1744"/>
                    <a:pt x="2522" y="1765"/>
                  </a:cubicBezTo>
                  <a:cubicBezTo>
                    <a:pt x="2506" y="1851"/>
                    <a:pt x="2522" y="1916"/>
                    <a:pt x="2598" y="1964"/>
                  </a:cubicBezTo>
                  <a:cubicBezTo>
                    <a:pt x="2630" y="1985"/>
                    <a:pt x="2673" y="2007"/>
                    <a:pt x="2705" y="2028"/>
                  </a:cubicBezTo>
                  <a:lnTo>
                    <a:pt x="2737" y="2045"/>
                  </a:lnTo>
                  <a:cubicBezTo>
                    <a:pt x="2764" y="2061"/>
                    <a:pt x="2786" y="2066"/>
                    <a:pt x="2813" y="2082"/>
                  </a:cubicBezTo>
                  <a:cubicBezTo>
                    <a:pt x="2807" y="2088"/>
                    <a:pt x="2796" y="2098"/>
                    <a:pt x="2791" y="2109"/>
                  </a:cubicBezTo>
                  <a:cubicBezTo>
                    <a:pt x="2657" y="2276"/>
                    <a:pt x="2522" y="2442"/>
                    <a:pt x="2382" y="2609"/>
                  </a:cubicBezTo>
                  <a:cubicBezTo>
                    <a:pt x="2092" y="2969"/>
                    <a:pt x="1796" y="3335"/>
                    <a:pt x="1506" y="3700"/>
                  </a:cubicBezTo>
                  <a:cubicBezTo>
                    <a:pt x="1130" y="4179"/>
                    <a:pt x="764" y="4679"/>
                    <a:pt x="377" y="5238"/>
                  </a:cubicBezTo>
                  <a:cubicBezTo>
                    <a:pt x="323" y="5313"/>
                    <a:pt x="270" y="5389"/>
                    <a:pt x="210" y="5459"/>
                  </a:cubicBezTo>
                  <a:cubicBezTo>
                    <a:pt x="151" y="5534"/>
                    <a:pt x="119" y="5614"/>
                    <a:pt x="98" y="5717"/>
                  </a:cubicBezTo>
                  <a:cubicBezTo>
                    <a:pt x="76" y="5808"/>
                    <a:pt x="65" y="5905"/>
                    <a:pt x="44" y="5991"/>
                  </a:cubicBezTo>
                  <a:cubicBezTo>
                    <a:pt x="22" y="6114"/>
                    <a:pt x="1" y="6254"/>
                    <a:pt x="12" y="6399"/>
                  </a:cubicBezTo>
                  <a:cubicBezTo>
                    <a:pt x="12" y="6416"/>
                    <a:pt x="17" y="6469"/>
                    <a:pt x="76" y="6469"/>
                  </a:cubicBezTo>
                  <a:lnTo>
                    <a:pt x="98" y="6469"/>
                  </a:lnTo>
                  <a:lnTo>
                    <a:pt x="108" y="6448"/>
                  </a:lnTo>
                  <a:cubicBezTo>
                    <a:pt x="119" y="6442"/>
                    <a:pt x="119" y="6437"/>
                    <a:pt x="124" y="6426"/>
                  </a:cubicBezTo>
                  <a:cubicBezTo>
                    <a:pt x="135" y="6410"/>
                    <a:pt x="146" y="6389"/>
                    <a:pt x="151" y="6367"/>
                  </a:cubicBezTo>
                  <a:cubicBezTo>
                    <a:pt x="184" y="6276"/>
                    <a:pt x="210" y="6174"/>
                    <a:pt x="237" y="6088"/>
                  </a:cubicBezTo>
                  <a:cubicBezTo>
                    <a:pt x="253" y="6034"/>
                    <a:pt x="264" y="5980"/>
                    <a:pt x="286" y="5926"/>
                  </a:cubicBezTo>
                  <a:cubicBezTo>
                    <a:pt x="302" y="5878"/>
                    <a:pt x="313" y="5824"/>
                    <a:pt x="323" y="5776"/>
                  </a:cubicBezTo>
                  <a:cubicBezTo>
                    <a:pt x="323" y="5770"/>
                    <a:pt x="334" y="5770"/>
                    <a:pt x="334" y="5765"/>
                  </a:cubicBezTo>
                  <a:lnTo>
                    <a:pt x="366" y="5797"/>
                  </a:lnTo>
                  <a:cubicBezTo>
                    <a:pt x="393" y="5829"/>
                    <a:pt x="425" y="5862"/>
                    <a:pt x="479" y="5883"/>
                  </a:cubicBezTo>
                  <a:lnTo>
                    <a:pt x="495" y="5883"/>
                  </a:lnTo>
                  <a:lnTo>
                    <a:pt x="506" y="5878"/>
                  </a:lnTo>
                  <a:cubicBezTo>
                    <a:pt x="592" y="5829"/>
                    <a:pt x="662" y="5754"/>
                    <a:pt x="737" y="5684"/>
                  </a:cubicBezTo>
                  <a:lnTo>
                    <a:pt x="850" y="5555"/>
                  </a:lnTo>
                  <a:cubicBezTo>
                    <a:pt x="1028" y="5373"/>
                    <a:pt x="1200" y="5179"/>
                    <a:pt x="1366" y="4985"/>
                  </a:cubicBezTo>
                  <a:cubicBezTo>
                    <a:pt x="1705" y="4598"/>
                    <a:pt x="2038" y="4206"/>
                    <a:pt x="2361" y="3819"/>
                  </a:cubicBezTo>
                  <a:cubicBezTo>
                    <a:pt x="2495" y="3668"/>
                    <a:pt x="2630" y="3507"/>
                    <a:pt x="2764" y="3351"/>
                  </a:cubicBezTo>
                  <a:lnTo>
                    <a:pt x="2834" y="3276"/>
                  </a:lnTo>
                  <a:cubicBezTo>
                    <a:pt x="2882" y="3222"/>
                    <a:pt x="2925" y="3163"/>
                    <a:pt x="2979" y="3109"/>
                  </a:cubicBezTo>
                  <a:lnTo>
                    <a:pt x="2990" y="3104"/>
                  </a:lnTo>
                  <a:cubicBezTo>
                    <a:pt x="2990" y="3109"/>
                    <a:pt x="2995" y="3114"/>
                    <a:pt x="2995" y="3131"/>
                  </a:cubicBezTo>
                  <a:lnTo>
                    <a:pt x="3001" y="3217"/>
                  </a:lnTo>
                  <a:cubicBezTo>
                    <a:pt x="3011" y="3319"/>
                    <a:pt x="3022" y="3426"/>
                    <a:pt x="3028" y="3534"/>
                  </a:cubicBezTo>
                  <a:cubicBezTo>
                    <a:pt x="3049" y="3846"/>
                    <a:pt x="3065" y="4157"/>
                    <a:pt x="3087" y="4475"/>
                  </a:cubicBezTo>
                  <a:cubicBezTo>
                    <a:pt x="3124" y="5093"/>
                    <a:pt x="3162" y="5717"/>
                    <a:pt x="3194" y="6340"/>
                  </a:cubicBezTo>
                  <a:cubicBezTo>
                    <a:pt x="3200" y="6416"/>
                    <a:pt x="3200" y="6502"/>
                    <a:pt x="3280" y="6550"/>
                  </a:cubicBezTo>
                  <a:cubicBezTo>
                    <a:pt x="3350" y="7088"/>
                    <a:pt x="3425" y="7469"/>
                    <a:pt x="3479" y="7582"/>
                  </a:cubicBezTo>
                  <a:lnTo>
                    <a:pt x="3485" y="7598"/>
                  </a:lnTo>
                  <a:lnTo>
                    <a:pt x="3522" y="7598"/>
                  </a:lnTo>
                  <a:cubicBezTo>
                    <a:pt x="3571" y="7598"/>
                    <a:pt x="3603" y="7571"/>
                    <a:pt x="3619" y="7523"/>
                  </a:cubicBezTo>
                  <a:cubicBezTo>
                    <a:pt x="3641" y="7464"/>
                    <a:pt x="3646" y="7415"/>
                    <a:pt x="3651" y="7378"/>
                  </a:cubicBezTo>
                  <a:cubicBezTo>
                    <a:pt x="3684" y="7066"/>
                    <a:pt x="3705" y="6824"/>
                    <a:pt x="3727" y="6604"/>
                  </a:cubicBezTo>
                  <a:cubicBezTo>
                    <a:pt x="3737" y="6464"/>
                    <a:pt x="3732" y="6319"/>
                    <a:pt x="3710" y="6179"/>
                  </a:cubicBezTo>
                  <a:cubicBezTo>
                    <a:pt x="3705" y="6147"/>
                    <a:pt x="3705" y="6120"/>
                    <a:pt x="3705" y="6093"/>
                  </a:cubicBezTo>
                  <a:lnTo>
                    <a:pt x="3700" y="5964"/>
                  </a:lnTo>
                  <a:cubicBezTo>
                    <a:pt x="3673" y="5335"/>
                    <a:pt x="3646" y="4674"/>
                    <a:pt x="3673" y="4028"/>
                  </a:cubicBezTo>
                  <a:cubicBezTo>
                    <a:pt x="3684" y="3727"/>
                    <a:pt x="3694" y="3399"/>
                    <a:pt x="3705" y="2996"/>
                  </a:cubicBezTo>
                  <a:cubicBezTo>
                    <a:pt x="3710" y="2787"/>
                    <a:pt x="3705" y="2609"/>
                    <a:pt x="3678" y="2437"/>
                  </a:cubicBezTo>
                  <a:lnTo>
                    <a:pt x="3678" y="2405"/>
                  </a:lnTo>
                  <a:lnTo>
                    <a:pt x="3694" y="2410"/>
                  </a:lnTo>
                  <a:cubicBezTo>
                    <a:pt x="3732" y="2426"/>
                    <a:pt x="3764" y="2432"/>
                    <a:pt x="3807" y="2442"/>
                  </a:cubicBezTo>
                  <a:lnTo>
                    <a:pt x="3888" y="2464"/>
                  </a:lnTo>
                  <a:cubicBezTo>
                    <a:pt x="3909" y="2469"/>
                    <a:pt x="3936" y="2469"/>
                    <a:pt x="3952" y="2475"/>
                  </a:cubicBezTo>
                  <a:cubicBezTo>
                    <a:pt x="3974" y="2479"/>
                    <a:pt x="3994" y="2482"/>
                    <a:pt x="4014" y="2482"/>
                  </a:cubicBezTo>
                  <a:cubicBezTo>
                    <a:pt x="4084" y="2482"/>
                    <a:pt x="4146" y="2452"/>
                    <a:pt x="4205" y="2389"/>
                  </a:cubicBezTo>
                  <a:cubicBezTo>
                    <a:pt x="4221" y="2373"/>
                    <a:pt x="4243" y="2340"/>
                    <a:pt x="4259" y="2324"/>
                  </a:cubicBezTo>
                  <a:cubicBezTo>
                    <a:pt x="4388" y="2141"/>
                    <a:pt x="4479" y="1932"/>
                    <a:pt x="4571" y="1733"/>
                  </a:cubicBezTo>
                  <a:lnTo>
                    <a:pt x="4581" y="1711"/>
                  </a:lnTo>
                  <a:cubicBezTo>
                    <a:pt x="4619" y="1598"/>
                    <a:pt x="4592" y="1555"/>
                    <a:pt x="4528" y="1491"/>
                  </a:cubicBezTo>
                  <a:cubicBezTo>
                    <a:pt x="4452" y="1421"/>
                    <a:pt x="4366" y="1383"/>
                    <a:pt x="4280" y="1351"/>
                  </a:cubicBezTo>
                  <a:lnTo>
                    <a:pt x="4259" y="1340"/>
                  </a:lnTo>
                  <a:cubicBezTo>
                    <a:pt x="4232" y="1330"/>
                    <a:pt x="4205" y="1313"/>
                    <a:pt x="4173" y="1308"/>
                  </a:cubicBezTo>
                  <a:lnTo>
                    <a:pt x="4157" y="1303"/>
                  </a:lnTo>
                  <a:cubicBezTo>
                    <a:pt x="4157" y="1292"/>
                    <a:pt x="4157" y="1292"/>
                    <a:pt x="4162" y="1287"/>
                  </a:cubicBezTo>
                  <a:cubicBezTo>
                    <a:pt x="4167" y="1265"/>
                    <a:pt x="4178" y="1249"/>
                    <a:pt x="4189" y="1233"/>
                  </a:cubicBezTo>
                  <a:cubicBezTo>
                    <a:pt x="4323" y="991"/>
                    <a:pt x="4420" y="738"/>
                    <a:pt x="4501" y="502"/>
                  </a:cubicBezTo>
                  <a:cubicBezTo>
                    <a:pt x="4528" y="426"/>
                    <a:pt x="4549" y="351"/>
                    <a:pt x="4565" y="265"/>
                  </a:cubicBezTo>
                  <a:cubicBezTo>
                    <a:pt x="4587" y="201"/>
                    <a:pt x="4560" y="147"/>
                    <a:pt x="4501" y="104"/>
                  </a:cubicBezTo>
                  <a:cubicBezTo>
                    <a:pt x="4400" y="38"/>
                    <a:pt x="4289" y="1"/>
                    <a:pt x="4176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330;p8"/>
            <p:cNvGrpSpPr/>
            <p:nvPr/>
          </p:nvGrpSpPr>
          <p:grpSpPr>
            <a:xfrm>
              <a:off x="202768" y="928099"/>
              <a:ext cx="452221" cy="372789"/>
              <a:chOff x="2328675" y="1038700"/>
              <a:chExt cx="106475" cy="87775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2328675" y="1038700"/>
                <a:ext cx="1064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511" extrusionOk="0">
                    <a:moveTo>
                      <a:pt x="2071" y="419"/>
                    </a:moveTo>
                    <a:lnTo>
                      <a:pt x="2071" y="419"/>
                    </a:lnTo>
                    <a:cubicBezTo>
                      <a:pt x="2151" y="484"/>
                      <a:pt x="2232" y="538"/>
                      <a:pt x="2313" y="597"/>
                    </a:cubicBezTo>
                    <a:cubicBezTo>
                      <a:pt x="2581" y="790"/>
                      <a:pt x="2861" y="984"/>
                      <a:pt x="3141" y="1188"/>
                    </a:cubicBezTo>
                    <a:cubicBezTo>
                      <a:pt x="3264" y="1280"/>
                      <a:pt x="3388" y="1382"/>
                      <a:pt x="3501" y="1479"/>
                    </a:cubicBezTo>
                    <a:cubicBezTo>
                      <a:pt x="3560" y="1522"/>
                      <a:pt x="3624" y="1575"/>
                      <a:pt x="3678" y="1624"/>
                    </a:cubicBezTo>
                    <a:cubicBezTo>
                      <a:pt x="3705" y="1645"/>
                      <a:pt x="3732" y="1672"/>
                      <a:pt x="3764" y="1694"/>
                    </a:cubicBezTo>
                    <a:cubicBezTo>
                      <a:pt x="3791" y="1710"/>
                      <a:pt x="3813" y="1731"/>
                      <a:pt x="3834" y="1747"/>
                    </a:cubicBezTo>
                    <a:lnTo>
                      <a:pt x="3845" y="1753"/>
                    </a:lnTo>
                    <a:cubicBezTo>
                      <a:pt x="3840" y="1763"/>
                      <a:pt x="3829" y="1763"/>
                      <a:pt x="3823" y="1763"/>
                    </a:cubicBezTo>
                    <a:lnTo>
                      <a:pt x="3786" y="1763"/>
                    </a:lnTo>
                    <a:cubicBezTo>
                      <a:pt x="3770" y="1763"/>
                      <a:pt x="3748" y="1774"/>
                      <a:pt x="3737" y="1774"/>
                    </a:cubicBezTo>
                    <a:cubicBezTo>
                      <a:pt x="3711" y="1774"/>
                      <a:pt x="3689" y="1780"/>
                      <a:pt x="3668" y="1785"/>
                    </a:cubicBezTo>
                    <a:cubicBezTo>
                      <a:pt x="3641" y="1790"/>
                      <a:pt x="3624" y="1828"/>
                      <a:pt x="3624" y="1855"/>
                    </a:cubicBezTo>
                    <a:cubicBezTo>
                      <a:pt x="3624" y="1871"/>
                      <a:pt x="3651" y="1909"/>
                      <a:pt x="3678" y="1909"/>
                    </a:cubicBezTo>
                    <a:cubicBezTo>
                      <a:pt x="3711" y="1914"/>
                      <a:pt x="3737" y="1914"/>
                      <a:pt x="3764" y="1914"/>
                    </a:cubicBezTo>
                    <a:lnTo>
                      <a:pt x="3775" y="1914"/>
                    </a:lnTo>
                    <a:cubicBezTo>
                      <a:pt x="3829" y="1909"/>
                      <a:pt x="3883" y="1898"/>
                      <a:pt x="3947" y="1887"/>
                    </a:cubicBezTo>
                    <a:cubicBezTo>
                      <a:pt x="3963" y="1884"/>
                      <a:pt x="3978" y="1883"/>
                      <a:pt x="3991" y="1883"/>
                    </a:cubicBezTo>
                    <a:cubicBezTo>
                      <a:pt x="4005" y="1883"/>
                      <a:pt x="4017" y="1884"/>
                      <a:pt x="4028" y="1887"/>
                    </a:cubicBezTo>
                    <a:cubicBezTo>
                      <a:pt x="3684" y="2274"/>
                      <a:pt x="3318" y="2694"/>
                      <a:pt x="2915" y="3081"/>
                    </a:cubicBezTo>
                    <a:cubicBezTo>
                      <a:pt x="2856" y="2753"/>
                      <a:pt x="2770" y="2425"/>
                      <a:pt x="2689" y="2113"/>
                    </a:cubicBezTo>
                    <a:lnTo>
                      <a:pt x="2646" y="1946"/>
                    </a:lnTo>
                    <a:cubicBezTo>
                      <a:pt x="2673" y="1941"/>
                      <a:pt x="2711" y="1941"/>
                      <a:pt x="2743" y="1936"/>
                    </a:cubicBezTo>
                    <a:cubicBezTo>
                      <a:pt x="2791" y="1936"/>
                      <a:pt x="2834" y="1925"/>
                      <a:pt x="2888" y="1909"/>
                    </a:cubicBezTo>
                    <a:lnTo>
                      <a:pt x="2952" y="1882"/>
                    </a:lnTo>
                    <a:lnTo>
                      <a:pt x="2888" y="1844"/>
                    </a:lnTo>
                    <a:cubicBezTo>
                      <a:pt x="2823" y="1812"/>
                      <a:pt x="2754" y="1806"/>
                      <a:pt x="2694" y="1801"/>
                    </a:cubicBezTo>
                    <a:cubicBezTo>
                      <a:pt x="2662" y="1801"/>
                      <a:pt x="2635" y="1790"/>
                      <a:pt x="2603" y="1785"/>
                    </a:cubicBezTo>
                    <a:cubicBezTo>
                      <a:pt x="2549" y="1645"/>
                      <a:pt x="2501" y="1505"/>
                      <a:pt x="2447" y="1360"/>
                    </a:cubicBezTo>
                    <a:cubicBezTo>
                      <a:pt x="2340" y="1054"/>
                      <a:pt x="2227" y="731"/>
                      <a:pt x="2071" y="419"/>
                    </a:cubicBezTo>
                    <a:close/>
                    <a:moveTo>
                      <a:pt x="1673" y="360"/>
                    </a:moveTo>
                    <a:cubicBezTo>
                      <a:pt x="1673" y="393"/>
                      <a:pt x="1678" y="430"/>
                      <a:pt x="1678" y="462"/>
                    </a:cubicBezTo>
                    <a:cubicBezTo>
                      <a:pt x="1678" y="500"/>
                      <a:pt x="1684" y="538"/>
                      <a:pt x="1684" y="575"/>
                    </a:cubicBezTo>
                    <a:cubicBezTo>
                      <a:pt x="1684" y="591"/>
                      <a:pt x="1694" y="602"/>
                      <a:pt x="1700" y="629"/>
                    </a:cubicBezTo>
                    <a:cubicBezTo>
                      <a:pt x="1700" y="634"/>
                      <a:pt x="1705" y="651"/>
                      <a:pt x="1705" y="661"/>
                    </a:cubicBezTo>
                    <a:lnTo>
                      <a:pt x="1727" y="742"/>
                    </a:lnTo>
                    <a:lnTo>
                      <a:pt x="1764" y="672"/>
                    </a:lnTo>
                    <a:cubicBezTo>
                      <a:pt x="1775" y="656"/>
                      <a:pt x="1780" y="651"/>
                      <a:pt x="1780" y="645"/>
                    </a:cubicBezTo>
                    <a:cubicBezTo>
                      <a:pt x="1786" y="629"/>
                      <a:pt x="1802" y="618"/>
                      <a:pt x="1802" y="597"/>
                    </a:cubicBezTo>
                    <a:cubicBezTo>
                      <a:pt x="1797" y="591"/>
                      <a:pt x="1797" y="565"/>
                      <a:pt x="1802" y="538"/>
                    </a:cubicBezTo>
                    <a:lnTo>
                      <a:pt x="1866" y="704"/>
                    </a:lnTo>
                    <a:cubicBezTo>
                      <a:pt x="1936" y="871"/>
                      <a:pt x="2001" y="1048"/>
                      <a:pt x="2071" y="1215"/>
                    </a:cubicBezTo>
                    <a:lnTo>
                      <a:pt x="2125" y="1355"/>
                    </a:lnTo>
                    <a:cubicBezTo>
                      <a:pt x="2243" y="1667"/>
                      <a:pt x="2366" y="1989"/>
                      <a:pt x="2463" y="2312"/>
                    </a:cubicBezTo>
                    <a:cubicBezTo>
                      <a:pt x="2485" y="2371"/>
                      <a:pt x="2501" y="2425"/>
                      <a:pt x="2517" y="2484"/>
                    </a:cubicBezTo>
                    <a:lnTo>
                      <a:pt x="2581" y="2688"/>
                    </a:lnTo>
                    <a:lnTo>
                      <a:pt x="2721" y="3129"/>
                    </a:lnTo>
                    <a:lnTo>
                      <a:pt x="2770" y="3285"/>
                    </a:lnTo>
                    <a:cubicBezTo>
                      <a:pt x="2721" y="3309"/>
                      <a:pt x="2674" y="3321"/>
                      <a:pt x="2626" y="3321"/>
                    </a:cubicBezTo>
                    <a:cubicBezTo>
                      <a:pt x="2577" y="3321"/>
                      <a:pt x="2528" y="3309"/>
                      <a:pt x="2474" y="3285"/>
                    </a:cubicBezTo>
                    <a:cubicBezTo>
                      <a:pt x="2098" y="3145"/>
                      <a:pt x="1711" y="3000"/>
                      <a:pt x="1350" y="2876"/>
                    </a:cubicBezTo>
                    <a:cubicBezTo>
                      <a:pt x="1237" y="2833"/>
                      <a:pt x="1119" y="2801"/>
                      <a:pt x="1012" y="2758"/>
                    </a:cubicBezTo>
                    <a:cubicBezTo>
                      <a:pt x="904" y="2726"/>
                      <a:pt x="807" y="2694"/>
                      <a:pt x="705" y="2651"/>
                    </a:cubicBezTo>
                    <a:cubicBezTo>
                      <a:pt x="598" y="2613"/>
                      <a:pt x="485" y="2570"/>
                      <a:pt x="383" y="2527"/>
                    </a:cubicBezTo>
                    <a:lnTo>
                      <a:pt x="270" y="2479"/>
                    </a:lnTo>
                    <a:cubicBezTo>
                      <a:pt x="248" y="2473"/>
                      <a:pt x="232" y="2462"/>
                      <a:pt x="216" y="2452"/>
                    </a:cubicBezTo>
                    <a:lnTo>
                      <a:pt x="205" y="2452"/>
                    </a:lnTo>
                    <a:cubicBezTo>
                      <a:pt x="205" y="2446"/>
                      <a:pt x="216" y="2435"/>
                      <a:pt x="227" y="2425"/>
                    </a:cubicBezTo>
                    <a:cubicBezTo>
                      <a:pt x="232" y="2419"/>
                      <a:pt x="232" y="2409"/>
                      <a:pt x="243" y="2403"/>
                    </a:cubicBezTo>
                    <a:cubicBezTo>
                      <a:pt x="442" y="2124"/>
                      <a:pt x="646" y="1844"/>
                      <a:pt x="850" y="1570"/>
                    </a:cubicBezTo>
                    <a:cubicBezTo>
                      <a:pt x="1162" y="1145"/>
                      <a:pt x="1436" y="726"/>
                      <a:pt x="1673" y="360"/>
                    </a:cubicBezTo>
                    <a:close/>
                    <a:moveTo>
                      <a:pt x="1778" y="0"/>
                    </a:moveTo>
                    <a:cubicBezTo>
                      <a:pt x="1745" y="0"/>
                      <a:pt x="1710" y="9"/>
                      <a:pt x="1673" y="32"/>
                    </a:cubicBezTo>
                    <a:lnTo>
                      <a:pt x="1619" y="32"/>
                    </a:lnTo>
                    <a:lnTo>
                      <a:pt x="1522" y="172"/>
                    </a:lnTo>
                    <a:cubicBezTo>
                      <a:pt x="1463" y="258"/>
                      <a:pt x="1409" y="339"/>
                      <a:pt x="1350" y="425"/>
                    </a:cubicBezTo>
                    <a:cubicBezTo>
                      <a:pt x="1248" y="575"/>
                      <a:pt x="1146" y="715"/>
                      <a:pt x="1049" y="866"/>
                    </a:cubicBezTo>
                    <a:cubicBezTo>
                      <a:pt x="845" y="1140"/>
                      <a:pt x="657" y="1414"/>
                      <a:pt x="479" y="1683"/>
                    </a:cubicBezTo>
                    <a:cubicBezTo>
                      <a:pt x="323" y="1914"/>
                      <a:pt x="200" y="2108"/>
                      <a:pt x="108" y="2296"/>
                    </a:cubicBezTo>
                    <a:cubicBezTo>
                      <a:pt x="87" y="2339"/>
                      <a:pt x="60" y="2376"/>
                      <a:pt x="39" y="2425"/>
                    </a:cubicBezTo>
                    <a:lnTo>
                      <a:pt x="1" y="2500"/>
                    </a:lnTo>
                    <a:lnTo>
                      <a:pt x="22" y="2581"/>
                    </a:lnTo>
                    <a:lnTo>
                      <a:pt x="33" y="2586"/>
                    </a:lnTo>
                    <a:cubicBezTo>
                      <a:pt x="280" y="2753"/>
                      <a:pt x="549" y="2866"/>
                      <a:pt x="807" y="2957"/>
                    </a:cubicBezTo>
                    <a:lnTo>
                      <a:pt x="883" y="2984"/>
                    </a:lnTo>
                    <a:lnTo>
                      <a:pt x="1829" y="3323"/>
                    </a:lnTo>
                    <a:cubicBezTo>
                      <a:pt x="1985" y="3376"/>
                      <a:pt x="2103" y="3419"/>
                      <a:pt x="2227" y="3457"/>
                    </a:cubicBezTo>
                    <a:cubicBezTo>
                      <a:pt x="2286" y="3478"/>
                      <a:pt x="2340" y="3484"/>
                      <a:pt x="2399" y="3500"/>
                    </a:cubicBezTo>
                    <a:lnTo>
                      <a:pt x="2452" y="3505"/>
                    </a:lnTo>
                    <a:cubicBezTo>
                      <a:pt x="2474" y="3505"/>
                      <a:pt x="2485" y="3511"/>
                      <a:pt x="2506" y="3511"/>
                    </a:cubicBezTo>
                    <a:cubicBezTo>
                      <a:pt x="2533" y="3511"/>
                      <a:pt x="2560" y="3505"/>
                      <a:pt x="2587" y="3505"/>
                    </a:cubicBezTo>
                    <a:cubicBezTo>
                      <a:pt x="2619" y="3500"/>
                      <a:pt x="2662" y="3500"/>
                      <a:pt x="2694" y="3500"/>
                    </a:cubicBezTo>
                    <a:cubicBezTo>
                      <a:pt x="2698" y="3500"/>
                      <a:pt x="2702" y="3501"/>
                      <a:pt x="2705" y="3501"/>
                    </a:cubicBezTo>
                    <a:cubicBezTo>
                      <a:pt x="2750" y="3501"/>
                      <a:pt x="2794" y="3471"/>
                      <a:pt x="2829" y="3446"/>
                    </a:cubicBezTo>
                    <a:cubicBezTo>
                      <a:pt x="2883" y="3414"/>
                      <a:pt x="2931" y="3371"/>
                      <a:pt x="2969" y="3333"/>
                    </a:cubicBezTo>
                    <a:cubicBezTo>
                      <a:pt x="3065" y="3242"/>
                      <a:pt x="3157" y="3151"/>
                      <a:pt x="3254" y="3065"/>
                    </a:cubicBezTo>
                    <a:lnTo>
                      <a:pt x="3270" y="3043"/>
                    </a:lnTo>
                    <a:lnTo>
                      <a:pt x="3415" y="2903"/>
                    </a:lnTo>
                    <a:cubicBezTo>
                      <a:pt x="3479" y="2833"/>
                      <a:pt x="3555" y="2758"/>
                      <a:pt x="3630" y="2694"/>
                    </a:cubicBezTo>
                    <a:cubicBezTo>
                      <a:pt x="3818" y="2511"/>
                      <a:pt x="3979" y="2339"/>
                      <a:pt x="4103" y="2161"/>
                    </a:cubicBezTo>
                    <a:cubicBezTo>
                      <a:pt x="4157" y="2086"/>
                      <a:pt x="4200" y="2016"/>
                      <a:pt x="4237" y="1941"/>
                    </a:cubicBezTo>
                    <a:cubicBezTo>
                      <a:pt x="4259" y="1909"/>
                      <a:pt x="4259" y="1882"/>
                      <a:pt x="4248" y="1855"/>
                    </a:cubicBezTo>
                    <a:cubicBezTo>
                      <a:pt x="4237" y="1833"/>
                      <a:pt x="4221" y="1812"/>
                      <a:pt x="4184" y="1801"/>
                    </a:cubicBezTo>
                    <a:cubicBezTo>
                      <a:pt x="4184" y="1747"/>
                      <a:pt x="4151" y="1710"/>
                      <a:pt x="4124" y="1683"/>
                    </a:cubicBezTo>
                    <a:lnTo>
                      <a:pt x="4119" y="1677"/>
                    </a:lnTo>
                    <a:lnTo>
                      <a:pt x="4076" y="1634"/>
                    </a:lnTo>
                    <a:cubicBezTo>
                      <a:pt x="4038" y="1591"/>
                      <a:pt x="3990" y="1543"/>
                      <a:pt x="3942" y="1500"/>
                    </a:cubicBezTo>
                    <a:cubicBezTo>
                      <a:pt x="3888" y="1457"/>
                      <a:pt x="3834" y="1414"/>
                      <a:pt x="3780" y="1366"/>
                    </a:cubicBezTo>
                    <a:cubicBezTo>
                      <a:pt x="3592" y="1215"/>
                      <a:pt x="3399" y="1054"/>
                      <a:pt x="3200" y="903"/>
                    </a:cubicBezTo>
                    <a:cubicBezTo>
                      <a:pt x="2942" y="715"/>
                      <a:pt x="2673" y="538"/>
                      <a:pt x="2420" y="360"/>
                    </a:cubicBezTo>
                    <a:lnTo>
                      <a:pt x="2237" y="237"/>
                    </a:lnTo>
                    <a:cubicBezTo>
                      <a:pt x="2135" y="172"/>
                      <a:pt x="2028" y="113"/>
                      <a:pt x="1920" y="48"/>
                    </a:cubicBezTo>
                    <a:cubicBezTo>
                      <a:pt x="1886" y="28"/>
                      <a:pt x="1836" y="0"/>
                      <a:pt x="177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369950" y="1075125"/>
                <a:ext cx="44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517" extrusionOk="0">
                    <a:moveTo>
                      <a:pt x="65" y="0"/>
                    </a:moveTo>
                    <a:lnTo>
                      <a:pt x="43" y="38"/>
                    </a:lnTo>
                    <a:cubicBezTo>
                      <a:pt x="38" y="48"/>
                      <a:pt x="38" y="54"/>
                      <a:pt x="27" y="59"/>
                    </a:cubicBezTo>
                    <a:cubicBezTo>
                      <a:pt x="22" y="75"/>
                      <a:pt x="11" y="86"/>
                      <a:pt x="11" y="108"/>
                    </a:cubicBezTo>
                    <a:lnTo>
                      <a:pt x="11" y="129"/>
                    </a:lnTo>
                    <a:cubicBezTo>
                      <a:pt x="11" y="220"/>
                      <a:pt x="0" y="323"/>
                      <a:pt x="38" y="435"/>
                    </a:cubicBezTo>
                    <a:lnTo>
                      <a:pt x="54" y="516"/>
                    </a:lnTo>
                    <a:lnTo>
                      <a:pt x="97" y="441"/>
                    </a:lnTo>
                    <a:cubicBezTo>
                      <a:pt x="156" y="333"/>
                      <a:pt x="178" y="226"/>
                      <a:pt x="156" y="113"/>
                    </a:cubicBezTo>
                    <a:cubicBezTo>
                      <a:pt x="151" y="86"/>
                      <a:pt x="135" y="75"/>
                      <a:pt x="119" y="54"/>
                    </a:cubicBezTo>
                    <a:lnTo>
                      <a:pt x="97" y="3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370225" y="1060375"/>
                <a:ext cx="40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61" extrusionOk="0">
                    <a:moveTo>
                      <a:pt x="70" y="0"/>
                    </a:moveTo>
                    <a:cubicBezTo>
                      <a:pt x="58" y="0"/>
                      <a:pt x="46" y="2"/>
                      <a:pt x="32" y="4"/>
                    </a:cubicBezTo>
                    <a:lnTo>
                      <a:pt x="11" y="20"/>
                    </a:lnTo>
                    <a:lnTo>
                      <a:pt x="11" y="36"/>
                    </a:lnTo>
                    <a:cubicBezTo>
                      <a:pt x="6" y="155"/>
                      <a:pt x="0" y="267"/>
                      <a:pt x="59" y="396"/>
                    </a:cubicBezTo>
                    <a:lnTo>
                      <a:pt x="92" y="461"/>
                    </a:lnTo>
                    <a:lnTo>
                      <a:pt x="118" y="386"/>
                    </a:lnTo>
                    <a:cubicBezTo>
                      <a:pt x="145" y="321"/>
                      <a:pt x="161" y="262"/>
                      <a:pt x="161" y="198"/>
                    </a:cubicBezTo>
                    <a:cubicBezTo>
                      <a:pt x="161" y="160"/>
                      <a:pt x="161" y="112"/>
                      <a:pt x="145" y="63"/>
                    </a:cubicBezTo>
                    <a:cubicBezTo>
                      <a:pt x="140" y="36"/>
                      <a:pt x="135" y="26"/>
                      <a:pt x="113" y="9"/>
                    </a:cubicBezTo>
                    <a:cubicBezTo>
                      <a:pt x="100" y="3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340250" y="1096475"/>
                <a:ext cx="7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0" extrusionOk="0">
                    <a:moveTo>
                      <a:pt x="258" y="1"/>
                    </a:moveTo>
                    <a:cubicBezTo>
                      <a:pt x="162" y="1"/>
                      <a:pt x="102" y="44"/>
                      <a:pt x="49" y="81"/>
                    </a:cubicBezTo>
                    <a:lnTo>
                      <a:pt x="27" y="92"/>
                    </a:lnTo>
                    <a:cubicBezTo>
                      <a:pt x="6" y="108"/>
                      <a:pt x="0" y="146"/>
                      <a:pt x="16" y="162"/>
                    </a:cubicBezTo>
                    <a:cubicBezTo>
                      <a:pt x="22" y="173"/>
                      <a:pt x="32" y="194"/>
                      <a:pt x="59" y="200"/>
                    </a:cubicBezTo>
                    <a:lnTo>
                      <a:pt x="81" y="200"/>
                    </a:lnTo>
                    <a:cubicBezTo>
                      <a:pt x="97" y="200"/>
                      <a:pt x="108" y="194"/>
                      <a:pt x="124" y="189"/>
                    </a:cubicBezTo>
                    <a:cubicBezTo>
                      <a:pt x="178" y="151"/>
                      <a:pt x="237" y="119"/>
                      <a:pt x="285" y="44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373050" y="1085025"/>
                <a:ext cx="10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5" extrusionOk="0">
                    <a:moveTo>
                      <a:pt x="164" y="0"/>
                    </a:moveTo>
                    <a:cubicBezTo>
                      <a:pt x="142" y="0"/>
                      <a:pt x="120" y="2"/>
                      <a:pt x="97" y="7"/>
                    </a:cubicBezTo>
                    <a:lnTo>
                      <a:pt x="0" y="29"/>
                    </a:lnTo>
                    <a:lnTo>
                      <a:pt x="91" y="72"/>
                    </a:lnTo>
                    <a:cubicBezTo>
                      <a:pt x="156" y="109"/>
                      <a:pt x="188" y="115"/>
                      <a:pt x="247" y="115"/>
                    </a:cubicBezTo>
                    <a:cubicBezTo>
                      <a:pt x="280" y="115"/>
                      <a:pt x="328" y="109"/>
                      <a:pt x="403" y="99"/>
                    </a:cubicBezTo>
                    <a:lnTo>
                      <a:pt x="403" y="34"/>
                    </a:lnTo>
                    <a:cubicBezTo>
                      <a:pt x="376" y="34"/>
                      <a:pt x="339" y="29"/>
                      <a:pt x="306" y="18"/>
                    </a:cubicBezTo>
                    <a:cubicBezTo>
                      <a:pt x="262" y="11"/>
                      <a:pt x="214" y="0"/>
                      <a:pt x="16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351800" y="1091500"/>
                <a:ext cx="82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9" extrusionOk="0">
                    <a:moveTo>
                      <a:pt x="329" y="1"/>
                    </a:moveTo>
                    <a:lnTo>
                      <a:pt x="232" y="17"/>
                    </a:lnTo>
                    <a:cubicBezTo>
                      <a:pt x="162" y="28"/>
                      <a:pt x="92" y="44"/>
                      <a:pt x="33" y="103"/>
                    </a:cubicBezTo>
                    <a:lnTo>
                      <a:pt x="1" y="135"/>
                    </a:lnTo>
                    <a:lnTo>
                      <a:pt x="49" y="157"/>
                    </a:lnTo>
                    <a:cubicBezTo>
                      <a:pt x="76" y="173"/>
                      <a:pt x="97" y="178"/>
                      <a:pt x="119" y="178"/>
                    </a:cubicBezTo>
                    <a:cubicBezTo>
                      <a:pt x="157" y="178"/>
                      <a:pt x="183" y="146"/>
                      <a:pt x="259" y="76"/>
                    </a:cubicBez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2362425" y="1088425"/>
                <a:ext cx="43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08" extrusionOk="0">
                    <a:moveTo>
                      <a:pt x="93" y="0"/>
                    </a:moveTo>
                    <a:cubicBezTo>
                      <a:pt x="66" y="0"/>
                      <a:pt x="32" y="11"/>
                      <a:pt x="11" y="59"/>
                    </a:cubicBezTo>
                    <a:lnTo>
                      <a:pt x="0" y="97"/>
                    </a:lnTo>
                    <a:lnTo>
                      <a:pt x="38" y="108"/>
                    </a:lnTo>
                    <a:lnTo>
                      <a:pt x="76" y="108"/>
                    </a:lnTo>
                    <a:cubicBezTo>
                      <a:pt x="108" y="108"/>
                      <a:pt x="119" y="92"/>
                      <a:pt x="145" y="54"/>
                    </a:cubicBezTo>
                    <a:lnTo>
                      <a:pt x="172" y="11"/>
                    </a:lnTo>
                    <a:lnTo>
                      <a:pt x="129" y="6"/>
                    </a:lnTo>
                    <a:cubicBezTo>
                      <a:pt x="122" y="4"/>
                      <a:pt x="108" y="0"/>
                      <a:pt x="9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2406500" y="1083025"/>
                <a:ext cx="12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136" extrusionOk="0">
                    <a:moveTo>
                      <a:pt x="111" y="0"/>
                    </a:moveTo>
                    <a:cubicBezTo>
                      <a:pt x="84" y="0"/>
                      <a:pt x="58" y="2"/>
                      <a:pt x="33" y="7"/>
                    </a:cubicBezTo>
                    <a:lnTo>
                      <a:pt x="11" y="7"/>
                    </a:lnTo>
                    <a:lnTo>
                      <a:pt x="6" y="28"/>
                    </a:lnTo>
                    <a:cubicBezTo>
                      <a:pt x="1" y="55"/>
                      <a:pt x="1" y="82"/>
                      <a:pt x="11" y="98"/>
                    </a:cubicBezTo>
                    <a:cubicBezTo>
                      <a:pt x="28" y="119"/>
                      <a:pt x="44" y="136"/>
                      <a:pt x="71" y="136"/>
                    </a:cubicBezTo>
                    <a:lnTo>
                      <a:pt x="124" y="136"/>
                    </a:lnTo>
                    <a:cubicBezTo>
                      <a:pt x="200" y="136"/>
                      <a:pt x="275" y="119"/>
                      <a:pt x="366" y="98"/>
                    </a:cubicBezTo>
                    <a:lnTo>
                      <a:pt x="495" y="66"/>
                    </a:lnTo>
                    <a:lnTo>
                      <a:pt x="366" y="33"/>
                    </a:lnTo>
                    <a:cubicBezTo>
                      <a:pt x="265" y="14"/>
                      <a:pt x="183" y="0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8"/>
            <p:cNvSpPr/>
            <p:nvPr/>
          </p:nvSpPr>
          <p:spPr>
            <a:xfrm rot="7829199">
              <a:off x="8706285" y="386115"/>
              <a:ext cx="109869" cy="606571"/>
            </a:xfrm>
            <a:custGeom>
              <a:avLst/>
              <a:gdLst/>
              <a:ahLst/>
              <a:cxnLst/>
              <a:rect l="l" t="t" r="r" b="b"/>
              <a:pathLst>
                <a:path w="1453" h="8022" extrusionOk="0">
                  <a:moveTo>
                    <a:pt x="968" y="140"/>
                  </a:moveTo>
                  <a:cubicBezTo>
                    <a:pt x="1006" y="140"/>
                    <a:pt x="1049" y="145"/>
                    <a:pt x="1086" y="161"/>
                  </a:cubicBezTo>
                  <a:cubicBezTo>
                    <a:pt x="1156" y="172"/>
                    <a:pt x="1194" y="220"/>
                    <a:pt x="1194" y="296"/>
                  </a:cubicBezTo>
                  <a:lnTo>
                    <a:pt x="1194" y="317"/>
                  </a:lnTo>
                  <a:cubicBezTo>
                    <a:pt x="1194" y="355"/>
                    <a:pt x="1205" y="403"/>
                    <a:pt x="1205" y="441"/>
                  </a:cubicBezTo>
                  <a:lnTo>
                    <a:pt x="1205" y="489"/>
                  </a:lnTo>
                  <a:cubicBezTo>
                    <a:pt x="1205" y="710"/>
                    <a:pt x="1205" y="936"/>
                    <a:pt x="1194" y="1156"/>
                  </a:cubicBezTo>
                  <a:cubicBezTo>
                    <a:pt x="1189" y="1699"/>
                    <a:pt x="1178" y="2237"/>
                    <a:pt x="1167" y="2780"/>
                  </a:cubicBezTo>
                  <a:cubicBezTo>
                    <a:pt x="1167" y="2941"/>
                    <a:pt x="1162" y="3108"/>
                    <a:pt x="1162" y="3269"/>
                  </a:cubicBezTo>
                  <a:cubicBezTo>
                    <a:pt x="1156" y="3602"/>
                    <a:pt x="1151" y="3952"/>
                    <a:pt x="1151" y="4285"/>
                  </a:cubicBezTo>
                  <a:lnTo>
                    <a:pt x="1151" y="5419"/>
                  </a:lnTo>
                  <a:lnTo>
                    <a:pt x="1151" y="6780"/>
                  </a:lnTo>
                  <a:cubicBezTo>
                    <a:pt x="1151" y="6995"/>
                    <a:pt x="1135" y="7215"/>
                    <a:pt x="1124" y="7425"/>
                  </a:cubicBezTo>
                  <a:cubicBezTo>
                    <a:pt x="1113" y="7516"/>
                    <a:pt x="1108" y="7618"/>
                    <a:pt x="1108" y="7715"/>
                  </a:cubicBezTo>
                  <a:cubicBezTo>
                    <a:pt x="1108" y="7726"/>
                    <a:pt x="1108" y="7747"/>
                    <a:pt x="1103" y="7758"/>
                  </a:cubicBezTo>
                  <a:cubicBezTo>
                    <a:pt x="1085" y="7860"/>
                    <a:pt x="1078" y="7878"/>
                    <a:pt x="1021" y="7878"/>
                  </a:cubicBezTo>
                  <a:cubicBezTo>
                    <a:pt x="1010" y="7878"/>
                    <a:pt x="996" y="7877"/>
                    <a:pt x="979" y="7876"/>
                  </a:cubicBezTo>
                  <a:lnTo>
                    <a:pt x="963" y="7876"/>
                  </a:lnTo>
                  <a:cubicBezTo>
                    <a:pt x="925" y="7876"/>
                    <a:pt x="893" y="7876"/>
                    <a:pt x="866" y="7871"/>
                  </a:cubicBezTo>
                  <a:cubicBezTo>
                    <a:pt x="812" y="7871"/>
                    <a:pt x="753" y="7860"/>
                    <a:pt x="699" y="7860"/>
                  </a:cubicBezTo>
                  <a:cubicBezTo>
                    <a:pt x="640" y="7855"/>
                    <a:pt x="586" y="7849"/>
                    <a:pt x="538" y="7833"/>
                  </a:cubicBezTo>
                  <a:cubicBezTo>
                    <a:pt x="457" y="7806"/>
                    <a:pt x="404" y="7753"/>
                    <a:pt x="382" y="7672"/>
                  </a:cubicBezTo>
                  <a:cubicBezTo>
                    <a:pt x="361" y="7586"/>
                    <a:pt x="355" y="7489"/>
                    <a:pt x="355" y="7366"/>
                  </a:cubicBezTo>
                  <a:lnTo>
                    <a:pt x="382" y="7366"/>
                  </a:lnTo>
                  <a:cubicBezTo>
                    <a:pt x="425" y="7371"/>
                    <a:pt x="463" y="7371"/>
                    <a:pt x="506" y="7371"/>
                  </a:cubicBezTo>
                  <a:cubicBezTo>
                    <a:pt x="576" y="7371"/>
                    <a:pt x="646" y="7371"/>
                    <a:pt x="705" y="7355"/>
                  </a:cubicBezTo>
                  <a:cubicBezTo>
                    <a:pt x="775" y="7349"/>
                    <a:pt x="812" y="7323"/>
                    <a:pt x="845" y="7269"/>
                  </a:cubicBezTo>
                  <a:lnTo>
                    <a:pt x="866" y="7231"/>
                  </a:lnTo>
                  <a:lnTo>
                    <a:pt x="828" y="7215"/>
                  </a:lnTo>
                  <a:cubicBezTo>
                    <a:pt x="818" y="7215"/>
                    <a:pt x="812" y="7210"/>
                    <a:pt x="807" y="7210"/>
                  </a:cubicBezTo>
                  <a:cubicBezTo>
                    <a:pt x="791" y="7204"/>
                    <a:pt x="775" y="7204"/>
                    <a:pt x="758" y="7194"/>
                  </a:cubicBezTo>
                  <a:cubicBezTo>
                    <a:pt x="726" y="7188"/>
                    <a:pt x="683" y="7183"/>
                    <a:pt x="651" y="7183"/>
                  </a:cubicBezTo>
                  <a:cubicBezTo>
                    <a:pt x="586" y="7177"/>
                    <a:pt x="511" y="7161"/>
                    <a:pt x="441" y="7151"/>
                  </a:cubicBezTo>
                  <a:cubicBezTo>
                    <a:pt x="432" y="7147"/>
                    <a:pt x="423" y="7146"/>
                    <a:pt x="414" y="7146"/>
                  </a:cubicBezTo>
                  <a:cubicBezTo>
                    <a:pt x="393" y="7146"/>
                    <a:pt x="374" y="7154"/>
                    <a:pt x="355" y="7161"/>
                  </a:cubicBezTo>
                  <a:cubicBezTo>
                    <a:pt x="345" y="7043"/>
                    <a:pt x="350" y="6844"/>
                    <a:pt x="361" y="6747"/>
                  </a:cubicBezTo>
                  <a:cubicBezTo>
                    <a:pt x="404" y="6737"/>
                    <a:pt x="436" y="6737"/>
                    <a:pt x="484" y="6737"/>
                  </a:cubicBezTo>
                  <a:cubicBezTo>
                    <a:pt x="576" y="6737"/>
                    <a:pt x="678" y="6737"/>
                    <a:pt x="775" y="6683"/>
                  </a:cubicBezTo>
                  <a:cubicBezTo>
                    <a:pt x="785" y="6677"/>
                    <a:pt x="791" y="6667"/>
                    <a:pt x="801" y="6651"/>
                  </a:cubicBezTo>
                  <a:lnTo>
                    <a:pt x="807" y="6645"/>
                  </a:lnTo>
                  <a:lnTo>
                    <a:pt x="834" y="6613"/>
                  </a:lnTo>
                  <a:lnTo>
                    <a:pt x="801" y="6591"/>
                  </a:lnTo>
                  <a:cubicBezTo>
                    <a:pt x="705" y="6543"/>
                    <a:pt x="694" y="6543"/>
                    <a:pt x="371" y="6522"/>
                  </a:cubicBezTo>
                  <a:cubicBezTo>
                    <a:pt x="361" y="6430"/>
                    <a:pt x="361" y="6333"/>
                    <a:pt x="361" y="6242"/>
                  </a:cubicBezTo>
                  <a:lnTo>
                    <a:pt x="361" y="6113"/>
                  </a:lnTo>
                  <a:cubicBezTo>
                    <a:pt x="409" y="6108"/>
                    <a:pt x="457" y="6102"/>
                    <a:pt x="506" y="6102"/>
                  </a:cubicBezTo>
                  <a:cubicBezTo>
                    <a:pt x="619" y="6091"/>
                    <a:pt x="732" y="6081"/>
                    <a:pt x="855" y="6005"/>
                  </a:cubicBezTo>
                  <a:lnTo>
                    <a:pt x="914" y="5968"/>
                  </a:lnTo>
                  <a:lnTo>
                    <a:pt x="845" y="5946"/>
                  </a:lnTo>
                  <a:cubicBezTo>
                    <a:pt x="780" y="5925"/>
                    <a:pt x="726" y="5925"/>
                    <a:pt x="683" y="5925"/>
                  </a:cubicBezTo>
                  <a:lnTo>
                    <a:pt x="382" y="5925"/>
                  </a:lnTo>
                  <a:cubicBezTo>
                    <a:pt x="361" y="5812"/>
                    <a:pt x="355" y="5527"/>
                    <a:pt x="371" y="5392"/>
                  </a:cubicBezTo>
                  <a:lnTo>
                    <a:pt x="382" y="5392"/>
                  </a:lnTo>
                  <a:cubicBezTo>
                    <a:pt x="414" y="5392"/>
                    <a:pt x="452" y="5403"/>
                    <a:pt x="484" y="5403"/>
                  </a:cubicBezTo>
                  <a:lnTo>
                    <a:pt x="753" y="5403"/>
                  </a:lnTo>
                  <a:cubicBezTo>
                    <a:pt x="801" y="5403"/>
                    <a:pt x="866" y="5387"/>
                    <a:pt x="914" y="5323"/>
                  </a:cubicBezTo>
                  <a:lnTo>
                    <a:pt x="947" y="5280"/>
                  </a:lnTo>
                  <a:lnTo>
                    <a:pt x="893" y="5269"/>
                  </a:lnTo>
                  <a:cubicBezTo>
                    <a:pt x="694" y="5226"/>
                    <a:pt x="522" y="5199"/>
                    <a:pt x="361" y="5188"/>
                  </a:cubicBezTo>
                  <a:cubicBezTo>
                    <a:pt x="334" y="5081"/>
                    <a:pt x="323" y="4844"/>
                    <a:pt x="334" y="4710"/>
                  </a:cubicBezTo>
                  <a:lnTo>
                    <a:pt x="345" y="4710"/>
                  </a:lnTo>
                  <a:cubicBezTo>
                    <a:pt x="371" y="4710"/>
                    <a:pt x="404" y="4715"/>
                    <a:pt x="431" y="4715"/>
                  </a:cubicBezTo>
                  <a:cubicBezTo>
                    <a:pt x="477" y="4721"/>
                    <a:pt x="520" y="4724"/>
                    <a:pt x="561" y="4724"/>
                  </a:cubicBezTo>
                  <a:cubicBezTo>
                    <a:pt x="635" y="4724"/>
                    <a:pt x="700" y="4714"/>
                    <a:pt x="758" y="4694"/>
                  </a:cubicBezTo>
                  <a:cubicBezTo>
                    <a:pt x="780" y="4688"/>
                    <a:pt x="801" y="4683"/>
                    <a:pt x="818" y="4667"/>
                  </a:cubicBezTo>
                  <a:cubicBezTo>
                    <a:pt x="828" y="4661"/>
                    <a:pt x="839" y="4656"/>
                    <a:pt x="845" y="4656"/>
                  </a:cubicBezTo>
                  <a:lnTo>
                    <a:pt x="898" y="4629"/>
                  </a:lnTo>
                  <a:lnTo>
                    <a:pt x="855" y="4597"/>
                  </a:lnTo>
                  <a:cubicBezTo>
                    <a:pt x="785" y="4548"/>
                    <a:pt x="710" y="4543"/>
                    <a:pt x="651" y="4543"/>
                  </a:cubicBezTo>
                  <a:cubicBezTo>
                    <a:pt x="624" y="4543"/>
                    <a:pt x="603" y="4543"/>
                    <a:pt x="576" y="4532"/>
                  </a:cubicBezTo>
                  <a:cubicBezTo>
                    <a:pt x="517" y="4522"/>
                    <a:pt x="452" y="4522"/>
                    <a:pt x="388" y="4516"/>
                  </a:cubicBezTo>
                  <a:cubicBezTo>
                    <a:pt x="371" y="4516"/>
                    <a:pt x="345" y="4516"/>
                    <a:pt x="323" y="4505"/>
                  </a:cubicBezTo>
                  <a:cubicBezTo>
                    <a:pt x="318" y="4468"/>
                    <a:pt x="307" y="4425"/>
                    <a:pt x="307" y="4387"/>
                  </a:cubicBezTo>
                  <a:lnTo>
                    <a:pt x="307" y="4339"/>
                  </a:lnTo>
                  <a:lnTo>
                    <a:pt x="307" y="4333"/>
                  </a:lnTo>
                  <a:cubicBezTo>
                    <a:pt x="307" y="4274"/>
                    <a:pt x="301" y="4204"/>
                    <a:pt x="301" y="4145"/>
                  </a:cubicBezTo>
                  <a:lnTo>
                    <a:pt x="301" y="4075"/>
                  </a:lnTo>
                  <a:cubicBezTo>
                    <a:pt x="301" y="4038"/>
                    <a:pt x="296" y="3995"/>
                    <a:pt x="307" y="3962"/>
                  </a:cubicBezTo>
                  <a:cubicBezTo>
                    <a:pt x="355" y="3962"/>
                    <a:pt x="409" y="3968"/>
                    <a:pt x="457" y="3979"/>
                  </a:cubicBezTo>
                  <a:cubicBezTo>
                    <a:pt x="510" y="3984"/>
                    <a:pt x="562" y="3987"/>
                    <a:pt x="615" y="3987"/>
                  </a:cubicBezTo>
                  <a:cubicBezTo>
                    <a:pt x="676" y="3987"/>
                    <a:pt x="738" y="3982"/>
                    <a:pt x="801" y="3968"/>
                  </a:cubicBezTo>
                  <a:lnTo>
                    <a:pt x="818" y="3962"/>
                  </a:lnTo>
                  <a:lnTo>
                    <a:pt x="828" y="3941"/>
                  </a:lnTo>
                  <a:cubicBezTo>
                    <a:pt x="834" y="3925"/>
                    <a:pt x="828" y="3903"/>
                    <a:pt x="818" y="3887"/>
                  </a:cubicBezTo>
                  <a:cubicBezTo>
                    <a:pt x="812" y="3876"/>
                    <a:pt x="801" y="3860"/>
                    <a:pt x="775" y="3860"/>
                  </a:cubicBezTo>
                  <a:cubicBezTo>
                    <a:pt x="651" y="3833"/>
                    <a:pt x="533" y="3806"/>
                    <a:pt x="404" y="3780"/>
                  </a:cubicBezTo>
                  <a:cubicBezTo>
                    <a:pt x="377" y="3774"/>
                    <a:pt x="350" y="3769"/>
                    <a:pt x="323" y="3769"/>
                  </a:cubicBezTo>
                  <a:lnTo>
                    <a:pt x="307" y="3769"/>
                  </a:lnTo>
                  <a:cubicBezTo>
                    <a:pt x="291" y="3661"/>
                    <a:pt x="291" y="3522"/>
                    <a:pt x="301" y="3419"/>
                  </a:cubicBezTo>
                  <a:cubicBezTo>
                    <a:pt x="316" y="3418"/>
                    <a:pt x="330" y="3417"/>
                    <a:pt x="344" y="3417"/>
                  </a:cubicBezTo>
                  <a:cubicBezTo>
                    <a:pt x="378" y="3417"/>
                    <a:pt x="411" y="3421"/>
                    <a:pt x="441" y="3425"/>
                  </a:cubicBezTo>
                  <a:cubicBezTo>
                    <a:pt x="478" y="3427"/>
                    <a:pt x="515" y="3430"/>
                    <a:pt x="553" y="3430"/>
                  </a:cubicBezTo>
                  <a:cubicBezTo>
                    <a:pt x="608" y="3430"/>
                    <a:pt x="663" y="3423"/>
                    <a:pt x="721" y="3398"/>
                  </a:cubicBezTo>
                  <a:lnTo>
                    <a:pt x="764" y="3376"/>
                  </a:lnTo>
                  <a:lnTo>
                    <a:pt x="732" y="3344"/>
                  </a:lnTo>
                  <a:cubicBezTo>
                    <a:pt x="667" y="3280"/>
                    <a:pt x="656" y="3280"/>
                    <a:pt x="495" y="3253"/>
                  </a:cubicBezTo>
                  <a:cubicBezTo>
                    <a:pt x="441" y="3242"/>
                    <a:pt x="398" y="3231"/>
                    <a:pt x="345" y="3226"/>
                  </a:cubicBezTo>
                  <a:lnTo>
                    <a:pt x="301" y="3215"/>
                  </a:lnTo>
                  <a:cubicBezTo>
                    <a:pt x="280" y="3091"/>
                    <a:pt x="291" y="2936"/>
                    <a:pt x="307" y="2839"/>
                  </a:cubicBezTo>
                  <a:cubicBezTo>
                    <a:pt x="350" y="2833"/>
                    <a:pt x="382" y="2833"/>
                    <a:pt x="425" y="2833"/>
                  </a:cubicBezTo>
                  <a:cubicBezTo>
                    <a:pt x="522" y="2828"/>
                    <a:pt x="624" y="2828"/>
                    <a:pt x="726" y="2780"/>
                  </a:cubicBezTo>
                  <a:cubicBezTo>
                    <a:pt x="732" y="2774"/>
                    <a:pt x="737" y="2774"/>
                    <a:pt x="753" y="2769"/>
                  </a:cubicBezTo>
                  <a:lnTo>
                    <a:pt x="839" y="2720"/>
                  </a:lnTo>
                  <a:lnTo>
                    <a:pt x="775" y="2694"/>
                  </a:lnTo>
                  <a:cubicBezTo>
                    <a:pt x="678" y="2661"/>
                    <a:pt x="586" y="2661"/>
                    <a:pt x="495" y="2661"/>
                  </a:cubicBezTo>
                  <a:cubicBezTo>
                    <a:pt x="431" y="2661"/>
                    <a:pt x="371" y="2661"/>
                    <a:pt x="307" y="2640"/>
                  </a:cubicBezTo>
                  <a:cubicBezTo>
                    <a:pt x="291" y="2532"/>
                    <a:pt x="296" y="2323"/>
                    <a:pt x="318" y="2210"/>
                  </a:cubicBezTo>
                  <a:cubicBezTo>
                    <a:pt x="350" y="2204"/>
                    <a:pt x="388" y="2204"/>
                    <a:pt x="431" y="2204"/>
                  </a:cubicBezTo>
                  <a:cubicBezTo>
                    <a:pt x="517" y="2194"/>
                    <a:pt x="613" y="2194"/>
                    <a:pt x="694" y="2140"/>
                  </a:cubicBezTo>
                  <a:cubicBezTo>
                    <a:pt x="705" y="2129"/>
                    <a:pt x="710" y="2113"/>
                    <a:pt x="710" y="2102"/>
                  </a:cubicBezTo>
                  <a:lnTo>
                    <a:pt x="710" y="2097"/>
                  </a:lnTo>
                  <a:lnTo>
                    <a:pt x="721" y="2059"/>
                  </a:lnTo>
                  <a:lnTo>
                    <a:pt x="683" y="2054"/>
                  </a:lnTo>
                  <a:cubicBezTo>
                    <a:pt x="586" y="2022"/>
                    <a:pt x="484" y="2022"/>
                    <a:pt x="388" y="2016"/>
                  </a:cubicBezTo>
                  <a:lnTo>
                    <a:pt x="318" y="2016"/>
                  </a:lnTo>
                  <a:cubicBezTo>
                    <a:pt x="301" y="1973"/>
                    <a:pt x="301" y="1936"/>
                    <a:pt x="307" y="1887"/>
                  </a:cubicBezTo>
                  <a:cubicBezTo>
                    <a:pt x="307" y="1866"/>
                    <a:pt x="318" y="1839"/>
                    <a:pt x="318" y="1817"/>
                  </a:cubicBezTo>
                  <a:lnTo>
                    <a:pt x="318" y="1801"/>
                  </a:lnTo>
                  <a:cubicBezTo>
                    <a:pt x="318" y="1737"/>
                    <a:pt x="318" y="1683"/>
                    <a:pt x="323" y="1624"/>
                  </a:cubicBezTo>
                  <a:cubicBezTo>
                    <a:pt x="339" y="1622"/>
                    <a:pt x="354" y="1621"/>
                    <a:pt x="369" y="1621"/>
                  </a:cubicBezTo>
                  <a:cubicBezTo>
                    <a:pt x="406" y="1621"/>
                    <a:pt x="441" y="1625"/>
                    <a:pt x="479" y="1629"/>
                  </a:cubicBezTo>
                  <a:cubicBezTo>
                    <a:pt x="519" y="1634"/>
                    <a:pt x="560" y="1639"/>
                    <a:pt x="601" y="1639"/>
                  </a:cubicBezTo>
                  <a:cubicBezTo>
                    <a:pt x="646" y="1639"/>
                    <a:pt x="692" y="1633"/>
                    <a:pt x="737" y="1613"/>
                  </a:cubicBezTo>
                  <a:lnTo>
                    <a:pt x="753" y="1602"/>
                  </a:lnTo>
                  <a:lnTo>
                    <a:pt x="758" y="1586"/>
                  </a:lnTo>
                  <a:cubicBezTo>
                    <a:pt x="764" y="1565"/>
                    <a:pt x="764" y="1516"/>
                    <a:pt x="699" y="1495"/>
                  </a:cubicBezTo>
                  <a:cubicBezTo>
                    <a:pt x="613" y="1468"/>
                    <a:pt x="522" y="1452"/>
                    <a:pt x="436" y="1430"/>
                  </a:cubicBezTo>
                  <a:cubicBezTo>
                    <a:pt x="409" y="1425"/>
                    <a:pt x="377" y="1414"/>
                    <a:pt x="350" y="1409"/>
                  </a:cubicBezTo>
                  <a:lnTo>
                    <a:pt x="334" y="1409"/>
                  </a:lnTo>
                  <a:cubicBezTo>
                    <a:pt x="323" y="1301"/>
                    <a:pt x="323" y="1129"/>
                    <a:pt x="334" y="1032"/>
                  </a:cubicBezTo>
                  <a:lnTo>
                    <a:pt x="361" y="1032"/>
                  </a:lnTo>
                  <a:cubicBezTo>
                    <a:pt x="409" y="1038"/>
                    <a:pt x="457" y="1048"/>
                    <a:pt x="506" y="1048"/>
                  </a:cubicBezTo>
                  <a:cubicBezTo>
                    <a:pt x="565" y="1048"/>
                    <a:pt x="619" y="1048"/>
                    <a:pt x="672" y="1032"/>
                  </a:cubicBezTo>
                  <a:cubicBezTo>
                    <a:pt x="737" y="1022"/>
                    <a:pt x="780" y="968"/>
                    <a:pt x="764" y="898"/>
                  </a:cubicBezTo>
                  <a:lnTo>
                    <a:pt x="758" y="871"/>
                  </a:lnTo>
                  <a:lnTo>
                    <a:pt x="732" y="871"/>
                  </a:lnTo>
                  <a:cubicBezTo>
                    <a:pt x="592" y="860"/>
                    <a:pt x="457" y="839"/>
                    <a:pt x="323" y="807"/>
                  </a:cubicBezTo>
                  <a:cubicBezTo>
                    <a:pt x="307" y="731"/>
                    <a:pt x="307" y="651"/>
                    <a:pt x="318" y="548"/>
                  </a:cubicBezTo>
                  <a:cubicBezTo>
                    <a:pt x="323" y="462"/>
                    <a:pt x="345" y="366"/>
                    <a:pt x="361" y="280"/>
                  </a:cubicBezTo>
                  <a:lnTo>
                    <a:pt x="371" y="258"/>
                  </a:lnTo>
                  <a:cubicBezTo>
                    <a:pt x="382" y="177"/>
                    <a:pt x="388" y="172"/>
                    <a:pt x="468" y="172"/>
                  </a:cubicBezTo>
                  <a:cubicBezTo>
                    <a:pt x="608" y="145"/>
                    <a:pt x="785" y="140"/>
                    <a:pt x="968" y="140"/>
                  </a:cubicBezTo>
                  <a:close/>
                  <a:moveTo>
                    <a:pt x="888" y="0"/>
                  </a:moveTo>
                  <a:cubicBezTo>
                    <a:pt x="683" y="5"/>
                    <a:pt x="506" y="22"/>
                    <a:pt x="323" y="38"/>
                  </a:cubicBezTo>
                  <a:cubicBezTo>
                    <a:pt x="86" y="65"/>
                    <a:pt x="81" y="113"/>
                    <a:pt x="76" y="290"/>
                  </a:cubicBezTo>
                  <a:lnTo>
                    <a:pt x="76" y="328"/>
                  </a:lnTo>
                  <a:lnTo>
                    <a:pt x="76" y="425"/>
                  </a:lnTo>
                  <a:lnTo>
                    <a:pt x="76" y="516"/>
                  </a:lnTo>
                  <a:cubicBezTo>
                    <a:pt x="76" y="575"/>
                    <a:pt x="65" y="640"/>
                    <a:pt x="65" y="704"/>
                  </a:cubicBezTo>
                  <a:cubicBezTo>
                    <a:pt x="65" y="774"/>
                    <a:pt x="60" y="839"/>
                    <a:pt x="60" y="909"/>
                  </a:cubicBezTo>
                  <a:cubicBezTo>
                    <a:pt x="60" y="1027"/>
                    <a:pt x="54" y="1156"/>
                    <a:pt x="54" y="1274"/>
                  </a:cubicBezTo>
                  <a:cubicBezTo>
                    <a:pt x="49" y="1452"/>
                    <a:pt x="49" y="1618"/>
                    <a:pt x="43" y="1796"/>
                  </a:cubicBezTo>
                  <a:cubicBezTo>
                    <a:pt x="22" y="2403"/>
                    <a:pt x="0" y="3167"/>
                    <a:pt x="22" y="4091"/>
                  </a:cubicBezTo>
                  <a:lnTo>
                    <a:pt x="33" y="4306"/>
                  </a:lnTo>
                  <a:cubicBezTo>
                    <a:pt x="43" y="4527"/>
                    <a:pt x="49" y="4801"/>
                    <a:pt x="54" y="5086"/>
                  </a:cubicBezTo>
                  <a:cubicBezTo>
                    <a:pt x="60" y="5237"/>
                    <a:pt x="60" y="5376"/>
                    <a:pt x="70" y="5522"/>
                  </a:cubicBezTo>
                  <a:cubicBezTo>
                    <a:pt x="76" y="5806"/>
                    <a:pt x="86" y="6097"/>
                    <a:pt x="86" y="6376"/>
                  </a:cubicBezTo>
                  <a:cubicBezTo>
                    <a:pt x="92" y="6591"/>
                    <a:pt x="86" y="6812"/>
                    <a:pt x="86" y="7022"/>
                  </a:cubicBezTo>
                  <a:lnTo>
                    <a:pt x="86" y="7392"/>
                  </a:lnTo>
                  <a:cubicBezTo>
                    <a:pt x="86" y="7495"/>
                    <a:pt x="92" y="7586"/>
                    <a:pt x="103" y="7672"/>
                  </a:cubicBezTo>
                  <a:cubicBezTo>
                    <a:pt x="113" y="7833"/>
                    <a:pt x="205" y="7941"/>
                    <a:pt x="355" y="7984"/>
                  </a:cubicBezTo>
                  <a:lnTo>
                    <a:pt x="377" y="7989"/>
                  </a:lnTo>
                  <a:cubicBezTo>
                    <a:pt x="398" y="7995"/>
                    <a:pt x="414" y="8005"/>
                    <a:pt x="447" y="8005"/>
                  </a:cubicBezTo>
                  <a:lnTo>
                    <a:pt x="490" y="8005"/>
                  </a:lnTo>
                  <a:cubicBezTo>
                    <a:pt x="624" y="8011"/>
                    <a:pt x="758" y="8016"/>
                    <a:pt x="898" y="8021"/>
                  </a:cubicBezTo>
                  <a:lnTo>
                    <a:pt x="914" y="8021"/>
                  </a:lnTo>
                  <a:cubicBezTo>
                    <a:pt x="1000" y="8021"/>
                    <a:pt x="1081" y="8005"/>
                    <a:pt x="1178" y="7962"/>
                  </a:cubicBezTo>
                  <a:cubicBezTo>
                    <a:pt x="1269" y="7925"/>
                    <a:pt x="1334" y="7849"/>
                    <a:pt x="1350" y="7747"/>
                  </a:cubicBezTo>
                  <a:lnTo>
                    <a:pt x="1355" y="7726"/>
                  </a:lnTo>
                  <a:cubicBezTo>
                    <a:pt x="1366" y="7683"/>
                    <a:pt x="1377" y="7634"/>
                    <a:pt x="1377" y="7581"/>
                  </a:cubicBezTo>
                  <a:lnTo>
                    <a:pt x="1382" y="7392"/>
                  </a:lnTo>
                  <a:cubicBezTo>
                    <a:pt x="1398" y="7172"/>
                    <a:pt x="1409" y="6941"/>
                    <a:pt x="1409" y="6720"/>
                  </a:cubicBezTo>
                  <a:cubicBezTo>
                    <a:pt x="1420" y="6274"/>
                    <a:pt x="1420" y="5833"/>
                    <a:pt x="1420" y="5398"/>
                  </a:cubicBezTo>
                  <a:lnTo>
                    <a:pt x="1420" y="5188"/>
                  </a:lnTo>
                  <a:lnTo>
                    <a:pt x="1420" y="4274"/>
                  </a:lnTo>
                  <a:lnTo>
                    <a:pt x="1420" y="3231"/>
                  </a:lnTo>
                  <a:cubicBezTo>
                    <a:pt x="1420" y="2575"/>
                    <a:pt x="1425" y="2038"/>
                    <a:pt x="1431" y="1527"/>
                  </a:cubicBezTo>
                  <a:cubicBezTo>
                    <a:pt x="1431" y="1301"/>
                    <a:pt x="1436" y="1081"/>
                    <a:pt x="1447" y="860"/>
                  </a:cubicBezTo>
                  <a:cubicBezTo>
                    <a:pt x="1447" y="726"/>
                    <a:pt x="1452" y="591"/>
                    <a:pt x="1452" y="457"/>
                  </a:cubicBezTo>
                  <a:lnTo>
                    <a:pt x="1452" y="269"/>
                  </a:lnTo>
                  <a:lnTo>
                    <a:pt x="1452" y="242"/>
                  </a:lnTo>
                  <a:cubicBezTo>
                    <a:pt x="1447" y="140"/>
                    <a:pt x="1393" y="65"/>
                    <a:pt x="1285" y="32"/>
                  </a:cubicBezTo>
                  <a:cubicBezTo>
                    <a:pt x="1264" y="27"/>
                    <a:pt x="1242" y="22"/>
                    <a:pt x="1215" y="22"/>
                  </a:cubicBezTo>
                  <a:cubicBezTo>
                    <a:pt x="1189" y="22"/>
                    <a:pt x="1162" y="11"/>
                    <a:pt x="1129" y="11"/>
                  </a:cubicBezTo>
                  <a:cubicBezTo>
                    <a:pt x="1049" y="5"/>
                    <a:pt x="96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8494893" y="1482863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390450" y="148220"/>
              <a:ext cx="279250" cy="324574"/>
            </a:xfrm>
            <a:custGeom>
              <a:avLst/>
              <a:gdLst/>
              <a:ahLst/>
              <a:cxnLst/>
              <a:rect l="l" t="t" r="r" b="b"/>
              <a:pathLst>
                <a:path w="2926" h="3401" extrusionOk="0">
                  <a:moveTo>
                    <a:pt x="1533" y="1175"/>
                  </a:moveTo>
                  <a:cubicBezTo>
                    <a:pt x="1571" y="1175"/>
                    <a:pt x="1608" y="1191"/>
                    <a:pt x="1641" y="1207"/>
                  </a:cubicBezTo>
                  <a:cubicBezTo>
                    <a:pt x="1797" y="1304"/>
                    <a:pt x="1883" y="1422"/>
                    <a:pt x="1910" y="1573"/>
                  </a:cubicBezTo>
                  <a:cubicBezTo>
                    <a:pt x="1936" y="1707"/>
                    <a:pt x="1958" y="1852"/>
                    <a:pt x="1926" y="2008"/>
                  </a:cubicBezTo>
                  <a:cubicBezTo>
                    <a:pt x="1813" y="2083"/>
                    <a:pt x="1684" y="2132"/>
                    <a:pt x="1517" y="2143"/>
                  </a:cubicBezTo>
                  <a:cubicBezTo>
                    <a:pt x="1503" y="2145"/>
                    <a:pt x="1489" y="2146"/>
                    <a:pt x="1475" y="2146"/>
                  </a:cubicBezTo>
                  <a:cubicBezTo>
                    <a:pt x="1391" y="2146"/>
                    <a:pt x="1316" y="2104"/>
                    <a:pt x="1238" y="2035"/>
                  </a:cubicBezTo>
                  <a:cubicBezTo>
                    <a:pt x="1044" y="1852"/>
                    <a:pt x="1022" y="1626"/>
                    <a:pt x="1178" y="1406"/>
                  </a:cubicBezTo>
                  <a:cubicBezTo>
                    <a:pt x="1238" y="1325"/>
                    <a:pt x="1318" y="1256"/>
                    <a:pt x="1447" y="1196"/>
                  </a:cubicBezTo>
                  <a:cubicBezTo>
                    <a:pt x="1479" y="1180"/>
                    <a:pt x="1506" y="1175"/>
                    <a:pt x="1533" y="1175"/>
                  </a:cubicBezTo>
                  <a:close/>
                  <a:moveTo>
                    <a:pt x="2704" y="1"/>
                  </a:moveTo>
                  <a:cubicBezTo>
                    <a:pt x="2692" y="1"/>
                    <a:pt x="2682" y="5"/>
                    <a:pt x="2673" y="14"/>
                  </a:cubicBezTo>
                  <a:cubicBezTo>
                    <a:pt x="2651" y="24"/>
                    <a:pt x="2625" y="62"/>
                    <a:pt x="2630" y="89"/>
                  </a:cubicBezTo>
                  <a:cubicBezTo>
                    <a:pt x="2635" y="175"/>
                    <a:pt x="2651" y="261"/>
                    <a:pt x="2657" y="342"/>
                  </a:cubicBezTo>
                  <a:cubicBezTo>
                    <a:pt x="2705" y="691"/>
                    <a:pt x="2651" y="1040"/>
                    <a:pt x="2490" y="1395"/>
                  </a:cubicBezTo>
                  <a:cubicBezTo>
                    <a:pt x="2420" y="1546"/>
                    <a:pt x="2334" y="1664"/>
                    <a:pt x="2221" y="1782"/>
                  </a:cubicBezTo>
                  <a:lnTo>
                    <a:pt x="2221" y="1772"/>
                  </a:lnTo>
                  <a:cubicBezTo>
                    <a:pt x="2221" y="1745"/>
                    <a:pt x="2216" y="1729"/>
                    <a:pt x="2216" y="1702"/>
                  </a:cubicBezTo>
                  <a:cubicBezTo>
                    <a:pt x="2205" y="1648"/>
                    <a:pt x="2200" y="1600"/>
                    <a:pt x="2195" y="1546"/>
                  </a:cubicBezTo>
                  <a:cubicBezTo>
                    <a:pt x="2173" y="1438"/>
                    <a:pt x="2119" y="1336"/>
                    <a:pt x="2028" y="1250"/>
                  </a:cubicBezTo>
                  <a:cubicBezTo>
                    <a:pt x="1883" y="1121"/>
                    <a:pt x="1711" y="1046"/>
                    <a:pt x="1496" y="1035"/>
                  </a:cubicBezTo>
                  <a:cubicBezTo>
                    <a:pt x="1471" y="1033"/>
                    <a:pt x="1447" y="1032"/>
                    <a:pt x="1424" y="1032"/>
                  </a:cubicBezTo>
                  <a:cubicBezTo>
                    <a:pt x="1212" y="1032"/>
                    <a:pt x="1028" y="1118"/>
                    <a:pt x="883" y="1288"/>
                  </a:cubicBezTo>
                  <a:cubicBezTo>
                    <a:pt x="668" y="1530"/>
                    <a:pt x="673" y="1836"/>
                    <a:pt x="899" y="2057"/>
                  </a:cubicBezTo>
                  <a:cubicBezTo>
                    <a:pt x="926" y="2083"/>
                    <a:pt x="963" y="2116"/>
                    <a:pt x="1012" y="2143"/>
                  </a:cubicBezTo>
                  <a:cubicBezTo>
                    <a:pt x="1184" y="2250"/>
                    <a:pt x="1388" y="2309"/>
                    <a:pt x="1614" y="2309"/>
                  </a:cubicBezTo>
                  <a:cubicBezTo>
                    <a:pt x="1678" y="2309"/>
                    <a:pt x="1738" y="2304"/>
                    <a:pt x="1802" y="2304"/>
                  </a:cubicBezTo>
                  <a:cubicBezTo>
                    <a:pt x="1818" y="2304"/>
                    <a:pt x="1840" y="2304"/>
                    <a:pt x="1850" y="2299"/>
                  </a:cubicBezTo>
                  <a:lnTo>
                    <a:pt x="1850" y="2299"/>
                  </a:lnTo>
                  <a:lnTo>
                    <a:pt x="1829" y="2336"/>
                  </a:lnTo>
                  <a:cubicBezTo>
                    <a:pt x="1802" y="2385"/>
                    <a:pt x="1775" y="2433"/>
                    <a:pt x="1743" y="2476"/>
                  </a:cubicBezTo>
                  <a:cubicBezTo>
                    <a:pt x="1608" y="2659"/>
                    <a:pt x="1442" y="2809"/>
                    <a:pt x="1232" y="2928"/>
                  </a:cubicBezTo>
                  <a:cubicBezTo>
                    <a:pt x="979" y="3078"/>
                    <a:pt x="738" y="3164"/>
                    <a:pt x="479" y="3207"/>
                  </a:cubicBezTo>
                  <a:cubicBezTo>
                    <a:pt x="388" y="3218"/>
                    <a:pt x="297" y="3239"/>
                    <a:pt x="211" y="3250"/>
                  </a:cubicBezTo>
                  <a:cubicBezTo>
                    <a:pt x="162" y="3261"/>
                    <a:pt x="108" y="3272"/>
                    <a:pt x="55" y="3325"/>
                  </a:cubicBezTo>
                  <a:lnTo>
                    <a:pt x="1" y="3379"/>
                  </a:lnTo>
                  <a:lnTo>
                    <a:pt x="76" y="3385"/>
                  </a:lnTo>
                  <a:cubicBezTo>
                    <a:pt x="98" y="3385"/>
                    <a:pt x="119" y="3385"/>
                    <a:pt x="135" y="3395"/>
                  </a:cubicBezTo>
                  <a:cubicBezTo>
                    <a:pt x="173" y="3395"/>
                    <a:pt x="205" y="3401"/>
                    <a:pt x="232" y="3401"/>
                  </a:cubicBezTo>
                  <a:lnTo>
                    <a:pt x="238" y="3401"/>
                  </a:lnTo>
                  <a:cubicBezTo>
                    <a:pt x="522" y="3401"/>
                    <a:pt x="791" y="3352"/>
                    <a:pt x="1044" y="3261"/>
                  </a:cubicBezTo>
                  <a:cubicBezTo>
                    <a:pt x="1393" y="3126"/>
                    <a:pt x="1668" y="2949"/>
                    <a:pt x="1883" y="2712"/>
                  </a:cubicBezTo>
                  <a:cubicBezTo>
                    <a:pt x="1990" y="2600"/>
                    <a:pt x="2114" y="2444"/>
                    <a:pt x="2168" y="2245"/>
                  </a:cubicBezTo>
                  <a:cubicBezTo>
                    <a:pt x="2189" y="2175"/>
                    <a:pt x="2216" y="2132"/>
                    <a:pt x="2281" y="2083"/>
                  </a:cubicBezTo>
                  <a:cubicBezTo>
                    <a:pt x="2528" y="1901"/>
                    <a:pt x="2700" y="1653"/>
                    <a:pt x="2791" y="1352"/>
                  </a:cubicBezTo>
                  <a:cubicBezTo>
                    <a:pt x="2915" y="954"/>
                    <a:pt x="2926" y="562"/>
                    <a:pt x="2834" y="196"/>
                  </a:cubicBezTo>
                  <a:cubicBezTo>
                    <a:pt x="2818" y="143"/>
                    <a:pt x="2797" y="100"/>
                    <a:pt x="2781" y="46"/>
                  </a:cubicBezTo>
                  <a:cubicBezTo>
                    <a:pt x="2770" y="24"/>
                    <a:pt x="2754" y="14"/>
                    <a:pt x="2732" y="8"/>
                  </a:cubicBezTo>
                  <a:cubicBezTo>
                    <a:pt x="2722" y="3"/>
                    <a:pt x="2713" y="1"/>
                    <a:pt x="2704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904238" y="1150731"/>
              <a:ext cx="144150" cy="14409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6" name="Google Shape;346;p9"/>
          <p:cNvGrpSpPr/>
          <p:nvPr/>
        </p:nvGrpSpPr>
        <p:grpSpPr>
          <a:xfrm>
            <a:off x="298191" y="56523"/>
            <a:ext cx="8780205" cy="4874169"/>
            <a:chOff x="298191" y="56523"/>
            <a:chExt cx="8780205" cy="4874169"/>
          </a:xfrm>
        </p:grpSpPr>
        <p:grpSp>
          <p:nvGrpSpPr>
            <p:cNvPr id="347" name="Google Shape;347;p9"/>
            <p:cNvGrpSpPr/>
            <p:nvPr/>
          </p:nvGrpSpPr>
          <p:grpSpPr>
            <a:xfrm rot="5981195">
              <a:off x="8038243" y="1533602"/>
              <a:ext cx="627223" cy="614658"/>
              <a:chOff x="2669400" y="1610725"/>
              <a:chExt cx="167225" cy="163875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2669400" y="1610725"/>
                <a:ext cx="1672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555" extrusionOk="0">
                    <a:moveTo>
                      <a:pt x="6452" y="242"/>
                    </a:moveTo>
                    <a:cubicBezTo>
                      <a:pt x="6409" y="377"/>
                      <a:pt x="6372" y="506"/>
                      <a:pt x="6339" y="630"/>
                    </a:cubicBezTo>
                    <a:lnTo>
                      <a:pt x="6313" y="678"/>
                    </a:lnTo>
                    <a:lnTo>
                      <a:pt x="6339" y="699"/>
                    </a:lnTo>
                    <a:lnTo>
                      <a:pt x="6313" y="705"/>
                    </a:lnTo>
                    <a:cubicBezTo>
                      <a:pt x="6313" y="705"/>
                      <a:pt x="6313" y="710"/>
                      <a:pt x="6318" y="721"/>
                    </a:cubicBezTo>
                    <a:cubicBezTo>
                      <a:pt x="6313" y="737"/>
                      <a:pt x="6302" y="753"/>
                      <a:pt x="6302" y="775"/>
                    </a:cubicBezTo>
                    <a:cubicBezTo>
                      <a:pt x="6286" y="764"/>
                      <a:pt x="6270" y="759"/>
                      <a:pt x="6248" y="753"/>
                    </a:cubicBezTo>
                    <a:cubicBezTo>
                      <a:pt x="6189" y="730"/>
                      <a:pt x="6122" y="708"/>
                      <a:pt x="6045" y="708"/>
                    </a:cubicBezTo>
                    <a:cubicBezTo>
                      <a:pt x="6030" y="708"/>
                      <a:pt x="6016" y="709"/>
                      <a:pt x="6001" y="710"/>
                    </a:cubicBezTo>
                    <a:lnTo>
                      <a:pt x="5963" y="721"/>
                    </a:lnTo>
                    <a:lnTo>
                      <a:pt x="5979" y="759"/>
                    </a:lnTo>
                    <a:cubicBezTo>
                      <a:pt x="5979" y="764"/>
                      <a:pt x="5985" y="775"/>
                      <a:pt x="5985" y="780"/>
                    </a:cubicBezTo>
                    <a:cubicBezTo>
                      <a:pt x="5995" y="802"/>
                      <a:pt x="6001" y="818"/>
                      <a:pt x="6022" y="834"/>
                    </a:cubicBezTo>
                    <a:cubicBezTo>
                      <a:pt x="6054" y="861"/>
                      <a:pt x="6092" y="882"/>
                      <a:pt x="6130" y="893"/>
                    </a:cubicBezTo>
                    <a:cubicBezTo>
                      <a:pt x="6162" y="909"/>
                      <a:pt x="6189" y="920"/>
                      <a:pt x="6221" y="936"/>
                    </a:cubicBezTo>
                    <a:lnTo>
                      <a:pt x="6243" y="941"/>
                    </a:lnTo>
                    <a:cubicBezTo>
                      <a:pt x="6227" y="995"/>
                      <a:pt x="6210" y="1049"/>
                      <a:pt x="6189" y="1097"/>
                    </a:cubicBezTo>
                    <a:cubicBezTo>
                      <a:pt x="6184" y="1113"/>
                      <a:pt x="6167" y="1140"/>
                      <a:pt x="6162" y="1162"/>
                    </a:cubicBezTo>
                    <a:cubicBezTo>
                      <a:pt x="6135" y="1162"/>
                      <a:pt x="6114" y="1156"/>
                      <a:pt x="6081" y="1146"/>
                    </a:cubicBezTo>
                    <a:cubicBezTo>
                      <a:pt x="6054" y="1139"/>
                      <a:pt x="6022" y="1130"/>
                      <a:pt x="5988" y="1130"/>
                    </a:cubicBezTo>
                    <a:cubicBezTo>
                      <a:pt x="5969" y="1130"/>
                      <a:pt x="5950" y="1133"/>
                      <a:pt x="5931" y="1140"/>
                    </a:cubicBezTo>
                    <a:lnTo>
                      <a:pt x="5850" y="1167"/>
                    </a:lnTo>
                    <a:lnTo>
                      <a:pt x="6108" y="1280"/>
                    </a:lnTo>
                    <a:cubicBezTo>
                      <a:pt x="6103" y="1334"/>
                      <a:pt x="6081" y="1382"/>
                      <a:pt x="6060" y="1431"/>
                    </a:cubicBezTo>
                    <a:cubicBezTo>
                      <a:pt x="6054" y="1452"/>
                      <a:pt x="6049" y="1463"/>
                      <a:pt x="6038" y="1484"/>
                    </a:cubicBezTo>
                    <a:lnTo>
                      <a:pt x="5759" y="1436"/>
                    </a:lnTo>
                    <a:lnTo>
                      <a:pt x="5807" y="1506"/>
                    </a:lnTo>
                    <a:cubicBezTo>
                      <a:pt x="5813" y="1517"/>
                      <a:pt x="5818" y="1522"/>
                      <a:pt x="5823" y="1533"/>
                    </a:cubicBezTo>
                    <a:cubicBezTo>
                      <a:pt x="5839" y="1549"/>
                      <a:pt x="5845" y="1565"/>
                      <a:pt x="5861" y="1576"/>
                    </a:cubicBezTo>
                    <a:lnTo>
                      <a:pt x="5958" y="1640"/>
                    </a:lnTo>
                    <a:lnTo>
                      <a:pt x="5979" y="1651"/>
                    </a:lnTo>
                    <a:cubicBezTo>
                      <a:pt x="5968" y="1705"/>
                      <a:pt x="5952" y="1753"/>
                      <a:pt x="5925" y="1807"/>
                    </a:cubicBezTo>
                    <a:cubicBezTo>
                      <a:pt x="5888" y="1807"/>
                      <a:pt x="5850" y="1802"/>
                      <a:pt x="5813" y="1785"/>
                    </a:cubicBezTo>
                    <a:cubicBezTo>
                      <a:pt x="5770" y="1775"/>
                      <a:pt x="5727" y="1769"/>
                      <a:pt x="5678" y="1769"/>
                    </a:cubicBezTo>
                    <a:lnTo>
                      <a:pt x="5603" y="1769"/>
                    </a:lnTo>
                    <a:lnTo>
                      <a:pt x="5651" y="1818"/>
                    </a:lnTo>
                    <a:cubicBezTo>
                      <a:pt x="5700" y="1871"/>
                      <a:pt x="5759" y="1893"/>
                      <a:pt x="5813" y="1914"/>
                    </a:cubicBezTo>
                    <a:cubicBezTo>
                      <a:pt x="5839" y="1920"/>
                      <a:pt x="5861" y="1925"/>
                      <a:pt x="5877" y="1941"/>
                    </a:cubicBezTo>
                    <a:cubicBezTo>
                      <a:pt x="5861" y="2027"/>
                      <a:pt x="5834" y="2103"/>
                      <a:pt x="5796" y="2178"/>
                    </a:cubicBezTo>
                    <a:cubicBezTo>
                      <a:pt x="5780" y="2178"/>
                      <a:pt x="5759" y="2162"/>
                      <a:pt x="5732" y="2156"/>
                    </a:cubicBezTo>
                    <a:cubicBezTo>
                      <a:pt x="5700" y="2141"/>
                      <a:pt x="5669" y="2131"/>
                      <a:pt x="5629" y="2131"/>
                    </a:cubicBezTo>
                    <a:cubicBezTo>
                      <a:pt x="5614" y="2131"/>
                      <a:pt x="5599" y="2132"/>
                      <a:pt x="5581" y="2135"/>
                    </a:cubicBezTo>
                    <a:lnTo>
                      <a:pt x="5544" y="2151"/>
                    </a:lnTo>
                    <a:lnTo>
                      <a:pt x="5565" y="2189"/>
                    </a:lnTo>
                    <a:cubicBezTo>
                      <a:pt x="5597" y="2242"/>
                      <a:pt x="5646" y="2269"/>
                      <a:pt x="5700" y="2296"/>
                    </a:cubicBezTo>
                    <a:cubicBezTo>
                      <a:pt x="5716" y="2307"/>
                      <a:pt x="5732" y="2318"/>
                      <a:pt x="5753" y="2323"/>
                    </a:cubicBezTo>
                    <a:cubicBezTo>
                      <a:pt x="5727" y="2404"/>
                      <a:pt x="5705" y="2479"/>
                      <a:pt x="5662" y="2554"/>
                    </a:cubicBezTo>
                    <a:cubicBezTo>
                      <a:pt x="5651" y="2549"/>
                      <a:pt x="5630" y="2533"/>
                      <a:pt x="5619" y="2527"/>
                    </a:cubicBezTo>
                    <a:cubicBezTo>
                      <a:pt x="5565" y="2495"/>
                      <a:pt x="5501" y="2457"/>
                      <a:pt x="5420" y="2457"/>
                    </a:cubicBezTo>
                    <a:lnTo>
                      <a:pt x="5377" y="2457"/>
                    </a:lnTo>
                    <a:lnTo>
                      <a:pt x="5393" y="2506"/>
                    </a:lnTo>
                    <a:cubicBezTo>
                      <a:pt x="5415" y="2560"/>
                      <a:pt x="5447" y="2587"/>
                      <a:pt x="5485" y="2608"/>
                    </a:cubicBezTo>
                    <a:lnTo>
                      <a:pt x="5501" y="2630"/>
                    </a:lnTo>
                    <a:cubicBezTo>
                      <a:pt x="5528" y="2646"/>
                      <a:pt x="5554" y="2667"/>
                      <a:pt x="5581" y="2694"/>
                    </a:cubicBezTo>
                    <a:lnTo>
                      <a:pt x="5603" y="2710"/>
                    </a:lnTo>
                    <a:cubicBezTo>
                      <a:pt x="5597" y="2775"/>
                      <a:pt x="5571" y="2828"/>
                      <a:pt x="5538" y="2898"/>
                    </a:cubicBezTo>
                    <a:cubicBezTo>
                      <a:pt x="5501" y="2888"/>
                      <a:pt x="5474" y="2877"/>
                      <a:pt x="5442" y="2871"/>
                    </a:cubicBezTo>
                    <a:cubicBezTo>
                      <a:pt x="5404" y="2855"/>
                      <a:pt x="5356" y="2834"/>
                      <a:pt x="5307" y="2834"/>
                    </a:cubicBezTo>
                    <a:lnTo>
                      <a:pt x="5286" y="2834"/>
                    </a:lnTo>
                    <a:lnTo>
                      <a:pt x="5275" y="2855"/>
                    </a:lnTo>
                    <a:cubicBezTo>
                      <a:pt x="5253" y="2898"/>
                      <a:pt x="5259" y="2931"/>
                      <a:pt x="5307" y="2957"/>
                    </a:cubicBezTo>
                    <a:cubicBezTo>
                      <a:pt x="5356" y="2984"/>
                      <a:pt x="5393" y="3011"/>
                      <a:pt x="5442" y="3038"/>
                    </a:cubicBezTo>
                    <a:lnTo>
                      <a:pt x="5474" y="3060"/>
                    </a:lnTo>
                    <a:cubicBezTo>
                      <a:pt x="5463" y="3113"/>
                      <a:pt x="5436" y="3156"/>
                      <a:pt x="5415" y="3210"/>
                    </a:cubicBezTo>
                    <a:cubicBezTo>
                      <a:pt x="5409" y="3226"/>
                      <a:pt x="5404" y="3237"/>
                      <a:pt x="5404" y="3248"/>
                    </a:cubicBezTo>
                    <a:cubicBezTo>
                      <a:pt x="5377" y="3237"/>
                      <a:pt x="5356" y="3232"/>
                      <a:pt x="5329" y="3226"/>
                    </a:cubicBezTo>
                    <a:cubicBezTo>
                      <a:pt x="5287" y="3212"/>
                      <a:pt x="5253" y="3198"/>
                      <a:pt x="5203" y="3198"/>
                    </a:cubicBezTo>
                    <a:cubicBezTo>
                      <a:pt x="5195" y="3198"/>
                      <a:pt x="5187" y="3199"/>
                      <a:pt x="5178" y="3199"/>
                    </a:cubicBezTo>
                    <a:lnTo>
                      <a:pt x="5135" y="3205"/>
                    </a:lnTo>
                    <a:lnTo>
                      <a:pt x="5151" y="3248"/>
                    </a:lnTo>
                    <a:cubicBezTo>
                      <a:pt x="5178" y="3312"/>
                      <a:pt x="5232" y="3339"/>
                      <a:pt x="5280" y="3361"/>
                    </a:cubicBezTo>
                    <a:cubicBezTo>
                      <a:pt x="5302" y="3366"/>
                      <a:pt x="5323" y="3382"/>
                      <a:pt x="5334" y="3393"/>
                    </a:cubicBezTo>
                    <a:cubicBezTo>
                      <a:pt x="5307" y="3490"/>
                      <a:pt x="5270" y="3581"/>
                      <a:pt x="5227" y="3667"/>
                    </a:cubicBezTo>
                    <a:lnTo>
                      <a:pt x="5017" y="3533"/>
                    </a:lnTo>
                    <a:lnTo>
                      <a:pt x="5033" y="3608"/>
                    </a:lnTo>
                    <a:cubicBezTo>
                      <a:pt x="5044" y="3683"/>
                      <a:pt x="5054" y="3689"/>
                      <a:pt x="5167" y="3812"/>
                    </a:cubicBezTo>
                    <a:cubicBezTo>
                      <a:pt x="5162" y="3850"/>
                      <a:pt x="5141" y="3882"/>
                      <a:pt x="5124" y="3925"/>
                    </a:cubicBezTo>
                    <a:cubicBezTo>
                      <a:pt x="5119" y="3931"/>
                      <a:pt x="5119" y="3947"/>
                      <a:pt x="5114" y="3952"/>
                    </a:cubicBezTo>
                    <a:cubicBezTo>
                      <a:pt x="5098" y="3952"/>
                      <a:pt x="5087" y="3947"/>
                      <a:pt x="5071" y="3931"/>
                    </a:cubicBezTo>
                    <a:cubicBezTo>
                      <a:pt x="5060" y="3925"/>
                      <a:pt x="5054" y="3920"/>
                      <a:pt x="5038" y="3909"/>
                    </a:cubicBezTo>
                    <a:cubicBezTo>
                      <a:pt x="5033" y="3904"/>
                      <a:pt x="5028" y="3904"/>
                      <a:pt x="5017" y="3898"/>
                    </a:cubicBezTo>
                    <a:cubicBezTo>
                      <a:pt x="4990" y="3882"/>
                      <a:pt x="4958" y="3866"/>
                      <a:pt x="4909" y="3866"/>
                    </a:cubicBezTo>
                    <a:lnTo>
                      <a:pt x="4866" y="3871"/>
                    </a:lnTo>
                    <a:lnTo>
                      <a:pt x="4882" y="3909"/>
                    </a:lnTo>
                    <a:cubicBezTo>
                      <a:pt x="4909" y="3974"/>
                      <a:pt x="4958" y="4011"/>
                      <a:pt x="5001" y="4038"/>
                    </a:cubicBezTo>
                    <a:cubicBezTo>
                      <a:pt x="5017" y="4060"/>
                      <a:pt x="5044" y="4070"/>
                      <a:pt x="5060" y="4092"/>
                    </a:cubicBezTo>
                    <a:cubicBezTo>
                      <a:pt x="5038" y="4167"/>
                      <a:pt x="5006" y="4242"/>
                      <a:pt x="4974" y="4312"/>
                    </a:cubicBezTo>
                    <a:lnTo>
                      <a:pt x="4694" y="4178"/>
                    </a:lnTo>
                    <a:lnTo>
                      <a:pt x="4737" y="4269"/>
                    </a:lnTo>
                    <a:cubicBezTo>
                      <a:pt x="4770" y="4334"/>
                      <a:pt x="4818" y="4377"/>
                      <a:pt x="4866" y="4409"/>
                    </a:cubicBezTo>
                    <a:cubicBezTo>
                      <a:pt x="4882" y="4420"/>
                      <a:pt x="4904" y="4441"/>
                      <a:pt x="4920" y="4457"/>
                    </a:cubicBezTo>
                    <a:lnTo>
                      <a:pt x="4850" y="4619"/>
                    </a:lnTo>
                    <a:lnTo>
                      <a:pt x="4587" y="4484"/>
                    </a:lnTo>
                    <a:lnTo>
                      <a:pt x="4608" y="4554"/>
                    </a:lnTo>
                    <a:cubicBezTo>
                      <a:pt x="4630" y="4619"/>
                      <a:pt x="4662" y="4651"/>
                      <a:pt x="4689" y="4678"/>
                    </a:cubicBezTo>
                    <a:lnTo>
                      <a:pt x="4705" y="4689"/>
                    </a:lnTo>
                    <a:cubicBezTo>
                      <a:pt x="4721" y="4710"/>
                      <a:pt x="4743" y="4726"/>
                      <a:pt x="4770" y="4742"/>
                    </a:cubicBezTo>
                    <a:lnTo>
                      <a:pt x="4791" y="4759"/>
                    </a:lnTo>
                    <a:cubicBezTo>
                      <a:pt x="4775" y="4823"/>
                      <a:pt x="4748" y="4893"/>
                      <a:pt x="4716" y="4957"/>
                    </a:cubicBezTo>
                    <a:cubicBezTo>
                      <a:pt x="4710" y="4974"/>
                      <a:pt x="4710" y="4979"/>
                      <a:pt x="4705" y="4995"/>
                    </a:cubicBezTo>
                    <a:cubicBezTo>
                      <a:pt x="4689" y="4984"/>
                      <a:pt x="4667" y="4979"/>
                      <a:pt x="4657" y="4968"/>
                    </a:cubicBezTo>
                    <a:cubicBezTo>
                      <a:pt x="4624" y="4947"/>
                      <a:pt x="4581" y="4925"/>
                      <a:pt x="4533" y="4920"/>
                    </a:cubicBezTo>
                    <a:lnTo>
                      <a:pt x="4479" y="4914"/>
                    </a:lnTo>
                    <a:lnTo>
                      <a:pt x="4479" y="4914"/>
                    </a:lnTo>
                    <a:lnTo>
                      <a:pt x="4501" y="4957"/>
                    </a:lnTo>
                    <a:cubicBezTo>
                      <a:pt x="4528" y="5022"/>
                      <a:pt x="4571" y="5054"/>
                      <a:pt x="4608" y="5087"/>
                    </a:cubicBezTo>
                    <a:cubicBezTo>
                      <a:pt x="4630" y="5103"/>
                      <a:pt x="4641" y="5113"/>
                      <a:pt x="4657" y="5130"/>
                    </a:cubicBezTo>
                    <a:lnTo>
                      <a:pt x="4608" y="5264"/>
                    </a:lnTo>
                    <a:cubicBezTo>
                      <a:pt x="4598" y="5253"/>
                      <a:pt x="4581" y="5253"/>
                      <a:pt x="4571" y="5248"/>
                    </a:cubicBezTo>
                    <a:cubicBezTo>
                      <a:pt x="4528" y="5226"/>
                      <a:pt x="4495" y="5216"/>
                      <a:pt x="4447" y="5189"/>
                    </a:cubicBezTo>
                    <a:lnTo>
                      <a:pt x="4302" y="5113"/>
                    </a:lnTo>
                    <a:lnTo>
                      <a:pt x="4334" y="5194"/>
                    </a:lnTo>
                    <a:cubicBezTo>
                      <a:pt x="4361" y="5264"/>
                      <a:pt x="4399" y="5291"/>
                      <a:pt x="4425" y="5318"/>
                    </a:cubicBezTo>
                    <a:cubicBezTo>
                      <a:pt x="4436" y="5323"/>
                      <a:pt x="4442" y="5323"/>
                      <a:pt x="4447" y="5328"/>
                    </a:cubicBezTo>
                    <a:cubicBezTo>
                      <a:pt x="4474" y="5350"/>
                      <a:pt x="4501" y="5377"/>
                      <a:pt x="4528" y="5398"/>
                    </a:cubicBezTo>
                    <a:lnTo>
                      <a:pt x="4549" y="5409"/>
                    </a:lnTo>
                    <a:lnTo>
                      <a:pt x="4544" y="5425"/>
                    </a:lnTo>
                    <a:cubicBezTo>
                      <a:pt x="4538" y="5452"/>
                      <a:pt x="4528" y="5468"/>
                      <a:pt x="4522" y="5490"/>
                    </a:cubicBezTo>
                    <a:cubicBezTo>
                      <a:pt x="4517" y="5511"/>
                      <a:pt x="4501" y="5533"/>
                      <a:pt x="4495" y="5549"/>
                    </a:cubicBezTo>
                    <a:lnTo>
                      <a:pt x="4495" y="5560"/>
                    </a:lnTo>
                    <a:cubicBezTo>
                      <a:pt x="4479" y="5549"/>
                      <a:pt x="4463" y="5543"/>
                      <a:pt x="4447" y="5538"/>
                    </a:cubicBezTo>
                    <a:cubicBezTo>
                      <a:pt x="4403" y="5518"/>
                      <a:pt x="4354" y="5494"/>
                      <a:pt x="4297" y="5494"/>
                    </a:cubicBezTo>
                    <a:cubicBezTo>
                      <a:pt x="4292" y="5494"/>
                      <a:pt x="4286" y="5495"/>
                      <a:pt x="4280" y="5495"/>
                    </a:cubicBezTo>
                    <a:lnTo>
                      <a:pt x="4227" y="5506"/>
                    </a:lnTo>
                    <a:lnTo>
                      <a:pt x="4259" y="5549"/>
                    </a:lnTo>
                    <a:cubicBezTo>
                      <a:pt x="4291" y="5597"/>
                      <a:pt x="4339" y="5630"/>
                      <a:pt x="4382" y="5656"/>
                    </a:cubicBezTo>
                    <a:cubicBezTo>
                      <a:pt x="4409" y="5678"/>
                      <a:pt x="4425" y="5694"/>
                      <a:pt x="4447" y="5710"/>
                    </a:cubicBezTo>
                    <a:lnTo>
                      <a:pt x="4253" y="6318"/>
                    </a:lnTo>
                    <a:cubicBezTo>
                      <a:pt x="4227" y="6302"/>
                      <a:pt x="4200" y="6285"/>
                      <a:pt x="4167" y="6264"/>
                    </a:cubicBezTo>
                    <a:cubicBezTo>
                      <a:pt x="4141" y="6242"/>
                      <a:pt x="4114" y="6221"/>
                      <a:pt x="4087" y="6210"/>
                    </a:cubicBezTo>
                    <a:cubicBezTo>
                      <a:pt x="4038" y="6183"/>
                      <a:pt x="3990" y="6156"/>
                      <a:pt x="3952" y="6130"/>
                    </a:cubicBezTo>
                    <a:cubicBezTo>
                      <a:pt x="3936" y="6124"/>
                      <a:pt x="3925" y="6108"/>
                      <a:pt x="3904" y="6103"/>
                    </a:cubicBezTo>
                    <a:cubicBezTo>
                      <a:pt x="3904" y="6097"/>
                      <a:pt x="3904" y="6086"/>
                      <a:pt x="3915" y="6076"/>
                    </a:cubicBezTo>
                    <a:cubicBezTo>
                      <a:pt x="3931" y="6054"/>
                      <a:pt x="3942" y="6033"/>
                      <a:pt x="3936" y="6000"/>
                    </a:cubicBezTo>
                    <a:lnTo>
                      <a:pt x="3931" y="5974"/>
                    </a:lnTo>
                    <a:lnTo>
                      <a:pt x="3904" y="5974"/>
                    </a:lnTo>
                    <a:cubicBezTo>
                      <a:pt x="3899" y="5974"/>
                      <a:pt x="3877" y="5974"/>
                      <a:pt x="3861" y="5979"/>
                    </a:cubicBezTo>
                    <a:cubicBezTo>
                      <a:pt x="3845" y="5995"/>
                      <a:pt x="3823" y="6017"/>
                      <a:pt x="3796" y="6033"/>
                    </a:cubicBezTo>
                    <a:lnTo>
                      <a:pt x="3791" y="6043"/>
                    </a:lnTo>
                    <a:lnTo>
                      <a:pt x="3587" y="5920"/>
                    </a:lnTo>
                    <a:cubicBezTo>
                      <a:pt x="3592" y="5898"/>
                      <a:pt x="3608" y="5888"/>
                      <a:pt x="3619" y="5871"/>
                    </a:cubicBezTo>
                    <a:cubicBezTo>
                      <a:pt x="3641" y="5845"/>
                      <a:pt x="3662" y="5818"/>
                      <a:pt x="3667" y="5785"/>
                    </a:cubicBezTo>
                    <a:lnTo>
                      <a:pt x="3684" y="5737"/>
                    </a:lnTo>
                    <a:lnTo>
                      <a:pt x="3630" y="5748"/>
                    </a:lnTo>
                    <a:cubicBezTo>
                      <a:pt x="3576" y="5759"/>
                      <a:pt x="3549" y="5785"/>
                      <a:pt x="3522" y="5818"/>
                    </a:cubicBezTo>
                    <a:lnTo>
                      <a:pt x="3479" y="5861"/>
                    </a:lnTo>
                    <a:cubicBezTo>
                      <a:pt x="3447" y="5845"/>
                      <a:pt x="3415" y="5828"/>
                      <a:pt x="3382" y="5802"/>
                    </a:cubicBezTo>
                    <a:cubicBezTo>
                      <a:pt x="3372" y="5791"/>
                      <a:pt x="3361" y="5785"/>
                      <a:pt x="3356" y="5780"/>
                    </a:cubicBezTo>
                    <a:cubicBezTo>
                      <a:pt x="3356" y="5775"/>
                      <a:pt x="3356" y="5764"/>
                      <a:pt x="3366" y="5753"/>
                    </a:cubicBezTo>
                    <a:cubicBezTo>
                      <a:pt x="3382" y="5732"/>
                      <a:pt x="3393" y="5705"/>
                      <a:pt x="3382" y="5667"/>
                    </a:cubicBezTo>
                    <a:lnTo>
                      <a:pt x="3372" y="5640"/>
                    </a:lnTo>
                    <a:lnTo>
                      <a:pt x="3345" y="5640"/>
                    </a:lnTo>
                    <a:cubicBezTo>
                      <a:pt x="3313" y="5646"/>
                      <a:pt x="3291" y="5667"/>
                      <a:pt x="3275" y="5678"/>
                    </a:cubicBezTo>
                    <a:cubicBezTo>
                      <a:pt x="3264" y="5683"/>
                      <a:pt x="3253" y="5699"/>
                      <a:pt x="3248" y="5699"/>
                    </a:cubicBezTo>
                    <a:cubicBezTo>
                      <a:pt x="3184" y="5678"/>
                      <a:pt x="3130" y="5646"/>
                      <a:pt x="3065" y="5597"/>
                    </a:cubicBezTo>
                    <a:lnTo>
                      <a:pt x="3124" y="5479"/>
                    </a:lnTo>
                    <a:lnTo>
                      <a:pt x="3114" y="5457"/>
                    </a:lnTo>
                    <a:cubicBezTo>
                      <a:pt x="3098" y="5436"/>
                      <a:pt x="3076" y="5436"/>
                      <a:pt x="3065" y="5436"/>
                    </a:cubicBezTo>
                    <a:cubicBezTo>
                      <a:pt x="3038" y="5436"/>
                      <a:pt x="3022" y="5457"/>
                      <a:pt x="3012" y="5463"/>
                    </a:cubicBezTo>
                    <a:cubicBezTo>
                      <a:pt x="2990" y="5484"/>
                      <a:pt x="2979" y="5506"/>
                      <a:pt x="2958" y="5522"/>
                    </a:cubicBezTo>
                    <a:lnTo>
                      <a:pt x="2952" y="5533"/>
                    </a:lnTo>
                    <a:lnTo>
                      <a:pt x="2931" y="5522"/>
                    </a:lnTo>
                    <a:cubicBezTo>
                      <a:pt x="2904" y="5511"/>
                      <a:pt x="2882" y="5495"/>
                      <a:pt x="2856" y="5490"/>
                    </a:cubicBezTo>
                    <a:lnTo>
                      <a:pt x="2796" y="5452"/>
                    </a:lnTo>
                    <a:lnTo>
                      <a:pt x="2791" y="5441"/>
                    </a:lnTo>
                    <a:lnTo>
                      <a:pt x="2872" y="5275"/>
                    </a:lnTo>
                    <a:lnTo>
                      <a:pt x="2872" y="5275"/>
                    </a:lnTo>
                    <a:lnTo>
                      <a:pt x="2807" y="5291"/>
                    </a:lnTo>
                    <a:cubicBezTo>
                      <a:pt x="2764" y="5296"/>
                      <a:pt x="2727" y="5328"/>
                      <a:pt x="2710" y="5350"/>
                    </a:cubicBezTo>
                    <a:cubicBezTo>
                      <a:pt x="2694" y="5361"/>
                      <a:pt x="2689" y="5371"/>
                      <a:pt x="2673" y="5377"/>
                    </a:cubicBezTo>
                    <a:cubicBezTo>
                      <a:pt x="2614" y="5355"/>
                      <a:pt x="2560" y="5323"/>
                      <a:pt x="2506" y="5291"/>
                    </a:cubicBezTo>
                    <a:cubicBezTo>
                      <a:pt x="2495" y="5275"/>
                      <a:pt x="2474" y="5269"/>
                      <a:pt x="2458" y="5253"/>
                    </a:cubicBezTo>
                    <a:cubicBezTo>
                      <a:pt x="2474" y="5242"/>
                      <a:pt x="2479" y="5221"/>
                      <a:pt x="2495" y="5210"/>
                    </a:cubicBezTo>
                    <a:cubicBezTo>
                      <a:pt x="2528" y="5162"/>
                      <a:pt x="2560" y="5113"/>
                      <a:pt x="2576" y="5060"/>
                    </a:cubicBezTo>
                    <a:lnTo>
                      <a:pt x="2592" y="5000"/>
                    </a:lnTo>
                    <a:lnTo>
                      <a:pt x="2533" y="5022"/>
                    </a:lnTo>
                    <a:cubicBezTo>
                      <a:pt x="2458" y="5049"/>
                      <a:pt x="2458" y="5049"/>
                      <a:pt x="2404" y="5103"/>
                    </a:cubicBezTo>
                    <a:cubicBezTo>
                      <a:pt x="2388" y="5119"/>
                      <a:pt x="2366" y="5140"/>
                      <a:pt x="2345" y="5167"/>
                    </a:cubicBezTo>
                    <a:lnTo>
                      <a:pt x="2334" y="5189"/>
                    </a:lnTo>
                    <a:lnTo>
                      <a:pt x="2291" y="5167"/>
                    </a:lnTo>
                    <a:cubicBezTo>
                      <a:pt x="2253" y="5146"/>
                      <a:pt x="2210" y="5119"/>
                      <a:pt x="2173" y="5103"/>
                    </a:cubicBezTo>
                    <a:lnTo>
                      <a:pt x="2135" y="5081"/>
                    </a:lnTo>
                    <a:cubicBezTo>
                      <a:pt x="2146" y="5054"/>
                      <a:pt x="2162" y="5027"/>
                      <a:pt x="2178" y="5000"/>
                    </a:cubicBezTo>
                    <a:cubicBezTo>
                      <a:pt x="2205" y="4957"/>
                      <a:pt x="2232" y="4914"/>
                      <a:pt x="2237" y="4850"/>
                    </a:cubicBezTo>
                    <a:lnTo>
                      <a:pt x="2253" y="4780"/>
                    </a:lnTo>
                    <a:lnTo>
                      <a:pt x="2189" y="4818"/>
                    </a:lnTo>
                    <a:cubicBezTo>
                      <a:pt x="2135" y="4850"/>
                      <a:pt x="2098" y="4898"/>
                      <a:pt x="2065" y="4947"/>
                    </a:cubicBezTo>
                    <a:cubicBezTo>
                      <a:pt x="2049" y="4968"/>
                      <a:pt x="2028" y="4984"/>
                      <a:pt x="2017" y="5006"/>
                    </a:cubicBezTo>
                    <a:cubicBezTo>
                      <a:pt x="1931" y="4968"/>
                      <a:pt x="1839" y="4920"/>
                      <a:pt x="1759" y="4866"/>
                    </a:cubicBezTo>
                    <a:cubicBezTo>
                      <a:pt x="1770" y="4845"/>
                      <a:pt x="1780" y="4834"/>
                      <a:pt x="1796" y="4812"/>
                    </a:cubicBezTo>
                    <a:cubicBezTo>
                      <a:pt x="1823" y="4769"/>
                      <a:pt x="1850" y="4732"/>
                      <a:pt x="1861" y="4673"/>
                    </a:cubicBezTo>
                    <a:lnTo>
                      <a:pt x="1877" y="4608"/>
                    </a:lnTo>
                    <a:lnTo>
                      <a:pt x="1813" y="4630"/>
                    </a:lnTo>
                    <a:cubicBezTo>
                      <a:pt x="1743" y="4656"/>
                      <a:pt x="1700" y="4705"/>
                      <a:pt x="1651" y="4753"/>
                    </a:cubicBezTo>
                    <a:lnTo>
                      <a:pt x="1619" y="4785"/>
                    </a:lnTo>
                    <a:cubicBezTo>
                      <a:pt x="1571" y="4769"/>
                      <a:pt x="1533" y="4742"/>
                      <a:pt x="1485" y="4716"/>
                    </a:cubicBezTo>
                    <a:cubicBezTo>
                      <a:pt x="1479" y="4710"/>
                      <a:pt x="1463" y="4705"/>
                      <a:pt x="1458" y="4705"/>
                    </a:cubicBezTo>
                    <a:cubicBezTo>
                      <a:pt x="1469" y="4678"/>
                      <a:pt x="1485" y="4651"/>
                      <a:pt x="1512" y="4624"/>
                    </a:cubicBezTo>
                    <a:cubicBezTo>
                      <a:pt x="1533" y="4597"/>
                      <a:pt x="1560" y="4565"/>
                      <a:pt x="1571" y="4522"/>
                    </a:cubicBezTo>
                    <a:lnTo>
                      <a:pt x="1592" y="4463"/>
                    </a:lnTo>
                    <a:lnTo>
                      <a:pt x="1533" y="4484"/>
                    </a:lnTo>
                    <a:cubicBezTo>
                      <a:pt x="1463" y="4500"/>
                      <a:pt x="1458" y="4500"/>
                      <a:pt x="1409" y="4549"/>
                    </a:cubicBezTo>
                    <a:cubicBezTo>
                      <a:pt x="1388" y="4570"/>
                      <a:pt x="1361" y="4592"/>
                      <a:pt x="1345" y="4619"/>
                    </a:cubicBezTo>
                    <a:lnTo>
                      <a:pt x="1323" y="4635"/>
                    </a:lnTo>
                    <a:cubicBezTo>
                      <a:pt x="1270" y="4619"/>
                      <a:pt x="1221" y="4592"/>
                      <a:pt x="1167" y="4565"/>
                    </a:cubicBezTo>
                    <a:cubicBezTo>
                      <a:pt x="1141" y="4549"/>
                      <a:pt x="1114" y="4538"/>
                      <a:pt x="1087" y="4517"/>
                    </a:cubicBezTo>
                    <a:cubicBezTo>
                      <a:pt x="1092" y="4500"/>
                      <a:pt x="1108" y="4495"/>
                      <a:pt x="1114" y="4484"/>
                    </a:cubicBezTo>
                    <a:cubicBezTo>
                      <a:pt x="1167" y="4420"/>
                      <a:pt x="1221" y="4366"/>
                      <a:pt x="1248" y="4302"/>
                    </a:cubicBezTo>
                    <a:lnTo>
                      <a:pt x="1253" y="4280"/>
                    </a:lnTo>
                    <a:lnTo>
                      <a:pt x="1243" y="4269"/>
                    </a:lnTo>
                    <a:cubicBezTo>
                      <a:pt x="1227" y="4248"/>
                      <a:pt x="1216" y="4242"/>
                      <a:pt x="1194" y="4242"/>
                    </a:cubicBezTo>
                    <a:cubicBezTo>
                      <a:pt x="1167" y="4242"/>
                      <a:pt x="1157" y="4253"/>
                      <a:pt x="1141" y="4259"/>
                    </a:cubicBezTo>
                    <a:lnTo>
                      <a:pt x="979" y="4404"/>
                    </a:lnTo>
                    <a:lnTo>
                      <a:pt x="942" y="4441"/>
                    </a:lnTo>
                    <a:cubicBezTo>
                      <a:pt x="915" y="4436"/>
                      <a:pt x="888" y="4414"/>
                      <a:pt x="850" y="4404"/>
                    </a:cubicBezTo>
                    <a:cubicBezTo>
                      <a:pt x="839" y="4393"/>
                      <a:pt x="818" y="4382"/>
                      <a:pt x="796" y="4377"/>
                    </a:cubicBezTo>
                    <a:cubicBezTo>
                      <a:pt x="807" y="4361"/>
                      <a:pt x="813" y="4350"/>
                      <a:pt x="829" y="4339"/>
                    </a:cubicBezTo>
                    <a:cubicBezTo>
                      <a:pt x="866" y="4285"/>
                      <a:pt x="909" y="4242"/>
                      <a:pt x="947" y="4189"/>
                    </a:cubicBezTo>
                    <a:lnTo>
                      <a:pt x="1001" y="4113"/>
                    </a:lnTo>
                    <a:lnTo>
                      <a:pt x="985" y="4092"/>
                    </a:lnTo>
                    <a:cubicBezTo>
                      <a:pt x="974" y="4070"/>
                      <a:pt x="958" y="4060"/>
                      <a:pt x="942" y="4060"/>
                    </a:cubicBezTo>
                    <a:cubicBezTo>
                      <a:pt x="938" y="4059"/>
                      <a:pt x="934" y="4059"/>
                      <a:pt x="931" y="4059"/>
                    </a:cubicBezTo>
                    <a:cubicBezTo>
                      <a:pt x="909" y="4059"/>
                      <a:pt x="893" y="4072"/>
                      <a:pt x="888" y="4081"/>
                    </a:cubicBezTo>
                    <a:cubicBezTo>
                      <a:pt x="839" y="4119"/>
                      <a:pt x="791" y="4167"/>
                      <a:pt x="743" y="4205"/>
                    </a:cubicBezTo>
                    <a:cubicBezTo>
                      <a:pt x="727" y="4226"/>
                      <a:pt x="705" y="4253"/>
                      <a:pt x="678" y="4275"/>
                    </a:cubicBezTo>
                    <a:lnTo>
                      <a:pt x="657" y="4296"/>
                    </a:lnTo>
                    <a:cubicBezTo>
                      <a:pt x="619" y="4285"/>
                      <a:pt x="587" y="4269"/>
                      <a:pt x="544" y="4242"/>
                    </a:cubicBezTo>
                    <a:cubicBezTo>
                      <a:pt x="522" y="4226"/>
                      <a:pt x="495" y="4216"/>
                      <a:pt x="474" y="4205"/>
                    </a:cubicBezTo>
                    <a:cubicBezTo>
                      <a:pt x="431" y="4189"/>
                      <a:pt x="382" y="4162"/>
                      <a:pt x="334" y="4140"/>
                    </a:cubicBezTo>
                    <a:cubicBezTo>
                      <a:pt x="329" y="4135"/>
                      <a:pt x="323" y="4135"/>
                      <a:pt x="307" y="4124"/>
                    </a:cubicBezTo>
                    <a:lnTo>
                      <a:pt x="377" y="4087"/>
                    </a:lnTo>
                    <a:lnTo>
                      <a:pt x="1565" y="3318"/>
                    </a:lnTo>
                    <a:cubicBezTo>
                      <a:pt x="1748" y="3199"/>
                      <a:pt x="1936" y="3087"/>
                      <a:pt x="2119" y="2963"/>
                    </a:cubicBezTo>
                    <a:cubicBezTo>
                      <a:pt x="2619" y="2635"/>
                      <a:pt x="3151" y="2296"/>
                      <a:pt x="3667" y="1974"/>
                    </a:cubicBezTo>
                    <a:cubicBezTo>
                      <a:pt x="3925" y="1812"/>
                      <a:pt x="4194" y="1651"/>
                      <a:pt x="4447" y="1501"/>
                    </a:cubicBezTo>
                    <a:cubicBezTo>
                      <a:pt x="4624" y="1393"/>
                      <a:pt x="4802" y="1291"/>
                      <a:pt x="4979" y="1183"/>
                    </a:cubicBezTo>
                    <a:cubicBezTo>
                      <a:pt x="5377" y="941"/>
                      <a:pt x="5780" y="683"/>
                      <a:pt x="6119" y="468"/>
                    </a:cubicBezTo>
                    <a:cubicBezTo>
                      <a:pt x="6194" y="425"/>
                      <a:pt x="6264" y="377"/>
                      <a:pt x="6329" y="328"/>
                    </a:cubicBezTo>
                    <a:cubicBezTo>
                      <a:pt x="6361" y="302"/>
                      <a:pt x="6399" y="280"/>
                      <a:pt x="6431" y="253"/>
                    </a:cubicBezTo>
                    <a:cubicBezTo>
                      <a:pt x="6436" y="248"/>
                      <a:pt x="6442" y="248"/>
                      <a:pt x="6452" y="242"/>
                    </a:cubicBezTo>
                    <a:close/>
                    <a:moveTo>
                      <a:pt x="6592" y="1"/>
                    </a:moveTo>
                    <a:cubicBezTo>
                      <a:pt x="6538" y="1"/>
                      <a:pt x="6501" y="22"/>
                      <a:pt x="6458" y="38"/>
                    </a:cubicBezTo>
                    <a:lnTo>
                      <a:pt x="6399" y="76"/>
                    </a:lnTo>
                    <a:cubicBezTo>
                      <a:pt x="6286" y="135"/>
                      <a:pt x="6162" y="194"/>
                      <a:pt x="6049" y="264"/>
                    </a:cubicBezTo>
                    <a:cubicBezTo>
                      <a:pt x="5270" y="710"/>
                      <a:pt x="4495" y="1194"/>
                      <a:pt x="3743" y="1656"/>
                    </a:cubicBezTo>
                    <a:lnTo>
                      <a:pt x="3468" y="1834"/>
                    </a:lnTo>
                    <a:cubicBezTo>
                      <a:pt x="3200" y="2001"/>
                      <a:pt x="2925" y="2178"/>
                      <a:pt x="2657" y="2345"/>
                    </a:cubicBezTo>
                    <a:cubicBezTo>
                      <a:pt x="2452" y="2474"/>
                      <a:pt x="2259" y="2597"/>
                      <a:pt x="2055" y="2721"/>
                    </a:cubicBezTo>
                    <a:cubicBezTo>
                      <a:pt x="1447" y="3113"/>
                      <a:pt x="786" y="3533"/>
                      <a:pt x="167" y="4011"/>
                    </a:cubicBezTo>
                    <a:lnTo>
                      <a:pt x="162" y="4017"/>
                    </a:lnTo>
                    <a:cubicBezTo>
                      <a:pt x="134" y="4040"/>
                      <a:pt x="114" y="4055"/>
                      <a:pt x="88" y="4055"/>
                    </a:cubicBezTo>
                    <a:cubicBezTo>
                      <a:pt x="84" y="4055"/>
                      <a:pt x="80" y="4055"/>
                      <a:pt x="76" y="4054"/>
                    </a:cubicBezTo>
                    <a:cubicBezTo>
                      <a:pt x="70" y="4052"/>
                      <a:pt x="65" y="4051"/>
                      <a:pt x="60" y="4051"/>
                    </a:cubicBezTo>
                    <a:cubicBezTo>
                      <a:pt x="40" y="4051"/>
                      <a:pt x="24" y="4065"/>
                      <a:pt x="12" y="4087"/>
                    </a:cubicBezTo>
                    <a:cubicBezTo>
                      <a:pt x="1" y="4113"/>
                      <a:pt x="6" y="4146"/>
                      <a:pt x="28" y="4167"/>
                    </a:cubicBezTo>
                    <a:cubicBezTo>
                      <a:pt x="49" y="4189"/>
                      <a:pt x="81" y="4216"/>
                      <a:pt x="114" y="4232"/>
                    </a:cubicBezTo>
                    <a:cubicBezTo>
                      <a:pt x="200" y="4285"/>
                      <a:pt x="291" y="4334"/>
                      <a:pt x="377" y="4388"/>
                    </a:cubicBezTo>
                    <a:cubicBezTo>
                      <a:pt x="598" y="4522"/>
                      <a:pt x="834" y="4662"/>
                      <a:pt x="1060" y="4791"/>
                    </a:cubicBezTo>
                    <a:cubicBezTo>
                      <a:pt x="1420" y="4995"/>
                      <a:pt x="1786" y="5189"/>
                      <a:pt x="2146" y="5382"/>
                    </a:cubicBezTo>
                    <a:cubicBezTo>
                      <a:pt x="2334" y="5484"/>
                      <a:pt x="2522" y="5586"/>
                      <a:pt x="2700" y="5683"/>
                    </a:cubicBezTo>
                    <a:lnTo>
                      <a:pt x="2780" y="5732"/>
                    </a:lnTo>
                    <a:cubicBezTo>
                      <a:pt x="2915" y="5807"/>
                      <a:pt x="3060" y="5882"/>
                      <a:pt x="3184" y="5963"/>
                    </a:cubicBezTo>
                    <a:cubicBezTo>
                      <a:pt x="3237" y="5995"/>
                      <a:pt x="3302" y="6027"/>
                      <a:pt x="3361" y="6054"/>
                    </a:cubicBezTo>
                    <a:cubicBezTo>
                      <a:pt x="3468" y="6113"/>
                      <a:pt x="3581" y="6167"/>
                      <a:pt x="3678" y="6259"/>
                    </a:cubicBezTo>
                    <a:lnTo>
                      <a:pt x="3689" y="6264"/>
                    </a:lnTo>
                    <a:cubicBezTo>
                      <a:pt x="3775" y="6291"/>
                      <a:pt x="3850" y="6339"/>
                      <a:pt x="3931" y="6393"/>
                    </a:cubicBezTo>
                    <a:cubicBezTo>
                      <a:pt x="3979" y="6420"/>
                      <a:pt x="4017" y="6447"/>
                      <a:pt x="4065" y="6474"/>
                    </a:cubicBezTo>
                    <a:cubicBezTo>
                      <a:pt x="4081" y="6479"/>
                      <a:pt x="4087" y="6484"/>
                      <a:pt x="4098" y="6490"/>
                    </a:cubicBezTo>
                    <a:cubicBezTo>
                      <a:pt x="4146" y="6517"/>
                      <a:pt x="4194" y="6543"/>
                      <a:pt x="4253" y="6554"/>
                    </a:cubicBezTo>
                    <a:lnTo>
                      <a:pt x="4275" y="6554"/>
                    </a:lnTo>
                    <a:lnTo>
                      <a:pt x="4286" y="6533"/>
                    </a:lnTo>
                    <a:cubicBezTo>
                      <a:pt x="4382" y="6382"/>
                      <a:pt x="4463" y="6221"/>
                      <a:pt x="4528" y="6033"/>
                    </a:cubicBezTo>
                    <a:cubicBezTo>
                      <a:pt x="4646" y="5737"/>
                      <a:pt x="4759" y="5441"/>
                      <a:pt x="4877" y="5146"/>
                    </a:cubicBezTo>
                    <a:cubicBezTo>
                      <a:pt x="5141" y="4484"/>
                      <a:pt x="5409" y="3791"/>
                      <a:pt x="5673" y="3103"/>
                    </a:cubicBezTo>
                    <a:cubicBezTo>
                      <a:pt x="5888" y="2538"/>
                      <a:pt x="6097" y="1968"/>
                      <a:pt x="6302" y="1409"/>
                    </a:cubicBezTo>
                    <a:cubicBezTo>
                      <a:pt x="6372" y="1232"/>
                      <a:pt x="6436" y="1044"/>
                      <a:pt x="6506" y="861"/>
                    </a:cubicBezTo>
                    <a:cubicBezTo>
                      <a:pt x="6571" y="678"/>
                      <a:pt x="6619" y="495"/>
                      <a:pt x="6662" y="307"/>
                    </a:cubicBezTo>
                    <a:cubicBezTo>
                      <a:pt x="6678" y="216"/>
                      <a:pt x="6689" y="108"/>
                      <a:pt x="66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2697900" y="1634775"/>
                <a:ext cx="11602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4786" extrusionOk="0">
                    <a:moveTo>
                      <a:pt x="4355" y="404"/>
                    </a:moveTo>
                    <a:lnTo>
                      <a:pt x="4355" y="404"/>
                    </a:lnTo>
                    <a:cubicBezTo>
                      <a:pt x="4183" y="807"/>
                      <a:pt x="4027" y="1221"/>
                      <a:pt x="3882" y="1625"/>
                    </a:cubicBezTo>
                    <a:cubicBezTo>
                      <a:pt x="3845" y="1721"/>
                      <a:pt x="3812" y="1813"/>
                      <a:pt x="3780" y="1899"/>
                    </a:cubicBezTo>
                    <a:cubicBezTo>
                      <a:pt x="3710" y="2087"/>
                      <a:pt x="3646" y="2275"/>
                      <a:pt x="3587" y="2458"/>
                    </a:cubicBezTo>
                    <a:cubicBezTo>
                      <a:pt x="3533" y="2614"/>
                      <a:pt x="3479" y="2770"/>
                      <a:pt x="3425" y="2931"/>
                    </a:cubicBezTo>
                    <a:cubicBezTo>
                      <a:pt x="3302" y="3264"/>
                      <a:pt x="3173" y="3603"/>
                      <a:pt x="3054" y="3931"/>
                    </a:cubicBezTo>
                    <a:cubicBezTo>
                      <a:pt x="3001" y="4087"/>
                      <a:pt x="2941" y="4232"/>
                      <a:pt x="2888" y="4388"/>
                    </a:cubicBezTo>
                    <a:cubicBezTo>
                      <a:pt x="2866" y="4436"/>
                      <a:pt x="2850" y="4479"/>
                      <a:pt x="2834" y="4528"/>
                    </a:cubicBezTo>
                    <a:lnTo>
                      <a:pt x="2818" y="4571"/>
                    </a:lnTo>
                    <a:lnTo>
                      <a:pt x="2812" y="4560"/>
                    </a:lnTo>
                    <a:cubicBezTo>
                      <a:pt x="2307" y="4221"/>
                      <a:pt x="1769" y="3899"/>
                      <a:pt x="1302" y="3614"/>
                    </a:cubicBezTo>
                    <a:cubicBezTo>
                      <a:pt x="1049" y="3469"/>
                      <a:pt x="807" y="3334"/>
                      <a:pt x="549" y="3184"/>
                    </a:cubicBezTo>
                    <a:cubicBezTo>
                      <a:pt x="447" y="3130"/>
                      <a:pt x="345" y="3071"/>
                      <a:pt x="242" y="3017"/>
                    </a:cubicBezTo>
                    <a:cubicBezTo>
                      <a:pt x="1140" y="2409"/>
                      <a:pt x="2060" y="1840"/>
                      <a:pt x="2958" y="1280"/>
                    </a:cubicBezTo>
                    <a:cubicBezTo>
                      <a:pt x="3409" y="1001"/>
                      <a:pt x="3888" y="705"/>
                      <a:pt x="4355" y="404"/>
                    </a:cubicBezTo>
                    <a:close/>
                    <a:moveTo>
                      <a:pt x="4640" y="1"/>
                    </a:moveTo>
                    <a:lnTo>
                      <a:pt x="4484" y="98"/>
                    </a:lnTo>
                    <a:cubicBezTo>
                      <a:pt x="4431" y="162"/>
                      <a:pt x="4366" y="200"/>
                      <a:pt x="4302" y="243"/>
                    </a:cubicBezTo>
                    <a:cubicBezTo>
                      <a:pt x="4259" y="275"/>
                      <a:pt x="4210" y="302"/>
                      <a:pt x="4167" y="334"/>
                    </a:cubicBezTo>
                    <a:cubicBezTo>
                      <a:pt x="4087" y="388"/>
                      <a:pt x="4017" y="442"/>
                      <a:pt x="3936" y="496"/>
                    </a:cubicBezTo>
                    <a:cubicBezTo>
                      <a:pt x="3656" y="673"/>
                      <a:pt x="3382" y="845"/>
                      <a:pt x="3108" y="1012"/>
                    </a:cubicBezTo>
                    <a:lnTo>
                      <a:pt x="2522" y="1377"/>
                    </a:lnTo>
                    <a:lnTo>
                      <a:pt x="2285" y="1522"/>
                    </a:lnTo>
                    <a:cubicBezTo>
                      <a:pt x="1791" y="1834"/>
                      <a:pt x="1275" y="2157"/>
                      <a:pt x="769" y="2479"/>
                    </a:cubicBezTo>
                    <a:cubicBezTo>
                      <a:pt x="608" y="2582"/>
                      <a:pt x="452" y="2689"/>
                      <a:pt x="307" y="2797"/>
                    </a:cubicBezTo>
                    <a:lnTo>
                      <a:pt x="156" y="2893"/>
                    </a:lnTo>
                    <a:cubicBezTo>
                      <a:pt x="108" y="2931"/>
                      <a:pt x="54" y="2963"/>
                      <a:pt x="22" y="3017"/>
                    </a:cubicBezTo>
                    <a:lnTo>
                      <a:pt x="1" y="3038"/>
                    </a:lnTo>
                    <a:lnTo>
                      <a:pt x="22" y="3055"/>
                    </a:lnTo>
                    <a:cubicBezTo>
                      <a:pt x="124" y="3157"/>
                      <a:pt x="242" y="3227"/>
                      <a:pt x="361" y="3297"/>
                    </a:cubicBezTo>
                    <a:cubicBezTo>
                      <a:pt x="565" y="3420"/>
                      <a:pt x="775" y="3549"/>
                      <a:pt x="984" y="3668"/>
                    </a:cubicBezTo>
                    <a:cubicBezTo>
                      <a:pt x="1345" y="3883"/>
                      <a:pt x="1716" y="4098"/>
                      <a:pt x="2076" y="4313"/>
                    </a:cubicBezTo>
                    <a:cubicBezTo>
                      <a:pt x="2221" y="4393"/>
                      <a:pt x="2361" y="4490"/>
                      <a:pt x="2495" y="4576"/>
                    </a:cubicBezTo>
                    <a:cubicBezTo>
                      <a:pt x="2544" y="4608"/>
                      <a:pt x="2597" y="4635"/>
                      <a:pt x="2646" y="4668"/>
                    </a:cubicBezTo>
                    <a:cubicBezTo>
                      <a:pt x="2673" y="4684"/>
                      <a:pt x="2689" y="4705"/>
                      <a:pt x="2716" y="4716"/>
                    </a:cubicBezTo>
                    <a:cubicBezTo>
                      <a:pt x="2742" y="4737"/>
                      <a:pt x="2769" y="4759"/>
                      <a:pt x="2796" y="4770"/>
                    </a:cubicBezTo>
                    <a:cubicBezTo>
                      <a:pt x="2812" y="4775"/>
                      <a:pt x="2823" y="4786"/>
                      <a:pt x="2839" y="4786"/>
                    </a:cubicBezTo>
                    <a:cubicBezTo>
                      <a:pt x="2866" y="4786"/>
                      <a:pt x="2882" y="4770"/>
                      <a:pt x="2904" y="4748"/>
                    </a:cubicBezTo>
                    <a:cubicBezTo>
                      <a:pt x="2909" y="4737"/>
                      <a:pt x="2920" y="4721"/>
                      <a:pt x="2920" y="4716"/>
                    </a:cubicBezTo>
                    <a:lnTo>
                      <a:pt x="2920" y="4711"/>
                    </a:lnTo>
                    <a:cubicBezTo>
                      <a:pt x="3119" y="4211"/>
                      <a:pt x="3328" y="3662"/>
                      <a:pt x="3565" y="2969"/>
                    </a:cubicBezTo>
                    <a:lnTo>
                      <a:pt x="3608" y="2840"/>
                    </a:lnTo>
                    <a:cubicBezTo>
                      <a:pt x="3742" y="2447"/>
                      <a:pt x="3888" y="2044"/>
                      <a:pt x="4049" y="1646"/>
                    </a:cubicBezTo>
                    <a:cubicBezTo>
                      <a:pt x="4216" y="1243"/>
                      <a:pt x="4382" y="818"/>
                      <a:pt x="4533" y="447"/>
                    </a:cubicBezTo>
                    <a:cubicBezTo>
                      <a:pt x="4565" y="366"/>
                      <a:pt x="4592" y="286"/>
                      <a:pt x="4624" y="178"/>
                    </a:cubicBezTo>
                    <a:cubicBezTo>
                      <a:pt x="4630" y="162"/>
                      <a:pt x="4630" y="135"/>
                      <a:pt x="4630" y="108"/>
                    </a:cubicBezTo>
                    <a:lnTo>
                      <a:pt x="4630" y="65"/>
                    </a:lnTo>
                    <a:lnTo>
                      <a:pt x="464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9"/>
            <p:cNvSpPr/>
            <p:nvPr/>
          </p:nvSpPr>
          <p:spPr>
            <a:xfrm rot="1124129">
              <a:off x="8301885" y="156932"/>
              <a:ext cx="711431" cy="522588"/>
            </a:xfrm>
            <a:custGeom>
              <a:avLst/>
              <a:gdLst/>
              <a:ahLst/>
              <a:cxnLst/>
              <a:rect l="l" t="t" r="r" b="b"/>
              <a:pathLst>
                <a:path w="5915" h="4345" extrusionOk="0">
                  <a:moveTo>
                    <a:pt x="1619" y="1302"/>
                  </a:moveTo>
                  <a:cubicBezTo>
                    <a:pt x="1904" y="1372"/>
                    <a:pt x="2189" y="1415"/>
                    <a:pt x="2495" y="1452"/>
                  </a:cubicBezTo>
                  <a:cubicBezTo>
                    <a:pt x="2640" y="1474"/>
                    <a:pt x="2796" y="1495"/>
                    <a:pt x="2952" y="1522"/>
                  </a:cubicBezTo>
                  <a:cubicBezTo>
                    <a:pt x="2936" y="1549"/>
                    <a:pt x="2920" y="1576"/>
                    <a:pt x="2915" y="1597"/>
                  </a:cubicBezTo>
                  <a:cubicBezTo>
                    <a:pt x="2855" y="1732"/>
                    <a:pt x="2786" y="1872"/>
                    <a:pt x="2764" y="2033"/>
                  </a:cubicBezTo>
                  <a:cubicBezTo>
                    <a:pt x="2748" y="2087"/>
                    <a:pt x="2748" y="2146"/>
                    <a:pt x="2748" y="2199"/>
                  </a:cubicBezTo>
                  <a:cubicBezTo>
                    <a:pt x="2748" y="2226"/>
                    <a:pt x="2775" y="2259"/>
                    <a:pt x="2796" y="2269"/>
                  </a:cubicBezTo>
                  <a:cubicBezTo>
                    <a:pt x="2807" y="2272"/>
                    <a:pt x="2815" y="2273"/>
                    <a:pt x="2823" y="2273"/>
                  </a:cubicBezTo>
                  <a:cubicBezTo>
                    <a:pt x="2831" y="2273"/>
                    <a:pt x="2839" y="2272"/>
                    <a:pt x="2850" y="2269"/>
                  </a:cubicBezTo>
                  <a:cubicBezTo>
                    <a:pt x="2866" y="2259"/>
                    <a:pt x="2882" y="2242"/>
                    <a:pt x="2888" y="2221"/>
                  </a:cubicBezTo>
                  <a:cubicBezTo>
                    <a:pt x="2893" y="2199"/>
                    <a:pt x="2904" y="2189"/>
                    <a:pt x="2909" y="2167"/>
                  </a:cubicBezTo>
                  <a:cubicBezTo>
                    <a:pt x="2920" y="2140"/>
                    <a:pt x="2931" y="2113"/>
                    <a:pt x="2941" y="2087"/>
                  </a:cubicBezTo>
                  <a:lnTo>
                    <a:pt x="2963" y="2033"/>
                  </a:lnTo>
                  <a:lnTo>
                    <a:pt x="3103" y="1689"/>
                  </a:lnTo>
                  <a:cubicBezTo>
                    <a:pt x="3119" y="1656"/>
                    <a:pt x="3135" y="1624"/>
                    <a:pt x="3157" y="1587"/>
                  </a:cubicBezTo>
                  <a:cubicBezTo>
                    <a:pt x="3162" y="1576"/>
                    <a:pt x="3173" y="1570"/>
                    <a:pt x="3178" y="1554"/>
                  </a:cubicBezTo>
                  <a:lnTo>
                    <a:pt x="3226" y="1560"/>
                  </a:lnTo>
                  <a:lnTo>
                    <a:pt x="3366" y="1581"/>
                  </a:lnTo>
                  <a:lnTo>
                    <a:pt x="3511" y="1603"/>
                  </a:lnTo>
                  <a:cubicBezTo>
                    <a:pt x="4140" y="1689"/>
                    <a:pt x="4769" y="1785"/>
                    <a:pt x="5393" y="1877"/>
                  </a:cubicBezTo>
                  <a:cubicBezTo>
                    <a:pt x="5517" y="1898"/>
                    <a:pt x="5619" y="1909"/>
                    <a:pt x="5705" y="1931"/>
                  </a:cubicBezTo>
                  <a:cubicBezTo>
                    <a:pt x="5705" y="1936"/>
                    <a:pt x="5700" y="1936"/>
                    <a:pt x="5700" y="1947"/>
                  </a:cubicBezTo>
                  <a:lnTo>
                    <a:pt x="5689" y="1952"/>
                  </a:lnTo>
                  <a:cubicBezTo>
                    <a:pt x="5678" y="1974"/>
                    <a:pt x="5662" y="1984"/>
                    <a:pt x="5651" y="2001"/>
                  </a:cubicBezTo>
                  <a:cubicBezTo>
                    <a:pt x="5458" y="2221"/>
                    <a:pt x="5275" y="2447"/>
                    <a:pt x="5108" y="2673"/>
                  </a:cubicBezTo>
                  <a:cubicBezTo>
                    <a:pt x="5103" y="2678"/>
                    <a:pt x="5103" y="2683"/>
                    <a:pt x="5092" y="2689"/>
                  </a:cubicBezTo>
                  <a:cubicBezTo>
                    <a:pt x="5070" y="2716"/>
                    <a:pt x="5065" y="2732"/>
                    <a:pt x="5038" y="2732"/>
                  </a:cubicBezTo>
                  <a:cubicBezTo>
                    <a:pt x="5011" y="2732"/>
                    <a:pt x="4990" y="2759"/>
                    <a:pt x="4979" y="2780"/>
                  </a:cubicBezTo>
                  <a:lnTo>
                    <a:pt x="4936" y="2839"/>
                  </a:lnTo>
                  <a:cubicBezTo>
                    <a:pt x="4920" y="2871"/>
                    <a:pt x="4898" y="2898"/>
                    <a:pt x="4872" y="2931"/>
                  </a:cubicBezTo>
                  <a:cubicBezTo>
                    <a:pt x="4839" y="2974"/>
                    <a:pt x="4796" y="3011"/>
                    <a:pt x="4759" y="3060"/>
                  </a:cubicBezTo>
                  <a:cubicBezTo>
                    <a:pt x="4705" y="3113"/>
                    <a:pt x="4640" y="3135"/>
                    <a:pt x="4554" y="3135"/>
                  </a:cubicBezTo>
                  <a:cubicBezTo>
                    <a:pt x="4436" y="3130"/>
                    <a:pt x="4307" y="3108"/>
                    <a:pt x="4194" y="3087"/>
                  </a:cubicBezTo>
                  <a:cubicBezTo>
                    <a:pt x="4146" y="3081"/>
                    <a:pt x="4092" y="3076"/>
                    <a:pt x="4044" y="3060"/>
                  </a:cubicBezTo>
                  <a:cubicBezTo>
                    <a:pt x="3694" y="3006"/>
                    <a:pt x="3345" y="2958"/>
                    <a:pt x="2995" y="2904"/>
                  </a:cubicBezTo>
                  <a:cubicBezTo>
                    <a:pt x="2807" y="2877"/>
                    <a:pt x="2619" y="2845"/>
                    <a:pt x="2436" y="2818"/>
                  </a:cubicBezTo>
                  <a:lnTo>
                    <a:pt x="2269" y="2791"/>
                  </a:lnTo>
                  <a:cubicBezTo>
                    <a:pt x="2151" y="2769"/>
                    <a:pt x="2033" y="2753"/>
                    <a:pt x="1915" y="2737"/>
                  </a:cubicBezTo>
                  <a:cubicBezTo>
                    <a:pt x="1657" y="2699"/>
                    <a:pt x="1398" y="2656"/>
                    <a:pt x="1140" y="2619"/>
                  </a:cubicBezTo>
                  <a:cubicBezTo>
                    <a:pt x="947" y="2592"/>
                    <a:pt x="753" y="2565"/>
                    <a:pt x="565" y="2538"/>
                  </a:cubicBezTo>
                  <a:lnTo>
                    <a:pt x="264" y="2495"/>
                  </a:lnTo>
                  <a:cubicBezTo>
                    <a:pt x="243" y="2495"/>
                    <a:pt x="216" y="2490"/>
                    <a:pt x="194" y="2484"/>
                  </a:cubicBezTo>
                  <a:cubicBezTo>
                    <a:pt x="630" y="2140"/>
                    <a:pt x="1130" y="1732"/>
                    <a:pt x="1619" y="1302"/>
                  </a:cubicBezTo>
                  <a:close/>
                  <a:moveTo>
                    <a:pt x="1565" y="2915"/>
                  </a:moveTo>
                  <a:cubicBezTo>
                    <a:pt x="2350" y="3049"/>
                    <a:pt x="3205" y="3183"/>
                    <a:pt x="4167" y="3318"/>
                  </a:cubicBezTo>
                  <a:cubicBezTo>
                    <a:pt x="4173" y="3318"/>
                    <a:pt x="4173" y="3318"/>
                    <a:pt x="4178" y="3323"/>
                  </a:cubicBezTo>
                  <a:cubicBezTo>
                    <a:pt x="4178" y="3388"/>
                    <a:pt x="4173" y="3452"/>
                    <a:pt x="4167" y="3517"/>
                  </a:cubicBezTo>
                  <a:cubicBezTo>
                    <a:pt x="4162" y="3587"/>
                    <a:pt x="4146" y="3651"/>
                    <a:pt x="4146" y="3721"/>
                  </a:cubicBezTo>
                  <a:lnTo>
                    <a:pt x="4060" y="3764"/>
                  </a:lnTo>
                  <a:lnTo>
                    <a:pt x="4060" y="3710"/>
                  </a:lnTo>
                  <a:lnTo>
                    <a:pt x="4060" y="3673"/>
                  </a:lnTo>
                  <a:lnTo>
                    <a:pt x="4060" y="3624"/>
                  </a:lnTo>
                  <a:lnTo>
                    <a:pt x="4060" y="3544"/>
                  </a:lnTo>
                  <a:cubicBezTo>
                    <a:pt x="4087" y="3533"/>
                    <a:pt x="4087" y="3506"/>
                    <a:pt x="4081" y="3468"/>
                  </a:cubicBezTo>
                  <a:lnTo>
                    <a:pt x="4065" y="3371"/>
                  </a:lnTo>
                  <a:lnTo>
                    <a:pt x="4017" y="3409"/>
                  </a:lnTo>
                  <a:lnTo>
                    <a:pt x="4011" y="3415"/>
                  </a:lnTo>
                  <a:cubicBezTo>
                    <a:pt x="4006" y="3425"/>
                    <a:pt x="3990" y="3431"/>
                    <a:pt x="3990" y="3441"/>
                  </a:cubicBezTo>
                  <a:cubicBezTo>
                    <a:pt x="3979" y="3522"/>
                    <a:pt x="3963" y="3613"/>
                    <a:pt x="3958" y="3694"/>
                  </a:cubicBezTo>
                  <a:cubicBezTo>
                    <a:pt x="3958" y="3710"/>
                    <a:pt x="3952" y="3726"/>
                    <a:pt x="3952" y="3748"/>
                  </a:cubicBezTo>
                  <a:cubicBezTo>
                    <a:pt x="3947" y="3780"/>
                    <a:pt x="3947" y="3807"/>
                    <a:pt x="3936" y="3839"/>
                  </a:cubicBezTo>
                  <a:cubicBezTo>
                    <a:pt x="3936" y="3855"/>
                    <a:pt x="3931" y="3866"/>
                    <a:pt x="3909" y="3866"/>
                  </a:cubicBezTo>
                  <a:cubicBezTo>
                    <a:pt x="3904" y="3845"/>
                    <a:pt x="3904" y="3818"/>
                    <a:pt x="3904" y="3791"/>
                  </a:cubicBezTo>
                  <a:lnTo>
                    <a:pt x="3904" y="3716"/>
                  </a:lnTo>
                  <a:cubicBezTo>
                    <a:pt x="3904" y="3705"/>
                    <a:pt x="3898" y="3683"/>
                    <a:pt x="3898" y="3673"/>
                  </a:cubicBezTo>
                  <a:cubicBezTo>
                    <a:pt x="3893" y="3624"/>
                    <a:pt x="3893" y="3576"/>
                    <a:pt x="3872" y="3511"/>
                  </a:cubicBezTo>
                  <a:lnTo>
                    <a:pt x="3829" y="3404"/>
                  </a:lnTo>
                  <a:lnTo>
                    <a:pt x="3802" y="3517"/>
                  </a:lnTo>
                  <a:cubicBezTo>
                    <a:pt x="3775" y="3624"/>
                    <a:pt x="3769" y="3726"/>
                    <a:pt x="3769" y="3828"/>
                  </a:cubicBezTo>
                  <a:cubicBezTo>
                    <a:pt x="3769" y="3861"/>
                    <a:pt x="3769" y="3893"/>
                    <a:pt x="3764" y="3925"/>
                  </a:cubicBezTo>
                  <a:lnTo>
                    <a:pt x="3759" y="3925"/>
                  </a:lnTo>
                  <a:cubicBezTo>
                    <a:pt x="3743" y="3936"/>
                    <a:pt x="3721" y="3941"/>
                    <a:pt x="3710" y="3947"/>
                  </a:cubicBezTo>
                  <a:cubicBezTo>
                    <a:pt x="3705" y="3952"/>
                    <a:pt x="3689" y="3952"/>
                    <a:pt x="3678" y="3952"/>
                  </a:cubicBezTo>
                  <a:cubicBezTo>
                    <a:pt x="3667" y="3914"/>
                    <a:pt x="3678" y="3871"/>
                    <a:pt x="3678" y="3834"/>
                  </a:cubicBezTo>
                  <a:cubicBezTo>
                    <a:pt x="3683" y="3785"/>
                    <a:pt x="3683" y="3737"/>
                    <a:pt x="3678" y="3683"/>
                  </a:cubicBezTo>
                  <a:lnTo>
                    <a:pt x="3662" y="3592"/>
                  </a:lnTo>
                  <a:lnTo>
                    <a:pt x="3608" y="3673"/>
                  </a:lnTo>
                  <a:cubicBezTo>
                    <a:pt x="3560" y="3737"/>
                    <a:pt x="3554" y="3812"/>
                    <a:pt x="3544" y="3882"/>
                  </a:cubicBezTo>
                  <a:cubicBezTo>
                    <a:pt x="3533" y="3920"/>
                    <a:pt x="3527" y="3963"/>
                    <a:pt x="3517" y="3995"/>
                  </a:cubicBezTo>
                  <a:cubicBezTo>
                    <a:pt x="3415" y="4033"/>
                    <a:pt x="3307" y="4054"/>
                    <a:pt x="3200" y="4070"/>
                  </a:cubicBezTo>
                  <a:lnTo>
                    <a:pt x="3146" y="4076"/>
                  </a:lnTo>
                  <a:cubicBezTo>
                    <a:pt x="3010" y="4096"/>
                    <a:pt x="2876" y="4109"/>
                    <a:pt x="2743" y="4109"/>
                  </a:cubicBezTo>
                  <a:cubicBezTo>
                    <a:pt x="2634" y="4109"/>
                    <a:pt x="2527" y="4101"/>
                    <a:pt x="2420" y="4081"/>
                  </a:cubicBezTo>
                  <a:cubicBezTo>
                    <a:pt x="2103" y="4027"/>
                    <a:pt x="1829" y="3909"/>
                    <a:pt x="1581" y="3710"/>
                  </a:cubicBezTo>
                  <a:cubicBezTo>
                    <a:pt x="1565" y="3699"/>
                    <a:pt x="1554" y="3683"/>
                    <a:pt x="1538" y="3678"/>
                  </a:cubicBezTo>
                  <a:lnTo>
                    <a:pt x="1511" y="3646"/>
                  </a:lnTo>
                  <a:cubicBezTo>
                    <a:pt x="1452" y="3576"/>
                    <a:pt x="1452" y="3576"/>
                    <a:pt x="1463" y="3479"/>
                  </a:cubicBezTo>
                  <a:lnTo>
                    <a:pt x="1463" y="3458"/>
                  </a:lnTo>
                  <a:cubicBezTo>
                    <a:pt x="1485" y="3345"/>
                    <a:pt x="1501" y="3226"/>
                    <a:pt x="1506" y="3119"/>
                  </a:cubicBezTo>
                  <a:cubicBezTo>
                    <a:pt x="1511" y="3065"/>
                    <a:pt x="1517" y="3011"/>
                    <a:pt x="1528" y="2968"/>
                  </a:cubicBezTo>
                  <a:cubicBezTo>
                    <a:pt x="1528" y="2947"/>
                    <a:pt x="1533" y="2931"/>
                    <a:pt x="1533" y="2915"/>
                  </a:cubicBezTo>
                  <a:close/>
                  <a:moveTo>
                    <a:pt x="5017" y="1"/>
                  </a:moveTo>
                  <a:lnTo>
                    <a:pt x="4979" y="11"/>
                  </a:lnTo>
                  <a:cubicBezTo>
                    <a:pt x="4904" y="22"/>
                    <a:pt x="4850" y="65"/>
                    <a:pt x="4812" y="103"/>
                  </a:cubicBezTo>
                  <a:lnTo>
                    <a:pt x="4796" y="108"/>
                  </a:lnTo>
                  <a:cubicBezTo>
                    <a:pt x="4689" y="199"/>
                    <a:pt x="4587" y="291"/>
                    <a:pt x="4479" y="388"/>
                  </a:cubicBezTo>
                  <a:cubicBezTo>
                    <a:pt x="4329" y="522"/>
                    <a:pt x="4167" y="630"/>
                    <a:pt x="3984" y="699"/>
                  </a:cubicBezTo>
                  <a:cubicBezTo>
                    <a:pt x="3845" y="764"/>
                    <a:pt x="3716" y="823"/>
                    <a:pt x="3592" y="888"/>
                  </a:cubicBezTo>
                  <a:cubicBezTo>
                    <a:pt x="3398" y="995"/>
                    <a:pt x="3253" y="1119"/>
                    <a:pt x="3130" y="1264"/>
                  </a:cubicBezTo>
                  <a:cubicBezTo>
                    <a:pt x="3119" y="1280"/>
                    <a:pt x="3108" y="1291"/>
                    <a:pt x="3097" y="1307"/>
                  </a:cubicBezTo>
                  <a:lnTo>
                    <a:pt x="3092" y="1312"/>
                  </a:lnTo>
                  <a:lnTo>
                    <a:pt x="1549" y="1092"/>
                  </a:lnTo>
                  <a:lnTo>
                    <a:pt x="1538" y="1103"/>
                  </a:lnTo>
                  <a:cubicBezTo>
                    <a:pt x="1517" y="1119"/>
                    <a:pt x="1506" y="1140"/>
                    <a:pt x="1490" y="1151"/>
                  </a:cubicBezTo>
                  <a:cubicBezTo>
                    <a:pt x="1458" y="1178"/>
                    <a:pt x="1431" y="1205"/>
                    <a:pt x="1404" y="1226"/>
                  </a:cubicBezTo>
                  <a:cubicBezTo>
                    <a:pt x="1081" y="1468"/>
                    <a:pt x="791" y="1721"/>
                    <a:pt x="447" y="2038"/>
                  </a:cubicBezTo>
                  <a:cubicBezTo>
                    <a:pt x="355" y="2124"/>
                    <a:pt x="269" y="2216"/>
                    <a:pt x="189" y="2302"/>
                  </a:cubicBezTo>
                  <a:cubicBezTo>
                    <a:pt x="162" y="2328"/>
                    <a:pt x="135" y="2355"/>
                    <a:pt x="114" y="2382"/>
                  </a:cubicBezTo>
                  <a:cubicBezTo>
                    <a:pt x="60" y="2436"/>
                    <a:pt x="28" y="2490"/>
                    <a:pt x="6" y="2544"/>
                  </a:cubicBezTo>
                  <a:lnTo>
                    <a:pt x="1" y="2554"/>
                  </a:lnTo>
                  <a:lnTo>
                    <a:pt x="11" y="2570"/>
                  </a:lnTo>
                  <a:cubicBezTo>
                    <a:pt x="33" y="2630"/>
                    <a:pt x="76" y="2635"/>
                    <a:pt x="114" y="2646"/>
                  </a:cubicBezTo>
                  <a:cubicBezTo>
                    <a:pt x="119" y="2646"/>
                    <a:pt x="130" y="2646"/>
                    <a:pt x="135" y="2651"/>
                  </a:cubicBezTo>
                  <a:cubicBezTo>
                    <a:pt x="511" y="2737"/>
                    <a:pt x="888" y="2807"/>
                    <a:pt x="1312" y="2871"/>
                  </a:cubicBezTo>
                  <a:cubicBezTo>
                    <a:pt x="1323" y="2871"/>
                    <a:pt x="1339" y="2877"/>
                    <a:pt x="1355" y="2888"/>
                  </a:cubicBezTo>
                  <a:lnTo>
                    <a:pt x="1366" y="2888"/>
                  </a:lnTo>
                  <a:lnTo>
                    <a:pt x="1366" y="2904"/>
                  </a:lnTo>
                  <a:lnTo>
                    <a:pt x="1366" y="3081"/>
                  </a:lnTo>
                  <a:cubicBezTo>
                    <a:pt x="1366" y="3242"/>
                    <a:pt x="1355" y="3404"/>
                    <a:pt x="1350" y="3565"/>
                  </a:cubicBezTo>
                  <a:cubicBezTo>
                    <a:pt x="1345" y="3683"/>
                    <a:pt x="1382" y="3785"/>
                    <a:pt x="1463" y="3866"/>
                  </a:cubicBezTo>
                  <a:cubicBezTo>
                    <a:pt x="1565" y="3974"/>
                    <a:pt x="1694" y="4070"/>
                    <a:pt x="1829" y="4135"/>
                  </a:cubicBezTo>
                  <a:cubicBezTo>
                    <a:pt x="2044" y="4242"/>
                    <a:pt x="2280" y="4312"/>
                    <a:pt x="2549" y="4328"/>
                  </a:cubicBezTo>
                  <a:cubicBezTo>
                    <a:pt x="2657" y="4345"/>
                    <a:pt x="2753" y="4345"/>
                    <a:pt x="2855" y="4345"/>
                  </a:cubicBezTo>
                  <a:cubicBezTo>
                    <a:pt x="3092" y="4345"/>
                    <a:pt x="3312" y="4318"/>
                    <a:pt x="3517" y="4259"/>
                  </a:cubicBezTo>
                  <a:cubicBezTo>
                    <a:pt x="3775" y="4183"/>
                    <a:pt x="3974" y="4097"/>
                    <a:pt x="4140" y="3979"/>
                  </a:cubicBezTo>
                  <a:cubicBezTo>
                    <a:pt x="4221" y="3925"/>
                    <a:pt x="4296" y="3861"/>
                    <a:pt x="4323" y="3748"/>
                  </a:cubicBezTo>
                  <a:cubicBezTo>
                    <a:pt x="4329" y="3710"/>
                    <a:pt x="4339" y="3678"/>
                    <a:pt x="4350" y="3646"/>
                  </a:cubicBezTo>
                  <a:cubicBezTo>
                    <a:pt x="4361" y="3613"/>
                    <a:pt x="4366" y="3570"/>
                    <a:pt x="4377" y="3538"/>
                  </a:cubicBezTo>
                  <a:cubicBezTo>
                    <a:pt x="4388" y="3490"/>
                    <a:pt x="4393" y="3441"/>
                    <a:pt x="4404" y="3388"/>
                  </a:cubicBezTo>
                  <a:cubicBezTo>
                    <a:pt x="4404" y="3377"/>
                    <a:pt x="4409" y="3361"/>
                    <a:pt x="4409" y="3350"/>
                  </a:cubicBezTo>
                  <a:lnTo>
                    <a:pt x="4474" y="3350"/>
                  </a:lnTo>
                  <a:cubicBezTo>
                    <a:pt x="4538" y="3350"/>
                    <a:pt x="4603" y="3355"/>
                    <a:pt x="4662" y="3355"/>
                  </a:cubicBezTo>
                  <a:cubicBezTo>
                    <a:pt x="4669" y="3356"/>
                    <a:pt x="4675" y="3356"/>
                    <a:pt x="4682" y="3356"/>
                  </a:cubicBezTo>
                  <a:cubicBezTo>
                    <a:pt x="4754" y="3356"/>
                    <a:pt x="4817" y="3329"/>
                    <a:pt x="4872" y="3275"/>
                  </a:cubicBezTo>
                  <a:lnTo>
                    <a:pt x="4952" y="3189"/>
                  </a:lnTo>
                  <a:cubicBezTo>
                    <a:pt x="5033" y="3103"/>
                    <a:pt x="5114" y="3011"/>
                    <a:pt x="5189" y="2925"/>
                  </a:cubicBezTo>
                  <a:cubicBezTo>
                    <a:pt x="5264" y="2845"/>
                    <a:pt x="5350" y="2742"/>
                    <a:pt x="5425" y="2651"/>
                  </a:cubicBezTo>
                  <a:cubicBezTo>
                    <a:pt x="5560" y="2484"/>
                    <a:pt x="5683" y="2323"/>
                    <a:pt x="5807" y="2167"/>
                  </a:cubicBezTo>
                  <a:cubicBezTo>
                    <a:pt x="5845" y="2113"/>
                    <a:pt x="5872" y="2060"/>
                    <a:pt x="5893" y="2006"/>
                  </a:cubicBezTo>
                  <a:cubicBezTo>
                    <a:pt x="5915" y="1936"/>
                    <a:pt x="5909" y="1877"/>
                    <a:pt x="5882" y="1823"/>
                  </a:cubicBezTo>
                  <a:cubicBezTo>
                    <a:pt x="5845" y="1769"/>
                    <a:pt x="5791" y="1737"/>
                    <a:pt x="5726" y="1721"/>
                  </a:cubicBezTo>
                  <a:lnTo>
                    <a:pt x="5667" y="1710"/>
                  </a:lnTo>
                  <a:cubicBezTo>
                    <a:pt x="5415" y="1667"/>
                    <a:pt x="5162" y="1624"/>
                    <a:pt x="4904" y="1587"/>
                  </a:cubicBezTo>
                  <a:cubicBezTo>
                    <a:pt x="4592" y="1544"/>
                    <a:pt x="4275" y="1495"/>
                    <a:pt x="3952" y="1447"/>
                  </a:cubicBezTo>
                  <a:cubicBezTo>
                    <a:pt x="3759" y="1420"/>
                    <a:pt x="3571" y="1393"/>
                    <a:pt x="3372" y="1366"/>
                  </a:cubicBezTo>
                  <a:cubicBezTo>
                    <a:pt x="3361" y="1366"/>
                    <a:pt x="3345" y="1361"/>
                    <a:pt x="3334" y="1355"/>
                  </a:cubicBezTo>
                  <a:cubicBezTo>
                    <a:pt x="3339" y="1334"/>
                    <a:pt x="3361" y="1318"/>
                    <a:pt x="3372" y="1302"/>
                  </a:cubicBezTo>
                  <a:lnTo>
                    <a:pt x="3388" y="1285"/>
                  </a:lnTo>
                  <a:cubicBezTo>
                    <a:pt x="3501" y="1167"/>
                    <a:pt x="3651" y="1065"/>
                    <a:pt x="3812" y="979"/>
                  </a:cubicBezTo>
                  <a:lnTo>
                    <a:pt x="4296" y="737"/>
                  </a:lnTo>
                  <a:lnTo>
                    <a:pt x="4495" y="635"/>
                  </a:lnTo>
                  <a:cubicBezTo>
                    <a:pt x="4647" y="675"/>
                    <a:pt x="4807" y="697"/>
                    <a:pt x="4976" y="697"/>
                  </a:cubicBezTo>
                  <a:cubicBezTo>
                    <a:pt x="5035" y="697"/>
                    <a:pt x="5095" y="694"/>
                    <a:pt x="5157" y="689"/>
                  </a:cubicBezTo>
                  <a:cubicBezTo>
                    <a:pt x="5189" y="689"/>
                    <a:pt x="5221" y="683"/>
                    <a:pt x="5253" y="667"/>
                  </a:cubicBezTo>
                  <a:cubicBezTo>
                    <a:pt x="5269" y="662"/>
                    <a:pt x="5280" y="656"/>
                    <a:pt x="5296" y="640"/>
                  </a:cubicBezTo>
                  <a:cubicBezTo>
                    <a:pt x="5302" y="635"/>
                    <a:pt x="5307" y="635"/>
                    <a:pt x="5318" y="630"/>
                  </a:cubicBezTo>
                  <a:lnTo>
                    <a:pt x="5382" y="581"/>
                  </a:lnTo>
                  <a:lnTo>
                    <a:pt x="5302" y="565"/>
                  </a:lnTo>
                  <a:lnTo>
                    <a:pt x="5140" y="549"/>
                  </a:lnTo>
                  <a:cubicBezTo>
                    <a:pt x="5060" y="538"/>
                    <a:pt x="4984" y="533"/>
                    <a:pt x="4904" y="522"/>
                  </a:cubicBezTo>
                  <a:cubicBezTo>
                    <a:pt x="4947" y="501"/>
                    <a:pt x="4984" y="479"/>
                    <a:pt x="5017" y="468"/>
                  </a:cubicBezTo>
                  <a:cubicBezTo>
                    <a:pt x="5060" y="447"/>
                    <a:pt x="5108" y="425"/>
                    <a:pt x="5151" y="415"/>
                  </a:cubicBezTo>
                  <a:lnTo>
                    <a:pt x="5205" y="393"/>
                  </a:lnTo>
                  <a:cubicBezTo>
                    <a:pt x="5323" y="345"/>
                    <a:pt x="5329" y="345"/>
                    <a:pt x="5393" y="269"/>
                  </a:cubicBezTo>
                  <a:lnTo>
                    <a:pt x="5436" y="232"/>
                  </a:lnTo>
                  <a:lnTo>
                    <a:pt x="5382" y="216"/>
                  </a:lnTo>
                  <a:cubicBezTo>
                    <a:pt x="5377" y="216"/>
                    <a:pt x="5366" y="216"/>
                    <a:pt x="5366" y="210"/>
                  </a:cubicBezTo>
                  <a:cubicBezTo>
                    <a:pt x="5355" y="205"/>
                    <a:pt x="5334" y="205"/>
                    <a:pt x="5323" y="205"/>
                  </a:cubicBezTo>
                  <a:lnTo>
                    <a:pt x="5312" y="205"/>
                  </a:lnTo>
                  <a:cubicBezTo>
                    <a:pt x="5259" y="210"/>
                    <a:pt x="5200" y="216"/>
                    <a:pt x="5146" y="232"/>
                  </a:cubicBezTo>
                  <a:cubicBezTo>
                    <a:pt x="5092" y="242"/>
                    <a:pt x="5033" y="259"/>
                    <a:pt x="4979" y="280"/>
                  </a:cubicBezTo>
                  <a:cubicBezTo>
                    <a:pt x="4936" y="291"/>
                    <a:pt x="4898" y="296"/>
                    <a:pt x="4855" y="312"/>
                  </a:cubicBezTo>
                  <a:lnTo>
                    <a:pt x="4845" y="312"/>
                  </a:lnTo>
                  <a:cubicBezTo>
                    <a:pt x="4855" y="296"/>
                    <a:pt x="4866" y="286"/>
                    <a:pt x="4877" y="269"/>
                  </a:cubicBezTo>
                  <a:cubicBezTo>
                    <a:pt x="4893" y="259"/>
                    <a:pt x="4904" y="237"/>
                    <a:pt x="4920" y="226"/>
                  </a:cubicBezTo>
                  <a:cubicBezTo>
                    <a:pt x="4925" y="216"/>
                    <a:pt x="4931" y="205"/>
                    <a:pt x="4947" y="199"/>
                  </a:cubicBezTo>
                  <a:cubicBezTo>
                    <a:pt x="4979" y="156"/>
                    <a:pt x="5017" y="119"/>
                    <a:pt x="5017" y="44"/>
                  </a:cubicBezTo>
                  <a:lnTo>
                    <a:pt x="5017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559746" y="4627239"/>
              <a:ext cx="175565" cy="219457"/>
            </a:xfrm>
            <a:custGeom>
              <a:avLst/>
              <a:gdLst/>
              <a:ahLst/>
              <a:cxnLst/>
              <a:rect l="l" t="t" r="r" b="b"/>
              <a:pathLst>
                <a:path w="1458" h="1802" extrusionOk="0">
                  <a:moveTo>
                    <a:pt x="1027" y="1154"/>
                  </a:moveTo>
                  <a:cubicBezTo>
                    <a:pt x="1101" y="1154"/>
                    <a:pt x="1185" y="1185"/>
                    <a:pt x="1237" y="1237"/>
                  </a:cubicBezTo>
                  <a:cubicBezTo>
                    <a:pt x="1264" y="1264"/>
                    <a:pt x="1296" y="1312"/>
                    <a:pt x="1291" y="1382"/>
                  </a:cubicBezTo>
                  <a:cubicBezTo>
                    <a:pt x="1291" y="1468"/>
                    <a:pt x="1215" y="1527"/>
                    <a:pt x="1172" y="1559"/>
                  </a:cubicBezTo>
                  <a:cubicBezTo>
                    <a:pt x="1074" y="1630"/>
                    <a:pt x="951" y="1666"/>
                    <a:pt x="820" y="1666"/>
                  </a:cubicBezTo>
                  <a:cubicBezTo>
                    <a:pt x="772" y="1666"/>
                    <a:pt x="722" y="1661"/>
                    <a:pt x="672" y="1651"/>
                  </a:cubicBezTo>
                  <a:cubicBezTo>
                    <a:pt x="597" y="1635"/>
                    <a:pt x="532" y="1608"/>
                    <a:pt x="473" y="1570"/>
                  </a:cubicBezTo>
                  <a:cubicBezTo>
                    <a:pt x="479" y="1527"/>
                    <a:pt x="516" y="1468"/>
                    <a:pt x="565" y="1425"/>
                  </a:cubicBezTo>
                  <a:cubicBezTo>
                    <a:pt x="705" y="1291"/>
                    <a:pt x="839" y="1178"/>
                    <a:pt x="995" y="1156"/>
                  </a:cubicBezTo>
                  <a:cubicBezTo>
                    <a:pt x="1005" y="1155"/>
                    <a:pt x="1016" y="1154"/>
                    <a:pt x="1027" y="1154"/>
                  </a:cubicBezTo>
                  <a:close/>
                  <a:moveTo>
                    <a:pt x="896" y="0"/>
                  </a:moveTo>
                  <a:cubicBezTo>
                    <a:pt x="454" y="0"/>
                    <a:pt x="118" y="393"/>
                    <a:pt x="49" y="780"/>
                  </a:cubicBezTo>
                  <a:cubicBezTo>
                    <a:pt x="0" y="1016"/>
                    <a:pt x="32" y="1248"/>
                    <a:pt x="140" y="1425"/>
                  </a:cubicBezTo>
                  <a:cubicBezTo>
                    <a:pt x="194" y="1511"/>
                    <a:pt x="269" y="1592"/>
                    <a:pt x="355" y="1656"/>
                  </a:cubicBezTo>
                  <a:cubicBezTo>
                    <a:pt x="355" y="1662"/>
                    <a:pt x="360" y="1662"/>
                    <a:pt x="360" y="1667"/>
                  </a:cubicBezTo>
                  <a:cubicBezTo>
                    <a:pt x="377" y="1694"/>
                    <a:pt x="403" y="1705"/>
                    <a:pt x="430" y="1705"/>
                  </a:cubicBezTo>
                  <a:cubicBezTo>
                    <a:pt x="495" y="1737"/>
                    <a:pt x="570" y="1764"/>
                    <a:pt x="645" y="1785"/>
                  </a:cubicBezTo>
                  <a:cubicBezTo>
                    <a:pt x="705" y="1796"/>
                    <a:pt x="764" y="1801"/>
                    <a:pt x="828" y="1801"/>
                  </a:cubicBezTo>
                  <a:cubicBezTo>
                    <a:pt x="979" y="1801"/>
                    <a:pt x="1135" y="1753"/>
                    <a:pt x="1258" y="1667"/>
                  </a:cubicBezTo>
                  <a:cubicBezTo>
                    <a:pt x="1339" y="1613"/>
                    <a:pt x="1430" y="1522"/>
                    <a:pt x="1446" y="1387"/>
                  </a:cubicBezTo>
                  <a:cubicBezTo>
                    <a:pt x="1457" y="1291"/>
                    <a:pt x="1425" y="1199"/>
                    <a:pt x="1344" y="1129"/>
                  </a:cubicBezTo>
                  <a:cubicBezTo>
                    <a:pt x="1262" y="1057"/>
                    <a:pt x="1137" y="1015"/>
                    <a:pt x="1022" y="1015"/>
                  </a:cubicBezTo>
                  <a:cubicBezTo>
                    <a:pt x="1009" y="1015"/>
                    <a:pt x="997" y="1015"/>
                    <a:pt x="984" y="1016"/>
                  </a:cubicBezTo>
                  <a:cubicBezTo>
                    <a:pt x="769" y="1043"/>
                    <a:pt x="597" y="1205"/>
                    <a:pt x="473" y="1318"/>
                  </a:cubicBezTo>
                  <a:cubicBezTo>
                    <a:pt x="409" y="1382"/>
                    <a:pt x="371" y="1425"/>
                    <a:pt x="350" y="1473"/>
                  </a:cubicBezTo>
                  <a:cubicBezTo>
                    <a:pt x="317" y="1441"/>
                    <a:pt x="285" y="1398"/>
                    <a:pt x="264" y="1361"/>
                  </a:cubicBezTo>
                  <a:cubicBezTo>
                    <a:pt x="172" y="1210"/>
                    <a:pt x="151" y="1016"/>
                    <a:pt x="188" y="807"/>
                  </a:cubicBezTo>
                  <a:cubicBezTo>
                    <a:pt x="247" y="481"/>
                    <a:pt x="539" y="140"/>
                    <a:pt x="900" y="140"/>
                  </a:cubicBezTo>
                  <a:cubicBezTo>
                    <a:pt x="903" y="140"/>
                    <a:pt x="906" y="140"/>
                    <a:pt x="909" y="140"/>
                  </a:cubicBezTo>
                  <a:cubicBezTo>
                    <a:pt x="941" y="140"/>
                    <a:pt x="979" y="113"/>
                    <a:pt x="979" y="76"/>
                  </a:cubicBezTo>
                  <a:cubicBezTo>
                    <a:pt x="979" y="38"/>
                    <a:pt x="952" y="0"/>
                    <a:pt x="914" y="0"/>
                  </a:cubicBezTo>
                  <a:cubicBezTo>
                    <a:pt x="908" y="0"/>
                    <a:pt x="902" y="0"/>
                    <a:pt x="8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8017610" y="225738"/>
              <a:ext cx="151931" cy="219457"/>
            </a:xfrm>
            <a:custGeom>
              <a:avLst/>
              <a:gdLst/>
              <a:ahLst/>
              <a:cxnLst/>
              <a:rect l="l" t="t" r="r" b="b"/>
              <a:pathLst>
                <a:path w="1286" h="1803" extrusionOk="0">
                  <a:moveTo>
                    <a:pt x="653" y="1"/>
                  </a:moveTo>
                  <a:cubicBezTo>
                    <a:pt x="625" y="1"/>
                    <a:pt x="598" y="17"/>
                    <a:pt x="586" y="44"/>
                  </a:cubicBezTo>
                  <a:cubicBezTo>
                    <a:pt x="420" y="394"/>
                    <a:pt x="221" y="733"/>
                    <a:pt x="17" y="1055"/>
                  </a:cubicBezTo>
                  <a:cubicBezTo>
                    <a:pt x="0" y="1077"/>
                    <a:pt x="0" y="1104"/>
                    <a:pt x="17" y="1130"/>
                  </a:cubicBezTo>
                  <a:cubicBezTo>
                    <a:pt x="27" y="1152"/>
                    <a:pt x="49" y="1168"/>
                    <a:pt x="76" y="1168"/>
                  </a:cubicBezTo>
                  <a:lnTo>
                    <a:pt x="1038" y="1184"/>
                  </a:lnTo>
                  <a:cubicBezTo>
                    <a:pt x="1049" y="1319"/>
                    <a:pt x="1060" y="1453"/>
                    <a:pt x="1060" y="1587"/>
                  </a:cubicBezTo>
                  <a:cubicBezTo>
                    <a:pt x="1038" y="1587"/>
                    <a:pt x="1017" y="1593"/>
                    <a:pt x="995" y="1614"/>
                  </a:cubicBezTo>
                  <a:cubicBezTo>
                    <a:pt x="968" y="1641"/>
                    <a:pt x="979" y="1690"/>
                    <a:pt x="1006" y="1716"/>
                  </a:cubicBezTo>
                  <a:lnTo>
                    <a:pt x="1086" y="1781"/>
                  </a:lnTo>
                  <a:cubicBezTo>
                    <a:pt x="1097" y="1797"/>
                    <a:pt x="1113" y="1803"/>
                    <a:pt x="1129" y="1803"/>
                  </a:cubicBezTo>
                  <a:cubicBezTo>
                    <a:pt x="1146" y="1803"/>
                    <a:pt x="1151" y="1803"/>
                    <a:pt x="1156" y="1797"/>
                  </a:cubicBezTo>
                  <a:cubicBezTo>
                    <a:pt x="1183" y="1781"/>
                    <a:pt x="1199" y="1754"/>
                    <a:pt x="1199" y="1727"/>
                  </a:cubicBezTo>
                  <a:cubicBezTo>
                    <a:pt x="1199" y="1539"/>
                    <a:pt x="1183" y="1356"/>
                    <a:pt x="1172" y="1168"/>
                  </a:cubicBezTo>
                  <a:cubicBezTo>
                    <a:pt x="1205" y="1157"/>
                    <a:pt x="1237" y="1141"/>
                    <a:pt x="1259" y="1109"/>
                  </a:cubicBezTo>
                  <a:cubicBezTo>
                    <a:pt x="1285" y="1077"/>
                    <a:pt x="1280" y="1034"/>
                    <a:pt x="1248" y="1007"/>
                  </a:cubicBezTo>
                  <a:cubicBezTo>
                    <a:pt x="1236" y="995"/>
                    <a:pt x="1222" y="990"/>
                    <a:pt x="1206" y="990"/>
                  </a:cubicBezTo>
                  <a:cubicBezTo>
                    <a:pt x="1193" y="990"/>
                    <a:pt x="1180" y="994"/>
                    <a:pt x="1167" y="1001"/>
                  </a:cubicBezTo>
                  <a:cubicBezTo>
                    <a:pt x="1140" y="706"/>
                    <a:pt x="1092" y="410"/>
                    <a:pt x="1033" y="125"/>
                  </a:cubicBezTo>
                  <a:cubicBezTo>
                    <a:pt x="1024" y="91"/>
                    <a:pt x="998" y="67"/>
                    <a:pt x="966" y="67"/>
                  </a:cubicBezTo>
                  <a:cubicBezTo>
                    <a:pt x="958" y="67"/>
                    <a:pt x="950" y="68"/>
                    <a:pt x="941" y="71"/>
                  </a:cubicBezTo>
                  <a:cubicBezTo>
                    <a:pt x="904" y="77"/>
                    <a:pt x="877" y="114"/>
                    <a:pt x="888" y="157"/>
                  </a:cubicBezTo>
                  <a:cubicBezTo>
                    <a:pt x="952" y="448"/>
                    <a:pt x="990" y="743"/>
                    <a:pt x="1017" y="1039"/>
                  </a:cubicBezTo>
                  <a:lnTo>
                    <a:pt x="205" y="1023"/>
                  </a:lnTo>
                  <a:cubicBezTo>
                    <a:pt x="393" y="727"/>
                    <a:pt x="560" y="421"/>
                    <a:pt x="716" y="104"/>
                  </a:cubicBezTo>
                  <a:cubicBezTo>
                    <a:pt x="737" y="71"/>
                    <a:pt x="716" y="23"/>
                    <a:pt x="683" y="7"/>
                  </a:cubicBezTo>
                  <a:cubicBezTo>
                    <a:pt x="673" y="3"/>
                    <a:pt x="663" y="1"/>
                    <a:pt x="653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7184785" y="225746"/>
              <a:ext cx="129092" cy="219457"/>
            </a:xfrm>
            <a:custGeom>
              <a:avLst/>
              <a:gdLst/>
              <a:ahLst/>
              <a:cxnLst/>
              <a:rect l="l" t="t" r="r" b="b"/>
              <a:pathLst>
                <a:path w="1184" h="2024" extrusionOk="0">
                  <a:moveTo>
                    <a:pt x="662" y="174"/>
                  </a:moveTo>
                  <a:cubicBezTo>
                    <a:pt x="754" y="174"/>
                    <a:pt x="850" y="195"/>
                    <a:pt x="936" y="238"/>
                  </a:cubicBezTo>
                  <a:cubicBezTo>
                    <a:pt x="920" y="443"/>
                    <a:pt x="840" y="669"/>
                    <a:pt x="651" y="771"/>
                  </a:cubicBezTo>
                  <a:cubicBezTo>
                    <a:pt x="610" y="794"/>
                    <a:pt x="559" y="805"/>
                    <a:pt x="506" y="805"/>
                  </a:cubicBezTo>
                  <a:cubicBezTo>
                    <a:pt x="436" y="805"/>
                    <a:pt x="363" y="786"/>
                    <a:pt x="302" y="749"/>
                  </a:cubicBezTo>
                  <a:cubicBezTo>
                    <a:pt x="259" y="722"/>
                    <a:pt x="178" y="658"/>
                    <a:pt x="178" y="545"/>
                  </a:cubicBezTo>
                  <a:cubicBezTo>
                    <a:pt x="178" y="427"/>
                    <a:pt x="264" y="330"/>
                    <a:pt x="345" y="265"/>
                  </a:cubicBezTo>
                  <a:cubicBezTo>
                    <a:pt x="436" y="206"/>
                    <a:pt x="544" y="174"/>
                    <a:pt x="662" y="174"/>
                  </a:cubicBezTo>
                  <a:close/>
                  <a:moveTo>
                    <a:pt x="649" y="0"/>
                  </a:moveTo>
                  <a:cubicBezTo>
                    <a:pt x="504" y="0"/>
                    <a:pt x="361" y="41"/>
                    <a:pt x="243" y="125"/>
                  </a:cubicBezTo>
                  <a:cubicBezTo>
                    <a:pt x="87" y="233"/>
                    <a:pt x="1" y="389"/>
                    <a:pt x="1" y="545"/>
                  </a:cubicBezTo>
                  <a:cubicBezTo>
                    <a:pt x="1" y="685"/>
                    <a:pt x="76" y="814"/>
                    <a:pt x="216" y="900"/>
                  </a:cubicBezTo>
                  <a:cubicBezTo>
                    <a:pt x="304" y="955"/>
                    <a:pt x="404" y="982"/>
                    <a:pt x="502" y="982"/>
                  </a:cubicBezTo>
                  <a:cubicBezTo>
                    <a:pt x="584" y="982"/>
                    <a:pt x="664" y="963"/>
                    <a:pt x="732" y="927"/>
                  </a:cubicBezTo>
                  <a:cubicBezTo>
                    <a:pt x="824" y="878"/>
                    <a:pt x="893" y="819"/>
                    <a:pt x="947" y="744"/>
                  </a:cubicBezTo>
                  <a:lnTo>
                    <a:pt x="979" y="1943"/>
                  </a:lnTo>
                  <a:cubicBezTo>
                    <a:pt x="979" y="1986"/>
                    <a:pt x="1022" y="2023"/>
                    <a:pt x="1071" y="2023"/>
                  </a:cubicBezTo>
                  <a:cubicBezTo>
                    <a:pt x="1114" y="2023"/>
                    <a:pt x="1157" y="1980"/>
                    <a:pt x="1151" y="1932"/>
                  </a:cubicBezTo>
                  <a:lnTo>
                    <a:pt x="1103" y="330"/>
                  </a:lnTo>
                  <a:cubicBezTo>
                    <a:pt x="1125" y="319"/>
                    <a:pt x="1135" y="314"/>
                    <a:pt x="1151" y="298"/>
                  </a:cubicBezTo>
                  <a:cubicBezTo>
                    <a:pt x="1184" y="260"/>
                    <a:pt x="1178" y="206"/>
                    <a:pt x="1146" y="179"/>
                  </a:cubicBezTo>
                  <a:cubicBezTo>
                    <a:pt x="1130" y="169"/>
                    <a:pt x="1119" y="152"/>
                    <a:pt x="1098" y="147"/>
                  </a:cubicBezTo>
                  <a:cubicBezTo>
                    <a:pt x="1092" y="99"/>
                    <a:pt x="1049" y="66"/>
                    <a:pt x="1012" y="66"/>
                  </a:cubicBezTo>
                  <a:cubicBezTo>
                    <a:pt x="996" y="66"/>
                    <a:pt x="990" y="66"/>
                    <a:pt x="974" y="72"/>
                  </a:cubicBezTo>
                  <a:cubicBezTo>
                    <a:pt x="873" y="25"/>
                    <a:pt x="761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8677545" y="1316853"/>
              <a:ext cx="146302" cy="219458"/>
            </a:xfrm>
            <a:custGeom>
              <a:avLst/>
              <a:gdLst/>
              <a:ahLst/>
              <a:cxnLst/>
              <a:rect l="l" t="t" r="r" b="b"/>
              <a:pathLst>
                <a:path w="1732" h="2522" extrusionOk="0">
                  <a:moveTo>
                    <a:pt x="828" y="156"/>
                  </a:moveTo>
                  <a:cubicBezTo>
                    <a:pt x="973" y="156"/>
                    <a:pt x="1108" y="199"/>
                    <a:pt x="1215" y="285"/>
                  </a:cubicBezTo>
                  <a:cubicBezTo>
                    <a:pt x="1323" y="366"/>
                    <a:pt x="1393" y="479"/>
                    <a:pt x="1398" y="603"/>
                  </a:cubicBezTo>
                  <a:cubicBezTo>
                    <a:pt x="1409" y="855"/>
                    <a:pt x="1156" y="1076"/>
                    <a:pt x="834" y="1092"/>
                  </a:cubicBezTo>
                  <a:cubicBezTo>
                    <a:pt x="511" y="1092"/>
                    <a:pt x="242" y="898"/>
                    <a:pt x="237" y="640"/>
                  </a:cubicBezTo>
                  <a:cubicBezTo>
                    <a:pt x="226" y="522"/>
                    <a:pt x="280" y="398"/>
                    <a:pt x="387" y="312"/>
                  </a:cubicBezTo>
                  <a:cubicBezTo>
                    <a:pt x="495" y="215"/>
                    <a:pt x="645" y="156"/>
                    <a:pt x="801" y="156"/>
                  </a:cubicBezTo>
                  <a:close/>
                  <a:moveTo>
                    <a:pt x="882" y="1226"/>
                  </a:moveTo>
                  <a:cubicBezTo>
                    <a:pt x="1059" y="1226"/>
                    <a:pt x="1231" y="1280"/>
                    <a:pt x="1366" y="1382"/>
                  </a:cubicBezTo>
                  <a:cubicBezTo>
                    <a:pt x="1500" y="1479"/>
                    <a:pt x="1581" y="1624"/>
                    <a:pt x="1586" y="1775"/>
                  </a:cubicBezTo>
                  <a:cubicBezTo>
                    <a:pt x="1586" y="1925"/>
                    <a:pt x="1516" y="2070"/>
                    <a:pt x="1393" y="2189"/>
                  </a:cubicBezTo>
                  <a:cubicBezTo>
                    <a:pt x="1258" y="2301"/>
                    <a:pt x="1081" y="2377"/>
                    <a:pt x="887" y="2382"/>
                  </a:cubicBezTo>
                  <a:cubicBezTo>
                    <a:pt x="879" y="2382"/>
                    <a:pt x="870" y="2382"/>
                    <a:pt x="862" y="2382"/>
                  </a:cubicBezTo>
                  <a:cubicBezTo>
                    <a:pt x="476" y="2382"/>
                    <a:pt x="161" y="2144"/>
                    <a:pt x="145" y="1828"/>
                  </a:cubicBezTo>
                  <a:cubicBezTo>
                    <a:pt x="140" y="1678"/>
                    <a:pt x="210" y="1533"/>
                    <a:pt x="334" y="1420"/>
                  </a:cubicBezTo>
                  <a:cubicBezTo>
                    <a:pt x="468" y="1307"/>
                    <a:pt x="645" y="1232"/>
                    <a:pt x="839" y="1226"/>
                  </a:cubicBezTo>
                  <a:close/>
                  <a:moveTo>
                    <a:pt x="816" y="0"/>
                  </a:moveTo>
                  <a:cubicBezTo>
                    <a:pt x="808" y="0"/>
                    <a:pt x="799" y="0"/>
                    <a:pt x="791" y="0"/>
                  </a:cubicBezTo>
                  <a:cubicBezTo>
                    <a:pt x="602" y="11"/>
                    <a:pt x="425" y="76"/>
                    <a:pt x="296" y="199"/>
                  </a:cubicBezTo>
                  <a:cubicBezTo>
                    <a:pt x="162" y="318"/>
                    <a:pt x="86" y="474"/>
                    <a:pt x="92" y="640"/>
                  </a:cubicBezTo>
                  <a:cubicBezTo>
                    <a:pt x="102" y="871"/>
                    <a:pt x="264" y="1060"/>
                    <a:pt x="484" y="1156"/>
                  </a:cubicBezTo>
                  <a:cubicBezTo>
                    <a:pt x="398" y="1199"/>
                    <a:pt x="307" y="1248"/>
                    <a:pt x="242" y="1312"/>
                  </a:cubicBezTo>
                  <a:cubicBezTo>
                    <a:pt x="81" y="1452"/>
                    <a:pt x="0" y="1640"/>
                    <a:pt x="6" y="1839"/>
                  </a:cubicBezTo>
                  <a:cubicBezTo>
                    <a:pt x="22" y="2221"/>
                    <a:pt x="398" y="2522"/>
                    <a:pt x="855" y="2522"/>
                  </a:cubicBezTo>
                  <a:lnTo>
                    <a:pt x="893" y="2522"/>
                  </a:lnTo>
                  <a:cubicBezTo>
                    <a:pt x="1124" y="2517"/>
                    <a:pt x="1328" y="2431"/>
                    <a:pt x="1489" y="2296"/>
                  </a:cubicBezTo>
                  <a:cubicBezTo>
                    <a:pt x="1651" y="2151"/>
                    <a:pt x="1731" y="1963"/>
                    <a:pt x="1726" y="1769"/>
                  </a:cubicBezTo>
                  <a:cubicBezTo>
                    <a:pt x="1715" y="1570"/>
                    <a:pt x="1613" y="1393"/>
                    <a:pt x="1446" y="1258"/>
                  </a:cubicBezTo>
                  <a:cubicBezTo>
                    <a:pt x="1371" y="1205"/>
                    <a:pt x="1285" y="1156"/>
                    <a:pt x="1188" y="1124"/>
                  </a:cubicBezTo>
                  <a:cubicBezTo>
                    <a:pt x="1403" y="1011"/>
                    <a:pt x="1543" y="807"/>
                    <a:pt x="1538" y="581"/>
                  </a:cubicBezTo>
                  <a:cubicBezTo>
                    <a:pt x="1532" y="414"/>
                    <a:pt x="1452" y="264"/>
                    <a:pt x="1301" y="156"/>
                  </a:cubicBezTo>
                  <a:cubicBezTo>
                    <a:pt x="1168" y="54"/>
                    <a:pt x="995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298191" y="2746699"/>
              <a:ext cx="151931" cy="219457"/>
            </a:xfrm>
            <a:custGeom>
              <a:avLst/>
              <a:gdLst/>
              <a:ahLst/>
              <a:cxnLst/>
              <a:rect l="l" t="t" r="r" b="b"/>
              <a:pathLst>
                <a:path w="1501" h="2109" extrusionOk="0">
                  <a:moveTo>
                    <a:pt x="1232" y="1"/>
                  </a:moveTo>
                  <a:cubicBezTo>
                    <a:pt x="915" y="11"/>
                    <a:pt x="205" y="60"/>
                    <a:pt x="200" y="60"/>
                  </a:cubicBezTo>
                  <a:cubicBezTo>
                    <a:pt x="157" y="60"/>
                    <a:pt x="130" y="92"/>
                    <a:pt x="130" y="135"/>
                  </a:cubicBezTo>
                  <a:lnTo>
                    <a:pt x="178" y="1028"/>
                  </a:lnTo>
                  <a:cubicBezTo>
                    <a:pt x="178" y="1049"/>
                    <a:pt x="189" y="1071"/>
                    <a:pt x="210" y="1081"/>
                  </a:cubicBezTo>
                  <a:cubicBezTo>
                    <a:pt x="222" y="1090"/>
                    <a:pt x="234" y="1094"/>
                    <a:pt x="247" y="1094"/>
                  </a:cubicBezTo>
                  <a:cubicBezTo>
                    <a:pt x="257" y="1094"/>
                    <a:pt x="268" y="1092"/>
                    <a:pt x="280" y="1087"/>
                  </a:cubicBezTo>
                  <a:cubicBezTo>
                    <a:pt x="412" y="1043"/>
                    <a:pt x="705" y="959"/>
                    <a:pt x="952" y="959"/>
                  </a:cubicBezTo>
                  <a:cubicBezTo>
                    <a:pt x="1068" y="959"/>
                    <a:pt x="1174" y="978"/>
                    <a:pt x="1248" y="1028"/>
                  </a:cubicBezTo>
                  <a:cubicBezTo>
                    <a:pt x="1334" y="1087"/>
                    <a:pt x="1355" y="1216"/>
                    <a:pt x="1339" y="1318"/>
                  </a:cubicBezTo>
                  <a:cubicBezTo>
                    <a:pt x="1312" y="1576"/>
                    <a:pt x="1124" y="1829"/>
                    <a:pt x="877" y="1920"/>
                  </a:cubicBezTo>
                  <a:cubicBezTo>
                    <a:pt x="796" y="1952"/>
                    <a:pt x="708" y="1967"/>
                    <a:pt x="620" y="1967"/>
                  </a:cubicBezTo>
                  <a:cubicBezTo>
                    <a:pt x="440" y="1967"/>
                    <a:pt x="260" y="1903"/>
                    <a:pt x="130" y="1780"/>
                  </a:cubicBezTo>
                  <a:cubicBezTo>
                    <a:pt x="117" y="1767"/>
                    <a:pt x="99" y="1761"/>
                    <a:pt x="81" y="1761"/>
                  </a:cubicBezTo>
                  <a:cubicBezTo>
                    <a:pt x="61" y="1761"/>
                    <a:pt x="42" y="1769"/>
                    <a:pt x="28" y="1786"/>
                  </a:cubicBezTo>
                  <a:cubicBezTo>
                    <a:pt x="1" y="1812"/>
                    <a:pt x="1" y="1861"/>
                    <a:pt x="38" y="1888"/>
                  </a:cubicBezTo>
                  <a:cubicBezTo>
                    <a:pt x="200" y="2028"/>
                    <a:pt x="415" y="2108"/>
                    <a:pt x="630" y="2108"/>
                  </a:cubicBezTo>
                  <a:cubicBezTo>
                    <a:pt x="726" y="2108"/>
                    <a:pt x="834" y="2087"/>
                    <a:pt x="931" y="2054"/>
                  </a:cubicBezTo>
                  <a:cubicBezTo>
                    <a:pt x="1226" y="1941"/>
                    <a:pt x="1452" y="1651"/>
                    <a:pt x="1490" y="1334"/>
                  </a:cubicBezTo>
                  <a:cubicBezTo>
                    <a:pt x="1501" y="1151"/>
                    <a:pt x="1441" y="995"/>
                    <a:pt x="1329" y="915"/>
                  </a:cubicBezTo>
                  <a:cubicBezTo>
                    <a:pt x="1226" y="845"/>
                    <a:pt x="1087" y="821"/>
                    <a:pt x="941" y="821"/>
                  </a:cubicBezTo>
                  <a:cubicBezTo>
                    <a:pt x="704" y="821"/>
                    <a:pt x="451" y="885"/>
                    <a:pt x="318" y="925"/>
                  </a:cubicBezTo>
                  <a:lnTo>
                    <a:pt x="280" y="194"/>
                  </a:lnTo>
                  <a:cubicBezTo>
                    <a:pt x="468" y="178"/>
                    <a:pt x="984" y="146"/>
                    <a:pt x="1237" y="140"/>
                  </a:cubicBezTo>
                  <a:cubicBezTo>
                    <a:pt x="1280" y="140"/>
                    <a:pt x="1307" y="108"/>
                    <a:pt x="1307" y="65"/>
                  </a:cubicBezTo>
                  <a:cubicBezTo>
                    <a:pt x="1307" y="28"/>
                    <a:pt x="1275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9"/>
            <p:cNvGrpSpPr/>
            <p:nvPr/>
          </p:nvGrpSpPr>
          <p:grpSpPr>
            <a:xfrm rot="-2251402">
              <a:off x="7516145" y="375601"/>
              <a:ext cx="399335" cy="528470"/>
              <a:chOff x="2017525" y="1295000"/>
              <a:chExt cx="132550" cy="175425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2017525" y="1295000"/>
                <a:ext cx="132550" cy="17542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7017" extrusionOk="0">
                    <a:moveTo>
                      <a:pt x="1485" y="425"/>
                    </a:moveTo>
                    <a:lnTo>
                      <a:pt x="1538" y="479"/>
                    </a:lnTo>
                    <a:cubicBezTo>
                      <a:pt x="1598" y="538"/>
                      <a:pt x="1662" y="592"/>
                      <a:pt x="1727" y="646"/>
                    </a:cubicBezTo>
                    <a:cubicBezTo>
                      <a:pt x="2157" y="974"/>
                      <a:pt x="2571" y="1221"/>
                      <a:pt x="3006" y="1398"/>
                    </a:cubicBezTo>
                    <a:cubicBezTo>
                      <a:pt x="3399" y="1560"/>
                      <a:pt x="3818" y="1667"/>
                      <a:pt x="4178" y="1748"/>
                    </a:cubicBezTo>
                    <a:cubicBezTo>
                      <a:pt x="4253" y="1759"/>
                      <a:pt x="4329" y="1775"/>
                      <a:pt x="4393" y="1780"/>
                    </a:cubicBezTo>
                    <a:cubicBezTo>
                      <a:pt x="4415" y="1780"/>
                      <a:pt x="4442" y="1786"/>
                      <a:pt x="4463" y="1786"/>
                    </a:cubicBezTo>
                    <a:lnTo>
                      <a:pt x="4474" y="1786"/>
                    </a:lnTo>
                    <a:cubicBezTo>
                      <a:pt x="4463" y="1796"/>
                      <a:pt x="4458" y="1807"/>
                      <a:pt x="4447" y="1818"/>
                    </a:cubicBezTo>
                    <a:cubicBezTo>
                      <a:pt x="4436" y="1855"/>
                      <a:pt x="4415" y="1909"/>
                      <a:pt x="4399" y="1958"/>
                    </a:cubicBezTo>
                    <a:cubicBezTo>
                      <a:pt x="4356" y="2124"/>
                      <a:pt x="4307" y="2318"/>
                      <a:pt x="4259" y="2501"/>
                    </a:cubicBezTo>
                    <a:cubicBezTo>
                      <a:pt x="4200" y="2743"/>
                      <a:pt x="4140" y="2990"/>
                      <a:pt x="4087" y="3232"/>
                    </a:cubicBezTo>
                    <a:cubicBezTo>
                      <a:pt x="3985" y="3657"/>
                      <a:pt x="3877" y="4092"/>
                      <a:pt x="3770" y="4522"/>
                    </a:cubicBezTo>
                    <a:cubicBezTo>
                      <a:pt x="3684" y="4882"/>
                      <a:pt x="3587" y="5243"/>
                      <a:pt x="3495" y="5592"/>
                    </a:cubicBezTo>
                    <a:cubicBezTo>
                      <a:pt x="3436" y="5834"/>
                      <a:pt x="3366" y="6076"/>
                      <a:pt x="3307" y="6318"/>
                    </a:cubicBezTo>
                    <a:cubicBezTo>
                      <a:pt x="3280" y="6415"/>
                      <a:pt x="3259" y="6511"/>
                      <a:pt x="3248" y="6608"/>
                    </a:cubicBezTo>
                    <a:cubicBezTo>
                      <a:pt x="3237" y="6656"/>
                      <a:pt x="3227" y="6694"/>
                      <a:pt x="3221" y="6742"/>
                    </a:cubicBezTo>
                    <a:cubicBezTo>
                      <a:pt x="3210" y="6759"/>
                      <a:pt x="3210" y="6780"/>
                      <a:pt x="3205" y="6802"/>
                    </a:cubicBezTo>
                    <a:lnTo>
                      <a:pt x="3205" y="6807"/>
                    </a:lnTo>
                    <a:cubicBezTo>
                      <a:pt x="3173" y="6807"/>
                      <a:pt x="3141" y="6818"/>
                      <a:pt x="3103" y="6818"/>
                    </a:cubicBezTo>
                    <a:lnTo>
                      <a:pt x="3022" y="6823"/>
                    </a:lnTo>
                    <a:cubicBezTo>
                      <a:pt x="2943" y="6830"/>
                      <a:pt x="2864" y="6833"/>
                      <a:pt x="2785" y="6833"/>
                    </a:cubicBezTo>
                    <a:cubicBezTo>
                      <a:pt x="2549" y="6833"/>
                      <a:pt x="2314" y="6803"/>
                      <a:pt x="2076" y="6742"/>
                    </a:cubicBezTo>
                    <a:cubicBezTo>
                      <a:pt x="1700" y="6640"/>
                      <a:pt x="1323" y="6506"/>
                      <a:pt x="963" y="6372"/>
                    </a:cubicBezTo>
                    <a:lnTo>
                      <a:pt x="920" y="6355"/>
                    </a:lnTo>
                    <a:cubicBezTo>
                      <a:pt x="882" y="6345"/>
                      <a:pt x="834" y="6318"/>
                      <a:pt x="791" y="6286"/>
                    </a:cubicBezTo>
                    <a:cubicBezTo>
                      <a:pt x="619" y="6140"/>
                      <a:pt x="479" y="5968"/>
                      <a:pt x="372" y="5775"/>
                    </a:cubicBezTo>
                    <a:cubicBezTo>
                      <a:pt x="296" y="5640"/>
                      <a:pt x="270" y="5511"/>
                      <a:pt x="275" y="5377"/>
                    </a:cubicBezTo>
                    <a:cubicBezTo>
                      <a:pt x="280" y="5259"/>
                      <a:pt x="296" y="5156"/>
                      <a:pt x="318" y="5060"/>
                    </a:cubicBezTo>
                    <a:cubicBezTo>
                      <a:pt x="350" y="4893"/>
                      <a:pt x="388" y="4726"/>
                      <a:pt x="431" y="4554"/>
                    </a:cubicBezTo>
                    <a:cubicBezTo>
                      <a:pt x="463" y="4420"/>
                      <a:pt x="490" y="4286"/>
                      <a:pt x="517" y="4151"/>
                    </a:cubicBezTo>
                    <a:cubicBezTo>
                      <a:pt x="748" y="3119"/>
                      <a:pt x="1028" y="2097"/>
                      <a:pt x="1270" y="1232"/>
                    </a:cubicBezTo>
                    <a:cubicBezTo>
                      <a:pt x="1286" y="1178"/>
                      <a:pt x="1302" y="1124"/>
                      <a:pt x="1318" y="1071"/>
                    </a:cubicBezTo>
                    <a:cubicBezTo>
                      <a:pt x="1377" y="855"/>
                      <a:pt x="1447" y="640"/>
                      <a:pt x="1485" y="425"/>
                    </a:cubicBezTo>
                    <a:close/>
                    <a:moveTo>
                      <a:pt x="2487" y="0"/>
                    </a:moveTo>
                    <a:cubicBezTo>
                      <a:pt x="2126" y="0"/>
                      <a:pt x="1798" y="55"/>
                      <a:pt x="1485" y="173"/>
                    </a:cubicBezTo>
                    <a:cubicBezTo>
                      <a:pt x="1420" y="200"/>
                      <a:pt x="1372" y="248"/>
                      <a:pt x="1345" y="307"/>
                    </a:cubicBezTo>
                    <a:lnTo>
                      <a:pt x="1339" y="334"/>
                    </a:lnTo>
                    <a:cubicBezTo>
                      <a:pt x="1318" y="382"/>
                      <a:pt x="1296" y="431"/>
                      <a:pt x="1286" y="479"/>
                    </a:cubicBezTo>
                    <a:lnTo>
                      <a:pt x="1221" y="657"/>
                    </a:lnTo>
                    <a:lnTo>
                      <a:pt x="1184" y="780"/>
                    </a:lnTo>
                    <a:cubicBezTo>
                      <a:pt x="942" y="1527"/>
                      <a:pt x="727" y="2318"/>
                      <a:pt x="512" y="3210"/>
                    </a:cubicBezTo>
                    <a:cubicBezTo>
                      <a:pt x="452" y="3452"/>
                      <a:pt x="399" y="3705"/>
                      <a:pt x="345" y="3947"/>
                    </a:cubicBezTo>
                    <a:cubicBezTo>
                      <a:pt x="302" y="4113"/>
                      <a:pt x="270" y="4286"/>
                      <a:pt x="227" y="4458"/>
                    </a:cubicBezTo>
                    <a:cubicBezTo>
                      <a:pt x="200" y="4570"/>
                      <a:pt x="173" y="4683"/>
                      <a:pt x="146" y="4791"/>
                    </a:cubicBezTo>
                    <a:cubicBezTo>
                      <a:pt x="119" y="4915"/>
                      <a:pt x="87" y="5033"/>
                      <a:pt x="60" y="5162"/>
                    </a:cubicBezTo>
                    <a:cubicBezTo>
                      <a:pt x="1" y="5425"/>
                      <a:pt x="49" y="5683"/>
                      <a:pt x="210" y="5925"/>
                    </a:cubicBezTo>
                    <a:cubicBezTo>
                      <a:pt x="468" y="6329"/>
                      <a:pt x="829" y="6597"/>
                      <a:pt x="1264" y="6726"/>
                    </a:cubicBezTo>
                    <a:cubicBezTo>
                      <a:pt x="1571" y="6812"/>
                      <a:pt x="1904" y="6893"/>
                      <a:pt x="2286" y="6968"/>
                    </a:cubicBezTo>
                    <a:cubicBezTo>
                      <a:pt x="2447" y="7001"/>
                      <a:pt x="2608" y="7017"/>
                      <a:pt x="2775" y="7017"/>
                    </a:cubicBezTo>
                    <a:lnTo>
                      <a:pt x="2877" y="7017"/>
                    </a:lnTo>
                    <a:cubicBezTo>
                      <a:pt x="2952" y="7017"/>
                      <a:pt x="3017" y="7001"/>
                      <a:pt x="3087" y="6995"/>
                    </a:cubicBezTo>
                    <a:cubicBezTo>
                      <a:pt x="3119" y="6990"/>
                      <a:pt x="3151" y="6990"/>
                      <a:pt x="3184" y="6984"/>
                    </a:cubicBezTo>
                    <a:cubicBezTo>
                      <a:pt x="3302" y="6968"/>
                      <a:pt x="3372" y="6904"/>
                      <a:pt x="3409" y="6780"/>
                    </a:cubicBezTo>
                    <a:lnTo>
                      <a:pt x="3425" y="6726"/>
                    </a:lnTo>
                    <a:lnTo>
                      <a:pt x="3490" y="6527"/>
                    </a:lnTo>
                    <a:lnTo>
                      <a:pt x="3560" y="6286"/>
                    </a:lnTo>
                    <a:cubicBezTo>
                      <a:pt x="3667" y="5877"/>
                      <a:pt x="3780" y="5452"/>
                      <a:pt x="3882" y="5033"/>
                    </a:cubicBezTo>
                    <a:cubicBezTo>
                      <a:pt x="3990" y="4624"/>
                      <a:pt x="4114" y="4140"/>
                      <a:pt x="4227" y="3651"/>
                    </a:cubicBezTo>
                    <a:cubicBezTo>
                      <a:pt x="4345" y="3124"/>
                      <a:pt x="4452" y="2576"/>
                      <a:pt x="4554" y="1979"/>
                    </a:cubicBezTo>
                    <a:cubicBezTo>
                      <a:pt x="4560" y="1931"/>
                      <a:pt x="4571" y="1882"/>
                      <a:pt x="4571" y="1834"/>
                    </a:cubicBezTo>
                    <a:cubicBezTo>
                      <a:pt x="4576" y="1786"/>
                      <a:pt x="4549" y="1775"/>
                      <a:pt x="4528" y="1759"/>
                    </a:cubicBezTo>
                    <a:cubicBezTo>
                      <a:pt x="4533" y="1753"/>
                      <a:pt x="4544" y="1748"/>
                      <a:pt x="4544" y="1732"/>
                    </a:cubicBezTo>
                    <a:lnTo>
                      <a:pt x="4549" y="1710"/>
                    </a:lnTo>
                    <a:lnTo>
                      <a:pt x="4522" y="1694"/>
                    </a:lnTo>
                    <a:cubicBezTo>
                      <a:pt x="4517" y="1689"/>
                      <a:pt x="4506" y="1689"/>
                      <a:pt x="4501" y="1678"/>
                    </a:cubicBezTo>
                    <a:cubicBezTo>
                      <a:pt x="4490" y="1673"/>
                      <a:pt x="4468" y="1662"/>
                      <a:pt x="4447" y="1651"/>
                    </a:cubicBezTo>
                    <a:lnTo>
                      <a:pt x="4318" y="1608"/>
                    </a:lnTo>
                    <a:cubicBezTo>
                      <a:pt x="4200" y="1560"/>
                      <a:pt x="4071" y="1511"/>
                      <a:pt x="3947" y="1463"/>
                    </a:cubicBezTo>
                    <a:cubicBezTo>
                      <a:pt x="3802" y="1420"/>
                      <a:pt x="3657" y="1372"/>
                      <a:pt x="3511" y="1323"/>
                    </a:cubicBezTo>
                    <a:cubicBezTo>
                      <a:pt x="3377" y="1286"/>
                      <a:pt x="3237" y="1237"/>
                      <a:pt x="3103" y="1189"/>
                    </a:cubicBezTo>
                    <a:cubicBezTo>
                      <a:pt x="2641" y="1033"/>
                      <a:pt x="2232" y="786"/>
                      <a:pt x="1834" y="511"/>
                    </a:cubicBezTo>
                    <a:lnTo>
                      <a:pt x="1834" y="511"/>
                    </a:lnTo>
                    <a:cubicBezTo>
                      <a:pt x="2264" y="678"/>
                      <a:pt x="2759" y="866"/>
                      <a:pt x="3280" y="1006"/>
                    </a:cubicBezTo>
                    <a:lnTo>
                      <a:pt x="3345" y="1027"/>
                    </a:lnTo>
                    <a:cubicBezTo>
                      <a:pt x="3614" y="1103"/>
                      <a:pt x="3882" y="1178"/>
                      <a:pt x="4157" y="1243"/>
                    </a:cubicBezTo>
                    <a:cubicBezTo>
                      <a:pt x="4227" y="1259"/>
                      <a:pt x="4286" y="1269"/>
                      <a:pt x="4356" y="1275"/>
                    </a:cubicBezTo>
                    <a:lnTo>
                      <a:pt x="4372" y="1275"/>
                    </a:lnTo>
                    <a:lnTo>
                      <a:pt x="4361" y="1291"/>
                    </a:lnTo>
                    <a:lnTo>
                      <a:pt x="4415" y="1291"/>
                    </a:lnTo>
                    <a:lnTo>
                      <a:pt x="4420" y="1323"/>
                    </a:lnTo>
                    <a:lnTo>
                      <a:pt x="4452" y="1291"/>
                    </a:lnTo>
                    <a:lnTo>
                      <a:pt x="4463" y="1291"/>
                    </a:lnTo>
                    <a:lnTo>
                      <a:pt x="4463" y="1286"/>
                    </a:lnTo>
                    <a:lnTo>
                      <a:pt x="4517" y="1232"/>
                    </a:lnTo>
                    <a:lnTo>
                      <a:pt x="4468" y="1221"/>
                    </a:lnTo>
                    <a:cubicBezTo>
                      <a:pt x="4447" y="1189"/>
                      <a:pt x="4409" y="1178"/>
                      <a:pt x="4382" y="1178"/>
                    </a:cubicBezTo>
                    <a:cubicBezTo>
                      <a:pt x="4372" y="1178"/>
                      <a:pt x="4366" y="1178"/>
                      <a:pt x="4361" y="1167"/>
                    </a:cubicBezTo>
                    <a:cubicBezTo>
                      <a:pt x="3909" y="1017"/>
                      <a:pt x="3431" y="861"/>
                      <a:pt x="2893" y="678"/>
                    </a:cubicBezTo>
                    <a:cubicBezTo>
                      <a:pt x="2748" y="630"/>
                      <a:pt x="2592" y="576"/>
                      <a:pt x="2447" y="533"/>
                    </a:cubicBezTo>
                    <a:lnTo>
                      <a:pt x="2399" y="517"/>
                    </a:lnTo>
                    <a:lnTo>
                      <a:pt x="2399" y="517"/>
                    </a:lnTo>
                    <a:cubicBezTo>
                      <a:pt x="2485" y="533"/>
                      <a:pt x="2571" y="549"/>
                      <a:pt x="2651" y="571"/>
                    </a:cubicBezTo>
                    <a:cubicBezTo>
                      <a:pt x="2888" y="630"/>
                      <a:pt x="3130" y="694"/>
                      <a:pt x="3366" y="748"/>
                    </a:cubicBezTo>
                    <a:cubicBezTo>
                      <a:pt x="3511" y="786"/>
                      <a:pt x="3662" y="818"/>
                      <a:pt x="3818" y="861"/>
                    </a:cubicBezTo>
                    <a:cubicBezTo>
                      <a:pt x="3942" y="893"/>
                      <a:pt x="4071" y="920"/>
                      <a:pt x="4200" y="947"/>
                    </a:cubicBezTo>
                    <a:lnTo>
                      <a:pt x="4210" y="947"/>
                    </a:lnTo>
                    <a:cubicBezTo>
                      <a:pt x="4229" y="952"/>
                      <a:pt x="4243" y="955"/>
                      <a:pt x="4256" y="955"/>
                    </a:cubicBezTo>
                    <a:cubicBezTo>
                      <a:pt x="4281" y="955"/>
                      <a:pt x="4301" y="947"/>
                      <a:pt x="4339" y="936"/>
                    </a:cubicBezTo>
                    <a:lnTo>
                      <a:pt x="4425" y="898"/>
                    </a:lnTo>
                    <a:lnTo>
                      <a:pt x="4339" y="866"/>
                    </a:lnTo>
                    <a:cubicBezTo>
                      <a:pt x="4329" y="861"/>
                      <a:pt x="4313" y="855"/>
                      <a:pt x="4302" y="855"/>
                    </a:cubicBezTo>
                    <a:cubicBezTo>
                      <a:pt x="4264" y="839"/>
                      <a:pt x="4237" y="834"/>
                      <a:pt x="4210" y="818"/>
                    </a:cubicBezTo>
                    <a:cubicBezTo>
                      <a:pt x="4092" y="786"/>
                      <a:pt x="3968" y="753"/>
                      <a:pt x="3856" y="710"/>
                    </a:cubicBezTo>
                    <a:cubicBezTo>
                      <a:pt x="3533" y="619"/>
                      <a:pt x="3189" y="517"/>
                      <a:pt x="2861" y="425"/>
                    </a:cubicBezTo>
                    <a:cubicBezTo>
                      <a:pt x="2581" y="350"/>
                      <a:pt x="2296" y="302"/>
                      <a:pt x="2049" y="269"/>
                    </a:cubicBezTo>
                    <a:cubicBezTo>
                      <a:pt x="2196" y="249"/>
                      <a:pt x="2344" y="232"/>
                      <a:pt x="2489" y="232"/>
                    </a:cubicBezTo>
                    <a:cubicBezTo>
                      <a:pt x="2534" y="232"/>
                      <a:pt x="2579" y="233"/>
                      <a:pt x="2624" y="237"/>
                    </a:cubicBezTo>
                    <a:cubicBezTo>
                      <a:pt x="2850" y="253"/>
                      <a:pt x="3065" y="280"/>
                      <a:pt x="3259" y="318"/>
                    </a:cubicBezTo>
                    <a:cubicBezTo>
                      <a:pt x="3468" y="355"/>
                      <a:pt x="3678" y="404"/>
                      <a:pt x="3877" y="452"/>
                    </a:cubicBezTo>
                    <a:cubicBezTo>
                      <a:pt x="3952" y="468"/>
                      <a:pt x="4017" y="484"/>
                      <a:pt x="4092" y="506"/>
                    </a:cubicBezTo>
                    <a:lnTo>
                      <a:pt x="4119" y="511"/>
                    </a:lnTo>
                    <a:cubicBezTo>
                      <a:pt x="4178" y="522"/>
                      <a:pt x="4248" y="538"/>
                      <a:pt x="4307" y="565"/>
                    </a:cubicBezTo>
                    <a:cubicBezTo>
                      <a:pt x="4490" y="630"/>
                      <a:pt x="4673" y="710"/>
                      <a:pt x="4845" y="780"/>
                    </a:cubicBezTo>
                    <a:lnTo>
                      <a:pt x="4904" y="807"/>
                    </a:lnTo>
                    <a:cubicBezTo>
                      <a:pt x="4952" y="829"/>
                      <a:pt x="4995" y="845"/>
                      <a:pt x="5038" y="866"/>
                    </a:cubicBezTo>
                    <a:lnTo>
                      <a:pt x="5076" y="882"/>
                    </a:lnTo>
                    <a:cubicBezTo>
                      <a:pt x="5076" y="888"/>
                      <a:pt x="5065" y="893"/>
                      <a:pt x="5065" y="898"/>
                    </a:cubicBezTo>
                    <a:cubicBezTo>
                      <a:pt x="5054" y="941"/>
                      <a:pt x="5038" y="974"/>
                      <a:pt x="5033" y="1006"/>
                    </a:cubicBezTo>
                    <a:cubicBezTo>
                      <a:pt x="5022" y="1071"/>
                      <a:pt x="5006" y="1135"/>
                      <a:pt x="5001" y="1210"/>
                    </a:cubicBezTo>
                    <a:cubicBezTo>
                      <a:pt x="5001" y="1232"/>
                      <a:pt x="5006" y="1248"/>
                      <a:pt x="5022" y="1269"/>
                    </a:cubicBezTo>
                    <a:cubicBezTo>
                      <a:pt x="5028" y="1275"/>
                      <a:pt x="5028" y="1286"/>
                      <a:pt x="5033" y="1296"/>
                    </a:cubicBezTo>
                    <a:lnTo>
                      <a:pt x="5054" y="1345"/>
                    </a:lnTo>
                    <a:lnTo>
                      <a:pt x="5087" y="1302"/>
                    </a:lnTo>
                    <a:cubicBezTo>
                      <a:pt x="5092" y="1291"/>
                      <a:pt x="5108" y="1286"/>
                      <a:pt x="5114" y="1275"/>
                    </a:cubicBezTo>
                    <a:cubicBezTo>
                      <a:pt x="5135" y="1259"/>
                      <a:pt x="5146" y="1237"/>
                      <a:pt x="5157" y="1216"/>
                    </a:cubicBezTo>
                    <a:cubicBezTo>
                      <a:pt x="5194" y="1130"/>
                      <a:pt x="5237" y="1044"/>
                      <a:pt x="5270" y="952"/>
                    </a:cubicBezTo>
                    <a:cubicBezTo>
                      <a:pt x="5302" y="866"/>
                      <a:pt x="5280" y="807"/>
                      <a:pt x="5200" y="753"/>
                    </a:cubicBezTo>
                    <a:cubicBezTo>
                      <a:pt x="5135" y="710"/>
                      <a:pt x="5060" y="673"/>
                      <a:pt x="5001" y="640"/>
                    </a:cubicBezTo>
                    <a:cubicBezTo>
                      <a:pt x="4974" y="624"/>
                      <a:pt x="4952" y="619"/>
                      <a:pt x="4925" y="603"/>
                    </a:cubicBezTo>
                    <a:cubicBezTo>
                      <a:pt x="4899" y="592"/>
                      <a:pt x="4866" y="587"/>
                      <a:pt x="4839" y="565"/>
                    </a:cubicBezTo>
                    <a:cubicBezTo>
                      <a:pt x="4689" y="479"/>
                      <a:pt x="4522" y="409"/>
                      <a:pt x="4334" y="355"/>
                    </a:cubicBezTo>
                    <a:lnTo>
                      <a:pt x="4221" y="323"/>
                    </a:lnTo>
                    <a:cubicBezTo>
                      <a:pt x="3974" y="253"/>
                      <a:pt x="3716" y="189"/>
                      <a:pt x="3463" y="130"/>
                    </a:cubicBezTo>
                    <a:cubicBezTo>
                      <a:pt x="3119" y="49"/>
                      <a:pt x="2818" y="6"/>
                      <a:pt x="2538" y="1"/>
                    </a:cubicBezTo>
                    <a:cubicBezTo>
                      <a:pt x="2521" y="0"/>
                      <a:pt x="2504" y="0"/>
                      <a:pt x="248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2042675" y="1364375"/>
                <a:ext cx="646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877" extrusionOk="0">
                    <a:moveTo>
                      <a:pt x="336" y="249"/>
                    </a:moveTo>
                    <a:cubicBezTo>
                      <a:pt x="343" y="249"/>
                      <a:pt x="351" y="250"/>
                      <a:pt x="360" y="252"/>
                    </a:cubicBezTo>
                    <a:cubicBezTo>
                      <a:pt x="387" y="258"/>
                      <a:pt x="414" y="263"/>
                      <a:pt x="441" y="279"/>
                    </a:cubicBezTo>
                    <a:cubicBezTo>
                      <a:pt x="500" y="306"/>
                      <a:pt x="554" y="333"/>
                      <a:pt x="608" y="360"/>
                    </a:cubicBezTo>
                    <a:cubicBezTo>
                      <a:pt x="823" y="478"/>
                      <a:pt x="1048" y="564"/>
                      <a:pt x="1258" y="645"/>
                    </a:cubicBezTo>
                    <a:cubicBezTo>
                      <a:pt x="1452" y="720"/>
                      <a:pt x="1656" y="763"/>
                      <a:pt x="1850" y="801"/>
                    </a:cubicBezTo>
                    <a:cubicBezTo>
                      <a:pt x="1893" y="806"/>
                      <a:pt x="1930" y="822"/>
                      <a:pt x="1973" y="828"/>
                    </a:cubicBezTo>
                    <a:cubicBezTo>
                      <a:pt x="2091" y="855"/>
                      <a:pt x="2204" y="882"/>
                      <a:pt x="2323" y="908"/>
                    </a:cubicBezTo>
                    <a:cubicBezTo>
                      <a:pt x="2350" y="914"/>
                      <a:pt x="2366" y="925"/>
                      <a:pt x="2387" y="930"/>
                    </a:cubicBezTo>
                    <a:cubicBezTo>
                      <a:pt x="2382" y="994"/>
                      <a:pt x="2360" y="1064"/>
                      <a:pt x="2339" y="1129"/>
                    </a:cubicBezTo>
                    <a:cubicBezTo>
                      <a:pt x="2328" y="1177"/>
                      <a:pt x="2312" y="1226"/>
                      <a:pt x="2301" y="1279"/>
                    </a:cubicBezTo>
                    <a:cubicBezTo>
                      <a:pt x="2285" y="1365"/>
                      <a:pt x="2269" y="1446"/>
                      <a:pt x="2247" y="1532"/>
                    </a:cubicBezTo>
                    <a:cubicBezTo>
                      <a:pt x="2242" y="1570"/>
                      <a:pt x="2231" y="1597"/>
                      <a:pt x="2226" y="1629"/>
                    </a:cubicBezTo>
                    <a:cubicBezTo>
                      <a:pt x="2207" y="1631"/>
                      <a:pt x="2188" y="1633"/>
                      <a:pt x="2169" y="1633"/>
                    </a:cubicBezTo>
                    <a:cubicBezTo>
                      <a:pt x="2149" y="1633"/>
                      <a:pt x="2129" y="1631"/>
                      <a:pt x="2108" y="1629"/>
                    </a:cubicBezTo>
                    <a:cubicBezTo>
                      <a:pt x="1548" y="1548"/>
                      <a:pt x="1043" y="1414"/>
                      <a:pt x="575" y="1226"/>
                    </a:cubicBezTo>
                    <a:cubicBezTo>
                      <a:pt x="479" y="1183"/>
                      <a:pt x="387" y="1150"/>
                      <a:pt x="290" y="1102"/>
                    </a:cubicBezTo>
                    <a:cubicBezTo>
                      <a:pt x="253" y="1091"/>
                      <a:pt x="215" y="1070"/>
                      <a:pt x="178" y="1048"/>
                    </a:cubicBezTo>
                    <a:lnTo>
                      <a:pt x="145" y="1037"/>
                    </a:lnTo>
                    <a:lnTo>
                      <a:pt x="145" y="1016"/>
                    </a:lnTo>
                    <a:lnTo>
                      <a:pt x="145" y="957"/>
                    </a:lnTo>
                    <a:lnTo>
                      <a:pt x="156" y="882"/>
                    </a:lnTo>
                    <a:cubicBezTo>
                      <a:pt x="178" y="752"/>
                      <a:pt x="199" y="629"/>
                      <a:pt x="226" y="500"/>
                    </a:cubicBezTo>
                    <a:cubicBezTo>
                      <a:pt x="237" y="430"/>
                      <a:pt x="264" y="360"/>
                      <a:pt x="290" y="290"/>
                    </a:cubicBezTo>
                    <a:lnTo>
                      <a:pt x="296" y="279"/>
                    </a:lnTo>
                    <a:cubicBezTo>
                      <a:pt x="300" y="263"/>
                      <a:pt x="311" y="249"/>
                      <a:pt x="336" y="249"/>
                    </a:cubicBezTo>
                    <a:close/>
                    <a:moveTo>
                      <a:pt x="279" y="1"/>
                    </a:moveTo>
                    <a:cubicBezTo>
                      <a:pt x="266" y="1"/>
                      <a:pt x="253" y="4"/>
                      <a:pt x="242" y="11"/>
                    </a:cubicBezTo>
                    <a:cubicBezTo>
                      <a:pt x="215" y="21"/>
                      <a:pt x="194" y="43"/>
                      <a:pt x="183" y="75"/>
                    </a:cubicBezTo>
                    <a:cubicBezTo>
                      <a:pt x="156" y="145"/>
                      <a:pt x="124" y="226"/>
                      <a:pt x="102" y="312"/>
                    </a:cubicBezTo>
                    <a:cubicBezTo>
                      <a:pt x="54" y="564"/>
                      <a:pt x="22" y="779"/>
                      <a:pt x="5" y="1005"/>
                    </a:cubicBezTo>
                    <a:cubicBezTo>
                      <a:pt x="0" y="1102"/>
                      <a:pt x="27" y="1177"/>
                      <a:pt x="102" y="1226"/>
                    </a:cubicBezTo>
                    <a:cubicBezTo>
                      <a:pt x="167" y="1274"/>
                      <a:pt x="237" y="1317"/>
                      <a:pt x="312" y="1360"/>
                    </a:cubicBezTo>
                    <a:cubicBezTo>
                      <a:pt x="919" y="1683"/>
                      <a:pt x="1565" y="1849"/>
                      <a:pt x="2226" y="1876"/>
                    </a:cubicBezTo>
                    <a:lnTo>
                      <a:pt x="2253" y="1876"/>
                    </a:lnTo>
                    <a:cubicBezTo>
                      <a:pt x="2333" y="1876"/>
                      <a:pt x="2355" y="1855"/>
                      <a:pt x="2382" y="1763"/>
                    </a:cubicBezTo>
                    <a:lnTo>
                      <a:pt x="2414" y="1629"/>
                    </a:lnTo>
                    <a:cubicBezTo>
                      <a:pt x="2452" y="1494"/>
                      <a:pt x="2489" y="1349"/>
                      <a:pt x="2527" y="1215"/>
                    </a:cubicBezTo>
                    <a:cubicBezTo>
                      <a:pt x="2543" y="1177"/>
                      <a:pt x="2554" y="1123"/>
                      <a:pt x="2559" y="1070"/>
                    </a:cubicBezTo>
                    <a:cubicBezTo>
                      <a:pt x="2586" y="871"/>
                      <a:pt x="2473" y="709"/>
                      <a:pt x="2285" y="661"/>
                    </a:cubicBezTo>
                    <a:cubicBezTo>
                      <a:pt x="2167" y="634"/>
                      <a:pt x="2043" y="607"/>
                      <a:pt x="1914" y="580"/>
                    </a:cubicBezTo>
                    <a:cubicBezTo>
                      <a:pt x="1656" y="527"/>
                      <a:pt x="1371" y="468"/>
                      <a:pt x="1108" y="365"/>
                    </a:cubicBezTo>
                    <a:cubicBezTo>
                      <a:pt x="995" y="317"/>
                      <a:pt x="882" y="263"/>
                      <a:pt x="769" y="209"/>
                    </a:cubicBezTo>
                    <a:cubicBezTo>
                      <a:pt x="721" y="188"/>
                      <a:pt x="683" y="172"/>
                      <a:pt x="635" y="150"/>
                    </a:cubicBezTo>
                    <a:cubicBezTo>
                      <a:pt x="592" y="129"/>
                      <a:pt x="559" y="118"/>
                      <a:pt x="522" y="97"/>
                    </a:cubicBezTo>
                    <a:cubicBezTo>
                      <a:pt x="457" y="70"/>
                      <a:pt x="398" y="37"/>
                      <a:pt x="339" y="16"/>
                    </a:cubicBezTo>
                    <a:cubicBezTo>
                      <a:pt x="317" y="7"/>
                      <a:pt x="297" y="1"/>
                      <a:pt x="2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2103675" y="1338150"/>
                <a:ext cx="37000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146" extrusionOk="0">
                    <a:moveTo>
                      <a:pt x="1442" y="0"/>
                    </a:moveTo>
                    <a:lnTo>
                      <a:pt x="1420" y="108"/>
                    </a:lnTo>
                    <a:lnTo>
                      <a:pt x="1388" y="108"/>
                    </a:lnTo>
                    <a:lnTo>
                      <a:pt x="1399" y="162"/>
                    </a:lnTo>
                    <a:cubicBezTo>
                      <a:pt x="1388" y="172"/>
                      <a:pt x="1377" y="178"/>
                      <a:pt x="1372" y="189"/>
                    </a:cubicBezTo>
                    <a:lnTo>
                      <a:pt x="1334" y="312"/>
                    </a:lnTo>
                    <a:lnTo>
                      <a:pt x="1270" y="533"/>
                    </a:lnTo>
                    <a:cubicBezTo>
                      <a:pt x="1227" y="705"/>
                      <a:pt x="1173" y="888"/>
                      <a:pt x="1125" y="1070"/>
                    </a:cubicBezTo>
                    <a:cubicBezTo>
                      <a:pt x="931" y="1828"/>
                      <a:pt x="716" y="2624"/>
                      <a:pt x="479" y="3430"/>
                    </a:cubicBezTo>
                    <a:cubicBezTo>
                      <a:pt x="313" y="4022"/>
                      <a:pt x="205" y="4511"/>
                      <a:pt x="141" y="4984"/>
                    </a:cubicBezTo>
                    <a:lnTo>
                      <a:pt x="1" y="5103"/>
                    </a:lnTo>
                    <a:lnTo>
                      <a:pt x="71" y="5119"/>
                    </a:lnTo>
                    <a:cubicBezTo>
                      <a:pt x="87" y="5129"/>
                      <a:pt x="103" y="5135"/>
                      <a:pt x="108" y="5135"/>
                    </a:cubicBezTo>
                    <a:cubicBezTo>
                      <a:pt x="125" y="5135"/>
                      <a:pt x="130" y="5146"/>
                      <a:pt x="141" y="5146"/>
                    </a:cubicBezTo>
                    <a:cubicBezTo>
                      <a:pt x="146" y="5146"/>
                      <a:pt x="157" y="5146"/>
                      <a:pt x="162" y="5135"/>
                    </a:cubicBezTo>
                    <a:cubicBezTo>
                      <a:pt x="195" y="5124"/>
                      <a:pt x="238" y="5108"/>
                      <a:pt x="264" y="5081"/>
                    </a:cubicBezTo>
                    <a:cubicBezTo>
                      <a:pt x="436" y="4941"/>
                      <a:pt x="587" y="4823"/>
                      <a:pt x="721" y="4678"/>
                    </a:cubicBezTo>
                    <a:cubicBezTo>
                      <a:pt x="748" y="4646"/>
                      <a:pt x="786" y="4608"/>
                      <a:pt x="802" y="4538"/>
                    </a:cubicBezTo>
                    <a:cubicBezTo>
                      <a:pt x="818" y="4447"/>
                      <a:pt x="840" y="4355"/>
                      <a:pt x="856" y="4264"/>
                    </a:cubicBezTo>
                    <a:cubicBezTo>
                      <a:pt x="872" y="4156"/>
                      <a:pt x="904" y="4043"/>
                      <a:pt x="920" y="3936"/>
                    </a:cubicBezTo>
                    <a:lnTo>
                      <a:pt x="920" y="3925"/>
                    </a:lnTo>
                    <a:cubicBezTo>
                      <a:pt x="926" y="3887"/>
                      <a:pt x="942" y="3834"/>
                      <a:pt x="915" y="3775"/>
                    </a:cubicBezTo>
                    <a:lnTo>
                      <a:pt x="893" y="3726"/>
                    </a:lnTo>
                    <a:lnTo>
                      <a:pt x="861" y="3764"/>
                    </a:lnTo>
                    <a:lnTo>
                      <a:pt x="850" y="3780"/>
                    </a:lnTo>
                    <a:cubicBezTo>
                      <a:pt x="840" y="3791"/>
                      <a:pt x="829" y="3801"/>
                      <a:pt x="818" y="3818"/>
                    </a:cubicBezTo>
                    <a:lnTo>
                      <a:pt x="813" y="3839"/>
                    </a:lnTo>
                    <a:cubicBezTo>
                      <a:pt x="797" y="3893"/>
                      <a:pt x="775" y="3952"/>
                      <a:pt x="754" y="4017"/>
                    </a:cubicBezTo>
                    <a:cubicBezTo>
                      <a:pt x="705" y="4189"/>
                      <a:pt x="651" y="4393"/>
                      <a:pt x="603" y="4586"/>
                    </a:cubicBezTo>
                    <a:cubicBezTo>
                      <a:pt x="592" y="4640"/>
                      <a:pt x="571" y="4667"/>
                      <a:pt x="533" y="4694"/>
                    </a:cubicBezTo>
                    <a:cubicBezTo>
                      <a:pt x="485" y="4726"/>
                      <a:pt x="447" y="4758"/>
                      <a:pt x="399" y="4796"/>
                    </a:cubicBezTo>
                    <a:cubicBezTo>
                      <a:pt x="377" y="4807"/>
                      <a:pt x="356" y="4828"/>
                      <a:pt x="329" y="4839"/>
                    </a:cubicBezTo>
                    <a:lnTo>
                      <a:pt x="565" y="3952"/>
                    </a:lnTo>
                    <a:cubicBezTo>
                      <a:pt x="603" y="3791"/>
                      <a:pt x="651" y="3629"/>
                      <a:pt x="694" y="3468"/>
                    </a:cubicBezTo>
                    <a:cubicBezTo>
                      <a:pt x="797" y="3103"/>
                      <a:pt x="893" y="2710"/>
                      <a:pt x="990" y="2334"/>
                    </a:cubicBezTo>
                    <a:cubicBezTo>
                      <a:pt x="1200" y="1517"/>
                      <a:pt x="1350" y="844"/>
                      <a:pt x="1474" y="215"/>
                    </a:cubicBezTo>
                    <a:lnTo>
                      <a:pt x="1479" y="210"/>
                    </a:lnTo>
                    <a:lnTo>
                      <a:pt x="1474" y="183"/>
                    </a:lnTo>
                    <a:lnTo>
                      <a:pt x="1474" y="146"/>
                    </a:lnTo>
                    <a:lnTo>
                      <a:pt x="1474" y="103"/>
                    </a:lnTo>
                    <a:lnTo>
                      <a:pt x="1458" y="103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2125050" y="1330075"/>
                <a:ext cx="23825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18" extrusionOk="0">
                    <a:moveTo>
                      <a:pt x="431" y="1"/>
                    </a:moveTo>
                    <a:lnTo>
                      <a:pt x="528" y="81"/>
                    </a:lnTo>
                    <a:cubicBezTo>
                      <a:pt x="598" y="135"/>
                      <a:pt x="662" y="151"/>
                      <a:pt x="732" y="168"/>
                    </a:cubicBezTo>
                    <a:cubicBezTo>
                      <a:pt x="764" y="178"/>
                      <a:pt x="796" y="189"/>
                      <a:pt x="834" y="205"/>
                    </a:cubicBezTo>
                    <a:lnTo>
                      <a:pt x="807" y="313"/>
                    </a:lnTo>
                    <a:cubicBezTo>
                      <a:pt x="786" y="415"/>
                      <a:pt x="759" y="506"/>
                      <a:pt x="737" y="598"/>
                    </a:cubicBezTo>
                    <a:lnTo>
                      <a:pt x="651" y="958"/>
                    </a:lnTo>
                    <a:cubicBezTo>
                      <a:pt x="522" y="1479"/>
                      <a:pt x="388" y="2022"/>
                      <a:pt x="264" y="2555"/>
                    </a:cubicBezTo>
                    <a:lnTo>
                      <a:pt x="98" y="3259"/>
                    </a:lnTo>
                    <a:cubicBezTo>
                      <a:pt x="71" y="3366"/>
                      <a:pt x="55" y="3485"/>
                      <a:pt x="28" y="3592"/>
                    </a:cubicBezTo>
                    <a:cubicBezTo>
                      <a:pt x="12" y="3646"/>
                      <a:pt x="1" y="3710"/>
                      <a:pt x="12" y="3791"/>
                    </a:cubicBezTo>
                    <a:lnTo>
                      <a:pt x="17" y="3818"/>
                    </a:lnTo>
                    <a:lnTo>
                      <a:pt x="60" y="3818"/>
                    </a:lnTo>
                    <a:cubicBezTo>
                      <a:pt x="135" y="3818"/>
                      <a:pt x="146" y="3764"/>
                      <a:pt x="162" y="3737"/>
                    </a:cubicBezTo>
                    <a:cubicBezTo>
                      <a:pt x="189" y="3646"/>
                      <a:pt x="216" y="3549"/>
                      <a:pt x="232" y="3447"/>
                    </a:cubicBezTo>
                    <a:cubicBezTo>
                      <a:pt x="415" y="2710"/>
                      <a:pt x="624" y="1877"/>
                      <a:pt x="802" y="1049"/>
                    </a:cubicBezTo>
                    <a:cubicBezTo>
                      <a:pt x="845" y="840"/>
                      <a:pt x="883" y="619"/>
                      <a:pt x="920" y="409"/>
                    </a:cubicBezTo>
                    <a:lnTo>
                      <a:pt x="926" y="366"/>
                    </a:lnTo>
                    <a:cubicBezTo>
                      <a:pt x="942" y="286"/>
                      <a:pt x="952" y="205"/>
                      <a:pt x="904" y="114"/>
                    </a:cubicBezTo>
                    <a:lnTo>
                      <a:pt x="899" y="103"/>
                    </a:lnTo>
                    <a:lnTo>
                      <a:pt x="888" y="98"/>
                    </a:lnTo>
                    <a:cubicBezTo>
                      <a:pt x="780" y="55"/>
                      <a:pt x="667" y="33"/>
                      <a:pt x="555" y="22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2038900" y="1400525"/>
                <a:ext cx="54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6" extrusionOk="0">
                    <a:moveTo>
                      <a:pt x="1" y="0"/>
                    </a:moveTo>
                    <a:lnTo>
                      <a:pt x="87" y="75"/>
                    </a:lnTo>
                    <a:cubicBezTo>
                      <a:pt x="151" y="134"/>
                      <a:pt x="221" y="161"/>
                      <a:pt x="280" y="183"/>
                    </a:cubicBezTo>
                    <a:lnTo>
                      <a:pt x="307" y="188"/>
                    </a:lnTo>
                    <a:cubicBezTo>
                      <a:pt x="726" y="339"/>
                      <a:pt x="1173" y="484"/>
                      <a:pt x="1646" y="586"/>
                    </a:cubicBezTo>
                    <a:cubicBezTo>
                      <a:pt x="1726" y="608"/>
                      <a:pt x="1812" y="618"/>
                      <a:pt x="1893" y="634"/>
                    </a:cubicBezTo>
                    <a:lnTo>
                      <a:pt x="1974" y="645"/>
                    </a:lnTo>
                    <a:lnTo>
                      <a:pt x="2001" y="645"/>
                    </a:lnTo>
                    <a:cubicBezTo>
                      <a:pt x="2027" y="645"/>
                      <a:pt x="2049" y="640"/>
                      <a:pt x="2097" y="613"/>
                    </a:cubicBezTo>
                    <a:lnTo>
                      <a:pt x="2162" y="581"/>
                    </a:lnTo>
                    <a:lnTo>
                      <a:pt x="2070" y="543"/>
                    </a:lnTo>
                    <a:cubicBezTo>
                      <a:pt x="2065" y="538"/>
                      <a:pt x="2054" y="532"/>
                      <a:pt x="2044" y="532"/>
                    </a:cubicBezTo>
                    <a:cubicBezTo>
                      <a:pt x="2017" y="527"/>
                      <a:pt x="1995" y="527"/>
                      <a:pt x="1968" y="516"/>
                    </a:cubicBezTo>
                    <a:cubicBezTo>
                      <a:pt x="1920" y="511"/>
                      <a:pt x="1882" y="505"/>
                      <a:pt x="1834" y="489"/>
                    </a:cubicBezTo>
                    <a:cubicBezTo>
                      <a:pt x="1565" y="419"/>
                      <a:pt x="1307" y="349"/>
                      <a:pt x="1060" y="274"/>
                    </a:cubicBezTo>
                    <a:lnTo>
                      <a:pt x="554" y="134"/>
                    </a:lnTo>
                    <a:cubicBezTo>
                      <a:pt x="441" y="102"/>
                      <a:pt x="334" y="70"/>
                      <a:pt x="221" y="43"/>
                    </a:cubicBezTo>
                    <a:cubicBezTo>
                      <a:pt x="200" y="32"/>
                      <a:pt x="189" y="32"/>
                      <a:pt x="162" y="27"/>
                    </a:cubicBezTo>
                    <a:cubicBezTo>
                      <a:pt x="146" y="27"/>
                      <a:pt x="135" y="22"/>
                      <a:pt x="113" y="2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2056100" y="1361800"/>
                <a:ext cx="488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614" extrusionOk="0">
                    <a:moveTo>
                      <a:pt x="1" y="1"/>
                    </a:moveTo>
                    <a:lnTo>
                      <a:pt x="55" y="71"/>
                    </a:lnTo>
                    <a:cubicBezTo>
                      <a:pt x="81" y="97"/>
                      <a:pt x="119" y="124"/>
                      <a:pt x="157" y="146"/>
                    </a:cubicBezTo>
                    <a:cubicBezTo>
                      <a:pt x="689" y="393"/>
                      <a:pt x="1178" y="544"/>
                      <a:pt x="1678" y="608"/>
                    </a:cubicBezTo>
                    <a:lnTo>
                      <a:pt x="1689" y="608"/>
                    </a:lnTo>
                    <a:cubicBezTo>
                      <a:pt x="1721" y="614"/>
                      <a:pt x="1759" y="614"/>
                      <a:pt x="1791" y="614"/>
                    </a:cubicBezTo>
                    <a:cubicBezTo>
                      <a:pt x="1818" y="614"/>
                      <a:pt x="1850" y="614"/>
                      <a:pt x="1882" y="603"/>
                    </a:cubicBezTo>
                    <a:lnTo>
                      <a:pt x="1952" y="581"/>
                    </a:lnTo>
                    <a:lnTo>
                      <a:pt x="1899" y="544"/>
                    </a:lnTo>
                    <a:cubicBezTo>
                      <a:pt x="1893" y="533"/>
                      <a:pt x="1882" y="528"/>
                      <a:pt x="1877" y="528"/>
                    </a:cubicBezTo>
                    <a:cubicBezTo>
                      <a:pt x="1872" y="522"/>
                      <a:pt x="1866" y="511"/>
                      <a:pt x="1850" y="506"/>
                    </a:cubicBezTo>
                    <a:cubicBezTo>
                      <a:pt x="1829" y="501"/>
                      <a:pt x="1813" y="495"/>
                      <a:pt x="1791" y="495"/>
                    </a:cubicBezTo>
                    <a:cubicBezTo>
                      <a:pt x="1522" y="458"/>
                      <a:pt x="1264" y="377"/>
                      <a:pt x="1044" y="307"/>
                    </a:cubicBezTo>
                    <a:cubicBezTo>
                      <a:pt x="823" y="232"/>
                      <a:pt x="603" y="157"/>
                      <a:pt x="388" y="92"/>
                    </a:cubicBezTo>
                    <a:lnTo>
                      <a:pt x="162" y="22"/>
                    </a:lnTo>
                    <a:cubicBezTo>
                      <a:pt x="146" y="17"/>
                      <a:pt x="124" y="17"/>
                      <a:pt x="108" y="17"/>
                    </a:cubicBezTo>
                    <a:lnTo>
                      <a:pt x="92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>
              <a:off x="7996161" y="1016974"/>
              <a:ext cx="229398" cy="358429"/>
              <a:chOff x="1797250" y="785725"/>
              <a:chExt cx="60500" cy="94525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1797250" y="785725"/>
                <a:ext cx="605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781" extrusionOk="0">
                    <a:moveTo>
                      <a:pt x="1785" y="565"/>
                    </a:moveTo>
                    <a:lnTo>
                      <a:pt x="1785" y="565"/>
                    </a:lnTo>
                    <a:cubicBezTo>
                      <a:pt x="1742" y="646"/>
                      <a:pt x="1688" y="727"/>
                      <a:pt x="1634" y="807"/>
                    </a:cubicBezTo>
                    <a:lnTo>
                      <a:pt x="1629" y="823"/>
                    </a:lnTo>
                    <a:cubicBezTo>
                      <a:pt x="1559" y="926"/>
                      <a:pt x="1500" y="1033"/>
                      <a:pt x="1430" y="1130"/>
                    </a:cubicBezTo>
                    <a:lnTo>
                      <a:pt x="1382" y="1211"/>
                    </a:lnTo>
                    <a:cubicBezTo>
                      <a:pt x="1366" y="1237"/>
                      <a:pt x="1349" y="1275"/>
                      <a:pt x="1339" y="1302"/>
                    </a:cubicBezTo>
                    <a:lnTo>
                      <a:pt x="1339" y="1307"/>
                    </a:lnTo>
                    <a:cubicBezTo>
                      <a:pt x="1258" y="1463"/>
                      <a:pt x="1269" y="1517"/>
                      <a:pt x="1425" y="1608"/>
                    </a:cubicBezTo>
                    <a:cubicBezTo>
                      <a:pt x="1478" y="1641"/>
                      <a:pt x="1532" y="1668"/>
                      <a:pt x="1581" y="1705"/>
                    </a:cubicBezTo>
                    <a:cubicBezTo>
                      <a:pt x="1634" y="1732"/>
                      <a:pt x="1688" y="1764"/>
                      <a:pt x="1731" y="1797"/>
                    </a:cubicBezTo>
                    <a:cubicBezTo>
                      <a:pt x="1860" y="1877"/>
                      <a:pt x="1973" y="1958"/>
                      <a:pt x="2091" y="2038"/>
                    </a:cubicBezTo>
                    <a:cubicBezTo>
                      <a:pt x="2124" y="2065"/>
                      <a:pt x="2151" y="2098"/>
                      <a:pt x="2183" y="2151"/>
                    </a:cubicBezTo>
                    <a:cubicBezTo>
                      <a:pt x="2215" y="2205"/>
                      <a:pt x="2210" y="2232"/>
                      <a:pt x="2172" y="2286"/>
                    </a:cubicBezTo>
                    <a:cubicBezTo>
                      <a:pt x="2156" y="2302"/>
                      <a:pt x="2134" y="2323"/>
                      <a:pt x="2124" y="2329"/>
                    </a:cubicBezTo>
                    <a:cubicBezTo>
                      <a:pt x="2102" y="2340"/>
                      <a:pt x="2081" y="2361"/>
                      <a:pt x="2065" y="2377"/>
                    </a:cubicBezTo>
                    <a:lnTo>
                      <a:pt x="1747" y="2598"/>
                    </a:lnTo>
                    <a:cubicBezTo>
                      <a:pt x="1430" y="2818"/>
                      <a:pt x="1113" y="3049"/>
                      <a:pt x="801" y="3270"/>
                    </a:cubicBezTo>
                    <a:cubicBezTo>
                      <a:pt x="645" y="3377"/>
                      <a:pt x="484" y="3469"/>
                      <a:pt x="317" y="3549"/>
                    </a:cubicBezTo>
                    <a:cubicBezTo>
                      <a:pt x="317" y="3549"/>
                      <a:pt x="316" y="3549"/>
                      <a:pt x="314" y="3550"/>
                    </a:cubicBezTo>
                    <a:lnTo>
                      <a:pt x="314" y="3550"/>
                    </a:lnTo>
                    <a:cubicBezTo>
                      <a:pt x="510" y="3290"/>
                      <a:pt x="702" y="3030"/>
                      <a:pt x="919" y="2780"/>
                    </a:cubicBezTo>
                    <a:cubicBezTo>
                      <a:pt x="989" y="2689"/>
                      <a:pt x="1070" y="2598"/>
                      <a:pt x="1151" y="2501"/>
                    </a:cubicBezTo>
                    <a:lnTo>
                      <a:pt x="1258" y="2377"/>
                    </a:lnTo>
                    <a:cubicBezTo>
                      <a:pt x="1269" y="2361"/>
                      <a:pt x="1280" y="2350"/>
                      <a:pt x="1290" y="2334"/>
                    </a:cubicBezTo>
                    <a:cubicBezTo>
                      <a:pt x="1333" y="2286"/>
                      <a:pt x="1366" y="2232"/>
                      <a:pt x="1349" y="2178"/>
                    </a:cubicBezTo>
                    <a:cubicBezTo>
                      <a:pt x="1344" y="2135"/>
                      <a:pt x="1312" y="2098"/>
                      <a:pt x="1237" y="2055"/>
                    </a:cubicBezTo>
                    <a:cubicBezTo>
                      <a:pt x="1210" y="2033"/>
                      <a:pt x="1183" y="2028"/>
                      <a:pt x="1156" y="2012"/>
                    </a:cubicBezTo>
                    <a:lnTo>
                      <a:pt x="919" y="1920"/>
                    </a:lnTo>
                    <a:cubicBezTo>
                      <a:pt x="823" y="1877"/>
                      <a:pt x="726" y="1840"/>
                      <a:pt x="624" y="1797"/>
                    </a:cubicBezTo>
                    <a:cubicBezTo>
                      <a:pt x="597" y="1791"/>
                      <a:pt x="575" y="1775"/>
                      <a:pt x="554" y="1764"/>
                    </a:cubicBezTo>
                    <a:lnTo>
                      <a:pt x="538" y="1759"/>
                    </a:lnTo>
                    <a:cubicBezTo>
                      <a:pt x="538" y="1721"/>
                      <a:pt x="559" y="1705"/>
                      <a:pt x="586" y="1678"/>
                    </a:cubicBezTo>
                    <a:lnTo>
                      <a:pt x="613" y="1641"/>
                    </a:lnTo>
                    <a:cubicBezTo>
                      <a:pt x="672" y="1581"/>
                      <a:pt x="731" y="1517"/>
                      <a:pt x="801" y="1452"/>
                    </a:cubicBezTo>
                    <a:cubicBezTo>
                      <a:pt x="925" y="1334"/>
                      <a:pt x="1059" y="1221"/>
                      <a:pt x="1188" y="1103"/>
                    </a:cubicBezTo>
                    <a:lnTo>
                      <a:pt x="1355" y="958"/>
                    </a:lnTo>
                    <a:cubicBezTo>
                      <a:pt x="1403" y="909"/>
                      <a:pt x="1457" y="872"/>
                      <a:pt x="1505" y="823"/>
                    </a:cubicBezTo>
                    <a:cubicBezTo>
                      <a:pt x="1597" y="743"/>
                      <a:pt x="1694" y="657"/>
                      <a:pt x="1785" y="565"/>
                    </a:cubicBezTo>
                    <a:close/>
                    <a:moveTo>
                      <a:pt x="2102" y="1"/>
                    </a:moveTo>
                    <a:lnTo>
                      <a:pt x="2086" y="17"/>
                    </a:lnTo>
                    <a:cubicBezTo>
                      <a:pt x="1989" y="76"/>
                      <a:pt x="1909" y="130"/>
                      <a:pt x="1833" y="194"/>
                    </a:cubicBezTo>
                    <a:cubicBezTo>
                      <a:pt x="1790" y="237"/>
                      <a:pt x="1747" y="275"/>
                      <a:pt x="1699" y="323"/>
                    </a:cubicBezTo>
                    <a:cubicBezTo>
                      <a:pt x="1661" y="356"/>
                      <a:pt x="1618" y="399"/>
                      <a:pt x="1581" y="436"/>
                    </a:cubicBezTo>
                    <a:cubicBezTo>
                      <a:pt x="1484" y="528"/>
                      <a:pt x="1403" y="608"/>
                      <a:pt x="1323" y="678"/>
                    </a:cubicBezTo>
                    <a:lnTo>
                      <a:pt x="1258" y="748"/>
                    </a:lnTo>
                    <a:cubicBezTo>
                      <a:pt x="1231" y="775"/>
                      <a:pt x="1204" y="807"/>
                      <a:pt x="1177" y="829"/>
                    </a:cubicBezTo>
                    <a:cubicBezTo>
                      <a:pt x="1065" y="936"/>
                      <a:pt x="957" y="1038"/>
                      <a:pt x="839" y="1135"/>
                    </a:cubicBezTo>
                    <a:cubicBezTo>
                      <a:pt x="731" y="1232"/>
                      <a:pt x="634" y="1334"/>
                      <a:pt x="527" y="1426"/>
                    </a:cubicBezTo>
                    <a:cubicBezTo>
                      <a:pt x="473" y="1474"/>
                      <a:pt x="419" y="1528"/>
                      <a:pt x="371" y="1587"/>
                    </a:cubicBezTo>
                    <a:cubicBezTo>
                      <a:pt x="328" y="1641"/>
                      <a:pt x="312" y="1700"/>
                      <a:pt x="317" y="1764"/>
                    </a:cubicBezTo>
                    <a:cubicBezTo>
                      <a:pt x="323" y="1823"/>
                      <a:pt x="366" y="1877"/>
                      <a:pt x="419" y="1920"/>
                    </a:cubicBezTo>
                    <a:cubicBezTo>
                      <a:pt x="452" y="1942"/>
                      <a:pt x="489" y="1963"/>
                      <a:pt x="527" y="1979"/>
                    </a:cubicBezTo>
                    <a:cubicBezTo>
                      <a:pt x="608" y="2012"/>
                      <a:pt x="699" y="2055"/>
                      <a:pt x="785" y="2087"/>
                    </a:cubicBezTo>
                    <a:cubicBezTo>
                      <a:pt x="828" y="2098"/>
                      <a:pt x="860" y="2114"/>
                      <a:pt x="903" y="2124"/>
                    </a:cubicBezTo>
                    <a:cubicBezTo>
                      <a:pt x="941" y="2141"/>
                      <a:pt x="989" y="2151"/>
                      <a:pt x="1027" y="2173"/>
                    </a:cubicBezTo>
                    <a:cubicBezTo>
                      <a:pt x="1038" y="2173"/>
                      <a:pt x="1038" y="2178"/>
                      <a:pt x="1043" y="2178"/>
                    </a:cubicBezTo>
                    <a:cubicBezTo>
                      <a:pt x="1054" y="2189"/>
                      <a:pt x="1065" y="2189"/>
                      <a:pt x="1065" y="2194"/>
                    </a:cubicBezTo>
                    <a:cubicBezTo>
                      <a:pt x="1038" y="2227"/>
                      <a:pt x="1011" y="2270"/>
                      <a:pt x="973" y="2302"/>
                    </a:cubicBezTo>
                    <a:cubicBezTo>
                      <a:pt x="903" y="2393"/>
                      <a:pt x="833" y="2490"/>
                      <a:pt x="753" y="2581"/>
                    </a:cubicBezTo>
                    <a:cubicBezTo>
                      <a:pt x="554" y="2823"/>
                      <a:pt x="371" y="3087"/>
                      <a:pt x="194" y="3345"/>
                    </a:cubicBezTo>
                    <a:cubicBezTo>
                      <a:pt x="156" y="3404"/>
                      <a:pt x="108" y="3463"/>
                      <a:pt x="70" y="3533"/>
                    </a:cubicBezTo>
                    <a:lnTo>
                      <a:pt x="59" y="3538"/>
                    </a:lnTo>
                    <a:cubicBezTo>
                      <a:pt x="32" y="3576"/>
                      <a:pt x="0" y="3624"/>
                      <a:pt x="0" y="3678"/>
                    </a:cubicBezTo>
                    <a:lnTo>
                      <a:pt x="0" y="3694"/>
                    </a:lnTo>
                    <a:lnTo>
                      <a:pt x="5" y="3700"/>
                    </a:lnTo>
                    <a:cubicBezTo>
                      <a:pt x="48" y="3754"/>
                      <a:pt x="97" y="3780"/>
                      <a:pt x="156" y="3780"/>
                    </a:cubicBezTo>
                    <a:cubicBezTo>
                      <a:pt x="183" y="3780"/>
                      <a:pt x="210" y="3775"/>
                      <a:pt x="237" y="3764"/>
                    </a:cubicBezTo>
                    <a:cubicBezTo>
                      <a:pt x="301" y="3737"/>
                      <a:pt x="349" y="3721"/>
                      <a:pt x="398" y="3694"/>
                    </a:cubicBezTo>
                    <a:cubicBezTo>
                      <a:pt x="672" y="3549"/>
                      <a:pt x="892" y="3426"/>
                      <a:pt x="1097" y="3280"/>
                    </a:cubicBezTo>
                    <a:cubicBezTo>
                      <a:pt x="1398" y="3065"/>
                      <a:pt x="1710" y="2845"/>
                      <a:pt x="2005" y="2630"/>
                    </a:cubicBezTo>
                    <a:lnTo>
                      <a:pt x="2113" y="2549"/>
                    </a:lnTo>
                    <a:cubicBezTo>
                      <a:pt x="2172" y="2512"/>
                      <a:pt x="2226" y="2463"/>
                      <a:pt x="2274" y="2420"/>
                    </a:cubicBezTo>
                    <a:cubicBezTo>
                      <a:pt x="2301" y="2404"/>
                      <a:pt x="2328" y="2361"/>
                      <a:pt x="2339" y="2323"/>
                    </a:cubicBezTo>
                    <a:lnTo>
                      <a:pt x="2344" y="2302"/>
                    </a:lnTo>
                    <a:cubicBezTo>
                      <a:pt x="2414" y="2162"/>
                      <a:pt x="2419" y="2098"/>
                      <a:pt x="2274" y="1979"/>
                    </a:cubicBezTo>
                    <a:lnTo>
                      <a:pt x="2237" y="1952"/>
                    </a:lnTo>
                    <a:cubicBezTo>
                      <a:pt x="2021" y="1775"/>
                      <a:pt x="1817" y="1630"/>
                      <a:pt x="1602" y="1501"/>
                    </a:cubicBezTo>
                    <a:cubicBezTo>
                      <a:pt x="1581" y="1490"/>
                      <a:pt x="1559" y="1474"/>
                      <a:pt x="1548" y="1463"/>
                    </a:cubicBezTo>
                    <a:lnTo>
                      <a:pt x="1538" y="1452"/>
                    </a:lnTo>
                    <a:cubicBezTo>
                      <a:pt x="1548" y="1442"/>
                      <a:pt x="1548" y="1426"/>
                      <a:pt x="1554" y="1415"/>
                    </a:cubicBezTo>
                    <a:lnTo>
                      <a:pt x="1602" y="1329"/>
                    </a:lnTo>
                    <a:cubicBezTo>
                      <a:pt x="1656" y="1216"/>
                      <a:pt x="1715" y="1108"/>
                      <a:pt x="1774" y="1001"/>
                    </a:cubicBezTo>
                    <a:cubicBezTo>
                      <a:pt x="1833" y="888"/>
                      <a:pt x="1903" y="780"/>
                      <a:pt x="1962" y="673"/>
                    </a:cubicBezTo>
                    <a:lnTo>
                      <a:pt x="2145" y="350"/>
                    </a:lnTo>
                    <a:cubicBezTo>
                      <a:pt x="2172" y="313"/>
                      <a:pt x="2183" y="264"/>
                      <a:pt x="2204" y="216"/>
                    </a:cubicBezTo>
                    <a:cubicBezTo>
                      <a:pt x="2210" y="194"/>
                      <a:pt x="2226" y="178"/>
                      <a:pt x="2231" y="151"/>
                    </a:cubicBezTo>
                    <a:lnTo>
                      <a:pt x="2237" y="13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836625" y="838075"/>
                <a:ext cx="103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00" extrusionOk="0">
                    <a:moveTo>
                      <a:pt x="331" y="1"/>
                    </a:moveTo>
                    <a:cubicBezTo>
                      <a:pt x="308" y="1"/>
                      <a:pt x="283" y="7"/>
                      <a:pt x="258" y="20"/>
                    </a:cubicBezTo>
                    <a:cubicBezTo>
                      <a:pt x="178" y="68"/>
                      <a:pt x="92" y="111"/>
                      <a:pt x="33" y="192"/>
                    </a:cubicBezTo>
                    <a:cubicBezTo>
                      <a:pt x="27" y="208"/>
                      <a:pt x="16" y="219"/>
                      <a:pt x="16" y="229"/>
                    </a:cubicBezTo>
                    <a:lnTo>
                      <a:pt x="16" y="240"/>
                    </a:lnTo>
                    <a:lnTo>
                      <a:pt x="0" y="299"/>
                    </a:lnTo>
                    <a:lnTo>
                      <a:pt x="59" y="289"/>
                    </a:lnTo>
                    <a:cubicBezTo>
                      <a:pt x="151" y="262"/>
                      <a:pt x="301" y="186"/>
                      <a:pt x="403" y="106"/>
                    </a:cubicBezTo>
                    <a:cubicBezTo>
                      <a:pt x="414" y="95"/>
                      <a:pt x="414" y="74"/>
                      <a:pt x="414" y="57"/>
                    </a:cubicBezTo>
                    <a:lnTo>
                      <a:pt x="414" y="47"/>
                    </a:lnTo>
                    <a:lnTo>
                      <a:pt x="403" y="30"/>
                    </a:lnTo>
                    <a:cubicBezTo>
                      <a:pt x="383" y="10"/>
                      <a:pt x="358" y="1"/>
                      <a:pt x="3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838775" y="840825"/>
                <a:ext cx="114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3" extrusionOk="0">
                    <a:moveTo>
                      <a:pt x="385" y="1"/>
                    </a:moveTo>
                    <a:cubicBezTo>
                      <a:pt x="360" y="1"/>
                      <a:pt x="340" y="13"/>
                      <a:pt x="323" y="23"/>
                    </a:cubicBezTo>
                    <a:lnTo>
                      <a:pt x="301" y="23"/>
                    </a:lnTo>
                    <a:cubicBezTo>
                      <a:pt x="172" y="82"/>
                      <a:pt x="135" y="119"/>
                      <a:pt x="76" y="205"/>
                    </a:cubicBezTo>
                    <a:lnTo>
                      <a:pt x="0" y="313"/>
                    </a:lnTo>
                    <a:lnTo>
                      <a:pt x="113" y="259"/>
                    </a:lnTo>
                    <a:cubicBezTo>
                      <a:pt x="145" y="243"/>
                      <a:pt x="172" y="232"/>
                      <a:pt x="210" y="216"/>
                    </a:cubicBezTo>
                    <a:cubicBezTo>
                      <a:pt x="291" y="184"/>
                      <a:pt x="360" y="152"/>
                      <a:pt x="436" y="98"/>
                    </a:cubicBezTo>
                    <a:cubicBezTo>
                      <a:pt x="457" y="82"/>
                      <a:pt x="452" y="66"/>
                      <a:pt x="452" y="50"/>
                    </a:cubicBezTo>
                    <a:lnTo>
                      <a:pt x="452" y="23"/>
                    </a:lnTo>
                    <a:lnTo>
                      <a:pt x="436" y="17"/>
                    </a:lnTo>
                    <a:cubicBezTo>
                      <a:pt x="417" y="5"/>
                      <a:pt x="401" y="1"/>
                      <a:pt x="38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32850" y="836075"/>
                <a:ext cx="91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9" extrusionOk="0">
                    <a:moveTo>
                      <a:pt x="252" y="1"/>
                    </a:moveTo>
                    <a:cubicBezTo>
                      <a:pt x="241" y="1"/>
                      <a:pt x="230" y="5"/>
                      <a:pt x="216" y="14"/>
                    </a:cubicBezTo>
                    <a:cubicBezTo>
                      <a:pt x="167" y="46"/>
                      <a:pt x="124" y="84"/>
                      <a:pt x="76" y="121"/>
                    </a:cubicBezTo>
                    <a:cubicBezTo>
                      <a:pt x="60" y="132"/>
                      <a:pt x="54" y="137"/>
                      <a:pt x="49" y="154"/>
                    </a:cubicBezTo>
                    <a:cubicBezTo>
                      <a:pt x="49" y="159"/>
                      <a:pt x="44" y="164"/>
                      <a:pt x="44" y="164"/>
                    </a:cubicBezTo>
                    <a:lnTo>
                      <a:pt x="1" y="229"/>
                    </a:lnTo>
                    <a:lnTo>
                      <a:pt x="76" y="213"/>
                    </a:lnTo>
                    <a:cubicBezTo>
                      <a:pt x="210" y="207"/>
                      <a:pt x="237" y="186"/>
                      <a:pt x="339" y="100"/>
                    </a:cubicBezTo>
                    <a:lnTo>
                      <a:pt x="366" y="73"/>
                    </a:lnTo>
                    <a:lnTo>
                      <a:pt x="329" y="46"/>
                    </a:lnTo>
                    <a:cubicBezTo>
                      <a:pt x="293" y="17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9"/>
            <p:cNvSpPr/>
            <p:nvPr/>
          </p:nvSpPr>
          <p:spPr>
            <a:xfrm>
              <a:off x="7465143" y="1232788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9"/>
            <p:cNvGrpSpPr/>
            <p:nvPr/>
          </p:nvGrpSpPr>
          <p:grpSpPr>
            <a:xfrm>
              <a:off x="8577277" y="970732"/>
              <a:ext cx="452217" cy="155323"/>
              <a:chOff x="1538650" y="1788750"/>
              <a:chExt cx="184150" cy="6325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1538650" y="1788750"/>
                <a:ext cx="162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2004" extrusionOk="0">
                    <a:moveTo>
                      <a:pt x="6428" y="0"/>
                    </a:moveTo>
                    <a:cubicBezTo>
                      <a:pt x="6409" y="0"/>
                      <a:pt x="6390" y="6"/>
                      <a:pt x="6371" y="8"/>
                    </a:cubicBezTo>
                    <a:lnTo>
                      <a:pt x="6366" y="8"/>
                    </a:lnTo>
                    <a:cubicBezTo>
                      <a:pt x="6280" y="30"/>
                      <a:pt x="6183" y="52"/>
                      <a:pt x="6091" y="78"/>
                    </a:cubicBezTo>
                    <a:lnTo>
                      <a:pt x="5446" y="256"/>
                    </a:lnTo>
                    <a:cubicBezTo>
                      <a:pt x="5290" y="299"/>
                      <a:pt x="5134" y="347"/>
                      <a:pt x="4984" y="385"/>
                    </a:cubicBezTo>
                    <a:lnTo>
                      <a:pt x="4866" y="417"/>
                    </a:lnTo>
                    <a:cubicBezTo>
                      <a:pt x="4194" y="605"/>
                      <a:pt x="3505" y="793"/>
                      <a:pt x="2823" y="1008"/>
                    </a:cubicBezTo>
                    <a:cubicBezTo>
                      <a:pt x="2538" y="1100"/>
                      <a:pt x="2247" y="1191"/>
                      <a:pt x="1957" y="1277"/>
                    </a:cubicBezTo>
                    <a:cubicBezTo>
                      <a:pt x="1688" y="1369"/>
                      <a:pt x="1414" y="1449"/>
                      <a:pt x="1145" y="1535"/>
                    </a:cubicBezTo>
                    <a:cubicBezTo>
                      <a:pt x="989" y="1584"/>
                      <a:pt x="839" y="1627"/>
                      <a:pt x="688" y="1675"/>
                    </a:cubicBezTo>
                    <a:cubicBezTo>
                      <a:pt x="511" y="1729"/>
                      <a:pt x="344" y="1783"/>
                      <a:pt x="167" y="1836"/>
                    </a:cubicBezTo>
                    <a:cubicBezTo>
                      <a:pt x="161" y="1836"/>
                      <a:pt x="151" y="1842"/>
                      <a:pt x="145" y="1842"/>
                    </a:cubicBezTo>
                    <a:cubicBezTo>
                      <a:pt x="97" y="1858"/>
                      <a:pt x="48" y="1869"/>
                      <a:pt x="16" y="1912"/>
                    </a:cubicBezTo>
                    <a:lnTo>
                      <a:pt x="0" y="1928"/>
                    </a:lnTo>
                    <a:lnTo>
                      <a:pt x="16" y="1949"/>
                    </a:lnTo>
                    <a:cubicBezTo>
                      <a:pt x="43" y="1992"/>
                      <a:pt x="75" y="2003"/>
                      <a:pt x="102" y="2003"/>
                    </a:cubicBezTo>
                    <a:cubicBezTo>
                      <a:pt x="118" y="2003"/>
                      <a:pt x="134" y="2003"/>
                      <a:pt x="145" y="1998"/>
                    </a:cubicBezTo>
                    <a:lnTo>
                      <a:pt x="188" y="1992"/>
                    </a:lnTo>
                    <a:cubicBezTo>
                      <a:pt x="263" y="1976"/>
                      <a:pt x="339" y="1965"/>
                      <a:pt x="414" y="1944"/>
                    </a:cubicBezTo>
                    <a:lnTo>
                      <a:pt x="629" y="1885"/>
                    </a:lnTo>
                    <a:cubicBezTo>
                      <a:pt x="1005" y="1783"/>
                      <a:pt x="1392" y="1675"/>
                      <a:pt x="1774" y="1568"/>
                    </a:cubicBezTo>
                    <a:cubicBezTo>
                      <a:pt x="2151" y="1460"/>
                      <a:pt x="2521" y="1353"/>
                      <a:pt x="2892" y="1245"/>
                    </a:cubicBezTo>
                    <a:cubicBezTo>
                      <a:pt x="3194" y="1132"/>
                      <a:pt x="3495" y="1046"/>
                      <a:pt x="3806" y="955"/>
                    </a:cubicBezTo>
                    <a:cubicBezTo>
                      <a:pt x="3978" y="901"/>
                      <a:pt x="4161" y="858"/>
                      <a:pt x="4339" y="810"/>
                    </a:cubicBezTo>
                    <a:cubicBezTo>
                      <a:pt x="4645" y="729"/>
                      <a:pt x="4968" y="643"/>
                      <a:pt x="5280" y="541"/>
                    </a:cubicBezTo>
                    <a:cubicBezTo>
                      <a:pt x="5376" y="508"/>
                      <a:pt x="5478" y="471"/>
                      <a:pt x="5575" y="444"/>
                    </a:cubicBezTo>
                    <a:lnTo>
                      <a:pt x="6177" y="245"/>
                    </a:lnTo>
                    <a:cubicBezTo>
                      <a:pt x="6253" y="218"/>
                      <a:pt x="6317" y="186"/>
                      <a:pt x="6387" y="159"/>
                    </a:cubicBezTo>
                    <a:cubicBezTo>
                      <a:pt x="6409" y="148"/>
                      <a:pt x="6425" y="138"/>
                      <a:pt x="6446" y="132"/>
                    </a:cubicBezTo>
                    <a:cubicBezTo>
                      <a:pt x="6495" y="111"/>
                      <a:pt x="6505" y="78"/>
                      <a:pt x="6495" y="35"/>
                    </a:cubicBezTo>
                    <a:lnTo>
                      <a:pt x="6495" y="30"/>
                    </a:lnTo>
                    <a:lnTo>
                      <a:pt x="6489" y="25"/>
                    </a:lnTo>
                    <a:cubicBezTo>
                      <a:pt x="6468" y="6"/>
                      <a:pt x="6448" y="0"/>
                      <a:pt x="642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1603825" y="1813150"/>
                <a:ext cx="1138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1049" extrusionOk="0">
                    <a:moveTo>
                      <a:pt x="4409" y="0"/>
                    </a:moveTo>
                    <a:lnTo>
                      <a:pt x="4328" y="6"/>
                    </a:lnTo>
                    <a:cubicBezTo>
                      <a:pt x="4237" y="16"/>
                      <a:pt x="4140" y="27"/>
                      <a:pt x="4049" y="43"/>
                    </a:cubicBezTo>
                    <a:cubicBezTo>
                      <a:pt x="3737" y="97"/>
                      <a:pt x="3425" y="156"/>
                      <a:pt x="3070" y="221"/>
                    </a:cubicBezTo>
                    <a:lnTo>
                      <a:pt x="2974" y="242"/>
                    </a:lnTo>
                    <a:cubicBezTo>
                      <a:pt x="2678" y="296"/>
                      <a:pt x="2366" y="355"/>
                      <a:pt x="2065" y="425"/>
                    </a:cubicBezTo>
                    <a:cubicBezTo>
                      <a:pt x="1694" y="506"/>
                      <a:pt x="1307" y="592"/>
                      <a:pt x="834" y="705"/>
                    </a:cubicBezTo>
                    <a:cubicBezTo>
                      <a:pt x="667" y="748"/>
                      <a:pt x="501" y="796"/>
                      <a:pt x="339" y="839"/>
                    </a:cubicBezTo>
                    <a:cubicBezTo>
                      <a:pt x="280" y="855"/>
                      <a:pt x="226" y="877"/>
                      <a:pt x="162" y="887"/>
                    </a:cubicBezTo>
                    <a:lnTo>
                      <a:pt x="151" y="893"/>
                    </a:lnTo>
                    <a:cubicBezTo>
                      <a:pt x="108" y="909"/>
                      <a:pt x="70" y="914"/>
                      <a:pt x="27" y="946"/>
                    </a:cubicBezTo>
                    <a:lnTo>
                      <a:pt x="1" y="973"/>
                    </a:lnTo>
                    <a:lnTo>
                      <a:pt x="44" y="1011"/>
                    </a:lnTo>
                    <a:cubicBezTo>
                      <a:pt x="76" y="1038"/>
                      <a:pt x="92" y="1049"/>
                      <a:pt x="108" y="1049"/>
                    </a:cubicBezTo>
                    <a:lnTo>
                      <a:pt x="124" y="1049"/>
                    </a:lnTo>
                    <a:lnTo>
                      <a:pt x="156" y="1043"/>
                    </a:lnTo>
                    <a:lnTo>
                      <a:pt x="296" y="1022"/>
                    </a:lnTo>
                    <a:cubicBezTo>
                      <a:pt x="452" y="989"/>
                      <a:pt x="608" y="963"/>
                      <a:pt x="764" y="930"/>
                    </a:cubicBezTo>
                    <a:cubicBezTo>
                      <a:pt x="941" y="893"/>
                      <a:pt x="1119" y="855"/>
                      <a:pt x="1302" y="823"/>
                    </a:cubicBezTo>
                    <a:lnTo>
                      <a:pt x="1554" y="774"/>
                    </a:lnTo>
                    <a:cubicBezTo>
                      <a:pt x="2199" y="645"/>
                      <a:pt x="2866" y="516"/>
                      <a:pt x="3511" y="366"/>
                    </a:cubicBezTo>
                    <a:cubicBezTo>
                      <a:pt x="3759" y="301"/>
                      <a:pt x="4006" y="242"/>
                      <a:pt x="4248" y="178"/>
                    </a:cubicBezTo>
                    <a:lnTo>
                      <a:pt x="4474" y="113"/>
                    </a:lnTo>
                    <a:lnTo>
                      <a:pt x="4479" y="113"/>
                    </a:lnTo>
                    <a:cubicBezTo>
                      <a:pt x="4500" y="108"/>
                      <a:pt x="4554" y="102"/>
                      <a:pt x="4554" y="32"/>
                    </a:cubicBezTo>
                    <a:lnTo>
                      <a:pt x="455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1635825" y="1831825"/>
                <a:ext cx="869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807" extrusionOk="0">
                    <a:moveTo>
                      <a:pt x="3393" y="1"/>
                    </a:moveTo>
                    <a:cubicBezTo>
                      <a:pt x="3339" y="6"/>
                      <a:pt x="3280" y="11"/>
                      <a:pt x="3226" y="22"/>
                    </a:cubicBezTo>
                    <a:cubicBezTo>
                      <a:pt x="3086" y="38"/>
                      <a:pt x="2936" y="54"/>
                      <a:pt x="2796" y="81"/>
                    </a:cubicBezTo>
                    <a:cubicBezTo>
                      <a:pt x="2446" y="135"/>
                      <a:pt x="2097" y="194"/>
                      <a:pt x="1758" y="264"/>
                    </a:cubicBezTo>
                    <a:cubicBezTo>
                      <a:pt x="1430" y="323"/>
                      <a:pt x="1134" y="377"/>
                      <a:pt x="839" y="452"/>
                    </a:cubicBezTo>
                    <a:cubicBezTo>
                      <a:pt x="672" y="490"/>
                      <a:pt x="505" y="538"/>
                      <a:pt x="344" y="592"/>
                    </a:cubicBezTo>
                    <a:cubicBezTo>
                      <a:pt x="296" y="603"/>
                      <a:pt x="247" y="619"/>
                      <a:pt x="199" y="640"/>
                    </a:cubicBezTo>
                    <a:cubicBezTo>
                      <a:pt x="145" y="651"/>
                      <a:pt x="91" y="673"/>
                      <a:pt x="32" y="737"/>
                    </a:cubicBezTo>
                    <a:lnTo>
                      <a:pt x="0" y="780"/>
                    </a:lnTo>
                    <a:lnTo>
                      <a:pt x="54" y="791"/>
                    </a:lnTo>
                    <a:cubicBezTo>
                      <a:pt x="65" y="791"/>
                      <a:pt x="81" y="802"/>
                      <a:pt x="86" y="802"/>
                    </a:cubicBezTo>
                    <a:cubicBezTo>
                      <a:pt x="108" y="807"/>
                      <a:pt x="118" y="807"/>
                      <a:pt x="134" y="807"/>
                    </a:cubicBezTo>
                    <a:lnTo>
                      <a:pt x="140" y="807"/>
                    </a:lnTo>
                    <a:cubicBezTo>
                      <a:pt x="221" y="802"/>
                      <a:pt x="296" y="785"/>
                      <a:pt x="371" y="780"/>
                    </a:cubicBezTo>
                    <a:cubicBezTo>
                      <a:pt x="457" y="764"/>
                      <a:pt x="538" y="753"/>
                      <a:pt x="624" y="737"/>
                    </a:cubicBezTo>
                    <a:cubicBezTo>
                      <a:pt x="844" y="705"/>
                      <a:pt x="1075" y="673"/>
                      <a:pt x="1301" y="630"/>
                    </a:cubicBezTo>
                    <a:cubicBezTo>
                      <a:pt x="1677" y="565"/>
                      <a:pt x="2065" y="484"/>
                      <a:pt x="2441" y="404"/>
                    </a:cubicBezTo>
                    <a:lnTo>
                      <a:pt x="2495" y="388"/>
                    </a:lnTo>
                    <a:cubicBezTo>
                      <a:pt x="2742" y="334"/>
                      <a:pt x="2979" y="291"/>
                      <a:pt x="3210" y="210"/>
                    </a:cubicBezTo>
                    <a:cubicBezTo>
                      <a:pt x="3280" y="183"/>
                      <a:pt x="3355" y="146"/>
                      <a:pt x="3414" y="119"/>
                    </a:cubicBezTo>
                    <a:cubicBezTo>
                      <a:pt x="3425" y="113"/>
                      <a:pt x="3479" y="87"/>
                      <a:pt x="3468" y="33"/>
                    </a:cubicBezTo>
                    <a:lnTo>
                      <a:pt x="3446" y="11"/>
                    </a:lnTo>
                    <a:lnTo>
                      <a:pt x="3425" y="6"/>
                    </a:lnTo>
                    <a:cubicBezTo>
                      <a:pt x="3419" y="6"/>
                      <a:pt x="3409" y="1"/>
                      <a:pt x="339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9"/>
            <p:cNvGrpSpPr/>
            <p:nvPr/>
          </p:nvGrpSpPr>
          <p:grpSpPr>
            <a:xfrm rot="-1130666">
              <a:off x="1026023" y="4154695"/>
              <a:ext cx="152134" cy="772121"/>
              <a:chOff x="349079" y="1232790"/>
              <a:chExt cx="152134" cy="772120"/>
            </a:xfrm>
          </p:grpSpPr>
          <p:sp>
            <p:nvSpPr>
              <p:cNvPr id="374" name="Google Shape;374;p9"/>
              <p:cNvSpPr/>
              <p:nvPr/>
            </p:nvSpPr>
            <p:spPr>
              <a:xfrm>
                <a:off x="349079" y="1232790"/>
                <a:ext cx="152134" cy="77212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1435" extrusionOk="0">
                    <a:moveTo>
                      <a:pt x="1688" y="1"/>
                    </a:moveTo>
                    <a:cubicBezTo>
                      <a:pt x="1507" y="1"/>
                      <a:pt x="1324" y="17"/>
                      <a:pt x="1145" y="17"/>
                    </a:cubicBezTo>
                    <a:cubicBezTo>
                      <a:pt x="844" y="17"/>
                      <a:pt x="543" y="22"/>
                      <a:pt x="247" y="55"/>
                    </a:cubicBezTo>
                    <a:cubicBezTo>
                      <a:pt x="238" y="25"/>
                      <a:pt x="210" y="10"/>
                      <a:pt x="183" y="10"/>
                    </a:cubicBezTo>
                    <a:cubicBezTo>
                      <a:pt x="151" y="10"/>
                      <a:pt x="118" y="32"/>
                      <a:pt x="118" y="76"/>
                    </a:cubicBezTo>
                    <a:cubicBezTo>
                      <a:pt x="0" y="1931"/>
                      <a:pt x="81" y="3807"/>
                      <a:pt x="70" y="5662"/>
                    </a:cubicBezTo>
                    <a:cubicBezTo>
                      <a:pt x="70" y="6560"/>
                      <a:pt x="81" y="7469"/>
                      <a:pt x="86" y="8366"/>
                    </a:cubicBezTo>
                    <a:cubicBezTo>
                      <a:pt x="92" y="9323"/>
                      <a:pt x="38" y="10296"/>
                      <a:pt x="118" y="11243"/>
                    </a:cubicBezTo>
                    <a:cubicBezTo>
                      <a:pt x="118" y="11286"/>
                      <a:pt x="151" y="11302"/>
                      <a:pt x="178" y="11313"/>
                    </a:cubicBezTo>
                    <a:cubicBezTo>
                      <a:pt x="172" y="11361"/>
                      <a:pt x="199" y="11404"/>
                      <a:pt x="258" y="11404"/>
                    </a:cubicBezTo>
                    <a:cubicBezTo>
                      <a:pt x="611" y="11407"/>
                      <a:pt x="972" y="11435"/>
                      <a:pt x="1330" y="11435"/>
                    </a:cubicBezTo>
                    <a:cubicBezTo>
                      <a:pt x="1534" y="11435"/>
                      <a:pt x="1737" y="11426"/>
                      <a:pt x="1936" y="11399"/>
                    </a:cubicBezTo>
                    <a:cubicBezTo>
                      <a:pt x="2032" y="11382"/>
                      <a:pt x="2032" y="11259"/>
                      <a:pt x="1936" y="11243"/>
                    </a:cubicBezTo>
                    <a:cubicBezTo>
                      <a:pt x="1737" y="11215"/>
                      <a:pt x="1534" y="11206"/>
                      <a:pt x="1330" y="11206"/>
                    </a:cubicBezTo>
                    <a:cubicBezTo>
                      <a:pt x="972" y="11206"/>
                      <a:pt x="611" y="11234"/>
                      <a:pt x="258" y="11237"/>
                    </a:cubicBezTo>
                    <a:lnTo>
                      <a:pt x="253" y="11237"/>
                    </a:lnTo>
                    <a:cubicBezTo>
                      <a:pt x="285" y="10839"/>
                      <a:pt x="296" y="10436"/>
                      <a:pt x="296" y="10028"/>
                    </a:cubicBezTo>
                    <a:cubicBezTo>
                      <a:pt x="307" y="10028"/>
                      <a:pt x="312" y="10033"/>
                      <a:pt x="328" y="10033"/>
                    </a:cubicBezTo>
                    <a:cubicBezTo>
                      <a:pt x="358" y="10041"/>
                      <a:pt x="391" y="10049"/>
                      <a:pt x="423" y="10049"/>
                    </a:cubicBezTo>
                    <a:cubicBezTo>
                      <a:pt x="454" y="10049"/>
                      <a:pt x="484" y="10041"/>
                      <a:pt x="505" y="10017"/>
                    </a:cubicBezTo>
                    <a:cubicBezTo>
                      <a:pt x="522" y="9995"/>
                      <a:pt x="538" y="9969"/>
                      <a:pt x="527" y="9942"/>
                    </a:cubicBezTo>
                    <a:cubicBezTo>
                      <a:pt x="500" y="9866"/>
                      <a:pt x="441" y="9861"/>
                      <a:pt x="366" y="9845"/>
                    </a:cubicBezTo>
                    <a:cubicBezTo>
                      <a:pt x="339" y="9839"/>
                      <a:pt x="323" y="9839"/>
                      <a:pt x="296" y="9834"/>
                    </a:cubicBezTo>
                    <a:cubicBezTo>
                      <a:pt x="296" y="9469"/>
                      <a:pt x="285" y="9108"/>
                      <a:pt x="285" y="8743"/>
                    </a:cubicBezTo>
                    <a:cubicBezTo>
                      <a:pt x="301" y="8743"/>
                      <a:pt x="312" y="8748"/>
                      <a:pt x="328" y="8748"/>
                    </a:cubicBezTo>
                    <a:cubicBezTo>
                      <a:pt x="359" y="8756"/>
                      <a:pt x="394" y="8766"/>
                      <a:pt x="426" y="8766"/>
                    </a:cubicBezTo>
                    <a:cubicBezTo>
                      <a:pt x="457" y="8766"/>
                      <a:pt x="485" y="8758"/>
                      <a:pt x="505" y="8732"/>
                    </a:cubicBezTo>
                    <a:cubicBezTo>
                      <a:pt x="522" y="8710"/>
                      <a:pt x="538" y="8684"/>
                      <a:pt x="527" y="8657"/>
                    </a:cubicBezTo>
                    <a:cubicBezTo>
                      <a:pt x="500" y="8581"/>
                      <a:pt x="441" y="8576"/>
                      <a:pt x="366" y="8565"/>
                    </a:cubicBezTo>
                    <a:cubicBezTo>
                      <a:pt x="339" y="8555"/>
                      <a:pt x="312" y="8555"/>
                      <a:pt x="285" y="8549"/>
                    </a:cubicBezTo>
                    <a:lnTo>
                      <a:pt x="285" y="8442"/>
                    </a:lnTo>
                    <a:cubicBezTo>
                      <a:pt x="285" y="8119"/>
                      <a:pt x="296" y="7791"/>
                      <a:pt x="296" y="7469"/>
                    </a:cubicBezTo>
                    <a:cubicBezTo>
                      <a:pt x="307" y="7469"/>
                      <a:pt x="323" y="7474"/>
                      <a:pt x="328" y="7474"/>
                    </a:cubicBezTo>
                    <a:cubicBezTo>
                      <a:pt x="356" y="7482"/>
                      <a:pt x="389" y="7489"/>
                      <a:pt x="419" y="7489"/>
                    </a:cubicBezTo>
                    <a:cubicBezTo>
                      <a:pt x="452" y="7489"/>
                      <a:pt x="483" y="7480"/>
                      <a:pt x="505" y="7452"/>
                    </a:cubicBezTo>
                    <a:cubicBezTo>
                      <a:pt x="522" y="7436"/>
                      <a:pt x="538" y="7404"/>
                      <a:pt x="527" y="7377"/>
                    </a:cubicBezTo>
                    <a:cubicBezTo>
                      <a:pt x="500" y="7307"/>
                      <a:pt x="441" y="7296"/>
                      <a:pt x="366" y="7286"/>
                    </a:cubicBezTo>
                    <a:cubicBezTo>
                      <a:pt x="339" y="7280"/>
                      <a:pt x="312" y="7280"/>
                      <a:pt x="296" y="7270"/>
                    </a:cubicBezTo>
                    <a:lnTo>
                      <a:pt x="296" y="6184"/>
                    </a:lnTo>
                    <a:cubicBezTo>
                      <a:pt x="307" y="6184"/>
                      <a:pt x="312" y="6189"/>
                      <a:pt x="328" y="6189"/>
                    </a:cubicBezTo>
                    <a:cubicBezTo>
                      <a:pt x="356" y="6197"/>
                      <a:pt x="389" y="6204"/>
                      <a:pt x="419" y="6204"/>
                    </a:cubicBezTo>
                    <a:cubicBezTo>
                      <a:pt x="452" y="6204"/>
                      <a:pt x="483" y="6195"/>
                      <a:pt x="505" y="6167"/>
                    </a:cubicBezTo>
                    <a:cubicBezTo>
                      <a:pt x="522" y="6151"/>
                      <a:pt x="538" y="6124"/>
                      <a:pt x="527" y="6098"/>
                    </a:cubicBezTo>
                    <a:cubicBezTo>
                      <a:pt x="500" y="6022"/>
                      <a:pt x="441" y="6017"/>
                      <a:pt x="366" y="6001"/>
                    </a:cubicBezTo>
                    <a:cubicBezTo>
                      <a:pt x="339" y="5995"/>
                      <a:pt x="323" y="5995"/>
                      <a:pt x="296" y="5990"/>
                    </a:cubicBezTo>
                    <a:lnTo>
                      <a:pt x="296" y="5630"/>
                    </a:lnTo>
                    <a:lnTo>
                      <a:pt x="296" y="4899"/>
                    </a:lnTo>
                    <a:cubicBezTo>
                      <a:pt x="301" y="4899"/>
                      <a:pt x="312" y="4904"/>
                      <a:pt x="323" y="4904"/>
                    </a:cubicBezTo>
                    <a:cubicBezTo>
                      <a:pt x="353" y="4912"/>
                      <a:pt x="388" y="4922"/>
                      <a:pt x="421" y="4922"/>
                    </a:cubicBezTo>
                    <a:cubicBezTo>
                      <a:pt x="451" y="4922"/>
                      <a:pt x="479" y="4914"/>
                      <a:pt x="500" y="4888"/>
                    </a:cubicBezTo>
                    <a:cubicBezTo>
                      <a:pt x="516" y="4866"/>
                      <a:pt x="527" y="4840"/>
                      <a:pt x="522" y="4813"/>
                    </a:cubicBezTo>
                    <a:cubicBezTo>
                      <a:pt x="495" y="4737"/>
                      <a:pt x="436" y="4732"/>
                      <a:pt x="360" y="4721"/>
                    </a:cubicBezTo>
                    <a:cubicBezTo>
                      <a:pt x="339" y="4711"/>
                      <a:pt x="312" y="4711"/>
                      <a:pt x="296" y="4711"/>
                    </a:cubicBezTo>
                    <a:cubicBezTo>
                      <a:pt x="296" y="4350"/>
                      <a:pt x="301" y="3985"/>
                      <a:pt x="307" y="3630"/>
                    </a:cubicBezTo>
                    <a:cubicBezTo>
                      <a:pt x="312" y="3630"/>
                      <a:pt x="317" y="3630"/>
                      <a:pt x="317" y="3635"/>
                    </a:cubicBezTo>
                    <a:cubicBezTo>
                      <a:pt x="351" y="3644"/>
                      <a:pt x="386" y="3653"/>
                      <a:pt x="418" y="3653"/>
                    </a:cubicBezTo>
                    <a:cubicBezTo>
                      <a:pt x="449" y="3653"/>
                      <a:pt x="477" y="3645"/>
                      <a:pt x="500" y="3619"/>
                    </a:cubicBezTo>
                    <a:cubicBezTo>
                      <a:pt x="516" y="3598"/>
                      <a:pt x="527" y="3571"/>
                      <a:pt x="522" y="3544"/>
                    </a:cubicBezTo>
                    <a:cubicBezTo>
                      <a:pt x="495" y="3469"/>
                      <a:pt x="436" y="3463"/>
                      <a:pt x="360" y="3447"/>
                    </a:cubicBezTo>
                    <a:cubicBezTo>
                      <a:pt x="339" y="3447"/>
                      <a:pt x="328" y="3442"/>
                      <a:pt x="307" y="3442"/>
                    </a:cubicBezTo>
                    <a:cubicBezTo>
                      <a:pt x="307" y="3081"/>
                      <a:pt x="312" y="2716"/>
                      <a:pt x="312" y="2361"/>
                    </a:cubicBezTo>
                    <a:lnTo>
                      <a:pt x="317" y="2361"/>
                    </a:lnTo>
                    <a:cubicBezTo>
                      <a:pt x="350" y="2366"/>
                      <a:pt x="383" y="2375"/>
                      <a:pt x="415" y="2375"/>
                    </a:cubicBezTo>
                    <a:cubicBezTo>
                      <a:pt x="446" y="2375"/>
                      <a:pt x="476" y="2366"/>
                      <a:pt x="500" y="2340"/>
                    </a:cubicBezTo>
                    <a:cubicBezTo>
                      <a:pt x="516" y="2318"/>
                      <a:pt x="527" y="2291"/>
                      <a:pt x="522" y="2264"/>
                    </a:cubicBezTo>
                    <a:cubicBezTo>
                      <a:pt x="495" y="2194"/>
                      <a:pt x="436" y="2184"/>
                      <a:pt x="360" y="2173"/>
                    </a:cubicBezTo>
                    <a:cubicBezTo>
                      <a:pt x="339" y="2173"/>
                      <a:pt x="328" y="2168"/>
                      <a:pt x="307" y="2168"/>
                    </a:cubicBezTo>
                    <a:cubicBezTo>
                      <a:pt x="307" y="1802"/>
                      <a:pt x="301" y="1442"/>
                      <a:pt x="285" y="1076"/>
                    </a:cubicBezTo>
                    <a:lnTo>
                      <a:pt x="285" y="1076"/>
                    </a:lnTo>
                    <a:cubicBezTo>
                      <a:pt x="290" y="1076"/>
                      <a:pt x="307" y="1082"/>
                      <a:pt x="312" y="1082"/>
                    </a:cubicBezTo>
                    <a:cubicBezTo>
                      <a:pt x="343" y="1090"/>
                      <a:pt x="378" y="1100"/>
                      <a:pt x="411" y="1100"/>
                    </a:cubicBezTo>
                    <a:cubicBezTo>
                      <a:pt x="442" y="1100"/>
                      <a:pt x="471" y="1091"/>
                      <a:pt x="495" y="1065"/>
                    </a:cubicBezTo>
                    <a:cubicBezTo>
                      <a:pt x="505" y="1044"/>
                      <a:pt x="522" y="1017"/>
                      <a:pt x="516" y="990"/>
                    </a:cubicBezTo>
                    <a:cubicBezTo>
                      <a:pt x="489" y="915"/>
                      <a:pt x="425" y="909"/>
                      <a:pt x="355" y="893"/>
                    </a:cubicBezTo>
                    <a:cubicBezTo>
                      <a:pt x="328" y="888"/>
                      <a:pt x="307" y="888"/>
                      <a:pt x="280" y="883"/>
                    </a:cubicBezTo>
                    <a:cubicBezTo>
                      <a:pt x="274" y="630"/>
                      <a:pt x="258" y="383"/>
                      <a:pt x="247" y="135"/>
                    </a:cubicBezTo>
                    <a:lnTo>
                      <a:pt x="247" y="135"/>
                    </a:lnTo>
                    <a:cubicBezTo>
                      <a:pt x="543" y="178"/>
                      <a:pt x="839" y="178"/>
                      <a:pt x="1140" y="178"/>
                    </a:cubicBezTo>
                    <a:cubicBezTo>
                      <a:pt x="1304" y="178"/>
                      <a:pt x="1479" y="190"/>
                      <a:pt x="1652" y="190"/>
                    </a:cubicBezTo>
                    <a:cubicBezTo>
                      <a:pt x="1768" y="190"/>
                      <a:pt x="1883" y="185"/>
                      <a:pt x="1995" y="168"/>
                    </a:cubicBezTo>
                    <a:lnTo>
                      <a:pt x="1995" y="168"/>
                    </a:lnTo>
                    <a:cubicBezTo>
                      <a:pt x="1887" y="1974"/>
                      <a:pt x="1957" y="3818"/>
                      <a:pt x="1952" y="5624"/>
                    </a:cubicBezTo>
                    <a:cubicBezTo>
                      <a:pt x="1952" y="6528"/>
                      <a:pt x="1957" y="7436"/>
                      <a:pt x="1968" y="8334"/>
                    </a:cubicBezTo>
                    <a:cubicBezTo>
                      <a:pt x="1973" y="9291"/>
                      <a:pt x="1919" y="10264"/>
                      <a:pt x="2000" y="11210"/>
                    </a:cubicBezTo>
                    <a:cubicBezTo>
                      <a:pt x="2003" y="11253"/>
                      <a:pt x="2035" y="11275"/>
                      <a:pt x="2067" y="11275"/>
                    </a:cubicBezTo>
                    <a:cubicBezTo>
                      <a:pt x="2100" y="11275"/>
                      <a:pt x="2132" y="11253"/>
                      <a:pt x="2135" y="11210"/>
                    </a:cubicBezTo>
                    <a:cubicBezTo>
                      <a:pt x="2210" y="10291"/>
                      <a:pt x="2161" y="9345"/>
                      <a:pt x="2167" y="8415"/>
                    </a:cubicBezTo>
                    <a:cubicBezTo>
                      <a:pt x="2172" y="7479"/>
                      <a:pt x="2183" y="6555"/>
                      <a:pt x="2183" y="5619"/>
                    </a:cubicBezTo>
                    <a:cubicBezTo>
                      <a:pt x="2183" y="3791"/>
                      <a:pt x="2253" y="1947"/>
                      <a:pt x="2140" y="119"/>
                    </a:cubicBezTo>
                    <a:lnTo>
                      <a:pt x="2140" y="119"/>
                    </a:lnTo>
                    <a:cubicBezTo>
                      <a:pt x="2147" y="122"/>
                      <a:pt x="2152" y="123"/>
                      <a:pt x="2157" y="123"/>
                    </a:cubicBezTo>
                    <a:cubicBezTo>
                      <a:pt x="2186" y="123"/>
                      <a:pt x="2176" y="73"/>
                      <a:pt x="2135" y="55"/>
                    </a:cubicBezTo>
                    <a:cubicBezTo>
                      <a:pt x="2121" y="25"/>
                      <a:pt x="2096" y="12"/>
                      <a:pt x="2071" y="12"/>
                    </a:cubicBezTo>
                    <a:cubicBezTo>
                      <a:pt x="2056" y="12"/>
                      <a:pt x="2040" y="17"/>
                      <a:pt x="2027" y="28"/>
                    </a:cubicBezTo>
                    <a:cubicBezTo>
                      <a:pt x="1915" y="7"/>
                      <a:pt x="1802" y="1"/>
                      <a:pt x="168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430716" y="1513278"/>
                <a:ext cx="29103" cy="15753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333" extrusionOk="0">
                    <a:moveTo>
                      <a:pt x="213" y="0"/>
                    </a:moveTo>
                    <a:cubicBezTo>
                      <a:pt x="180" y="0"/>
                      <a:pt x="146" y="19"/>
                      <a:pt x="141" y="57"/>
                    </a:cubicBezTo>
                    <a:cubicBezTo>
                      <a:pt x="1" y="739"/>
                      <a:pt x="92" y="1535"/>
                      <a:pt x="108" y="2234"/>
                    </a:cubicBezTo>
                    <a:cubicBezTo>
                      <a:pt x="108" y="2292"/>
                      <a:pt x="152" y="2332"/>
                      <a:pt x="199" y="2332"/>
                    </a:cubicBezTo>
                    <a:cubicBezTo>
                      <a:pt x="205" y="2332"/>
                      <a:pt x="210" y="2332"/>
                      <a:pt x="216" y="2331"/>
                    </a:cubicBezTo>
                    <a:cubicBezTo>
                      <a:pt x="270" y="2331"/>
                      <a:pt x="323" y="2298"/>
                      <a:pt x="323" y="2234"/>
                    </a:cubicBezTo>
                    <a:cubicBezTo>
                      <a:pt x="334" y="1535"/>
                      <a:pt x="431" y="739"/>
                      <a:pt x="286" y="57"/>
                    </a:cubicBezTo>
                    <a:cubicBezTo>
                      <a:pt x="280" y="19"/>
                      <a:pt x="247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9"/>
            <p:cNvSpPr/>
            <p:nvPr/>
          </p:nvSpPr>
          <p:spPr>
            <a:xfrm>
              <a:off x="341888" y="4035565"/>
              <a:ext cx="166497" cy="193525"/>
            </a:xfrm>
            <a:custGeom>
              <a:avLst/>
              <a:gdLst/>
              <a:ahLst/>
              <a:cxnLst/>
              <a:rect l="l" t="t" r="r" b="b"/>
              <a:pathLst>
                <a:path w="2926" h="3401" extrusionOk="0">
                  <a:moveTo>
                    <a:pt x="1533" y="1175"/>
                  </a:moveTo>
                  <a:cubicBezTo>
                    <a:pt x="1571" y="1175"/>
                    <a:pt x="1608" y="1191"/>
                    <a:pt x="1641" y="1207"/>
                  </a:cubicBezTo>
                  <a:cubicBezTo>
                    <a:pt x="1797" y="1304"/>
                    <a:pt x="1883" y="1422"/>
                    <a:pt x="1910" y="1573"/>
                  </a:cubicBezTo>
                  <a:cubicBezTo>
                    <a:pt x="1936" y="1707"/>
                    <a:pt x="1958" y="1852"/>
                    <a:pt x="1926" y="2008"/>
                  </a:cubicBezTo>
                  <a:cubicBezTo>
                    <a:pt x="1813" y="2083"/>
                    <a:pt x="1684" y="2132"/>
                    <a:pt x="1517" y="2143"/>
                  </a:cubicBezTo>
                  <a:cubicBezTo>
                    <a:pt x="1503" y="2145"/>
                    <a:pt x="1489" y="2146"/>
                    <a:pt x="1475" y="2146"/>
                  </a:cubicBezTo>
                  <a:cubicBezTo>
                    <a:pt x="1391" y="2146"/>
                    <a:pt x="1316" y="2104"/>
                    <a:pt x="1238" y="2035"/>
                  </a:cubicBezTo>
                  <a:cubicBezTo>
                    <a:pt x="1044" y="1852"/>
                    <a:pt x="1022" y="1626"/>
                    <a:pt x="1178" y="1406"/>
                  </a:cubicBezTo>
                  <a:cubicBezTo>
                    <a:pt x="1238" y="1325"/>
                    <a:pt x="1318" y="1256"/>
                    <a:pt x="1447" y="1196"/>
                  </a:cubicBezTo>
                  <a:cubicBezTo>
                    <a:pt x="1479" y="1180"/>
                    <a:pt x="1506" y="1175"/>
                    <a:pt x="1533" y="1175"/>
                  </a:cubicBezTo>
                  <a:close/>
                  <a:moveTo>
                    <a:pt x="2704" y="1"/>
                  </a:moveTo>
                  <a:cubicBezTo>
                    <a:pt x="2692" y="1"/>
                    <a:pt x="2682" y="5"/>
                    <a:pt x="2673" y="14"/>
                  </a:cubicBezTo>
                  <a:cubicBezTo>
                    <a:pt x="2651" y="24"/>
                    <a:pt x="2625" y="62"/>
                    <a:pt x="2630" y="89"/>
                  </a:cubicBezTo>
                  <a:cubicBezTo>
                    <a:pt x="2635" y="175"/>
                    <a:pt x="2651" y="261"/>
                    <a:pt x="2657" y="342"/>
                  </a:cubicBezTo>
                  <a:cubicBezTo>
                    <a:pt x="2705" y="691"/>
                    <a:pt x="2651" y="1040"/>
                    <a:pt x="2490" y="1395"/>
                  </a:cubicBezTo>
                  <a:cubicBezTo>
                    <a:pt x="2420" y="1546"/>
                    <a:pt x="2334" y="1664"/>
                    <a:pt x="2221" y="1782"/>
                  </a:cubicBezTo>
                  <a:lnTo>
                    <a:pt x="2221" y="1772"/>
                  </a:lnTo>
                  <a:cubicBezTo>
                    <a:pt x="2221" y="1745"/>
                    <a:pt x="2216" y="1729"/>
                    <a:pt x="2216" y="1702"/>
                  </a:cubicBezTo>
                  <a:cubicBezTo>
                    <a:pt x="2205" y="1648"/>
                    <a:pt x="2200" y="1600"/>
                    <a:pt x="2195" y="1546"/>
                  </a:cubicBezTo>
                  <a:cubicBezTo>
                    <a:pt x="2173" y="1438"/>
                    <a:pt x="2119" y="1336"/>
                    <a:pt x="2028" y="1250"/>
                  </a:cubicBezTo>
                  <a:cubicBezTo>
                    <a:pt x="1883" y="1121"/>
                    <a:pt x="1711" y="1046"/>
                    <a:pt x="1496" y="1035"/>
                  </a:cubicBezTo>
                  <a:cubicBezTo>
                    <a:pt x="1471" y="1033"/>
                    <a:pt x="1447" y="1032"/>
                    <a:pt x="1424" y="1032"/>
                  </a:cubicBezTo>
                  <a:cubicBezTo>
                    <a:pt x="1212" y="1032"/>
                    <a:pt x="1028" y="1118"/>
                    <a:pt x="883" y="1288"/>
                  </a:cubicBezTo>
                  <a:cubicBezTo>
                    <a:pt x="668" y="1530"/>
                    <a:pt x="673" y="1836"/>
                    <a:pt x="899" y="2057"/>
                  </a:cubicBezTo>
                  <a:cubicBezTo>
                    <a:pt x="926" y="2083"/>
                    <a:pt x="963" y="2116"/>
                    <a:pt x="1012" y="2143"/>
                  </a:cubicBezTo>
                  <a:cubicBezTo>
                    <a:pt x="1184" y="2250"/>
                    <a:pt x="1388" y="2309"/>
                    <a:pt x="1614" y="2309"/>
                  </a:cubicBezTo>
                  <a:cubicBezTo>
                    <a:pt x="1678" y="2309"/>
                    <a:pt x="1738" y="2304"/>
                    <a:pt x="1802" y="2304"/>
                  </a:cubicBezTo>
                  <a:cubicBezTo>
                    <a:pt x="1818" y="2304"/>
                    <a:pt x="1840" y="2304"/>
                    <a:pt x="1850" y="2299"/>
                  </a:cubicBezTo>
                  <a:lnTo>
                    <a:pt x="1850" y="2299"/>
                  </a:lnTo>
                  <a:lnTo>
                    <a:pt x="1829" y="2336"/>
                  </a:lnTo>
                  <a:cubicBezTo>
                    <a:pt x="1802" y="2385"/>
                    <a:pt x="1775" y="2433"/>
                    <a:pt x="1743" y="2476"/>
                  </a:cubicBezTo>
                  <a:cubicBezTo>
                    <a:pt x="1608" y="2659"/>
                    <a:pt x="1442" y="2809"/>
                    <a:pt x="1232" y="2928"/>
                  </a:cubicBezTo>
                  <a:cubicBezTo>
                    <a:pt x="979" y="3078"/>
                    <a:pt x="738" y="3164"/>
                    <a:pt x="479" y="3207"/>
                  </a:cubicBezTo>
                  <a:cubicBezTo>
                    <a:pt x="388" y="3218"/>
                    <a:pt x="297" y="3239"/>
                    <a:pt x="211" y="3250"/>
                  </a:cubicBezTo>
                  <a:cubicBezTo>
                    <a:pt x="162" y="3261"/>
                    <a:pt x="108" y="3272"/>
                    <a:pt x="55" y="3325"/>
                  </a:cubicBezTo>
                  <a:lnTo>
                    <a:pt x="1" y="3379"/>
                  </a:lnTo>
                  <a:lnTo>
                    <a:pt x="76" y="3385"/>
                  </a:lnTo>
                  <a:cubicBezTo>
                    <a:pt x="98" y="3385"/>
                    <a:pt x="119" y="3385"/>
                    <a:pt x="135" y="3395"/>
                  </a:cubicBezTo>
                  <a:cubicBezTo>
                    <a:pt x="173" y="3395"/>
                    <a:pt x="205" y="3401"/>
                    <a:pt x="232" y="3401"/>
                  </a:cubicBezTo>
                  <a:lnTo>
                    <a:pt x="238" y="3401"/>
                  </a:lnTo>
                  <a:cubicBezTo>
                    <a:pt x="522" y="3401"/>
                    <a:pt x="791" y="3352"/>
                    <a:pt x="1044" y="3261"/>
                  </a:cubicBezTo>
                  <a:cubicBezTo>
                    <a:pt x="1393" y="3126"/>
                    <a:pt x="1668" y="2949"/>
                    <a:pt x="1883" y="2712"/>
                  </a:cubicBezTo>
                  <a:cubicBezTo>
                    <a:pt x="1990" y="2600"/>
                    <a:pt x="2114" y="2444"/>
                    <a:pt x="2168" y="2245"/>
                  </a:cubicBezTo>
                  <a:cubicBezTo>
                    <a:pt x="2189" y="2175"/>
                    <a:pt x="2216" y="2132"/>
                    <a:pt x="2281" y="2083"/>
                  </a:cubicBezTo>
                  <a:cubicBezTo>
                    <a:pt x="2528" y="1901"/>
                    <a:pt x="2700" y="1653"/>
                    <a:pt x="2791" y="1352"/>
                  </a:cubicBezTo>
                  <a:cubicBezTo>
                    <a:pt x="2915" y="954"/>
                    <a:pt x="2926" y="562"/>
                    <a:pt x="2834" y="196"/>
                  </a:cubicBezTo>
                  <a:cubicBezTo>
                    <a:pt x="2818" y="143"/>
                    <a:pt x="2797" y="100"/>
                    <a:pt x="2781" y="46"/>
                  </a:cubicBezTo>
                  <a:cubicBezTo>
                    <a:pt x="2770" y="24"/>
                    <a:pt x="2754" y="14"/>
                    <a:pt x="2732" y="8"/>
                  </a:cubicBezTo>
                  <a:cubicBezTo>
                    <a:pt x="2722" y="3"/>
                    <a:pt x="2713" y="1"/>
                    <a:pt x="2704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 flipH="1">
              <a:off x="1298775" y="3868100"/>
              <a:ext cx="321228" cy="528472"/>
            </a:xfrm>
            <a:custGeom>
              <a:avLst/>
              <a:gdLst/>
              <a:ahLst/>
              <a:cxnLst/>
              <a:rect l="l" t="t" r="r" b="b"/>
              <a:pathLst>
                <a:path w="4619" h="7599" extrusionOk="0">
                  <a:moveTo>
                    <a:pt x="4173" y="98"/>
                  </a:moveTo>
                  <a:cubicBezTo>
                    <a:pt x="4178" y="98"/>
                    <a:pt x="4189" y="98"/>
                    <a:pt x="4200" y="104"/>
                  </a:cubicBezTo>
                  <a:cubicBezTo>
                    <a:pt x="4210" y="120"/>
                    <a:pt x="4232" y="125"/>
                    <a:pt x="4253" y="131"/>
                  </a:cubicBezTo>
                  <a:cubicBezTo>
                    <a:pt x="4205" y="157"/>
                    <a:pt x="4146" y="174"/>
                    <a:pt x="4076" y="174"/>
                  </a:cubicBezTo>
                  <a:cubicBezTo>
                    <a:pt x="4081" y="152"/>
                    <a:pt x="4103" y="141"/>
                    <a:pt x="4124" y="120"/>
                  </a:cubicBezTo>
                  <a:cubicBezTo>
                    <a:pt x="4146" y="104"/>
                    <a:pt x="4157" y="98"/>
                    <a:pt x="4173" y="98"/>
                  </a:cubicBezTo>
                  <a:close/>
                  <a:moveTo>
                    <a:pt x="4334" y="254"/>
                  </a:moveTo>
                  <a:cubicBezTo>
                    <a:pt x="4318" y="260"/>
                    <a:pt x="4302" y="265"/>
                    <a:pt x="4291" y="265"/>
                  </a:cubicBezTo>
                  <a:cubicBezTo>
                    <a:pt x="4210" y="287"/>
                    <a:pt x="4130" y="313"/>
                    <a:pt x="4044" y="340"/>
                  </a:cubicBezTo>
                  <a:lnTo>
                    <a:pt x="3995" y="356"/>
                  </a:lnTo>
                  <a:lnTo>
                    <a:pt x="3995" y="356"/>
                  </a:lnTo>
                  <a:lnTo>
                    <a:pt x="4017" y="313"/>
                  </a:lnTo>
                  <a:cubicBezTo>
                    <a:pt x="4049" y="308"/>
                    <a:pt x="4081" y="303"/>
                    <a:pt x="4108" y="292"/>
                  </a:cubicBezTo>
                  <a:cubicBezTo>
                    <a:pt x="4184" y="281"/>
                    <a:pt x="4253" y="260"/>
                    <a:pt x="4334" y="254"/>
                  </a:cubicBezTo>
                  <a:close/>
                  <a:moveTo>
                    <a:pt x="4135" y="453"/>
                  </a:moveTo>
                  <a:cubicBezTo>
                    <a:pt x="4081" y="469"/>
                    <a:pt x="4028" y="480"/>
                    <a:pt x="3968" y="502"/>
                  </a:cubicBezTo>
                  <a:lnTo>
                    <a:pt x="3936" y="507"/>
                  </a:lnTo>
                  <a:lnTo>
                    <a:pt x="3947" y="475"/>
                  </a:lnTo>
                  <a:cubicBezTo>
                    <a:pt x="3963" y="475"/>
                    <a:pt x="3985" y="469"/>
                    <a:pt x="3995" y="469"/>
                  </a:cubicBezTo>
                  <a:cubicBezTo>
                    <a:pt x="4044" y="459"/>
                    <a:pt x="4092" y="453"/>
                    <a:pt x="4135" y="453"/>
                  </a:cubicBezTo>
                  <a:close/>
                  <a:moveTo>
                    <a:pt x="4184" y="571"/>
                  </a:moveTo>
                  <a:lnTo>
                    <a:pt x="3942" y="631"/>
                  </a:lnTo>
                  <a:lnTo>
                    <a:pt x="3882" y="641"/>
                  </a:lnTo>
                  <a:cubicBezTo>
                    <a:pt x="3882" y="636"/>
                    <a:pt x="3888" y="631"/>
                    <a:pt x="3893" y="631"/>
                  </a:cubicBezTo>
                  <a:cubicBezTo>
                    <a:pt x="3920" y="625"/>
                    <a:pt x="3947" y="614"/>
                    <a:pt x="3985" y="609"/>
                  </a:cubicBezTo>
                  <a:lnTo>
                    <a:pt x="4184" y="571"/>
                  </a:lnTo>
                  <a:close/>
                  <a:moveTo>
                    <a:pt x="4124" y="738"/>
                  </a:moveTo>
                  <a:lnTo>
                    <a:pt x="4124" y="738"/>
                  </a:lnTo>
                  <a:cubicBezTo>
                    <a:pt x="4028" y="765"/>
                    <a:pt x="3936" y="792"/>
                    <a:pt x="3834" y="819"/>
                  </a:cubicBezTo>
                  <a:lnTo>
                    <a:pt x="3807" y="830"/>
                  </a:lnTo>
                  <a:cubicBezTo>
                    <a:pt x="3813" y="824"/>
                    <a:pt x="3813" y="813"/>
                    <a:pt x="3813" y="803"/>
                  </a:cubicBezTo>
                  <a:cubicBezTo>
                    <a:pt x="3818" y="792"/>
                    <a:pt x="3829" y="776"/>
                    <a:pt x="3850" y="776"/>
                  </a:cubicBezTo>
                  <a:cubicBezTo>
                    <a:pt x="3942" y="765"/>
                    <a:pt x="4028" y="749"/>
                    <a:pt x="4124" y="738"/>
                  </a:cubicBezTo>
                  <a:close/>
                  <a:moveTo>
                    <a:pt x="3823" y="1039"/>
                  </a:moveTo>
                  <a:cubicBezTo>
                    <a:pt x="3780" y="1055"/>
                    <a:pt x="3743" y="1061"/>
                    <a:pt x="3700" y="1109"/>
                  </a:cubicBezTo>
                  <a:lnTo>
                    <a:pt x="3694" y="1114"/>
                  </a:lnTo>
                  <a:lnTo>
                    <a:pt x="3689" y="1114"/>
                  </a:lnTo>
                  <a:cubicBezTo>
                    <a:pt x="3700" y="1061"/>
                    <a:pt x="3700" y="1061"/>
                    <a:pt x="3748" y="1055"/>
                  </a:cubicBezTo>
                  <a:cubicBezTo>
                    <a:pt x="3775" y="1045"/>
                    <a:pt x="3796" y="1045"/>
                    <a:pt x="3823" y="1039"/>
                  </a:cubicBezTo>
                  <a:close/>
                  <a:moveTo>
                    <a:pt x="3049" y="1061"/>
                  </a:moveTo>
                  <a:cubicBezTo>
                    <a:pt x="3071" y="1066"/>
                    <a:pt x="3087" y="1071"/>
                    <a:pt x="3103" y="1082"/>
                  </a:cubicBezTo>
                  <a:cubicBezTo>
                    <a:pt x="3511" y="1244"/>
                    <a:pt x="3931" y="1405"/>
                    <a:pt x="4339" y="1566"/>
                  </a:cubicBezTo>
                  <a:cubicBezTo>
                    <a:pt x="4366" y="1577"/>
                    <a:pt x="4377" y="1582"/>
                    <a:pt x="4388" y="1598"/>
                  </a:cubicBezTo>
                  <a:cubicBezTo>
                    <a:pt x="4393" y="1604"/>
                    <a:pt x="4393" y="1620"/>
                    <a:pt x="4388" y="1647"/>
                  </a:cubicBezTo>
                  <a:cubicBezTo>
                    <a:pt x="4296" y="1846"/>
                    <a:pt x="4205" y="2061"/>
                    <a:pt x="4071" y="2254"/>
                  </a:cubicBezTo>
                  <a:cubicBezTo>
                    <a:pt x="4054" y="2270"/>
                    <a:pt x="4044" y="2292"/>
                    <a:pt x="4022" y="2303"/>
                  </a:cubicBezTo>
                  <a:cubicBezTo>
                    <a:pt x="4017" y="2303"/>
                    <a:pt x="4017" y="2308"/>
                    <a:pt x="4011" y="2308"/>
                  </a:cubicBezTo>
                  <a:cubicBezTo>
                    <a:pt x="3641" y="2147"/>
                    <a:pt x="3248" y="2028"/>
                    <a:pt x="2882" y="1905"/>
                  </a:cubicBezTo>
                  <a:cubicBezTo>
                    <a:pt x="2818" y="1889"/>
                    <a:pt x="2753" y="1867"/>
                    <a:pt x="2694" y="1846"/>
                  </a:cubicBezTo>
                  <a:cubicBezTo>
                    <a:pt x="2678" y="1808"/>
                    <a:pt x="2694" y="1781"/>
                    <a:pt x="2705" y="1754"/>
                  </a:cubicBezTo>
                  <a:lnTo>
                    <a:pt x="2952" y="1163"/>
                  </a:lnTo>
                  <a:cubicBezTo>
                    <a:pt x="2968" y="1120"/>
                    <a:pt x="3001" y="1093"/>
                    <a:pt x="3044" y="1061"/>
                  </a:cubicBezTo>
                  <a:close/>
                  <a:moveTo>
                    <a:pt x="2952" y="2141"/>
                  </a:moveTo>
                  <a:lnTo>
                    <a:pt x="3404" y="2303"/>
                  </a:lnTo>
                  <a:cubicBezTo>
                    <a:pt x="3345" y="2378"/>
                    <a:pt x="3275" y="2453"/>
                    <a:pt x="3216" y="2523"/>
                  </a:cubicBezTo>
                  <a:lnTo>
                    <a:pt x="2834" y="2959"/>
                  </a:lnTo>
                  <a:cubicBezTo>
                    <a:pt x="2641" y="3184"/>
                    <a:pt x="2436" y="3416"/>
                    <a:pt x="2243" y="3647"/>
                  </a:cubicBezTo>
                  <a:cubicBezTo>
                    <a:pt x="2049" y="3883"/>
                    <a:pt x="1845" y="4114"/>
                    <a:pt x="1651" y="4346"/>
                  </a:cubicBezTo>
                  <a:cubicBezTo>
                    <a:pt x="1490" y="4539"/>
                    <a:pt x="1329" y="4727"/>
                    <a:pt x="1167" y="4916"/>
                  </a:cubicBezTo>
                  <a:cubicBezTo>
                    <a:pt x="1033" y="5077"/>
                    <a:pt x="893" y="5238"/>
                    <a:pt x="759" y="5399"/>
                  </a:cubicBezTo>
                  <a:cubicBezTo>
                    <a:pt x="689" y="5475"/>
                    <a:pt x="624" y="5555"/>
                    <a:pt x="555" y="5636"/>
                  </a:cubicBezTo>
                  <a:cubicBezTo>
                    <a:pt x="533" y="5657"/>
                    <a:pt x="522" y="5679"/>
                    <a:pt x="501" y="5695"/>
                  </a:cubicBezTo>
                  <a:lnTo>
                    <a:pt x="495" y="5700"/>
                  </a:lnTo>
                  <a:cubicBezTo>
                    <a:pt x="474" y="5679"/>
                    <a:pt x="452" y="5641"/>
                    <a:pt x="436" y="5614"/>
                  </a:cubicBezTo>
                  <a:cubicBezTo>
                    <a:pt x="415" y="5588"/>
                    <a:pt x="399" y="5561"/>
                    <a:pt x="372" y="5534"/>
                  </a:cubicBezTo>
                  <a:cubicBezTo>
                    <a:pt x="399" y="5518"/>
                    <a:pt x="399" y="5507"/>
                    <a:pt x="409" y="5507"/>
                  </a:cubicBezTo>
                  <a:cubicBezTo>
                    <a:pt x="420" y="5480"/>
                    <a:pt x="442" y="5464"/>
                    <a:pt x="452" y="5437"/>
                  </a:cubicBezTo>
                  <a:lnTo>
                    <a:pt x="770" y="5018"/>
                  </a:lnTo>
                  <a:cubicBezTo>
                    <a:pt x="1141" y="4528"/>
                    <a:pt x="1517" y="4039"/>
                    <a:pt x="1893" y="3545"/>
                  </a:cubicBezTo>
                  <a:cubicBezTo>
                    <a:pt x="2028" y="3373"/>
                    <a:pt x="2157" y="3206"/>
                    <a:pt x="2291" y="3034"/>
                  </a:cubicBezTo>
                  <a:cubicBezTo>
                    <a:pt x="2409" y="2889"/>
                    <a:pt x="2522" y="2733"/>
                    <a:pt x="2641" y="2588"/>
                  </a:cubicBezTo>
                  <a:lnTo>
                    <a:pt x="2839" y="2303"/>
                  </a:lnTo>
                  <a:cubicBezTo>
                    <a:pt x="2872" y="2254"/>
                    <a:pt x="2899" y="2217"/>
                    <a:pt x="2936" y="2168"/>
                  </a:cubicBezTo>
                  <a:cubicBezTo>
                    <a:pt x="2942" y="2163"/>
                    <a:pt x="2947" y="2152"/>
                    <a:pt x="2952" y="2141"/>
                  </a:cubicBezTo>
                  <a:close/>
                  <a:moveTo>
                    <a:pt x="3517" y="2464"/>
                  </a:moveTo>
                  <a:cubicBezTo>
                    <a:pt x="3517" y="2598"/>
                    <a:pt x="3511" y="2738"/>
                    <a:pt x="3511" y="2873"/>
                  </a:cubicBezTo>
                  <a:cubicBezTo>
                    <a:pt x="3506" y="3222"/>
                    <a:pt x="3501" y="3582"/>
                    <a:pt x="3490" y="3937"/>
                  </a:cubicBezTo>
                  <a:cubicBezTo>
                    <a:pt x="3474" y="4668"/>
                    <a:pt x="3479" y="5329"/>
                    <a:pt x="3533" y="5953"/>
                  </a:cubicBezTo>
                  <a:cubicBezTo>
                    <a:pt x="3538" y="6018"/>
                    <a:pt x="3544" y="6082"/>
                    <a:pt x="3544" y="6147"/>
                  </a:cubicBezTo>
                  <a:cubicBezTo>
                    <a:pt x="3554" y="6206"/>
                    <a:pt x="3560" y="6265"/>
                    <a:pt x="3560" y="6329"/>
                  </a:cubicBezTo>
                  <a:lnTo>
                    <a:pt x="3560" y="6389"/>
                  </a:lnTo>
                  <a:lnTo>
                    <a:pt x="3560" y="6394"/>
                  </a:lnTo>
                  <a:cubicBezTo>
                    <a:pt x="3508" y="6410"/>
                    <a:pt x="3467" y="6423"/>
                    <a:pt x="3432" y="6423"/>
                  </a:cubicBezTo>
                  <a:cubicBezTo>
                    <a:pt x="3409" y="6423"/>
                    <a:pt x="3387" y="6417"/>
                    <a:pt x="3366" y="6405"/>
                  </a:cubicBezTo>
                  <a:cubicBezTo>
                    <a:pt x="3372" y="6061"/>
                    <a:pt x="3345" y="5711"/>
                    <a:pt x="3323" y="5373"/>
                  </a:cubicBezTo>
                  <a:cubicBezTo>
                    <a:pt x="3318" y="5233"/>
                    <a:pt x="3302" y="5093"/>
                    <a:pt x="3296" y="4953"/>
                  </a:cubicBezTo>
                  <a:cubicBezTo>
                    <a:pt x="3275" y="4636"/>
                    <a:pt x="3264" y="4313"/>
                    <a:pt x="3237" y="3985"/>
                  </a:cubicBezTo>
                  <a:cubicBezTo>
                    <a:pt x="3216" y="3695"/>
                    <a:pt x="3184" y="3394"/>
                    <a:pt x="3141" y="2996"/>
                  </a:cubicBezTo>
                  <a:cubicBezTo>
                    <a:pt x="3130" y="2942"/>
                    <a:pt x="3135" y="2910"/>
                    <a:pt x="3162" y="2883"/>
                  </a:cubicBezTo>
                  <a:cubicBezTo>
                    <a:pt x="3189" y="2846"/>
                    <a:pt x="3216" y="2819"/>
                    <a:pt x="3243" y="2787"/>
                  </a:cubicBezTo>
                  <a:cubicBezTo>
                    <a:pt x="3264" y="2760"/>
                    <a:pt x="3286" y="2738"/>
                    <a:pt x="3302" y="2722"/>
                  </a:cubicBezTo>
                  <a:cubicBezTo>
                    <a:pt x="3366" y="2647"/>
                    <a:pt x="3425" y="2577"/>
                    <a:pt x="3485" y="2507"/>
                  </a:cubicBezTo>
                  <a:lnTo>
                    <a:pt x="3517" y="2464"/>
                  </a:lnTo>
                  <a:close/>
                  <a:moveTo>
                    <a:pt x="4176" y="1"/>
                  </a:moveTo>
                  <a:cubicBezTo>
                    <a:pt x="4150" y="1"/>
                    <a:pt x="4124" y="3"/>
                    <a:pt x="4098" y="7"/>
                  </a:cubicBezTo>
                  <a:cubicBezTo>
                    <a:pt x="4017" y="12"/>
                    <a:pt x="3958" y="50"/>
                    <a:pt x="3915" y="114"/>
                  </a:cubicBezTo>
                  <a:cubicBezTo>
                    <a:pt x="3888" y="152"/>
                    <a:pt x="3866" y="184"/>
                    <a:pt x="3856" y="222"/>
                  </a:cubicBezTo>
                  <a:cubicBezTo>
                    <a:pt x="3813" y="319"/>
                    <a:pt x="3764" y="426"/>
                    <a:pt x="3727" y="528"/>
                  </a:cubicBezTo>
                  <a:cubicBezTo>
                    <a:pt x="3700" y="604"/>
                    <a:pt x="3667" y="679"/>
                    <a:pt x="3641" y="749"/>
                  </a:cubicBezTo>
                  <a:cubicBezTo>
                    <a:pt x="3603" y="830"/>
                    <a:pt x="3576" y="910"/>
                    <a:pt x="3544" y="991"/>
                  </a:cubicBezTo>
                  <a:cubicBezTo>
                    <a:pt x="3538" y="1007"/>
                    <a:pt x="3533" y="1028"/>
                    <a:pt x="3517" y="1039"/>
                  </a:cubicBezTo>
                  <a:lnTo>
                    <a:pt x="3517" y="1045"/>
                  </a:lnTo>
                  <a:lnTo>
                    <a:pt x="3361" y="1002"/>
                  </a:lnTo>
                  <a:cubicBezTo>
                    <a:pt x="3291" y="980"/>
                    <a:pt x="3216" y="953"/>
                    <a:pt x="3141" y="932"/>
                  </a:cubicBezTo>
                  <a:cubicBezTo>
                    <a:pt x="3103" y="918"/>
                    <a:pt x="3067" y="912"/>
                    <a:pt x="3031" y="912"/>
                  </a:cubicBezTo>
                  <a:cubicBezTo>
                    <a:pt x="2995" y="912"/>
                    <a:pt x="2960" y="918"/>
                    <a:pt x="2925" y="932"/>
                  </a:cubicBezTo>
                  <a:lnTo>
                    <a:pt x="2920" y="932"/>
                  </a:lnTo>
                  <a:lnTo>
                    <a:pt x="2904" y="953"/>
                  </a:lnTo>
                  <a:cubicBezTo>
                    <a:pt x="2899" y="959"/>
                    <a:pt x="2893" y="975"/>
                    <a:pt x="2888" y="980"/>
                  </a:cubicBezTo>
                  <a:cubicBezTo>
                    <a:pt x="2759" y="1222"/>
                    <a:pt x="2635" y="1469"/>
                    <a:pt x="2544" y="1711"/>
                  </a:cubicBezTo>
                  <a:cubicBezTo>
                    <a:pt x="2538" y="1733"/>
                    <a:pt x="2528" y="1744"/>
                    <a:pt x="2522" y="1765"/>
                  </a:cubicBezTo>
                  <a:cubicBezTo>
                    <a:pt x="2506" y="1851"/>
                    <a:pt x="2522" y="1916"/>
                    <a:pt x="2598" y="1964"/>
                  </a:cubicBezTo>
                  <a:cubicBezTo>
                    <a:pt x="2630" y="1985"/>
                    <a:pt x="2673" y="2007"/>
                    <a:pt x="2705" y="2028"/>
                  </a:cubicBezTo>
                  <a:lnTo>
                    <a:pt x="2737" y="2045"/>
                  </a:lnTo>
                  <a:cubicBezTo>
                    <a:pt x="2764" y="2061"/>
                    <a:pt x="2786" y="2066"/>
                    <a:pt x="2813" y="2082"/>
                  </a:cubicBezTo>
                  <a:cubicBezTo>
                    <a:pt x="2807" y="2088"/>
                    <a:pt x="2796" y="2098"/>
                    <a:pt x="2791" y="2109"/>
                  </a:cubicBezTo>
                  <a:cubicBezTo>
                    <a:pt x="2657" y="2276"/>
                    <a:pt x="2522" y="2442"/>
                    <a:pt x="2382" y="2609"/>
                  </a:cubicBezTo>
                  <a:cubicBezTo>
                    <a:pt x="2092" y="2969"/>
                    <a:pt x="1796" y="3335"/>
                    <a:pt x="1506" y="3700"/>
                  </a:cubicBezTo>
                  <a:cubicBezTo>
                    <a:pt x="1130" y="4179"/>
                    <a:pt x="764" y="4679"/>
                    <a:pt x="377" y="5238"/>
                  </a:cubicBezTo>
                  <a:cubicBezTo>
                    <a:pt x="323" y="5313"/>
                    <a:pt x="270" y="5389"/>
                    <a:pt x="210" y="5459"/>
                  </a:cubicBezTo>
                  <a:cubicBezTo>
                    <a:pt x="151" y="5534"/>
                    <a:pt x="119" y="5614"/>
                    <a:pt x="98" y="5717"/>
                  </a:cubicBezTo>
                  <a:cubicBezTo>
                    <a:pt x="76" y="5808"/>
                    <a:pt x="65" y="5905"/>
                    <a:pt x="44" y="5991"/>
                  </a:cubicBezTo>
                  <a:cubicBezTo>
                    <a:pt x="22" y="6114"/>
                    <a:pt x="1" y="6254"/>
                    <a:pt x="12" y="6399"/>
                  </a:cubicBezTo>
                  <a:cubicBezTo>
                    <a:pt x="12" y="6416"/>
                    <a:pt x="17" y="6469"/>
                    <a:pt x="76" y="6469"/>
                  </a:cubicBezTo>
                  <a:lnTo>
                    <a:pt x="98" y="6469"/>
                  </a:lnTo>
                  <a:lnTo>
                    <a:pt x="108" y="6448"/>
                  </a:lnTo>
                  <a:cubicBezTo>
                    <a:pt x="119" y="6442"/>
                    <a:pt x="119" y="6437"/>
                    <a:pt x="124" y="6426"/>
                  </a:cubicBezTo>
                  <a:cubicBezTo>
                    <a:pt x="135" y="6410"/>
                    <a:pt x="146" y="6389"/>
                    <a:pt x="151" y="6367"/>
                  </a:cubicBezTo>
                  <a:cubicBezTo>
                    <a:pt x="184" y="6276"/>
                    <a:pt x="210" y="6174"/>
                    <a:pt x="237" y="6088"/>
                  </a:cubicBezTo>
                  <a:cubicBezTo>
                    <a:pt x="253" y="6034"/>
                    <a:pt x="264" y="5980"/>
                    <a:pt x="286" y="5926"/>
                  </a:cubicBezTo>
                  <a:cubicBezTo>
                    <a:pt x="302" y="5878"/>
                    <a:pt x="313" y="5824"/>
                    <a:pt x="323" y="5776"/>
                  </a:cubicBezTo>
                  <a:cubicBezTo>
                    <a:pt x="323" y="5770"/>
                    <a:pt x="334" y="5770"/>
                    <a:pt x="334" y="5765"/>
                  </a:cubicBezTo>
                  <a:lnTo>
                    <a:pt x="366" y="5797"/>
                  </a:lnTo>
                  <a:cubicBezTo>
                    <a:pt x="393" y="5829"/>
                    <a:pt x="425" y="5862"/>
                    <a:pt x="479" y="5883"/>
                  </a:cubicBezTo>
                  <a:lnTo>
                    <a:pt x="495" y="5883"/>
                  </a:lnTo>
                  <a:lnTo>
                    <a:pt x="506" y="5878"/>
                  </a:lnTo>
                  <a:cubicBezTo>
                    <a:pt x="592" y="5829"/>
                    <a:pt x="662" y="5754"/>
                    <a:pt x="737" y="5684"/>
                  </a:cubicBezTo>
                  <a:lnTo>
                    <a:pt x="850" y="5555"/>
                  </a:lnTo>
                  <a:cubicBezTo>
                    <a:pt x="1028" y="5373"/>
                    <a:pt x="1200" y="5179"/>
                    <a:pt x="1366" y="4985"/>
                  </a:cubicBezTo>
                  <a:cubicBezTo>
                    <a:pt x="1705" y="4598"/>
                    <a:pt x="2038" y="4206"/>
                    <a:pt x="2361" y="3819"/>
                  </a:cubicBezTo>
                  <a:cubicBezTo>
                    <a:pt x="2495" y="3668"/>
                    <a:pt x="2630" y="3507"/>
                    <a:pt x="2764" y="3351"/>
                  </a:cubicBezTo>
                  <a:lnTo>
                    <a:pt x="2834" y="3276"/>
                  </a:lnTo>
                  <a:cubicBezTo>
                    <a:pt x="2882" y="3222"/>
                    <a:pt x="2925" y="3163"/>
                    <a:pt x="2979" y="3109"/>
                  </a:cubicBezTo>
                  <a:lnTo>
                    <a:pt x="2990" y="3104"/>
                  </a:lnTo>
                  <a:cubicBezTo>
                    <a:pt x="2990" y="3109"/>
                    <a:pt x="2995" y="3114"/>
                    <a:pt x="2995" y="3131"/>
                  </a:cubicBezTo>
                  <a:lnTo>
                    <a:pt x="3001" y="3217"/>
                  </a:lnTo>
                  <a:cubicBezTo>
                    <a:pt x="3011" y="3319"/>
                    <a:pt x="3022" y="3426"/>
                    <a:pt x="3028" y="3534"/>
                  </a:cubicBezTo>
                  <a:cubicBezTo>
                    <a:pt x="3049" y="3846"/>
                    <a:pt x="3065" y="4157"/>
                    <a:pt x="3087" y="4475"/>
                  </a:cubicBezTo>
                  <a:cubicBezTo>
                    <a:pt x="3124" y="5093"/>
                    <a:pt x="3162" y="5717"/>
                    <a:pt x="3194" y="6340"/>
                  </a:cubicBezTo>
                  <a:cubicBezTo>
                    <a:pt x="3200" y="6416"/>
                    <a:pt x="3200" y="6502"/>
                    <a:pt x="3280" y="6550"/>
                  </a:cubicBezTo>
                  <a:cubicBezTo>
                    <a:pt x="3350" y="7088"/>
                    <a:pt x="3425" y="7469"/>
                    <a:pt x="3479" y="7582"/>
                  </a:cubicBezTo>
                  <a:lnTo>
                    <a:pt x="3485" y="7598"/>
                  </a:lnTo>
                  <a:lnTo>
                    <a:pt x="3522" y="7598"/>
                  </a:lnTo>
                  <a:cubicBezTo>
                    <a:pt x="3571" y="7598"/>
                    <a:pt x="3603" y="7571"/>
                    <a:pt x="3619" y="7523"/>
                  </a:cubicBezTo>
                  <a:cubicBezTo>
                    <a:pt x="3641" y="7464"/>
                    <a:pt x="3646" y="7415"/>
                    <a:pt x="3651" y="7378"/>
                  </a:cubicBezTo>
                  <a:cubicBezTo>
                    <a:pt x="3684" y="7066"/>
                    <a:pt x="3705" y="6824"/>
                    <a:pt x="3727" y="6604"/>
                  </a:cubicBezTo>
                  <a:cubicBezTo>
                    <a:pt x="3737" y="6464"/>
                    <a:pt x="3732" y="6319"/>
                    <a:pt x="3710" y="6179"/>
                  </a:cubicBezTo>
                  <a:cubicBezTo>
                    <a:pt x="3705" y="6147"/>
                    <a:pt x="3705" y="6120"/>
                    <a:pt x="3705" y="6093"/>
                  </a:cubicBezTo>
                  <a:lnTo>
                    <a:pt x="3700" y="5964"/>
                  </a:lnTo>
                  <a:cubicBezTo>
                    <a:pt x="3673" y="5335"/>
                    <a:pt x="3646" y="4674"/>
                    <a:pt x="3673" y="4028"/>
                  </a:cubicBezTo>
                  <a:cubicBezTo>
                    <a:pt x="3684" y="3727"/>
                    <a:pt x="3694" y="3399"/>
                    <a:pt x="3705" y="2996"/>
                  </a:cubicBezTo>
                  <a:cubicBezTo>
                    <a:pt x="3710" y="2787"/>
                    <a:pt x="3705" y="2609"/>
                    <a:pt x="3678" y="2437"/>
                  </a:cubicBezTo>
                  <a:lnTo>
                    <a:pt x="3678" y="2405"/>
                  </a:lnTo>
                  <a:lnTo>
                    <a:pt x="3694" y="2410"/>
                  </a:lnTo>
                  <a:cubicBezTo>
                    <a:pt x="3732" y="2426"/>
                    <a:pt x="3764" y="2432"/>
                    <a:pt x="3807" y="2442"/>
                  </a:cubicBezTo>
                  <a:lnTo>
                    <a:pt x="3888" y="2464"/>
                  </a:lnTo>
                  <a:cubicBezTo>
                    <a:pt x="3909" y="2469"/>
                    <a:pt x="3936" y="2469"/>
                    <a:pt x="3952" y="2475"/>
                  </a:cubicBezTo>
                  <a:cubicBezTo>
                    <a:pt x="3974" y="2479"/>
                    <a:pt x="3994" y="2482"/>
                    <a:pt x="4014" y="2482"/>
                  </a:cubicBezTo>
                  <a:cubicBezTo>
                    <a:pt x="4084" y="2482"/>
                    <a:pt x="4146" y="2452"/>
                    <a:pt x="4205" y="2389"/>
                  </a:cubicBezTo>
                  <a:cubicBezTo>
                    <a:pt x="4221" y="2373"/>
                    <a:pt x="4243" y="2340"/>
                    <a:pt x="4259" y="2324"/>
                  </a:cubicBezTo>
                  <a:cubicBezTo>
                    <a:pt x="4388" y="2141"/>
                    <a:pt x="4479" y="1932"/>
                    <a:pt x="4571" y="1733"/>
                  </a:cubicBezTo>
                  <a:lnTo>
                    <a:pt x="4581" y="1711"/>
                  </a:lnTo>
                  <a:cubicBezTo>
                    <a:pt x="4619" y="1598"/>
                    <a:pt x="4592" y="1555"/>
                    <a:pt x="4528" y="1491"/>
                  </a:cubicBezTo>
                  <a:cubicBezTo>
                    <a:pt x="4452" y="1421"/>
                    <a:pt x="4366" y="1383"/>
                    <a:pt x="4280" y="1351"/>
                  </a:cubicBezTo>
                  <a:lnTo>
                    <a:pt x="4259" y="1340"/>
                  </a:lnTo>
                  <a:cubicBezTo>
                    <a:pt x="4232" y="1330"/>
                    <a:pt x="4205" y="1313"/>
                    <a:pt x="4173" y="1308"/>
                  </a:cubicBezTo>
                  <a:lnTo>
                    <a:pt x="4157" y="1303"/>
                  </a:lnTo>
                  <a:cubicBezTo>
                    <a:pt x="4157" y="1292"/>
                    <a:pt x="4157" y="1292"/>
                    <a:pt x="4162" y="1287"/>
                  </a:cubicBezTo>
                  <a:cubicBezTo>
                    <a:pt x="4167" y="1265"/>
                    <a:pt x="4178" y="1249"/>
                    <a:pt x="4189" y="1233"/>
                  </a:cubicBezTo>
                  <a:cubicBezTo>
                    <a:pt x="4323" y="991"/>
                    <a:pt x="4420" y="738"/>
                    <a:pt x="4501" y="502"/>
                  </a:cubicBezTo>
                  <a:cubicBezTo>
                    <a:pt x="4528" y="426"/>
                    <a:pt x="4549" y="351"/>
                    <a:pt x="4565" y="265"/>
                  </a:cubicBezTo>
                  <a:cubicBezTo>
                    <a:pt x="4587" y="201"/>
                    <a:pt x="4560" y="147"/>
                    <a:pt x="4501" y="104"/>
                  </a:cubicBezTo>
                  <a:cubicBezTo>
                    <a:pt x="4400" y="38"/>
                    <a:pt x="4289" y="1"/>
                    <a:pt x="4176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6719193" y="193800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9"/>
            <p:cNvGrpSpPr/>
            <p:nvPr/>
          </p:nvGrpSpPr>
          <p:grpSpPr>
            <a:xfrm>
              <a:off x="341900" y="3210959"/>
              <a:ext cx="816204" cy="579822"/>
              <a:chOff x="5996900" y="1046584"/>
              <a:chExt cx="816204" cy="579822"/>
            </a:xfrm>
          </p:grpSpPr>
          <p:sp>
            <p:nvSpPr>
              <p:cNvPr id="380" name="Google Shape;380;p9"/>
              <p:cNvSpPr/>
              <p:nvPr/>
            </p:nvSpPr>
            <p:spPr>
              <a:xfrm>
                <a:off x="6035288" y="1369629"/>
                <a:ext cx="14007" cy="4564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704" extrusionOk="0">
                    <a:moveTo>
                      <a:pt x="100" y="0"/>
                    </a:moveTo>
                    <a:cubicBezTo>
                      <a:pt x="77" y="0"/>
                      <a:pt x="56" y="13"/>
                      <a:pt x="54" y="41"/>
                    </a:cubicBezTo>
                    <a:cubicBezTo>
                      <a:pt x="32" y="165"/>
                      <a:pt x="27" y="278"/>
                      <a:pt x="22" y="396"/>
                    </a:cubicBezTo>
                    <a:cubicBezTo>
                      <a:pt x="22" y="498"/>
                      <a:pt x="0" y="617"/>
                      <a:pt x="75" y="687"/>
                    </a:cubicBezTo>
                    <a:cubicBezTo>
                      <a:pt x="87" y="698"/>
                      <a:pt x="101" y="704"/>
                      <a:pt x="114" y="704"/>
                    </a:cubicBezTo>
                    <a:cubicBezTo>
                      <a:pt x="132" y="704"/>
                      <a:pt x="149" y="694"/>
                      <a:pt x="162" y="676"/>
                    </a:cubicBezTo>
                    <a:cubicBezTo>
                      <a:pt x="215" y="595"/>
                      <a:pt x="183" y="488"/>
                      <a:pt x="183" y="391"/>
                    </a:cubicBezTo>
                    <a:cubicBezTo>
                      <a:pt x="178" y="283"/>
                      <a:pt x="167" y="170"/>
                      <a:pt x="162" y="57"/>
                    </a:cubicBezTo>
                    <a:cubicBezTo>
                      <a:pt x="162" y="21"/>
                      <a:pt x="129" y="0"/>
                      <a:pt x="10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6046766" y="1355882"/>
                <a:ext cx="53173" cy="59396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6" extrusionOk="0">
                    <a:moveTo>
                      <a:pt x="372" y="150"/>
                    </a:moveTo>
                    <a:cubicBezTo>
                      <a:pt x="400" y="150"/>
                      <a:pt x="440" y="176"/>
                      <a:pt x="474" y="210"/>
                    </a:cubicBezTo>
                    <a:cubicBezTo>
                      <a:pt x="581" y="302"/>
                      <a:pt x="576" y="409"/>
                      <a:pt x="538" y="517"/>
                    </a:cubicBezTo>
                    <a:cubicBezTo>
                      <a:pt x="517" y="485"/>
                      <a:pt x="495" y="458"/>
                      <a:pt x="468" y="431"/>
                    </a:cubicBezTo>
                    <a:cubicBezTo>
                      <a:pt x="420" y="377"/>
                      <a:pt x="355" y="307"/>
                      <a:pt x="339" y="226"/>
                    </a:cubicBezTo>
                    <a:cubicBezTo>
                      <a:pt x="332" y="171"/>
                      <a:pt x="347" y="150"/>
                      <a:pt x="372" y="150"/>
                    </a:cubicBezTo>
                    <a:close/>
                    <a:moveTo>
                      <a:pt x="382" y="522"/>
                    </a:moveTo>
                    <a:lnTo>
                      <a:pt x="393" y="538"/>
                    </a:lnTo>
                    <a:cubicBezTo>
                      <a:pt x="486" y="662"/>
                      <a:pt x="440" y="776"/>
                      <a:pt x="300" y="776"/>
                    </a:cubicBezTo>
                    <a:cubicBezTo>
                      <a:pt x="293" y="776"/>
                      <a:pt x="287" y="775"/>
                      <a:pt x="280" y="775"/>
                    </a:cubicBezTo>
                    <a:cubicBezTo>
                      <a:pt x="81" y="759"/>
                      <a:pt x="280" y="576"/>
                      <a:pt x="361" y="544"/>
                    </a:cubicBezTo>
                    <a:lnTo>
                      <a:pt x="382" y="522"/>
                    </a:lnTo>
                    <a:close/>
                    <a:moveTo>
                      <a:pt x="339" y="0"/>
                    </a:moveTo>
                    <a:cubicBezTo>
                      <a:pt x="334" y="0"/>
                      <a:pt x="329" y="0"/>
                      <a:pt x="323" y="1"/>
                    </a:cubicBezTo>
                    <a:cubicBezTo>
                      <a:pt x="140" y="6"/>
                      <a:pt x="178" y="200"/>
                      <a:pt x="226" y="318"/>
                    </a:cubicBezTo>
                    <a:cubicBezTo>
                      <a:pt x="253" y="382"/>
                      <a:pt x="296" y="431"/>
                      <a:pt x="334" y="479"/>
                    </a:cubicBezTo>
                    <a:cubicBezTo>
                      <a:pt x="194" y="495"/>
                      <a:pt x="1" y="619"/>
                      <a:pt x="60" y="786"/>
                    </a:cubicBezTo>
                    <a:cubicBezTo>
                      <a:pt x="92" y="878"/>
                      <a:pt x="191" y="915"/>
                      <a:pt x="290" y="915"/>
                    </a:cubicBezTo>
                    <a:cubicBezTo>
                      <a:pt x="359" y="915"/>
                      <a:pt x="427" y="897"/>
                      <a:pt x="474" y="866"/>
                    </a:cubicBezTo>
                    <a:cubicBezTo>
                      <a:pt x="554" y="812"/>
                      <a:pt x="581" y="753"/>
                      <a:pt x="581" y="683"/>
                    </a:cubicBezTo>
                    <a:cubicBezTo>
                      <a:pt x="819" y="472"/>
                      <a:pt x="657" y="0"/>
                      <a:pt x="33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6093130" y="1362950"/>
                <a:ext cx="46105" cy="56089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65" extrusionOk="0">
                    <a:moveTo>
                      <a:pt x="302" y="0"/>
                    </a:moveTo>
                    <a:cubicBezTo>
                      <a:pt x="282" y="0"/>
                      <a:pt x="263" y="3"/>
                      <a:pt x="243" y="10"/>
                    </a:cubicBezTo>
                    <a:cubicBezTo>
                      <a:pt x="200" y="26"/>
                      <a:pt x="200" y="80"/>
                      <a:pt x="232" y="107"/>
                    </a:cubicBezTo>
                    <a:cubicBezTo>
                      <a:pt x="323" y="171"/>
                      <a:pt x="420" y="198"/>
                      <a:pt x="479" y="316"/>
                    </a:cubicBezTo>
                    <a:cubicBezTo>
                      <a:pt x="538" y="429"/>
                      <a:pt x="560" y="601"/>
                      <a:pt x="447" y="687"/>
                    </a:cubicBezTo>
                    <a:cubicBezTo>
                      <a:pt x="415" y="713"/>
                      <a:pt x="377" y="726"/>
                      <a:pt x="340" y="726"/>
                    </a:cubicBezTo>
                    <a:cubicBezTo>
                      <a:pt x="276" y="726"/>
                      <a:pt x="217" y="689"/>
                      <a:pt x="200" y="617"/>
                    </a:cubicBezTo>
                    <a:cubicBezTo>
                      <a:pt x="162" y="478"/>
                      <a:pt x="205" y="306"/>
                      <a:pt x="264" y="182"/>
                    </a:cubicBezTo>
                    <a:cubicBezTo>
                      <a:pt x="279" y="148"/>
                      <a:pt x="249" y="114"/>
                      <a:pt x="220" y="114"/>
                    </a:cubicBezTo>
                    <a:cubicBezTo>
                      <a:pt x="208" y="114"/>
                      <a:pt x="197" y="119"/>
                      <a:pt x="189" y="134"/>
                    </a:cubicBezTo>
                    <a:cubicBezTo>
                      <a:pt x="92" y="295"/>
                      <a:pt x="1" y="553"/>
                      <a:pt x="103" y="736"/>
                    </a:cubicBezTo>
                    <a:cubicBezTo>
                      <a:pt x="153" y="823"/>
                      <a:pt x="246" y="864"/>
                      <a:pt x="341" y="864"/>
                    </a:cubicBezTo>
                    <a:cubicBezTo>
                      <a:pt x="398" y="864"/>
                      <a:pt x="456" y="850"/>
                      <a:pt x="506" y="822"/>
                    </a:cubicBezTo>
                    <a:cubicBezTo>
                      <a:pt x="683" y="730"/>
                      <a:pt x="710" y="510"/>
                      <a:pt x="646" y="333"/>
                    </a:cubicBezTo>
                    <a:cubicBezTo>
                      <a:pt x="598" y="198"/>
                      <a:pt x="461" y="0"/>
                      <a:pt x="30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5996900" y="1046584"/>
                <a:ext cx="816204" cy="403061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6216" extrusionOk="0">
                    <a:moveTo>
                      <a:pt x="6059" y="215"/>
                    </a:moveTo>
                    <a:cubicBezTo>
                      <a:pt x="6098" y="215"/>
                      <a:pt x="6138" y="216"/>
                      <a:pt x="6178" y="217"/>
                    </a:cubicBezTo>
                    <a:cubicBezTo>
                      <a:pt x="6442" y="228"/>
                      <a:pt x="6694" y="260"/>
                      <a:pt x="6952" y="308"/>
                    </a:cubicBezTo>
                    <a:lnTo>
                      <a:pt x="6909" y="448"/>
                    </a:lnTo>
                    <a:cubicBezTo>
                      <a:pt x="6888" y="523"/>
                      <a:pt x="6856" y="593"/>
                      <a:pt x="6872" y="669"/>
                    </a:cubicBezTo>
                    <a:cubicBezTo>
                      <a:pt x="6875" y="689"/>
                      <a:pt x="6897" y="704"/>
                      <a:pt x="6916" y="704"/>
                    </a:cubicBezTo>
                    <a:cubicBezTo>
                      <a:pt x="6926" y="704"/>
                      <a:pt x="6936" y="699"/>
                      <a:pt x="6942" y="690"/>
                    </a:cubicBezTo>
                    <a:cubicBezTo>
                      <a:pt x="6990" y="631"/>
                      <a:pt x="6995" y="550"/>
                      <a:pt x="7017" y="475"/>
                    </a:cubicBezTo>
                    <a:cubicBezTo>
                      <a:pt x="7022" y="427"/>
                      <a:pt x="7038" y="373"/>
                      <a:pt x="7044" y="324"/>
                    </a:cubicBezTo>
                    <a:cubicBezTo>
                      <a:pt x="7436" y="405"/>
                      <a:pt x="7818" y="523"/>
                      <a:pt x="8194" y="647"/>
                    </a:cubicBezTo>
                    <a:cubicBezTo>
                      <a:pt x="8307" y="690"/>
                      <a:pt x="8415" y="728"/>
                      <a:pt x="8522" y="771"/>
                    </a:cubicBezTo>
                    <a:cubicBezTo>
                      <a:pt x="8495" y="803"/>
                      <a:pt x="8474" y="846"/>
                      <a:pt x="8468" y="884"/>
                    </a:cubicBezTo>
                    <a:cubicBezTo>
                      <a:pt x="8458" y="943"/>
                      <a:pt x="8463" y="1045"/>
                      <a:pt x="8544" y="1061"/>
                    </a:cubicBezTo>
                    <a:cubicBezTo>
                      <a:pt x="8555" y="1061"/>
                      <a:pt x="8576" y="1061"/>
                      <a:pt x="8581" y="1045"/>
                    </a:cubicBezTo>
                    <a:cubicBezTo>
                      <a:pt x="8603" y="1007"/>
                      <a:pt x="8592" y="964"/>
                      <a:pt x="8598" y="916"/>
                    </a:cubicBezTo>
                    <a:cubicBezTo>
                      <a:pt x="8603" y="878"/>
                      <a:pt x="8624" y="846"/>
                      <a:pt x="8651" y="819"/>
                    </a:cubicBezTo>
                    <a:cubicBezTo>
                      <a:pt x="9087" y="991"/>
                      <a:pt x="9506" y="1195"/>
                      <a:pt x="9893" y="1437"/>
                    </a:cubicBezTo>
                    <a:cubicBezTo>
                      <a:pt x="9845" y="1464"/>
                      <a:pt x="9802" y="1497"/>
                      <a:pt x="9764" y="1534"/>
                    </a:cubicBezTo>
                    <a:cubicBezTo>
                      <a:pt x="9753" y="1550"/>
                      <a:pt x="9748" y="1577"/>
                      <a:pt x="9753" y="1599"/>
                    </a:cubicBezTo>
                    <a:cubicBezTo>
                      <a:pt x="9759" y="1615"/>
                      <a:pt x="9764" y="1626"/>
                      <a:pt x="9780" y="1631"/>
                    </a:cubicBezTo>
                    <a:cubicBezTo>
                      <a:pt x="9793" y="1634"/>
                      <a:pt x="9803" y="1637"/>
                      <a:pt x="9814" y="1637"/>
                    </a:cubicBezTo>
                    <a:cubicBezTo>
                      <a:pt x="9822" y="1637"/>
                      <a:pt x="9830" y="1635"/>
                      <a:pt x="9839" y="1631"/>
                    </a:cubicBezTo>
                    <a:cubicBezTo>
                      <a:pt x="9893" y="1599"/>
                      <a:pt x="9947" y="1550"/>
                      <a:pt x="9990" y="1497"/>
                    </a:cubicBezTo>
                    <a:cubicBezTo>
                      <a:pt x="10425" y="1787"/>
                      <a:pt x="10823" y="2136"/>
                      <a:pt x="11162" y="2572"/>
                    </a:cubicBezTo>
                    <a:cubicBezTo>
                      <a:pt x="11243" y="2679"/>
                      <a:pt x="11323" y="2787"/>
                      <a:pt x="11399" y="2900"/>
                    </a:cubicBezTo>
                    <a:cubicBezTo>
                      <a:pt x="11388" y="2916"/>
                      <a:pt x="11372" y="2921"/>
                      <a:pt x="11361" y="2927"/>
                    </a:cubicBezTo>
                    <a:cubicBezTo>
                      <a:pt x="11323" y="2948"/>
                      <a:pt x="11286" y="2953"/>
                      <a:pt x="11253" y="2980"/>
                    </a:cubicBezTo>
                    <a:cubicBezTo>
                      <a:pt x="11232" y="3002"/>
                      <a:pt x="11232" y="3040"/>
                      <a:pt x="11259" y="3056"/>
                    </a:cubicBezTo>
                    <a:cubicBezTo>
                      <a:pt x="11275" y="3064"/>
                      <a:pt x="11292" y="3067"/>
                      <a:pt x="11309" y="3067"/>
                    </a:cubicBezTo>
                    <a:cubicBezTo>
                      <a:pt x="11360" y="3067"/>
                      <a:pt x="11412" y="3034"/>
                      <a:pt x="11452" y="2986"/>
                    </a:cubicBezTo>
                    <a:cubicBezTo>
                      <a:pt x="11721" y="3410"/>
                      <a:pt x="11931" y="3873"/>
                      <a:pt x="12071" y="4351"/>
                    </a:cubicBezTo>
                    <a:cubicBezTo>
                      <a:pt x="12022" y="4351"/>
                      <a:pt x="11985" y="4367"/>
                      <a:pt x="11942" y="4378"/>
                    </a:cubicBezTo>
                    <a:cubicBezTo>
                      <a:pt x="11888" y="4394"/>
                      <a:pt x="11829" y="4400"/>
                      <a:pt x="11791" y="4448"/>
                    </a:cubicBezTo>
                    <a:cubicBezTo>
                      <a:pt x="11764" y="4475"/>
                      <a:pt x="11775" y="4529"/>
                      <a:pt x="11818" y="4534"/>
                    </a:cubicBezTo>
                    <a:cubicBezTo>
                      <a:pt x="11831" y="4539"/>
                      <a:pt x="11843" y="4541"/>
                      <a:pt x="11856" y="4541"/>
                    </a:cubicBezTo>
                    <a:cubicBezTo>
                      <a:pt x="11902" y="4541"/>
                      <a:pt x="11948" y="4516"/>
                      <a:pt x="11990" y="4507"/>
                    </a:cubicBezTo>
                    <a:cubicBezTo>
                      <a:pt x="12033" y="4491"/>
                      <a:pt x="12071" y="4480"/>
                      <a:pt x="12103" y="4459"/>
                    </a:cubicBezTo>
                    <a:cubicBezTo>
                      <a:pt x="12237" y="4964"/>
                      <a:pt x="12307" y="5486"/>
                      <a:pt x="12302" y="6013"/>
                    </a:cubicBezTo>
                    <a:cubicBezTo>
                      <a:pt x="11360" y="5979"/>
                      <a:pt x="10415" y="5970"/>
                      <a:pt x="9470" y="5970"/>
                    </a:cubicBezTo>
                    <a:cubicBezTo>
                      <a:pt x="8452" y="5970"/>
                      <a:pt x="7435" y="5980"/>
                      <a:pt x="6420" y="5980"/>
                    </a:cubicBezTo>
                    <a:cubicBezTo>
                      <a:pt x="6431" y="5900"/>
                      <a:pt x="6447" y="5819"/>
                      <a:pt x="6452" y="5738"/>
                    </a:cubicBezTo>
                    <a:cubicBezTo>
                      <a:pt x="6455" y="5685"/>
                      <a:pt x="6412" y="5654"/>
                      <a:pt x="6369" y="5654"/>
                    </a:cubicBezTo>
                    <a:cubicBezTo>
                      <a:pt x="6335" y="5654"/>
                      <a:pt x="6301" y="5674"/>
                      <a:pt x="6291" y="5717"/>
                    </a:cubicBezTo>
                    <a:cubicBezTo>
                      <a:pt x="6280" y="5771"/>
                      <a:pt x="6270" y="5830"/>
                      <a:pt x="6264" y="5889"/>
                    </a:cubicBezTo>
                    <a:cubicBezTo>
                      <a:pt x="6264" y="5910"/>
                      <a:pt x="6270" y="5948"/>
                      <a:pt x="6270" y="5975"/>
                    </a:cubicBezTo>
                    <a:lnTo>
                      <a:pt x="1657" y="5975"/>
                    </a:lnTo>
                    <a:cubicBezTo>
                      <a:pt x="1388" y="5975"/>
                      <a:pt x="1094" y="5954"/>
                      <a:pt x="806" y="5954"/>
                    </a:cubicBezTo>
                    <a:cubicBezTo>
                      <a:pt x="634" y="5954"/>
                      <a:pt x="463" y="5962"/>
                      <a:pt x="302" y="5986"/>
                    </a:cubicBezTo>
                    <a:cubicBezTo>
                      <a:pt x="275" y="5496"/>
                      <a:pt x="356" y="5034"/>
                      <a:pt x="490" y="4566"/>
                    </a:cubicBezTo>
                    <a:cubicBezTo>
                      <a:pt x="548" y="4605"/>
                      <a:pt x="611" y="4649"/>
                      <a:pt x="674" y="4649"/>
                    </a:cubicBezTo>
                    <a:cubicBezTo>
                      <a:pt x="681" y="4649"/>
                      <a:pt x="688" y="4648"/>
                      <a:pt x="694" y="4647"/>
                    </a:cubicBezTo>
                    <a:cubicBezTo>
                      <a:pt x="748" y="4647"/>
                      <a:pt x="775" y="4582"/>
                      <a:pt x="732" y="4550"/>
                    </a:cubicBezTo>
                    <a:cubicBezTo>
                      <a:pt x="678" y="4502"/>
                      <a:pt x="592" y="4480"/>
                      <a:pt x="517" y="4470"/>
                    </a:cubicBezTo>
                    <a:cubicBezTo>
                      <a:pt x="544" y="4373"/>
                      <a:pt x="581" y="4281"/>
                      <a:pt x="614" y="4185"/>
                    </a:cubicBezTo>
                    <a:cubicBezTo>
                      <a:pt x="759" y="3776"/>
                      <a:pt x="920" y="3373"/>
                      <a:pt x="1130" y="2996"/>
                    </a:cubicBezTo>
                    <a:cubicBezTo>
                      <a:pt x="1189" y="3050"/>
                      <a:pt x="1280" y="3099"/>
                      <a:pt x="1345" y="3126"/>
                    </a:cubicBezTo>
                    <a:cubicBezTo>
                      <a:pt x="1350" y="3127"/>
                      <a:pt x="1356" y="3128"/>
                      <a:pt x="1362" y="3128"/>
                    </a:cubicBezTo>
                    <a:cubicBezTo>
                      <a:pt x="1379" y="3128"/>
                      <a:pt x="1396" y="3121"/>
                      <a:pt x="1404" y="3109"/>
                    </a:cubicBezTo>
                    <a:cubicBezTo>
                      <a:pt x="1420" y="3099"/>
                      <a:pt x="1426" y="3083"/>
                      <a:pt x="1426" y="3061"/>
                    </a:cubicBezTo>
                    <a:cubicBezTo>
                      <a:pt x="1420" y="3029"/>
                      <a:pt x="1404" y="3007"/>
                      <a:pt x="1377" y="3002"/>
                    </a:cubicBezTo>
                    <a:cubicBezTo>
                      <a:pt x="1334" y="2980"/>
                      <a:pt x="1286" y="2970"/>
                      <a:pt x="1237" y="2943"/>
                    </a:cubicBezTo>
                    <a:cubicBezTo>
                      <a:pt x="1216" y="2937"/>
                      <a:pt x="1200" y="2921"/>
                      <a:pt x="1178" y="2910"/>
                    </a:cubicBezTo>
                    <a:cubicBezTo>
                      <a:pt x="1264" y="2760"/>
                      <a:pt x="1350" y="2620"/>
                      <a:pt x="1458" y="2486"/>
                    </a:cubicBezTo>
                    <a:cubicBezTo>
                      <a:pt x="1662" y="2217"/>
                      <a:pt x="1888" y="1980"/>
                      <a:pt x="2141" y="1765"/>
                    </a:cubicBezTo>
                    <a:cubicBezTo>
                      <a:pt x="2157" y="1787"/>
                      <a:pt x="2178" y="1803"/>
                      <a:pt x="2200" y="1819"/>
                    </a:cubicBezTo>
                    <a:cubicBezTo>
                      <a:pt x="2246" y="1851"/>
                      <a:pt x="2299" y="1911"/>
                      <a:pt x="2361" y="1911"/>
                    </a:cubicBezTo>
                    <a:cubicBezTo>
                      <a:pt x="2372" y="1911"/>
                      <a:pt x="2382" y="1909"/>
                      <a:pt x="2393" y="1905"/>
                    </a:cubicBezTo>
                    <a:cubicBezTo>
                      <a:pt x="2420" y="1900"/>
                      <a:pt x="2442" y="1867"/>
                      <a:pt x="2436" y="1841"/>
                    </a:cubicBezTo>
                    <a:cubicBezTo>
                      <a:pt x="2420" y="1771"/>
                      <a:pt x="2334" y="1744"/>
                      <a:pt x="2286" y="1712"/>
                    </a:cubicBezTo>
                    <a:cubicBezTo>
                      <a:pt x="2275" y="1695"/>
                      <a:pt x="2253" y="1690"/>
                      <a:pt x="2237" y="1679"/>
                    </a:cubicBezTo>
                    <a:cubicBezTo>
                      <a:pt x="2598" y="1389"/>
                      <a:pt x="2990" y="1142"/>
                      <a:pt x="3409" y="937"/>
                    </a:cubicBezTo>
                    <a:cubicBezTo>
                      <a:pt x="3420" y="980"/>
                      <a:pt x="3447" y="1013"/>
                      <a:pt x="3474" y="1040"/>
                    </a:cubicBezTo>
                    <a:cubicBezTo>
                      <a:pt x="3512" y="1077"/>
                      <a:pt x="3544" y="1126"/>
                      <a:pt x="3581" y="1158"/>
                    </a:cubicBezTo>
                    <a:cubicBezTo>
                      <a:pt x="3598" y="1171"/>
                      <a:pt x="3612" y="1178"/>
                      <a:pt x="3628" y="1178"/>
                    </a:cubicBezTo>
                    <a:cubicBezTo>
                      <a:pt x="3638" y="1178"/>
                      <a:pt x="3649" y="1175"/>
                      <a:pt x="3662" y="1169"/>
                    </a:cubicBezTo>
                    <a:cubicBezTo>
                      <a:pt x="3678" y="1158"/>
                      <a:pt x="3678" y="1152"/>
                      <a:pt x="3684" y="1147"/>
                    </a:cubicBezTo>
                    <a:cubicBezTo>
                      <a:pt x="3700" y="1126"/>
                      <a:pt x="3700" y="1099"/>
                      <a:pt x="3684" y="1077"/>
                    </a:cubicBezTo>
                    <a:cubicBezTo>
                      <a:pt x="3657" y="1034"/>
                      <a:pt x="3608" y="991"/>
                      <a:pt x="3571" y="959"/>
                    </a:cubicBezTo>
                    <a:cubicBezTo>
                      <a:pt x="3544" y="937"/>
                      <a:pt x="3522" y="910"/>
                      <a:pt x="3495" y="889"/>
                    </a:cubicBezTo>
                    <a:cubicBezTo>
                      <a:pt x="3743" y="771"/>
                      <a:pt x="4001" y="663"/>
                      <a:pt x="4264" y="577"/>
                    </a:cubicBezTo>
                    <a:cubicBezTo>
                      <a:pt x="4549" y="475"/>
                      <a:pt x="4845" y="378"/>
                      <a:pt x="5141" y="314"/>
                    </a:cubicBezTo>
                    <a:cubicBezTo>
                      <a:pt x="5157" y="351"/>
                      <a:pt x="5167" y="389"/>
                      <a:pt x="5189" y="427"/>
                    </a:cubicBezTo>
                    <a:cubicBezTo>
                      <a:pt x="5216" y="486"/>
                      <a:pt x="5237" y="561"/>
                      <a:pt x="5296" y="604"/>
                    </a:cubicBezTo>
                    <a:cubicBezTo>
                      <a:pt x="5304" y="610"/>
                      <a:pt x="5313" y="613"/>
                      <a:pt x="5321" y="613"/>
                    </a:cubicBezTo>
                    <a:cubicBezTo>
                      <a:pt x="5349" y="613"/>
                      <a:pt x="5377" y="584"/>
                      <a:pt x="5377" y="556"/>
                    </a:cubicBezTo>
                    <a:cubicBezTo>
                      <a:pt x="5377" y="486"/>
                      <a:pt x="5329" y="432"/>
                      <a:pt x="5302" y="378"/>
                    </a:cubicBezTo>
                    <a:cubicBezTo>
                      <a:pt x="5291" y="351"/>
                      <a:pt x="5270" y="324"/>
                      <a:pt x="5259" y="298"/>
                    </a:cubicBezTo>
                    <a:cubicBezTo>
                      <a:pt x="5521" y="246"/>
                      <a:pt x="5788" y="215"/>
                      <a:pt x="6059" y="215"/>
                    </a:cubicBezTo>
                    <a:close/>
                    <a:moveTo>
                      <a:pt x="6096" y="0"/>
                    </a:moveTo>
                    <a:cubicBezTo>
                      <a:pt x="5570" y="0"/>
                      <a:pt x="5055" y="91"/>
                      <a:pt x="4544" y="255"/>
                    </a:cubicBezTo>
                    <a:cubicBezTo>
                      <a:pt x="3431" y="604"/>
                      <a:pt x="2329" y="1174"/>
                      <a:pt x="1538" y="2056"/>
                    </a:cubicBezTo>
                    <a:cubicBezTo>
                      <a:pt x="1065" y="2593"/>
                      <a:pt x="754" y="3222"/>
                      <a:pt x="506" y="3894"/>
                    </a:cubicBezTo>
                    <a:cubicBezTo>
                      <a:pt x="259" y="4572"/>
                      <a:pt x="1" y="5330"/>
                      <a:pt x="141" y="6050"/>
                    </a:cubicBezTo>
                    <a:cubicBezTo>
                      <a:pt x="130" y="6088"/>
                      <a:pt x="135" y="6120"/>
                      <a:pt x="162" y="6147"/>
                    </a:cubicBezTo>
                    <a:lnTo>
                      <a:pt x="162" y="6152"/>
                    </a:lnTo>
                    <a:cubicBezTo>
                      <a:pt x="171" y="6190"/>
                      <a:pt x="204" y="6207"/>
                      <a:pt x="236" y="6207"/>
                    </a:cubicBezTo>
                    <a:cubicBezTo>
                      <a:pt x="259" y="6207"/>
                      <a:pt x="283" y="6198"/>
                      <a:pt x="297" y="6179"/>
                    </a:cubicBezTo>
                    <a:cubicBezTo>
                      <a:pt x="468" y="6207"/>
                      <a:pt x="647" y="6215"/>
                      <a:pt x="828" y="6215"/>
                    </a:cubicBezTo>
                    <a:cubicBezTo>
                      <a:pt x="1107" y="6215"/>
                      <a:pt x="1390" y="6195"/>
                      <a:pt x="1657" y="6195"/>
                    </a:cubicBezTo>
                    <a:lnTo>
                      <a:pt x="6307" y="6195"/>
                    </a:lnTo>
                    <a:cubicBezTo>
                      <a:pt x="7301" y="6195"/>
                      <a:pt x="8298" y="6204"/>
                      <a:pt x="9295" y="6204"/>
                    </a:cubicBezTo>
                    <a:cubicBezTo>
                      <a:pt x="10364" y="6204"/>
                      <a:pt x="11433" y="6194"/>
                      <a:pt x="12501" y="6152"/>
                    </a:cubicBezTo>
                    <a:cubicBezTo>
                      <a:pt x="12587" y="6152"/>
                      <a:pt x="12587" y="6034"/>
                      <a:pt x="12517" y="6018"/>
                    </a:cubicBezTo>
                    <a:cubicBezTo>
                      <a:pt x="12576" y="4873"/>
                      <a:pt x="12221" y="3717"/>
                      <a:pt x="11581" y="2765"/>
                    </a:cubicBezTo>
                    <a:cubicBezTo>
                      <a:pt x="10882" y="1733"/>
                      <a:pt x="9899" y="1050"/>
                      <a:pt x="8743" y="609"/>
                    </a:cubicBezTo>
                    <a:cubicBezTo>
                      <a:pt x="8087" y="351"/>
                      <a:pt x="7399" y="131"/>
                      <a:pt x="6694" y="40"/>
                    </a:cubicBezTo>
                    <a:cubicBezTo>
                      <a:pt x="6493" y="13"/>
                      <a:pt x="6293" y="0"/>
                      <a:pt x="609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6189684" y="1181845"/>
                <a:ext cx="452229" cy="182532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2815" extrusionOk="0">
                    <a:moveTo>
                      <a:pt x="3453" y="178"/>
                    </a:moveTo>
                    <a:cubicBezTo>
                      <a:pt x="4154" y="178"/>
                      <a:pt x="4834" y="396"/>
                      <a:pt x="5420" y="792"/>
                    </a:cubicBezTo>
                    <a:cubicBezTo>
                      <a:pt x="6022" y="1206"/>
                      <a:pt x="6737" y="1851"/>
                      <a:pt x="6791" y="2620"/>
                    </a:cubicBezTo>
                    <a:cubicBezTo>
                      <a:pt x="6326" y="2613"/>
                      <a:pt x="5859" y="2611"/>
                      <a:pt x="5393" y="2611"/>
                    </a:cubicBezTo>
                    <a:cubicBezTo>
                      <a:pt x="4771" y="2611"/>
                      <a:pt x="4148" y="2615"/>
                      <a:pt x="3528" y="2615"/>
                    </a:cubicBezTo>
                    <a:lnTo>
                      <a:pt x="2168" y="2615"/>
                    </a:lnTo>
                    <a:cubicBezTo>
                      <a:pt x="1898" y="2613"/>
                      <a:pt x="1627" y="2610"/>
                      <a:pt x="1356" y="2610"/>
                    </a:cubicBezTo>
                    <a:cubicBezTo>
                      <a:pt x="963" y="2610"/>
                      <a:pt x="570" y="2615"/>
                      <a:pt x="178" y="2631"/>
                    </a:cubicBezTo>
                    <a:cubicBezTo>
                      <a:pt x="662" y="1287"/>
                      <a:pt x="1764" y="271"/>
                      <a:pt x="3243" y="185"/>
                    </a:cubicBezTo>
                    <a:cubicBezTo>
                      <a:pt x="3313" y="180"/>
                      <a:pt x="3383" y="178"/>
                      <a:pt x="3453" y="178"/>
                    </a:cubicBezTo>
                    <a:close/>
                    <a:moveTo>
                      <a:pt x="3454" y="0"/>
                    </a:moveTo>
                    <a:cubicBezTo>
                      <a:pt x="3416" y="0"/>
                      <a:pt x="3378" y="1"/>
                      <a:pt x="3340" y="2"/>
                    </a:cubicBezTo>
                    <a:cubicBezTo>
                      <a:pt x="1813" y="50"/>
                      <a:pt x="329" y="1152"/>
                      <a:pt x="6" y="2679"/>
                    </a:cubicBezTo>
                    <a:cubicBezTo>
                      <a:pt x="1" y="2722"/>
                      <a:pt x="17" y="2749"/>
                      <a:pt x="55" y="2765"/>
                    </a:cubicBezTo>
                    <a:cubicBezTo>
                      <a:pt x="65" y="2776"/>
                      <a:pt x="82" y="2787"/>
                      <a:pt x="108" y="2787"/>
                    </a:cubicBezTo>
                    <a:cubicBezTo>
                      <a:pt x="453" y="2800"/>
                      <a:pt x="798" y="2804"/>
                      <a:pt x="1144" y="2804"/>
                    </a:cubicBezTo>
                    <a:cubicBezTo>
                      <a:pt x="1490" y="2804"/>
                      <a:pt x="1837" y="2800"/>
                      <a:pt x="2184" y="2798"/>
                    </a:cubicBezTo>
                    <a:cubicBezTo>
                      <a:pt x="2635" y="2798"/>
                      <a:pt x="3076" y="2803"/>
                      <a:pt x="3528" y="2803"/>
                    </a:cubicBezTo>
                    <a:cubicBezTo>
                      <a:pt x="4120" y="2809"/>
                      <a:pt x="4716" y="2814"/>
                      <a:pt x="5313" y="2814"/>
                    </a:cubicBezTo>
                    <a:cubicBezTo>
                      <a:pt x="5832" y="2814"/>
                      <a:pt x="6351" y="2810"/>
                      <a:pt x="6866" y="2798"/>
                    </a:cubicBezTo>
                    <a:cubicBezTo>
                      <a:pt x="6915" y="2798"/>
                      <a:pt x="6942" y="2765"/>
                      <a:pt x="6947" y="2733"/>
                    </a:cubicBezTo>
                    <a:cubicBezTo>
                      <a:pt x="6969" y="2717"/>
                      <a:pt x="6974" y="2690"/>
                      <a:pt x="6974" y="2663"/>
                    </a:cubicBezTo>
                    <a:cubicBezTo>
                      <a:pt x="6942" y="1851"/>
                      <a:pt x="6270" y="1206"/>
                      <a:pt x="5662" y="749"/>
                    </a:cubicBezTo>
                    <a:cubicBezTo>
                      <a:pt x="5021" y="267"/>
                      <a:pt x="4252" y="0"/>
                      <a:pt x="345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6398031" y="1415602"/>
                <a:ext cx="2659" cy="3048"/>
              </a:xfrm>
              <a:custGeom>
                <a:avLst/>
                <a:gdLst/>
                <a:ahLst/>
                <a:cxnLst/>
                <a:rect l="l" t="t" r="r" b="b"/>
                <a:pathLst>
                  <a:path w="41" h="47" extrusionOk="0">
                    <a:moveTo>
                      <a:pt x="20" y="0"/>
                    </a:moveTo>
                    <a:cubicBezTo>
                      <a:pt x="10" y="0"/>
                      <a:pt x="0" y="7"/>
                      <a:pt x="3" y="21"/>
                    </a:cubicBezTo>
                    <a:cubicBezTo>
                      <a:pt x="3" y="26"/>
                      <a:pt x="3" y="31"/>
                      <a:pt x="14" y="42"/>
                    </a:cubicBezTo>
                    <a:cubicBezTo>
                      <a:pt x="14" y="45"/>
                      <a:pt x="18" y="46"/>
                      <a:pt x="22" y="46"/>
                    </a:cubicBezTo>
                    <a:cubicBezTo>
                      <a:pt x="26" y="46"/>
                      <a:pt x="30" y="45"/>
                      <a:pt x="30" y="42"/>
                    </a:cubicBezTo>
                    <a:cubicBezTo>
                      <a:pt x="30" y="31"/>
                      <a:pt x="30" y="26"/>
                      <a:pt x="41" y="21"/>
                    </a:cubicBezTo>
                    <a:cubicBezTo>
                      <a:pt x="41" y="7"/>
                      <a:pt x="30" y="0"/>
                      <a:pt x="2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6743331" y="1367035"/>
                <a:ext cx="43316" cy="4474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90" extrusionOk="0">
                    <a:moveTo>
                      <a:pt x="331" y="134"/>
                    </a:moveTo>
                    <a:cubicBezTo>
                      <a:pt x="488" y="134"/>
                      <a:pt x="532" y="461"/>
                      <a:pt x="371" y="544"/>
                    </a:cubicBezTo>
                    <a:cubicBezTo>
                      <a:pt x="351" y="555"/>
                      <a:pt x="329" y="560"/>
                      <a:pt x="308" y="560"/>
                    </a:cubicBezTo>
                    <a:cubicBezTo>
                      <a:pt x="237" y="560"/>
                      <a:pt x="167" y="506"/>
                      <a:pt x="151" y="436"/>
                    </a:cubicBezTo>
                    <a:cubicBezTo>
                      <a:pt x="124" y="323"/>
                      <a:pt x="210" y="243"/>
                      <a:pt x="296" y="184"/>
                    </a:cubicBezTo>
                    <a:cubicBezTo>
                      <a:pt x="318" y="167"/>
                      <a:pt x="318" y="151"/>
                      <a:pt x="312" y="135"/>
                    </a:cubicBezTo>
                    <a:cubicBezTo>
                      <a:pt x="319" y="134"/>
                      <a:pt x="325" y="134"/>
                      <a:pt x="331" y="134"/>
                    </a:cubicBezTo>
                    <a:close/>
                    <a:moveTo>
                      <a:pt x="334" y="0"/>
                    </a:moveTo>
                    <a:cubicBezTo>
                      <a:pt x="260" y="0"/>
                      <a:pt x="192" y="35"/>
                      <a:pt x="162" y="119"/>
                    </a:cubicBezTo>
                    <a:cubicBezTo>
                      <a:pt x="156" y="130"/>
                      <a:pt x="162" y="146"/>
                      <a:pt x="173" y="157"/>
                    </a:cubicBezTo>
                    <a:cubicBezTo>
                      <a:pt x="54" y="232"/>
                      <a:pt x="0" y="399"/>
                      <a:pt x="54" y="522"/>
                    </a:cubicBezTo>
                    <a:cubicBezTo>
                      <a:pt x="104" y="623"/>
                      <a:pt x="221" y="690"/>
                      <a:pt x="333" y="690"/>
                    </a:cubicBezTo>
                    <a:cubicBezTo>
                      <a:pt x="377" y="690"/>
                      <a:pt x="420" y="679"/>
                      <a:pt x="457" y="657"/>
                    </a:cubicBezTo>
                    <a:cubicBezTo>
                      <a:pt x="635" y="554"/>
                      <a:pt x="667" y="264"/>
                      <a:pt x="554" y="108"/>
                    </a:cubicBezTo>
                    <a:cubicBezTo>
                      <a:pt x="503" y="43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6358216" y="1079005"/>
                <a:ext cx="90070" cy="70678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090" extrusionOk="0">
                    <a:moveTo>
                      <a:pt x="929" y="265"/>
                    </a:moveTo>
                    <a:lnTo>
                      <a:pt x="929" y="265"/>
                    </a:lnTo>
                    <a:cubicBezTo>
                      <a:pt x="1203" y="314"/>
                      <a:pt x="1208" y="787"/>
                      <a:pt x="983" y="905"/>
                    </a:cubicBezTo>
                    <a:cubicBezTo>
                      <a:pt x="948" y="922"/>
                      <a:pt x="916" y="930"/>
                      <a:pt x="886" y="930"/>
                    </a:cubicBezTo>
                    <a:cubicBezTo>
                      <a:pt x="775" y="930"/>
                      <a:pt x="698" y="823"/>
                      <a:pt x="698" y="695"/>
                    </a:cubicBezTo>
                    <a:cubicBezTo>
                      <a:pt x="698" y="624"/>
                      <a:pt x="765" y="311"/>
                      <a:pt x="864" y="311"/>
                    </a:cubicBezTo>
                    <a:cubicBezTo>
                      <a:pt x="869" y="311"/>
                      <a:pt x="875" y="312"/>
                      <a:pt x="880" y="314"/>
                    </a:cubicBezTo>
                    <a:cubicBezTo>
                      <a:pt x="883" y="314"/>
                      <a:pt x="885" y="314"/>
                      <a:pt x="887" y="314"/>
                    </a:cubicBezTo>
                    <a:cubicBezTo>
                      <a:pt x="916" y="314"/>
                      <a:pt x="934" y="285"/>
                      <a:pt x="929" y="265"/>
                    </a:cubicBezTo>
                    <a:close/>
                    <a:moveTo>
                      <a:pt x="306" y="1"/>
                    </a:moveTo>
                    <a:cubicBezTo>
                      <a:pt x="133" y="1"/>
                      <a:pt x="0" y="226"/>
                      <a:pt x="149" y="384"/>
                    </a:cubicBezTo>
                    <a:cubicBezTo>
                      <a:pt x="209" y="449"/>
                      <a:pt x="276" y="476"/>
                      <a:pt x="339" y="476"/>
                    </a:cubicBezTo>
                    <a:cubicBezTo>
                      <a:pt x="401" y="476"/>
                      <a:pt x="459" y="450"/>
                      <a:pt x="504" y="410"/>
                    </a:cubicBezTo>
                    <a:lnTo>
                      <a:pt x="504" y="410"/>
                    </a:lnTo>
                    <a:cubicBezTo>
                      <a:pt x="495" y="661"/>
                      <a:pt x="437" y="932"/>
                      <a:pt x="218" y="932"/>
                    </a:cubicBezTo>
                    <a:cubicBezTo>
                      <a:pt x="183" y="932"/>
                      <a:pt x="144" y="925"/>
                      <a:pt x="101" y="910"/>
                    </a:cubicBezTo>
                    <a:cubicBezTo>
                      <a:pt x="96" y="908"/>
                      <a:pt x="91" y="907"/>
                      <a:pt x="86" y="907"/>
                    </a:cubicBezTo>
                    <a:cubicBezTo>
                      <a:pt x="60" y="907"/>
                      <a:pt x="37" y="942"/>
                      <a:pt x="42" y="970"/>
                    </a:cubicBezTo>
                    <a:cubicBezTo>
                      <a:pt x="79" y="1055"/>
                      <a:pt x="152" y="1090"/>
                      <a:pt x="230" y="1090"/>
                    </a:cubicBezTo>
                    <a:cubicBezTo>
                      <a:pt x="319" y="1090"/>
                      <a:pt x="414" y="1044"/>
                      <a:pt x="472" y="975"/>
                    </a:cubicBezTo>
                    <a:cubicBezTo>
                      <a:pt x="526" y="916"/>
                      <a:pt x="563" y="835"/>
                      <a:pt x="585" y="749"/>
                    </a:cubicBezTo>
                    <a:cubicBezTo>
                      <a:pt x="590" y="913"/>
                      <a:pt x="672" y="1051"/>
                      <a:pt x="863" y="1051"/>
                    </a:cubicBezTo>
                    <a:cubicBezTo>
                      <a:pt x="885" y="1051"/>
                      <a:pt x="909" y="1049"/>
                      <a:pt x="934" y="1045"/>
                    </a:cubicBezTo>
                    <a:cubicBezTo>
                      <a:pt x="1388" y="973"/>
                      <a:pt x="1373" y="123"/>
                      <a:pt x="952" y="123"/>
                    </a:cubicBezTo>
                    <a:cubicBezTo>
                      <a:pt x="929" y="123"/>
                      <a:pt x="906" y="126"/>
                      <a:pt x="880" y="131"/>
                    </a:cubicBezTo>
                    <a:cubicBezTo>
                      <a:pt x="832" y="136"/>
                      <a:pt x="827" y="190"/>
                      <a:pt x="848" y="222"/>
                    </a:cubicBezTo>
                    <a:cubicBezTo>
                      <a:pt x="757" y="233"/>
                      <a:pt x="676" y="341"/>
                      <a:pt x="622" y="475"/>
                    </a:cubicBezTo>
                    <a:cubicBezTo>
                      <a:pt x="633" y="357"/>
                      <a:pt x="622" y="249"/>
                      <a:pt x="622" y="158"/>
                    </a:cubicBezTo>
                    <a:lnTo>
                      <a:pt x="622" y="99"/>
                    </a:lnTo>
                    <a:lnTo>
                      <a:pt x="622" y="88"/>
                    </a:lnTo>
                    <a:lnTo>
                      <a:pt x="622" y="77"/>
                    </a:lnTo>
                    <a:cubicBezTo>
                      <a:pt x="618" y="46"/>
                      <a:pt x="595" y="33"/>
                      <a:pt x="572" y="33"/>
                    </a:cubicBezTo>
                    <a:cubicBezTo>
                      <a:pt x="542" y="33"/>
                      <a:pt x="509" y="55"/>
                      <a:pt x="509" y="88"/>
                    </a:cubicBezTo>
                    <a:lnTo>
                      <a:pt x="509" y="217"/>
                    </a:lnTo>
                    <a:cubicBezTo>
                      <a:pt x="488" y="292"/>
                      <a:pt x="440" y="346"/>
                      <a:pt x="343" y="346"/>
                    </a:cubicBezTo>
                    <a:cubicBezTo>
                      <a:pt x="123" y="346"/>
                      <a:pt x="164" y="77"/>
                      <a:pt x="311" y="77"/>
                    </a:cubicBezTo>
                    <a:cubicBezTo>
                      <a:pt x="337" y="77"/>
                      <a:pt x="365" y="85"/>
                      <a:pt x="397" y="104"/>
                    </a:cubicBezTo>
                    <a:cubicBezTo>
                      <a:pt x="402" y="106"/>
                      <a:pt x="407" y="107"/>
                      <a:pt x="412" y="107"/>
                    </a:cubicBezTo>
                    <a:cubicBezTo>
                      <a:pt x="446" y="107"/>
                      <a:pt x="466" y="63"/>
                      <a:pt x="429" y="40"/>
                    </a:cubicBezTo>
                    <a:cubicBezTo>
                      <a:pt x="388" y="13"/>
                      <a:pt x="346" y="1"/>
                      <a:pt x="30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6535567" y="1536728"/>
                <a:ext cx="34562" cy="1173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1" extrusionOk="0">
                    <a:moveTo>
                      <a:pt x="392" y="1"/>
                    </a:moveTo>
                    <a:cubicBezTo>
                      <a:pt x="363" y="1"/>
                      <a:pt x="334" y="5"/>
                      <a:pt x="301" y="7"/>
                    </a:cubicBezTo>
                    <a:lnTo>
                      <a:pt x="108" y="18"/>
                    </a:lnTo>
                    <a:cubicBezTo>
                      <a:pt x="5" y="23"/>
                      <a:pt x="0" y="180"/>
                      <a:pt x="94" y="180"/>
                    </a:cubicBezTo>
                    <a:cubicBezTo>
                      <a:pt x="98" y="180"/>
                      <a:pt x="103" y="180"/>
                      <a:pt x="108" y="179"/>
                    </a:cubicBezTo>
                    <a:lnTo>
                      <a:pt x="301" y="169"/>
                    </a:lnTo>
                    <a:cubicBezTo>
                      <a:pt x="366" y="163"/>
                      <a:pt x="430" y="169"/>
                      <a:pt x="479" y="136"/>
                    </a:cubicBezTo>
                    <a:cubicBezTo>
                      <a:pt x="516" y="115"/>
                      <a:pt x="532" y="45"/>
                      <a:pt x="479" y="18"/>
                    </a:cubicBezTo>
                    <a:cubicBezTo>
                      <a:pt x="449" y="5"/>
                      <a:pt x="421" y="1"/>
                      <a:pt x="39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6211213" y="1508262"/>
                <a:ext cx="40269" cy="11580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786" extrusionOk="0">
                    <a:moveTo>
                      <a:pt x="396" y="1"/>
                    </a:moveTo>
                    <a:cubicBezTo>
                      <a:pt x="370" y="1"/>
                      <a:pt x="344" y="12"/>
                      <a:pt x="325" y="38"/>
                    </a:cubicBezTo>
                    <a:cubicBezTo>
                      <a:pt x="239" y="151"/>
                      <a:pt x="131" y="237"/>
                      <a:pt x="35" y="344"/>
                    </a:cubicBezTo>
                    <a:cubicBezTo>
                      <a:pt x="0" y="393"/>
                      <a:pt x="29" y="470"/>
                      <a:pt x="88" y="470"/>
                    </a:cubicBezTo>
                    <a:cubicBezTo>
                      <a:pt x="93" y="470"/>
                      <a:pt x="99" y="469"/>
                      <a:pt x="104" y="468"/>
                    </a:cubicBezTo>
                    <a:cubicBezTo>
                      <a:pt x="180" y="446"/>
                      <a:pt x="239" y="414"/>
                      <a:pt x="293" y="366"/>
                    </a:cubicBezTo>
                    <a:lnTo>
                      <a:pt x="293" y="925"/>
                    </a:lnTo>
                    <a:cubicBezTo>
                      <a:pt x="293" y="1151"/>
                      <a:pt x="260" y="1393"/>
                      <a:pt x="314" y="1613"/>
                    </a:cubicBezTo>
                    <a:lnTo>
                      <a:pt x="223" y="1613"/>
                    </a:lnTo>
                    <a:cubicBezTo>
                      <a:pt x="115" y="1613"/>
                      <a:pt x="115" y="1774"/>
                      <a:pt x="223" y="1774"/>
                    </a:cubicBezTo>
                    <a:lnTo>
                      <a:pt x="405" y="1785"/>
                    </a:lnTo>
                    <a:cubicBezTo>
                      <a:pt x="422" y="1785"/>
                      <a:pt x="439" y="1785"/>
                      <a:pt x="455" y="1785"/>
                    </a:cubicBezTo>
                    <a:cubicBezTo>
                      <a:pt x="495" y="1785"/>
                      <a:pt x="534" y="1783"/>
                      <a:pt x="572" y="1764"/>
                    </a:cubicBezTo>
                    <a:cubicBezTo>
                      <a:pt x="621" y="1731"/>
                      <a:pt x="621" y="1656"/>
                      <a:pt x="572" y="1629"/>
                    </a:cubicBezTo>
                    <a:cubicBezTo>
                      <a:pt x="556" y="1613"/>
                      <a:pt x="529" y="1608"/>
                      <a:pt x="502" y="1608"/>
                    </a:cubicBezTo>
                    <a:cubicBezTo>
                      <a:pt x="556" y="1387"/>
                      <a:pt x="529" y="1145"/>
                      <a:pt x="529" y="925"/>
                    </a:cubicBezTo>
                    <a:cubicBezTo>
                      <a:pt x="518" y="656"/>
                      <a:pt x="513" y="376"/>
                      <a:pt x="508" y="108"/>
                    </a:cubicBezTo>
                    <a:cubicBezTo>
                      <a:pt x="508" y="49"/>
                      <a:pt x="451" y="1"/>
                      <a:pt x="39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6303811" y="1528363"/>
                <a:ext cx="65299" cy="652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7" extrusionOk="0">
                    <a:moveTo>
                      <a:pt x="499" y="0"/>
                    </a:moveTo>
                    <a:cubicBezTo>
                      <a:pt x="467" y="0"/>
                      <a:pt x="432" y="22"/>
                      <a:pt x="429" y="56"/>
                    </a:cubicBezTo>
                    <a:cubicBezTo>
                      <a:pt x="424" y="136"/>
                      <a:pt x="424" y="212"/>
                      <a:pt x="424" y="292"/>
                    </a:cubicBezTo>
                    <a:cubicBezTo>
                      <a:pt x="311" y="298"/>
                      <a:pt x="193" y="303"/>
                      <a:pt x="85" y="325"/>
                    </a:cubicBezTo>
                    <a:cubicBezTo>
                      <a:pt x="0" y="335"/>
                      <a:pt x="20" y="486"/>
                      <a:pt x="102" y="486"/>
                    </a:cubicBezTo>
                    <a:cubicBezTo>
                      <a:pt x="104" y="486"/>
                      <a:pt x="105" y="486"/>
                      <a:pt x="106" y="486"/>
                    </a:cubicBezTo>
                    <a:cubicBezTo>
                      <a:pt x="160" y="483"/>
                      <a:pt x="213" y="482"/>
                      <a:pt x="264" y="482"/>
                    </a:cubicBezTo>
                    <a:cubicBezTo>
                      <a:pt x="316" y="482"/>
                      <a:pt x="367" y="483"/>
                      <a:pt x="418" y="486"/>
                    </a:cubicBezTo>
                    <a:cubicBezTo>
                      <a:pt x="408" y="502"/>
                      <a:pt x="408" y="534"/>
                      <a:pt x="408" y="550"/>
                    </a:cubicBezTo>
                    <a:cubicBezTo>
                      <a:pt x="408" y="690"/>
                      <a:pt x="397" y="835"/>
                      <a:pt x="461" y="959"/>
                    </a:cubicBezTo>
                    <a:cubicBezTo>
                      <a:pt x="479" y="993"/>
                      <a:pt x="509" y="1007"/>
                      <a:pt x="539" y="1007"/>
                    </a:cubicBezTo>
                    <a:cubicBezTo>
                      <a:pt x="580" y="1007"/>
                      <a:pt x="623" y="980"/>
                      <a:pt x="639" y="943"/>
                    </a:cubicBezTo>
                    <a:cubicBezTo>
                      <a:pt x="687" y="808"/>
                      <a:pt x="644" y="658"/>
                      <a:pt x="623" y="523"/>
                    </a:cubicBezTo>
                    <a:lnTo>
                      <a:pt x="623" y="502"/>
                    </a:lnTo>
                    <a:cubicBezTo>
                      <a:pt x="714" y="513"/>
                      <a:pt x="795" y="523"/>
                      <a:pt x="886" y="534"/>
                    </a:cubicBezTo>
                    <a:cubicBezTo>
                      <a:pt x="889" y="535"/>
                      <a:pt x="893" y="535"/>
                      <a:pt x="896" y="535"/>
                    </a:cubicBezTo>
                    <a:cubicBezTo>
                      <a:pt x="994" y="535"/>
                      <a:pt x="1007" y="377"/>
                      <a:pt x="913" y="346"/>
                    </a:cubicBezTo>
                    <a:cubicBezTo>
                      <a:pt x="811" y="308"/>
                      <a:pt x="703" y="298"/>
                      <a:pt x="596" y="292"/>
                    </a:cubicBezTo>
                    <a:cubicBezTo>
                      <a:pt x="585" y="212"/>
                      <a:pt x="569" y="120"/>
                      <a:pt x="553" y="40"/>
                    </a:cubicBezTo>
                    <a:cubicBezTo>
                      <a:pt x="546" y="12"/>
                      <a:pt x="523" y="0"/>
                      <a:pt x="49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6410806" y="1505085"/>
                <a:ext cx="82613" cy="115679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784" extrusionOk="0">
                    <a:moveTo>
                      <a:pt x="543" y="1"/>
                    </a:moveTo>
                    <a:cubicBezTo>
                      <a:pt x="375" y="1"/>
                      <a:pt x="187" y="96"/>
                      <a:pt x="59" y="232"/>
                    </a:cubicBezTo>
                    <a:cubicBezTo>
                      <a:pt x="1" y="294"/>
                      <a:pt x="56" y="399"/>
                      <a:pt x="125" y="399"/>
                    </a:cubicBezTo>
                    <a:cubicBezTo>
                      <a:pt x="140" y="399"/>
                      <a:pt x="156" y="394"/>
                      <a:pt x="172" y="382"/>
                    </a:cubicBezTo>
                    <a:cubicBezTo>
                      <a:pt x="245" y="327"/>
                      <a:pt x="385" y="214"/>
                      <a:pt x="502" y="214"/>
                    </a:cubicBezTo>
                    <a:cubicBezTo>
                      <a:pt x="590" y="214"/>
                      <a:pt x="665" y="278"/>
                      <a:pt x="688" y="479"/>
                    </a:cubicBezTo>
                    <a:cubicBezTo>
                      <a:pt x="704" y="603"/>
                      <a:pt x="607" y="764"/>
                      <a:pt x="553" y="866"/>
                    </a:cubicBezTo>
                    <a:cubicBezTo>
                      <a:pt x="435" y="1108"/>
                      <a:pt x="279" y="1323"/>
                      <a:pt x="91" y="1511"/>
                    </a:cubicBezTo>
                    <a:cubicBezTo>
                      <a:pt x="1" y="1596"/>
                      <a:pt x="62" y="1759"/>
                      <a:pt x="187" y="1759"/>
                    </a:cubicBezTo>
                    <a:cubicBezTo>
                      <a:pt x="189" y="1759"/>
                      <a:pt x="191" y="1759"/>
                      <a:pt x="193" y="1759"/>
                    </a:cubicBezTo>
                    <a:cubicBezTo>
                      <a:pt x="211" y="1758"/>
                      <a:pt x="229" y="1758"/>
                      <a:pt x="247" y="1758"/>
                    </a:cubicBezTo>
                    <a:cubicBezTo>
                      <a:pt x="482" y="1758"/>
                      <a:pt x="717" y="1784"/>
                      <a:pt x="952" y="1784"/>
                    </a:cubicBezTo>
                    <a:cubicBezTo>
                      <a:pt x="1000" y="1784"/>
                      <a:pt x="1048" y="1783"/>
                      <a:pt x="1096" y="1780"/>
                    </a:cubicBezTo>
                    <a:cubicBezTo>
                      <a:pt x="1247" y="1770"/>
                      <a:pt x="1274" y="1571"/>
                      <a:pt x="1134" y="1522"/>
                    </a:cubicBezTo>
                    <a:cubicBezTo>
                      <a:pt x="935" y="1463"/>
                      <a:pt x="720" y="1447"/>
                      <a:pt x="516" y="1447"/>
                    </a:cubicBezTo>
                    <a:cubicBezTo>
                      <a:pt x="763" y="1119"/>
                      <a:pt x="1005" y="684"/>
                      <a:pt x="908" y="318"/>
                    </a:cubicBezTo>
                    <a:cubicBezTo>
                      <a:pt x="852" y="90"/>
                      <a:pt x="707" y="1"/>
                      <a:pt x="54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6534141" y="1569149"/>
                <a:ext cx="32487" cy="13487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08" extrusionOk="0">
                    <a:moveTo>
                      <a:pt x="352" y="0"/>
                    </a:moveTo>
                    <a:cubicBezTo>
                      <a:pt x="339" y="0"/>
                      <a:pt x="326" y="1"/>
                      <a:pt x="313" y="2"/>
                    </a:cubicBezTo>
                    <a:lnTo>
                      <a:pt x="108" y="23"/>
                    </a:lnTo>
                    <a:cubicBezTo>
                      <a:pt x="1" y="29"/>
                      <a:pt x="1" y="179"/>
                      <a:pt x="108" y="185"/>
                    </a:cubicBezTo>
                    <a:lnTo>
                      <a:pt x="313" y="206"/>
                    </a:lnTo>
                    <a:cubicBezTo>
                      <a:pt x="326" y="207"/>
                      <a:pt x="339" y="208"/>
                      <a:pt x="351" y="208"/>
                    </a:cubicBezTo>
                    <a:cubicBezTo>
                      <a:pt x="407" y="208"/>
                      <a:pt x="449" y="195"/>
                      <a:pt x="485" y="142"/>
                    </a:cubicBezTo>
                    <a:cubicBezTo>
                      <a:pt x="501" y="126"/>
                      <a:pt x="501" y="83"/>
                      <a:pt x="485" y="61"/>
                    </a:cubicBezTo>
                    <a:cubicBezTo>
                      <a:pt x="449" y="13"/>
                      <a:pt x="407" y="0"/>
                      <a:pt x="3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6600542" y="1503075"/>
                <a:ext cx="81121" cy="12333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902" extrusionOk="0">
                    <a:moveTo>
                      <a:pt x="498" y="1"/>
                    </a:moveTo>
                    <a:cubicBezTo>
                      <a:pt x="342" y="1"/>
                      <a:pt x="186" y="43"/>
                      <a:pt x="73" y="118"/>
                    </a:cubicBezTo>
                    <a:cubicBezTo>
                      <a:pt x="1" y="168"/>
                      <a:pt x="47" y="275"/>
                      <a:pt x="118" y="275"/>
                    </a:cubicBezTo>
                    <a:cubicBezTo>
                      <a:pt x="131" y="275"/>
                      <a:pt x="145" y="271"/>
                      <a:pt x="159" y="263"/>
                    </a:cubicBezTo>
                    <a:cubicBezTo>
                      <a:pt x="244" y="213"/>
                      <a:pt x="347" y="184"/>
                      <a:pt x="449" y="184"/>
                    </a:cubicBezTo>
                    <a:cubicBezTo>
                      <a:pt x="535" y="184"/>
                      <a:pt x="620" y="205"/>
                      <a:pt x="692" y="252"/>
                    </a:cubicBezTo>
                    <a:cubicBezTo>
                      <a:pt x="950" y="424"/>
                      <a:pt x="708" y="553"/>
                      <a:pt x="504" y="607"/>
                    </a:cubicBezTo>
                    <a:cubicBezTo>
                      <a:pt x="412" y="634"/>
                      <a:pt x="385" y="774"/>
                      <a:pt x="477" y="822"/>
                    </a:cubicBezTo>
                    <a:cubicBezTo>
                      <a:pt x="713" y="935"/>
                      <a:pt x="1143" y="1145"/>
                      <a:pt x="842" y="1446"/>
                    </a:cubicBezTo>
                    <a:cubicBezTo>
                      <a:pt x="665" y="1628"/>
                      <a:pt x="418" y="1602"/>
                      <a:pt x="197" y="1682"/>
                    </a:cubicBezTo>
                    <a:cubicBezTo>
                      <a:pt x="100" y="1714"/>
                      <a:pt x="95" y="1849"/>
                      <a:pt x="197" y="1876"/>
                    </a:cubicBezTo>
                    <a:cubicBezTo>
                      <a:pt x="249" y="1893"/>
                      <a:pt x="306" y="1901"/>
                      <a:pt x="365" y="1901"/>
                    </a:cubicBezTo>
                    <a:cubicBezTo>
                      <a:pt x="670" y="1901"/>
                      <a:pt x="1034" y="1684"/>
                      <a:pt x="1138" y="1413"/>
                    </a:cubicBezTo>
                    <a:cubicBezTo>
                      <a:pt x="1251" y="1102"/>
                      <a:pt x="1047" y="876"/>
                      <a:pt x="799" y="725"/>
                    </a:cubicBezTo>
                    <a:cubicBezTo>
                      <a:pt x="982" y="612"/>
                      <a:pt x="1138" y="440"/>
                      <a:pt x="1009" y="236"/>
                    </a:cubicBezTo>
                    <a:cubicBezTo>
                      <a:pt x="903" y="72"/>
                      <a:pt x="700" y="1"/>
                      <a:pt x="49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9"/>
            <p:cNvGrpSpPr/>
            <p:nvPr/>
          </p:nvGrpSpPr>
          <p:grpSpPr>
            <a:xfrm>
              <a:off x="381231" y="4473899"/>
              <a:ext cx="452221" cy="372789"/>
              <a:chOff x="2328675" y="1038700"/>
              <a:chExt cx="106475" cy="87775"/>
            </a:xfrm>
          </p:grpSpPr>
          <p:sp>
            <p:nvSpPr>
              <p:cNvPr id="395" name="Google Shape;395;p9"/>
              <p:cNvSpPr/>
              <p:nvPr/>
            </p:nvSpPr>
            <p:spPr>
              <a:xfrm>
                <a:off x="2328675" y="1038700"/>
                <a:ext cx="1064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511" extrusionOk="0">
                    <a:moveTo>
                      <a:pt x="2071" y="419"/>
                    </a:moveTo>
                    <a:lnTo>
                      <a:pt x="2071" y="419"/>
                    </a:lnTo>
                    <a:cubicBezTo>
                      <a:pt x="2151" y="484"/>
                      <a:pt x="2232" y="538"/>
                      <a:pt x="2313" y="597"/>
                    </a:cubicBezTo>
                    <a:cubicBezTo>
                      <a:pt x="2581" y="790"/>
                      <a:pt x="2861" y="984"/>
                      <a:pt x="3141" y="1188"/>
                    </a:cubicBezTo>
                    <a:cubicBezTo>
                      <a:pt x="3264" y="1280"/>
                      <a:pt x="3388" y="1382"/>
                      <a:pt x="3501" y="1479"/>
                    </a:cubicBezTo>
                    <a:cubicBezTo>
                      <a:pt x="3560" y="1522"/>
                      <a:pt x="3624" y="1575"/>
                      <a:pt x="3678" y="1624"/>
                    </a:cubicBezTo>
                    <a:cubicBezTo>
                      <a:pt x="3705" y="1645"/>
                      <a:pt x="3732" y="1672"/>
                      <a:pt x="3764" y="1694"/>
                    </a:cubicBezTo>
                    <a:cubicBezTo>
                      <a:pt x="3791" y="1710"/>
                      <a:pt x="3813" y="1731"/>
                      <a:pt x="3834" y="1747"/>
                    </a:cubicBezTo>
                    <a:lnTo>
                      <a:pt x="3845" y="1753"/>
                    </a:lnTo>
                    <a:cubicBezTo>
                      <a:pt x="3840" y="1763"/>
                      <a:pt x="3829" y="1763"/>
                      <a:pt x="3823" y="1763"/>
                    </a:cubicBezTo>
                    <a:lnTo>
                      <a:pt x="3786" y="1763"/>
                    </a:lnTo>
                    <a:cubicBezTo>
                      <a:pt x="3770" y="1763"/>
                      <a:pt x="3748" y="1774"/>
                      <a:pt x="3737" y="1774"/>
                    </a:cubicBezTo>
                    <a:cubicBezTo>
                      <a:pt x="3711" y="1774"/>
                      <a:pt x="3689" y="1780"/>
                      <a:pt x="3668" y="1785"/>
                    </a:cubicBezTo>
                    <a:cubicBezTo>
                      <a:pt x="3641" y="1790"/>
                      <a:pt x="3624" y="1828"/>
                      <a:pt x="3624" y="1855"/>
                    </a:cubicBezTo>
                    <a:cubicBezTo>
                      <a:pt x="3624" y="1871"/>
                      <a:pt x="3651" y="1909"/>
                      <a:pt x="3678" y="1909"/>
                    </a:cubicBezTo>
                    <a:cubicBezTo>
                      <a:pt x="3711" y="1914"/>
                      <a:pt x="3737" y="1914"/>
                      <a:pt x="3764" y="1914"/>
                    </a:cubicBezTo>
                    <a:lnTo>
                      <a:pt x="3775" y="1914"/>
                    </a:lnTo>
                    <a:cubicBezTo>
                      <a:pt x="3829" y="1909"/>
                      <a:pt x="3883" y="1898"/>
                      <a:pt x="3947" y="1887"/>
                    </a:cubicBezTo>
                    <a:cubicBezTo>
                      <a:pt x="3963" y="1884"/>
                      <a:pt x="3978" y="1883"/>
                      <a:pt x="3991" y="1883"/>
                    </a:cubicBezTo>
                    <a:cubicBezTo>
                      <a:pt x="4005" y="1883"/>
                      <a:pt x="4017" y="1884"/>
                      <a:pt x="4028" y="1887"/>
                    </a:cubicBezTo>
                    <a:cubicBezTo>
                      <a:pt x="3684" y="2274"/>
                      <a:pt x="3318" y="2694"/>
                      <a:pt x="2915" y="3081"/>
                    </a:cubicBezTo>
                    <a:cubicBezTo>
                      <a:pt x="2856" y="2753"/>
                      <a:pt x="2770" y="2425"/>
                      <a:pt x="2689" y="2113"/>
                    </a:cubicBezTo>
                    <a:lnTo>
                      <a:pt x="2646" y="1946"/>
                    </a:lnTo>
                    <a:cubicBezTo>
                      <a:pt x="2673" y="1941"/>
                      <a:pt x="2711" y="1941"/>
                      <a:pt x="2743" y="1936"/>
                    </a:cubicBezTo>
                    <a:cubicBezTo>
                      <a:pt x="2791" y="1936"/>
                      <a:pt x="2834" y="1925"/>
                      <a:pt x="2888" y="1909"/>
                    </a:cubicBezTo>
                    <a:lnTo>
                      <a:pt x="2952" y="1882"/>
                    </a:lnTo>
                    <a:lnTo>
                      <a:pt x="2888" y="1844"/>
                    </a:lnTo>
                    <a:cubicBezTo>
                      <a:pt x="2823" y="1812"/>
                      <a:pt x="2754" y="1806"/>
                      <a:pt x="2694" y="1801"/>
                    </a:cubicBezTo>
                    <a:cubicBezTo>
                      <a:pt x="2662" y="1801"/>
                      <a:pt x="2635" y="1790"/>
                      <a:pt x="2603" y="1785"/>
                    </a:cubicBezTo>
                    <a:cubicBezTo>
                      <a:pt x="2549" y="1645"/>
                      <a:pt x="2501" y="1505"/>
                      <a:pt x="2447" y="1360"/>
                    </a:cubicBezTo>
                    <a:cubicBezTo>
                      <a:pt x="2340" y="1054"/>
                      <a:pt x="2227" y="731"/>
                      <a:pt x="2071" y="419"/>
                    </a:cubicBezTo>
                    <a:close/>
                    <a:moveTo>
                      <a:pt x="1673" y="360"/>
                    </a:moveTo>
                    <a:cubicBezTo>
                      <a:pt x="1673" y="393"/>
                      <a:pt x="1678" y="430"/>
                      <a:pt x="1678" y="462"/>
                    </a:cubicBezTo>
                    <a:cubicBezTo>
                      <a:pt x="1678" y="500"/>
                      <a:pt x="1684" y="538"/>
                      <a:pt x="1684" y="575"/>
                    </a:cubicBezTo>
                    <a:cubicBezTo>
                      <a:pt x="1684" y="591"/>
                      <a:pt x="1694" y="602"/>
                      <a:pt x="1700" y="629"/>
                    </a:cubicBezTo>
                    <a:cubicBezTo>
                      <a:pt x="1700" y="634"/>
                      <a:pt x="1705" y="651"/>
                      <a:pt x="1705" y="661"/>
                    </a:cubicBezTo>
                    <a:lnTo>
                      <a:pt x="1727" y="742"/>
                    </a:lnTo>
                    <a:lnTo>
                      <a:pt x="1764" y="672"/>
                    </a:lnTo>
                    <a:cubicBezTo>
                      <a:pt x="1775" y="656"/>
                      <a:pt x="1780" y="651"/>
                      <a:pt x="1780" y="645"/>
                    </a:cubicBezTo>
                    <a:cubicBezTo>
                      <a:pt x="1786" y="629"/>
                      <a:pt x="1802" y="618"/>
                      <a:pt x="1802" y="597"/>
                    </a:cubicBezTo>
                    <a:cubicBezTo>
                      <a:pt x="1797" y="591"/>
                      <a:pt x="1797" y="565"/>
                      <a:pt x="1802" y="538"/>
                    </a:cubicBezTo>
                    <a:lnTo>
                      <a:pt x="1866" y="704"/>
                    </a:lnTo>
                    <a:cubicBezTo>
                      <a:pt x="1936" y="871"/>
                      <a:pt x="2001" y="1048"/>
                      <a:pt x="2071" y="1215"/>
                    </a:cubicBezTo>
                    <a:lnTo>
                      <a:pt x="2125" y="1355"/>
                    </a:lnTo>
                    <a:cubicBezTo>
                      <a:pt x="2243" y="1667"/>
                      <a:pt x="2366" y="1989"/>
                      <a:pt x="2463" y="2312"/>
                    </a:cubicBezTo>
                    <a:cubicBezTo>
                      <a:pt x="2485" y="2371"/>
                      <a:pt x="2501" y="2425"/>
                      <a:pt x="2517" y="2484"/>
                    </a:cubicBezTo>
                    <a:lnTo>
                      <a:pt x="2581" y="2688"/>
                    </a:lnTo>
                    <a:lnTo>
                      <a:pt x="2721" y="3129"/>
                    </a:lnTo>
                    <a:lnTo>
                      <a:pt x="2770" y="3285"/>
                    </a:lnTo>
                    <a:cubicBezTo>
                      <a:pt x="2721" y="3309"/>
                      <a:pt x="2674" y="3321"/>
                      <a:pt x="2626" y="3321"/>
                    </a:cubicBezTo>
                    <a:cubicBezTo>
                      <a:pt x="2577" y="3321"/>
                      <a:pt x="2528" y="3309"/>
                      <a:pt x="2474" y="3285"/>
                    </a:cubicBezTo>
                    <a:cubicBezTo>
                      <a:pt x="2098" y="3145"/>
                      <a:pt x="1711" y="3000"/>
                      <a:pt x="1350" y="2876"/>
                    </a:cubicBezTo>
                    <a:cubicBezTo>
                      <a:pt x="1237" y="2833"/>
                      <a:pt x="1119" y="2801"/>
                      <a:pt x="1012" y="2758"/>
                    </a:cubicBezTo>
                    <a:cubicBezTo>
                      <a:pt x="904" y="2726"/>
                      <a:pt x="807" y="2694"/>
                      <a:pt x="705" y="2651"/>
                    </a:cubicBezTo>
                    <a:cubicBezTo>
                      <a:pt x="598" y="2613"/>
                      <a:pt x="485" y="2570"/>
                      <a:pt x="383" y="2527"/>
                    </a:cubicBezTo>
                    <a:lnTo>
                      <a:pt x="270" y="2479"/>
                    </a:lnTo>
                    <a:cubicBezTo>
                      <a:pt x="248" y="2473"/>
                      <a:pt x="232" y="2462"/>
                      <a:pt x="216" y="2452"/>
                    </a:cubicBezTo>
                    <a:lnTo>
                      <a:pt x="205" y="2452"/>
                    </a:lnTo>
                    <a:cubicBezTo>
                      <a:pt x="205" y="2446"/>
                      <a:pt x="216" y="2435"/>
                      <a:pt x="227" y="2425"/>
                    </a:cubicBezTo>
                    <a:cubicBezTo>
                      <a:pt x="232" y="2419"/>
                      <a:pt x="232" y="2409"/>
                      <a:pt x="243" y="2403"/>
                    </a:cubicBezTo>
                    <a:cubicBezTo>
                      <a:pt x="442" y="2124"/>
                      <a:pt x="646" y="1844"/>
                      <a:pt x="850" y="1570"/>
                    </a:cubicBezTo>
                    <a:cubicBezTo>
                      <a:pt x="1162" y="1145"/>
                      <a:pt x="1436" y="726"/>
                      <a:pt x="1673" y="360"/>
                    </a:cubicBezTo>
                    <a:close/>
                    <a:moveTo>
                      <a:pt x="1778" y="0"/>
                    </a:moveTo>
                    <a:cubicBezTo>
                      <a:pt x="1745" y="0"/>
                      <a:pt x="1710" y="9"/>
                      <a:pt x="1673" y="32"/>
                    </a:cubicBezTo>
                    <a:lnTo>
                      <a:pt x="1619" y="32"/>
                    </a:lnTo>
                    <a:lnTo>
                      <a:pt x="1522" y="172"/>
                    </a:lnTo>
                    <a:cubicBezTo>
                      <a:pt x="1463" y="258"/>
                      <a:pt x="1409" y="339"/>
                      <a:pt x="1350" y="425"/>
                    </a:cubicBezTo>
                    <a:cubicBezTo>
                      <a:pt x="1248" y="575"/>
                      <a:pt x="1146" y="715"/>
                      <a:pt x="1049" y="866"/>
                    </a:cubicBezTo>
                    <a:cubicBezTo>
                      <a:pt x="845" y="1140"/>
                      <a:pt x="657" y="1414"/>
                      <a:pt x="479" y="1683"/>
                    </a:cubicBezTo>
                    <a:cubicBezTo>
                      <a:pt x="323" y="1914"/>
                      <a:pt x="200" y="2108"/>
                      <a:pt x="108" y="2296"/>
                    </a:cubicBezTo>
                    <a:cubicBezTo>
                      <a:pt x="87" y="2339"/>
                      <a:pt x="60" y="2376"/>
                      <a:pt x="39" y="2425"/>
                    </a:cubicBezTo>
                    <a:lnTo>
                      <a:pt x="1" y="2500"/>
                    </a:lnTo>
                    <a:lnTo>
                      <a:pt x="22" y="2581"/>
                    </a:lnTo>
                    <a:lnTo>
                      <a:pt x="33" y="2586"/>
                    </a:lnTo>
                    <a:cubicBezTo>
                      <a:pt x="280" y="2753"/>
                      <a:pt x="549" y="2866"/>
                      <a:pt x="807" y="2957"/>
                    </a:cubicBezTo>
                    <a:lnTo>
                      <a:pt x="883" y="2984"/>
                    </a:lnTo>
                    <a:lnTo>
                      <a:pt x="1829" y="3323"/>
                    </a:lnTo>
                    <a:cubicBezTo>
                      <a:pt x="1985" y="3376"/>
                      <a:pt x="2103" y="3419"/>
                      <a:pt x="2227" y="3457"/>
                    </a:cubicBezTo>
                    <a:cubicBezTo>
                      <a:pt x="2286" y="3478"/>
                      <a:pt x="2340" y="3484"/>
                      <a:pt x="2399" y="3500"/>
                    </a:cubicBezTo>
                    <a:lnTo>
                      <a:pt x="2452" y="3505"/>
                    </a:lnTo>
                    <a:cubicBezTo>
                      <a:pt x="2474" y="3505"/>
                      <a:pt x="2485" y="3511"/>
                      <a:pt x="2506" y="3511"/>
                    </a:cubicBezTo>
                    <a:cubicBezTo>
                      <a:pt x="2533" y="3511"/>
                      <a:pt x="2560" y="3505"/>
                      <a:pt x="2587" y="3505"/>
                    </a:cubicBezTo>
                    <a:cubicBezTo>
                      <a:pt x="2619" y="3500"/>
                      <a:pt x="2662" y="3500"/>
                      <a:pt x="2694" y="3500"/>
                    </a:cubicBezTo>
                    <a:cubicBezTo>
                      <a:pt x="2698" y="3500"/>
                      <a:pt x="2702" y="3501"/>
                      <a:pt x="2705" y="3501"/>
                    </a:cubicBezTo>
                    <a:cubicBezTo>
                      <a:pt x="2750" y="3501"/>
                      <a:pt x="2794" y="3471"/>
                      <a:pt x="2829" y="3446"/>
                    </a:cubicBezTo>
                    <a:cubicBezTo>
                      <a:pt x="2883" y="3414"/>
                      <a:pt x="2931" y="3371"/>
                      <a:pt x="2969" y="3333"/>
                    </a:cubicBezTo>
                    <a:cubicBezTo>
                      <a:pt x="3065" y="3242"/>
                      <a:pt x="3157" y="3151"/>
                      <a:pt x="3254" y="3065"/>
                    </a:cubicBezTo>
                    <a:lnTo>
                      <a:pt x="3270" y="3043"/>
                    </a:lnTo>
                    <a:lnTo>
                      <a:pt x="3415" y="2903"/>
                    </a:lnTo>
                    <a:cubicBezTo>
                      <a:pt x="3479" y="2833"/>
                      <a:pt x="3555" y="2758"/>
                      <a:pt x="3630" y="2694"/>
                    </a:cubicBezTo>
                    <a:cubicBezTo>
                      <a:pt x="3818" y="2511"/>
                      <a:pt x="3979" y="2339"/>
                      <a:pt x="4103" y="2161"/>
                    </a:cubicBezTo>
                    <a:cubicBezTo>
                      <a:pt x="4157" y="2086"/>
                      <a:pt x="4200" y="2016"/>
                      <a:pt x="4237" y="1941"/>
                    </a:cubicBezTo>
                    <a:cubicBezTo>
                      <a:pt x="4259" y="1909"/>
                      <a:pt x="4259" y="1882"/>
                      <a:pt x="4248" y="1855"/>
                    </a:cubicBezTo>
                    <a:cubicBezTo>
                      <a:pt x="4237" y="1833"/>
                      <a:pt x="4221" y="1812"/>
                      <a:pt x="4184" y="1801"/>
                    </a:cubicBezTo>
                    <a:cubicBezTo>
                      <a:pt x="4184" y="1747"/>
                      <a:pt x="4151" y="1710"/>
                      <a:pt x="4124" y="1683"/>
                    </a:cubicBezTo>
                    <a:lnTo>
                      <a:pt x="4119" y="1677"/>
                    </a:lnTo>
                    <a:lnTo>
                      <a:pt x="4076" y="1634"/>
                    </a:lnTo>
                    <a:cubicBezTo>
                      <a:pt x="4038" y="1591"/>
                      <a:pt x="3990" y="1543"/>
                      <a:pt x="3942" y="1500"/>
                    </a:cubicBezTo>
                    <a:cubicBezTo>
                      <a:pt x="3888" y="1457"/>
                      <a:pt x="3834" y="1414"/>
                      <a:pt x="3780" y="1366"/>
                    </a:cubicBezTo>
                    <a:cubicBezTo>
                      <a:pt x="3592" y="1215"/>
                      <a:pt x="3399" y="1054"/>
                      <a:pt x="3200" y="903"/>
                    </a:cubicBezTo>
                    <a:cubicBezTo>
                      <a:pt x="2942" y="715"/>
                      <a:pt x="2673" y="538"/>
                      <a:pt x="2420" y="360"/>
                    </a:cubicBezTo>
                    <a:lnTo>
                      <a:pt x="2237" y="237"/>
                    </a:lnTo>
                    <a:cubicBezTo>
                      <a:pt x="2135" y="172"/>
                      <a:pt x="2028" y="113"/>
                      <a:pt x="1920" y="48"/>
                    </a:cubicBezTo>
                    <a:cubicBezTo>
                      <a:pt x="1886" y="28"/>
                      <a:pt x="1836" y="0"/>
                      <a:pt x="177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369950" y="1075125"/>
                <a:ext cx="44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517" extrusionOk="0">
                    <a:moveTo>
                      <a:pt x="65" y="0"/>
                    </a:moveTo>
                    <a:lnTo>
                      <a:pt x="43" y="38"/>
                    </a:lnTo>
                    <a:cubicBezTo>
                      <a:pt x="38" y="48"/>
                      <a:pt x="38" y="54"/>
                      <a:pt x="27" y="59"/>
                    </a:cubicBezTo>
                    <a:cubicBezTo>
                      <a:pt x="22" y="75"/>
                      <a:pt x="11" y="86"/>
                      <a:pt x="11" y="108"/>
                    </a:cubicBezTo>
                    <a:lnTo>
                      <a:pt x="11" y="129"/>
                    </a:lnTo>
                    <a:cubicBezTo>
                      <a:pt x="11" y="220"/>
                      <a:pt x="0" y="323"/>
                      <a:pt x="38" y="435"/>
                    </a:cubicBezTo>
                    <a:lnTo>
                      <a:pt x="54" y="516"/>
                    </a:lnTo>
                    <a:lnTo>
                      <a:pt x="97" y="441"/>
                    </a:lnTo>
                    <a:cubicBezTo>
                      <a:pt x="156" y="333"/>
                      <a:pt x="178" y="226"/>
                      <a:pt x="156" y="113"/>
                    </a:cubicBezTo>
                    <a:cubicBezTo>
                      <a:pt x="151" y="86"/>
                      <a:pt x="135" y="75"/>
                      <a:pt x="119" y="54"/>
                    </a:cubicBezTo>
                    <a:lnTo>
                      <a:pt x="97" y="3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370225" y="1060375"/>
                <a:ext cx="40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461" extrusionOk="0">
                    <a:moveTo>
                      <a:pt x="70" y="0"/>
                    </a:moveTo>
                    <a:cubicBezTo>
                      <a:pt x="58" y="0"/>
                      <a:pt x="46" y="2"/>
                      <a:pt x="32" y="4"/>
                    </a:cubicBezTo>
                    <a:lnTo>
                      <a:pt x="11" y="20"/>
                    </a:lnTo>
                    <a:lnTo>
                      <a:pt x="11" y="36"/>
                    </a:lnTo>
                    <a:cubicBezTo>
                      <a:pt x="6" y="155"/>
                      <a:pt x="0" y="267"/>
                      <a:pt x="59" y="396"/>
                    </a:cubicBezTo>
                    <a:lnTo>
                      <a:pt x="92" y="461"/>
                    </a:lnTo>
                    <a:lnTo>
                      <a:pt x="118" y="386"/>
                    </a:lnTo>
                    <a:cubicBezTo>
                      <a:pt x="145" y="321"/>
                      <a:pt x="161" y="262"/>
                      <a:pt x="161" y="198"/>
                    </a:cubicBezTo>
                    <a:cubicBezTo>
                      <a:pt x="161" y="160"/>
                      <a:pt x="161" y="112"/>
                      <a:pt x="145" y="63"/>
                    </a:cubicBezTo>
                    <a:cubicBezTo>
                      <a:pt x="140" y="36"/>
                      <a:pt x="135" y="26"/>
                      <a:pt x="113" y="9"/>
                    </a:cubicBezTo>
                    <a:cubicBezTo>
                      <a:pt x="100" y="3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2340250" y="1096475"/>
                <a:ext cx="7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0" extrusionOk="0">
                    <a:moveTo>
                      <a:pt x="258" y="1"/>
                    </a:moveTo>
                    <a:cubicBezTo>
                      <a:pt x="162" y="1"/>
                      <a:pt x="102" y="44"/>
                      <a:pt x="49" y="81"/>
                    </a:cubicBezTo>
                    <a:lnTo>
                      <a:pt x="27" y="92"/>
                    </a:lnTo>
                    <a:cubicBezTo>
                      <a:pt x="6" y="108"/>
                      <a:pt x="0" y="146"/>
                      <a:pt x="16" y="162"/>
                    </a:cubicBezTo>
                    <a:cubicBezTo>
                      <a:pt x="22" y="173"/>
                      <a:pt x="32" y="194"/>
                      <a:pt x="59" y="200"/>
                    </a:cubicBezTo>
                    <a:lnTo>
                      <a:pt x="81" y="200"/>
                    </a:lnTo>
                    <a:cubicBezTo>
                      <a:pt x="97" y="200"/>
                      <a:pt x="108" y="194"/>
                      <a:pt x="124" y="189"/>
                    </a:cubicBezTo>
                    <a:cubicBezTo>
                      <a:pt x="178" y="151"/>
                      <a:pt x="237" y="119"/>
                      <a:pt x="285" y="44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2373050" y="1085025"/>
                <a:ext cx="10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5" extrusionOk="0">
                    <a:moveTo>
                      <a:pt x="164" y="0"/>
                    </a:moveTo>
                    <a:cubicBezTo>
                      <a:pt x="142" y="0"/>
                      <a:pt x="120" y="2"/>
                      <a:pt x="97" y="7"/>
                    </a:cubicBezTo>
                    <a:lnTo>
                      <a:pt x="0" y="29"/>
                    </a:lnTo>
                    <a:lnTo>
                      <a:pt x="91" y="72"/>
                    </a:lnTo>
                    <a:cubicBezTo>
                      <a:pt x="156" y="109"/>
                      <a:pt x="188" y="115"/>
                      <a:pt x="247" y="115"/>
                    </a:cubicBezTo>
                    <a:cubicBezTo>
                      <a:pt x="280" y="115"/>
                      <a:pt x="328" y="109"/>
                      <a:pt x="403" y="99"/>
                    </a:cubicBezTo>
                    <a:lnTo>
                      <a:pt x="403" y="34"/>
                    </a:lnTo>
                    <a:cubicBezTo>
                      <a:pt x="376" y="34"/>
                      <a:pt x="339" y="29"/>
                      <a:pt x="306" y="18"/>
                    </a:cubicBezTo>
                    <a:cubicBezTo>
                      <a:pt x="262" y="11"/>
                      <a:pt x="214" y="0"/>
                      <a:pt x="16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2351800" y="1091500"/>
                <a:ext cx="82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9" extrusionOk="0">
                    <a:moveTo>
                      <a:pt x="329" y="1"/>
                    </a:moveTo>
                    <a:lnTo>
                      <a:pt x="232" y="17"/>
                    </a:lnTo>
                    <a:cubicBezTo>
                      <a:pt x="162" y="28"/>
                      <a:pt x="92" y="44"/>
                      <a:pt x="33" y="103"/>
                    </a:cubicBezTo>
                    <a:lnTo>
                      <a:pt x="1" y="135"/>
                    </a:lnTo>
                    <a:lnTo>
                      <a:pt x="49" y="157"/>
                    </a:lnTo>
                    <a:cubicBezTo>
                      <a:pt x="76" y="173"/>
                      <a:pt x="97" y="178"/>
                      <a:pt x="119" y="178"/>
                    </a:cubicBezTo>
                    <a:cubicBezTo>
                      <a:pt x="157" y="178"/>
                      <a:pt x="183" y="146"/>
                      <a:pt x="259" y="76"/>
                    </a:cubicBez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2362425" y="1088425"/>
                <a:ext cx="43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08" extrusionOk="0">
                    <a:moveTo>
                      <a:pt x="93" y="0"/>
                    </a:moveTo>
                    <a:cubicBezTo>
                      <a:pt x="66" y="0"/>
                      <a:pt x="32" y="11"/>
                      <a:pt x="11" y="59"/>
                    </a:cubicBezTo>
                    <a:lnTo>
                      <a:pt x="0" y="97"/>
                    </a:lnTo>
                    <a:lnTo>
                      <a:pt x="38" y="108"/>
                    </a:lnTo>
                    <a:lnTo>
                      <a:pt x="76" y="108"/>
                    </a:lnTo>
                    <a:cubicBezTo>
                      <a:pt x="108" y="108"/>
                      <a:pt x="119" y="92"/>
                      <a:pt x="145" y="54"/>
                    </a:cubicBezTo>
                    <a:lnTo>
                      <a:pt x="172" y="11"/>
                    </a:lnTo>
                    <a:lnTo>
                      <a:pt x="129" y="6"/>
                    </a:lnTo>
                    <a:cubicBezTo>
                      <a:pt x="122" y="4"/>
                      <a:pt x="108" y="0"/>
                      <a:pt x="9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2406500" y="1083025"/>
                <a:ext cx="12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136" extrusionOk="0">
                    <a:moveTo>
                      <a:pt x="111" y="0"/>
                    </a:moveTo>
                    <a:cubicBezTo>
                      <a:pt x="84" y="0"/>
                      <a:pt x="58" y="2"/>
                      <a:pt x="33" y="7"/>
                    </a:cubicBezTo>
                    <a:lnTo>
                      <a:pt x="11" y="7"/>
                    </a:lnTo>
                    <a:lnTo>
                      <a:pt x="6" y="28"/>
                    </a:lnTo>
                    <a:cubicBezTo>
                      <a:pt x="1" y="55"/>
                      <a:pt x="1" y="82"/>
                      <a:pt x="11" y="98"/>
                    </a:cubicBezTo>
                    <a:cubicBezTo>
                      <a:pt x="28" y="119"/>
                      <a:pt x="44" y="136"/>
                      <a:pt x="71" y="136"/>
                    </a:cubicBezTo>
                    <a:lnTo>
                      <a:pt x="124" y="136"/>
                    </a:lnTo>
                    <a:cubicBezTo>
                      <a:pt x="200" y="136"/>
                      <a:pt x="275" y="119"/>
                      <a:pt x="366" y="98"/>
                    </a:cubicBezTo>
                    <a:lnTo>
                      <a:pt x="495" y="66"/>
                    </a:lnTo>
                    <a:lnTo>
                      <a:pt x="366" y="33"/>
                    </a:lnTo>
                    <a:cubicBezTo>
                      <a:pt x="265" y="14"/>
                      <a:pt x="183" y="0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9"/>
            <p:cNvGrpSpPr/>
            <p:nvPr/>
          </p:nvGrpSpPr>
          <p:grpSpPr>
            <a:xfrm>
              <a:off x="1944428" y="4571989"/>
              <a:ext cx="399320" cy="176635"/>
              <a:chOff x="2404625" y="1875925"/>
              <a:chExt cx="151625" cy="67075"/>
            </a:xfrm>
          </p:grpSpPr>
          <p:sp>
            <p:nvSpPr>
              <p:cNvPr id="404" name="Google Shape;404;p9"/>
              <p:cNvSpPr/>
              <p:nvPr/>
            </p:nvSpPr>
            <p:spPr>
              <a:xfrm>
                <a:off x="2404625" y="1875925"/>
                <a:ext cx="151625" cy="67075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2683" extrusionOk="0">
                    <a:moveTo>
                      <a:pt x="646" y="462"/>
                    </a:moveTo>
                    <a:cubicBezTo>
                      <a:pt x="748" y="473"/>
                      <a:pt x="845" y="489"/>
                      <a:pt x="936" y="500"/>
                    </a:cubicBezTo>
                    <a:cubicBezTo>
                      <a:pt x="1259" y="559"/>
                      <a:pt x="1581" y="656"/>
                      <a:pt x="1888" y="742"/>
                    </a:cubicBezTo>
                    <a:cubicBezTo>
                      <a:pt x="1974" y="769"/>
                      <a:pt x="2065" y="790"/>
                      <a:pt x="2151" y="817"/>
                    </a:cubicBezTo>
                    <a:cubicBezTo>
                      <a:pt x="2242" y="844"/>
                      <a:pt x="2345" y="866"/>
                      <a:pt x="2441" y="892"/>
                    </a:cubicBezTo>
                    <a:cubicBezTo>
                      <a:pt x="2484" y="903"/>
                      <a:pt x="2533" y="909"/>
                      <a:pt x="2581" y="925"/>
                    </a:cubicBezTo>
                    <a:cubicBezTo>
                      <a:pt x="2592" y="930"/>
                      <a:pt x="2613" y="930"/>
                      <a:pt x="2635" y="935"/>
                    </a:cubicBezTo>
                    <a:lnTo>
                      <a:pt x="2640" y="935"/>
                    </a:lnTo>
                    <a:lnTo>
                      <a:pt x="2640" y="957"/>
                    </a:lnTo>
                    <a:lnTo>
                      <a:pt x="2640" y="1038"/>
                    </a:lnTo>
                    <a:cubicBezTo>
                      <a:pt x="2629" y="1107"/>
                      <a:pt x="2613" y="1177"/>
                      <a:pt x="2586" y="1253"/>
                    </a:cubicBezTo>
                    <a:cubicBezTo>
                      <a:pt x="2484" y="1527"/>
                      <a:pt x="2285" y="1683"/>
                      <a:pt x="1984" y="1704"/>
                    </a:cubicBezTo>
                    <a:cubicBezTo>
                      <a:pt x="1947" y="1707"/>
                      <a:pt x="1908" y="1708"/>
                      <a:pt x="1870" y="1708"/>
                    </a:cubicBezTo>
                    <a:cubicBezTo>
                      <a:pt x="1753" y="1708"/>
                      <a:pt x="1632" y="1696"/>
                      <a:pt x="1511" y="1672"/>
                    </a:cubicBezTo>
                    <a:cubicBezTo>
                      <a:pt x="1275" y="1624"/>
                      <a:pt x="1043" y="1554"/>
                      <a:pt x="812" y="1462"/>
                    </a:cubicBezTo>
                    <a:cubicBezTo>
                      <a:pt x="673" y="1409"/>
                      <a:pt x="538" y="1328"/>
                      <a:pt x="425" y="1226"/>
                    </a:cubicBezTo>
                    <a:cubicBezTo>
                      <a:pt x="253" y="1081"/>
                      <a:pt x="259" y="1027"/>
                      <a:pt x="318" y="839"/>
                    </a:cubicBezTo>
                    <a:cubicBezTo>
                      <a:pt x="334" y="737"/>
                      <a:pt x="398" y="634"/>
                      <a:pt x="452" y="559"/>
                    </a:cubicBezTo>
                    <a:cubicBezTo>
                      <a:pt x="495" y="495"/>
                      <a:pt x="549" y="462"/>
                      <a:pt x="619" y="462"/>
                    </a:cubicBezTo>
                    <a:close/>
                    <a:moveTo>
                      <a:pt x="3694" y="1193"/>
                    </a:moveTo>
                    <a:cubicBezTo>
                      <a:pt x="3715" y="1193"/>
                      <a:pt x="3732" y="1193"/>
                      <a:pt x="3748" y="1199"/>
                    </a:cubicBezTo>
                    <a:cubicBezTo>
                      <a:pt x="3850" y="1215"/>
                      <a:pt x="3952" y="1231"/>
                      <a:pt x="4054" y="1247"/>
                    </a:cubicBezTo>
                    <a:cubicBezTo>
                      <a:pt x="4081" y="1253"/>
                      <a:pt x="4113" y="1253"/>
                      <a:pt x="4140" y="1258"/>
                    </a:cubicBezTo>
                    <a:lnTo>
                      <a:pt x="4366" y="1312"/>
                    </a:lnTo>
                    <a:cubicBezTo>
                      <a:pt x="4699" y="1392"/>
                      <a:pt x="5033" y="1473"/>
                      <a:pt x="5361" y="1564"/>
                    </a:cubicBezTo>
                    <a:cubicBezTo>
                      <a:pt x="5468" y="1591"/>
                      <a:pt x="5586" y="1629"/>
                      <a:pt x="5678" y="1656"/>
                    </a:cubicBezTo>
                    <a:lnTo>
                      <a:pt x="5705" y="1672"/>
                    </a:lnTo>
                    <a:cubicBezTo>
                      <a:pt x="5705" y="1677"/>
                      <a:pt x="5705" y="1688"/>
                      <a:pt x="5699" y="1710"/>
                    </a:cubicBezTo>
                    <a:cubicBezTo>
                      <a:pt x="5699" y="1715"/>
                      <a:pt x="5694" y="1726"/>
                      <a:pt x="5694" y="1726"/>
                    </a:cubicBezTo>
                    <a:cubicBezTo>
                      <a:pt x="5490" y="2118"/>
                      <a:pt x="5199" y="2323"/>
                      <a:pt x="4807" y="2355"/>
                    </a:cubicBezTo>
                    <a:cubicBezTo>
                      <a:pt x="4750" y="2361"/>
                      <a:pt x="4689" y="2365"/>
                      <a:pt x="4627" y="2365"/>
                    </a:cubicBezTo>
                    <a:cubicBezTo>
                      <a:pt x="4525" y="2365"/>
                      <a:pt x="4417" y="2355"/>
                      <a:pt x="4307" y="2328"/>
                    </a:cubicBezTo>
                    <a:cubicBezTo>
                      <a:pt x="4081" y="2274"/>
                      <a:pt x="3893" y="2145"/>
                      <a:pt x="3759" y="1968"/>
                    </a:cubicBezTo>
                    <a:cubicBezTo>
                      <a:pt x="3689" y="1871"/>
                      <a:pt x="3651" y="1769"/>
                      <a:pt x="3640" y="1656"/>
                    </a:cubicBezTo>
                    <a:cubicBezTo>
                      <a:pt x="3635" y="1495"/>
                      <a:pt x="3662" y="1333"/>
                      <a:pt x="3689" y="1193"/>
                    </a:cubicBezTo>
                    <a:close/>
                    <a:moveTo>
                      <a:pt x="196" y="1"/>
                    </a:moveTo>
                    <a:cubicBezTo>
                      <a:pt x="169" y="1"/>
                      <a:pt x="144" y="5"/>
                      <a:pt x="119" y="5"/>
                    </a:cubicBezTo>
                    <a:cubicBezTo>
                      <a:pt x="65" y="5"/>
                      <a:pt x="33" y="38"/>
                      <a:pt x="22" y="75"/>
                    </a:cubicBezTo>
                    <a:cubicBezTo>
                      <a:pt x="6" y="118"/>
                      <a:pt x="0" y="156"/>
                      <a:pt x="0" y="204"/>
                    </a:cubicBezTo>
                    <a:cubicBezTo>
                      <a:pt x="0" y="290"/>
                      <a:pt x="33" y="328"/>
                      <a:pt x="119" y="344"/>
                    </a:cubicBezTo>
                    <a:cubicBezTo>
                      <a:pt x="167" y="355"/>
                      <a:pt x="216" y="366"/>
                      <a:pt x="269" y="371"/>
                    </a:cubicBezTo>
                    <a:lnTo>
                      <a:pt x="296" y="382"/>
                    </a:lnTo>
                    <a:cubicBezTo>
                      <a:pt x="291" y="398"/>
                      <a:pt x="275" y="414"/>
                      <a:pt x="264" y="435"/>
                    </a:cubicBezTo>
                    <a:cubicBezTo>
                      <a:pt x="253" y="446"/>
                      <a:pt x="242" y="462"/>
                      <a:pt x="237" y="473"/>
                    </a:cubicBezTo>
                    <a:cubicBezTo>
                      <a:pt x="92" y="720"/>
                      <a:pt x="81" y="978"/>
                      <a:pt x="183" y="1226"/>
                    </a:cubicBezTo>
                    <a:cubicBezTo>
                      <a:pt x="242" y="1360"/>
                      <a:pt x="323" y="1473"/>
                      <a:pt x="436" y="1570"/>
                    </a:cubicBezTo>
                    <a:cubicBezTo>
                      <a:pt x="533" y="1645"/>
                      <a:pt x="640" y="1710"/>
                      <a:pt x="764" y="1769"/>
                    </a:cubicBezTo>
                    <a:cubicBezTo>
                      <a:pt x="952" y="1860"/>
                      <a:pt x="1156" y="1903"/>
                      <a:pt x="1323" y="1946"/>
                    </a:cubicBezTo>
                    <a:cubicBezTo>
                      <a:pt x="1487" y="1985"/>
                      <a:pt x="1648" y="2003"/>
                      <a:pt x="1814" y="2003"/>
                    </a:cubicBezTo>
                    <a:cubicBezTo>
                      <a:pt x="1854" y="2003"/>
                      <a:pt x="1895" y="2002"/>
                      <a:pt x="1936" y="2000"/>
                    </a:cubicBezTo>
                    <a:cubicBezTo>
                      <a:pt x="2065" y="1995"/>
                      <a:pt x="2189" y="1957"/>
                      <a:pt x="2312" y="1914"/>
                    </a:cubicBezTo>
                    <a:cubicBezTo>
                      <a:pt x="2463" y="1844"/>
                      <a:pt x="2581" y="1742"/>
                      <a:pt x="2662" y="1602"/>
                    </a:cubicBezTo>
                    <a:lnTo>
                      <a:pt x="2694" y="1543"/>
                    </a:lnTo>
                    <a:cubicBezTo>
                      <a:pt x="2791" y="1564"/>
                      <a:pt x="2882" y="1581"/>
                      <a:pt x="2984" y="1607"/>
                    </a:cubicBezTo>
                    <a:cubicBezTo>
                      <a:pt x="3151" y="1650"/>
                      <a:pt x="3334" y="1688"/>
                      <a:pt x="3517" y="1715"/>
                    </a:cubicBezTo>
                    <a:lnTo>
                      <a:pt x="3522" y="1758"/>
                    </a:lnTo>
                    <a:cubicBezTo>
                      <a:pt x="3527" y="1785"/>
                      <a:pt x="3533" y="1812"/>
                      <a:pt x="3538" y="1833"/>
                    </a:cubicBezTo>
                    <a:cubicBezTo>
                      <a:pt x="3554" y="1892"/>
                      <a:pt x="3570" y="1946"/>
                      <a:pt x="3586" y="2005"/>
                    </a:cubicBezTo>
                    <a:cubicBezTo>
                      <a:pt x="3689" y="2280"/>
                      <a:pt x="3877" y="2478"/>
                      <a:pt x="4129" y="2586"/>
                    </a:cubicBezTo>
                    <a:cubicBezTo>
                      <a:pt x="4253" y="2640"/>
                      <a:pt x="4371" y="2650"/>
                      <a:pt x="4468" y="2667"/>
                    </a:cubicBezTo>
                    <a:cubicBezTo>
                      <a:pt x="4549" y="2672"/>
                      <a:pt x="4640" y="2683"/>
                      <a:pt x="4737" y="2683"/>
                    </a:cubicBezTo>
                    <a:cubicBezTo>
                      <a:pt x="4812" y="2683"/>
                      <a:pt x="4882" y="2677"/>
                      <a:pt x="4968" y="2667"/>
                    </a:cubicBezTo>
                    <a:cubicBezTo>
                      <a:pt x="5323" y="2597"/>
                      <a:pt x="5597" y="2382"/>
                      <a:pt x="5785" y="2027"/>
                    </a:cubicBezTo>
                    <a:cubicBezTo>
                      <a:pt x="5834" y="1941"/>
                      <a:pt x="5855" y="1849"/>
                      <a:pt x="5855" y="1753"/>
                    </a:cubicBezTo>
                    <a:cubicBezTo>
                      <a:pt x="5855" y="1736"/>
                      <a:pt x="5855" y="1726"/>
                      <a:pt x="5861" y="1710"/>
                    </a:cubicBezTo>
                    <a:lnTo>
                      <a:pt x="6033" y="1736"/>
                    </a:lnTo>
                    <a:lnTo>
                      <a:pt x="6038" y="1710"/>
                    </a:lnTo>
                    <a:cubicBezTo>
                      <a:pt x="6049" y="1699"/>
                      <a:pt x="6049" y="1683"/>
                      <a:pt x="6049" y="1677"/>
                    </a:cubicBezTo>
                    <a:cubicBezTo>
                      <a:pt x="6054" y="1656"/>
                      <a:pt x="6060" y="1634"/>
                      <a:pt x="6060" y="1618"/>
                    </a:cubicBezTo>
                    <a:cubicBezTo>
                      <a:pt x="6065" y="1581"/>
                      <a:pt x="6065" y="1543"/>
                      <a:pt x="6060" y="1500"/>
                    </a:cubicBezTo>
                    <a:cubicBezTo>
                      <a:pt x="6054" y="1387"/>
                      <a:pt x="6033" y="1360"/>
                      <a:pt x="5925" y="1333"/>
                    </a:cubicBezTo>
                    <a:lnTo>
                      <a:pt x="5839" y="1312"/>
                    </a:lnTo>
                    <a:cubicBezTo>
                      <a:pt x="5640" y="1258"/>
                      <a:pt x="5431" y="1215"/>
                      <a:pt x="5226" y="1167"/>
                    </a:cubicBezTo>
                    <a:cubicBezTo>
                      <a:pt x="4850" y="1081"/>
                      <a:pt x="4484" y="1000"/>
                      <a:pt x="4124" y="925"/>
                    </a:cubicBezTo>
                    <a:cubicBezTo>
                      <a:pt x="4011" y="902"/>
                      <a:pt x="3885" y="879"/>
                      <a:pt x="3752" y="879"/>
                    </a:cubicBezTo>
                    <a:cubicBezTo>
                      <a:pt x="3728" y="879"/>
                      <a:pt x="3703" y="880"/>
                      <a:pt x="3678" y="882"/>
                    </a:cubicBezTo>
                    <a:cubicBezTo>
                      <a:pt x="3597" y="892"/>
                      <a:pt x="3570" y="909"/>
                      <a:pt x="3554" y="984"/>
                    </a:cubicBezTo>
                    <a:cubicBezTo>
                      <a:pt x="3522" y="1113"/>
                      <a:pt x="3495" y="1247"/>
                      <a:pt x="3495" y="1387"/>
                    </a:cubicBezTo>
                    <a:lnTo>
                      <a:pt x="3495" y="1403"/>
                    </a:lnTo>
                    <a:lnTo>
                      <a:pt x="3495" y="1419"/>
                    </a:lnTo>
                    <a:cubicBezTo>
                      <a:pt x="3345" y="1360"/>
                      <a:pt x="3194" y="1333"/>
                      <a:pt x="3043" y="1306"/>
                    </a:cubicBezTo>
                    <a:cubicBezTo>
                      <a:pt x="2957" y="1285"/>
                      <a:pt x="2861" y="1274"/>
                      <a:pt x="2775" y="1247"/>
                    </a:cubicBezTo>
                    <a:lnTo>
                      <a:pt x="2775" y="935"/>
                    </a:lnTo>
                    <a:lnTo>
                      <a:pt x="2780" y="930"/>
                    </a:lnTo>
                    <a:cubicBezTo>
                      <a:pt x="2802" y="914"/>
                      <a:pt x="2823" y="898"/>
                      <a:pt x="2834" y="871"/>
                    </a:cubicBezTo>
                    <a:cubicBezTo>
                      <a:pt x="2866" y="790"/>
                      <a:pt x="2839" y="710"/>
                      <a:pt x="2828" y="650"/>
                    </a:cubicBezTo>
                    <a:cubicBezTo>
                      <a:pt x="2807" y="597"/>
                      <a:pt x="2764" y="575"/>
                      <a:pt x="2721" y="559"/>
                    </a:cubicBezTo>
                    <a:lnTo>
                      <a:pt x="2699" y="554"/>
                    </a:lnTo>
                    <a:cubicBezTo>
                      <a:pt x="2683" y="548"/>
                      <a:pt x="2662" y="543"/>
                      <a:pt x="2635" y="527"/>
                    </a:cubicBezTo>
                    <a:cubicBezTo>
                      <a:pt x="2226" y="382"/>
                      <a:pt x="1775" y="263"/>
                      <a:pt x="1221" y="172"/>
                    </a:cubicBezTo>
                    <a:lnTo>
                      <a:pt x="979" y="129"/>
                    </a:lnTo>
                    <a:cubicBezTo>
                      <a:pt x="888" y="113"/>
                      <a:pt x="791" y="97"/>
                      <a:pt x="699" y="75"/>
                    </a:cubicBezTo>
                    <a:cubicBezTo>
                      <a:pt x="565" y="59"/>
                      <a:pt x="425" y="32"/>
                      <a:pt x="237" y="5"/>
                    </a:cubicBezTo>
                    <a:cubicBezTo>
                      <a:pt x="223" y="2"/>
                      <a:pt x="209" y="1"/>
                      <a:pt x="19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442250" y="1898300"/>
                <a:ext cx="1172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552" extrusionOk="0">
                    <a:moveTo>
                      <a:pt x="375" y="1"/>
                    </a:moveTo>
                    <a:cubicBezTo>
                      <a:pt x="369" y="1"/>
                      <a:pt x="362" y="2"/>
                      <a:pt x="356" y="3"/>
                    </a:cubicBezTo>
                    <a:cubicBezTo>
                      <a:pt x="329" y="8"/>
                      <a:pt x="291" y="30"/>
                      <a:pt x="264" y="57"/>
                    </a:cubicBezTo>
                    <a:cubicBezTo>
                      <a:pt x="184" y="159"/>
                      <a:pt x="76" y="282"/>
                      <a:pt x="6" y="444"/>
                    </a:cubicBezTo>
                    <a:lnTo>
                      <a:pt x="6" y="497"/>
                    </a:lnTo>
                    <a:lnTo>
                      <a:pt x="6" y="519"/>
                    </a:lnTo>
                    <a:lnTo>
                      <a:pt x="1" y="551"/>
                    </a:lnTo>
                    <a:lnTo>
                      <a:pt x="76" y="551"/>
                    </a:lnTo>
                    <a:cubicBezTo>
                      <a:pt x="87" y="546"/>
                      <a:pt x="103" y="546"/>
                      <a:pt x="108" y="535"/>
                    </a:cubicBezTo>
                    <a:cubicBezTo>
                      <a:pt x="254" y="433"/>
                      <a:pt x="356" y="293"/>
                      <a:pt x="436" y="169"/>
                    </a:cubicBezTo>
                    <a:cubicBezTo>
                      <a:pt x="452" y="148"/>
                      <a:pt x="458" y="132"/>
                      <a:pt x="463" y="110"/>
                    </a:cubicBezTo>
                    <a:cubicBezTo>
                      <a:pt x="469" y="83"/>
                      <a:pt x="463" y="51"/>
                      <a:pt x="436" y="24"/>
                    </a:cubicBezTo>
                    <a:cubicBezTo>
                      <a:pt x="420" y="8"/>
                      <a:pt x="397" y="1"/>
                      <a:pt x="37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29750" y="1894575"/>
                <a:ext cx="160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58" extrusionOk="0">
                    <a:moveTo>
                      <a:pt x="548" y="0"/>
                    </a:moveTo>
                    <a:cubicBezTo>
                      <a:pt x="534" y="0"/>
                      <a:pt x="519" y="2"/>
                      <a:pt x="506" y="12"/>
                    </a:cubicBezTo>
                    <a:cubicBezTo>
                      <a:pt x="479" y="23"/>
                      <a:pt x="452" y="50"/>
                      <a:pt x="426" y="77"/>
                    </a:cubicBezTo>
                    <a:cubicBezTo>
                      <a:pt x="307" y="232"/>
                      <a:pt x="194" y="361"/>
                      <a:pt x="103" y="485"/>
                    </a:cubicBezTo>
                    <a:cubicBezTo>
                      <a:pt x="76" y="501"/>
                      <a:pt x="65" y="528"/>
                      <a:pt x="49" y="555"/>
                    </a:cubicBezTo>
                    <a:cubicBezTo>
                      <a:pt x="44" y="566"/>
                      <a:pt x="38" y="582"/>
                      <a:pt x="28" y="603"/>
                    </a:cubicBezTo>
                    <a:lnTo>
                      <a:pt x="1" y="657"/>
                    </a:lnTo>
                    <a:lnTo>
                      <a:pt x="81" y="657"/>
                    </a:lnTo>
                    <a:cubicBezTo>
                      <a:pt x="98" y="657"/>
                      <a:pt x="103" y="657"/>
                      <a:pt x="119" y="646"/>
                    </a:cubicBezTo>
                    <a:cubicBezTo>
                      <a:pt x="313" y="485"/>
                      <a:pt x="474" y="297"/>
                      <a:pt x="614" y="120"/>
                    </a:cubicBezTo>
                    <a:cubicBezTo>
                      <a:pt x="630" y="103"/>
                      <a:pt x="630" y="82"/>
                      <a:pt x="630" y="71"/>
                    </a:cubicBezTo>
                    <a:cubicBezTo>
                      <a:pt x="630" y="66"/>
                      <a:pt x="630" y="55"/>
                      <a:pt x="635" y="44"/>
                    </a:cubicBezTo>
                    <a:lnTo>
                      <a:pt x="641" y="1"/>
                    </a:lnTo>
                    <a:lnTo>
                      <a:pt x="576" y="1"/>
                    </a:lnTo>
                    <a:cubicBezTo>
                      <a:pt x="568" y="1"/>
                      <a:pt x="558" y="0"/>
                      <a:pt x="54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423300" y="1891325"/>
                <a:ext cx="148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59" extrusionOk="0">
                    <a:moveTo>
                      <a:pt x="486" y="0"/>
                    </a:moveTo>
                    <a:cubicBezTo>
                      <a:pt x="480" y="0"/>
                      <a:pt x="474" y="1"/>
                      <a:pt x="469" y="2"/>
                    </a:cubicBezTo>
                    <a:cubicBezTo>
                      <a:pt x="442" y="18"/>
                      <a:pt x="409" y="40"/>
                      <a:pt x="383" y="67"/>
                    </a:cubicBezTo>
                    <a:cubicBezTo>
                      <a:pt x="275" y="207"/>
                      <a:pt x="167" y="346"/>
                      <a:pt x="65" y="481"/>
                    </a:cubicBezTo>
                    <a:cubicBezTo>
                      <a:pt x="55" y="497"/>
                      <a:pt x="55" y="513"/>
                      <a:pt x="44" y="529"/>
                    </a:cubicBezTo>
                    <a:cubicBezTo>
                      <a:pt x="44" y="534"/>
                      <a:pt x="38" y="551"/>
                      <a:pt x="38" y="556"/>
                    </a:cubicBezTo>
                    <a:lnTo>
                      <a:pt x="1" y="658"/>
                    </a:lnTo>
                    <a:lnTo>
                      <a:pt x="1" y="658"/>
                    </a:lnTo>
                    <a:lnTo>
                      <a:pt x="87" y="599"/>
                    </a:lnTo>
                    <a:cubicBezTo>
                      <a:pt x="178" y="534"/>
                      <a:pt x="393" y="314"/>
                      <a:pt x="528" y="142"/>
                    </a:cubicBezTo>
                    <a:cubicBezTo>
                      <a:pt x="544" y="126"/>
                      <a:pt x="549" y="115"/>
                      <a:pt x="555" y="94"/>
                    </a:cubicBezTo>
                    <a:cubicBezTo>
                      <a:pt x="555" y="88"/>
                      <a:pt x="565" y="77"/>
                      <a:pt x="571" y="67"/>
                    </a:cubicBezTo>
                    <a:lnTo>
                      <a:pt x="592" y="34"/>
                    </a:lnTo>
                    <a:lnTo>
                      <a:pt x="549" y="18"/>
                    </a:lnTo>
                    <a:cubicBezTo>
                      <a:pt x="544" y="18"/>
                      <a:pt x="538" y="13"/>
                      <a:pt x="528" y="13"/>
                    </a:cubicBezTo>
                    <a:cubicBezTo>
                      <a:pt x="516" y="5"/>
                      <a:pt x="501" y="0"/>
                      <a:pt x="48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503950" y="1912950"/>
                <a:ext cx="164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84" extrusionOk="0">
                    <a:moveTo>
                      <a:pt x="556" y="0"/>
                    </a:moveTo>
                    <a:cubicBezTo>
                      <a:pt x="543" y="0"/>
                      <a:pt x="527" y="4"/>
                      <a:pt x="511" y="14"/>
                    </a:cubicBezTo>
                    <a:cubicBezTo>
                      <a:pt x="484" y="30"/>
                      <a:pt x="458" y="46"/>
                      <a:pt x="436" y="67"/>
                    </a:cubicBezTo>
                    <a:cubicBezTo>
                      <a:pt x="339" y="164"/>
                      <a:pt x="226" y="272"/>
                      <a:pt x="119" y="379"/>
                    </a:cubicBezTo>
                    <a:cubicBezTo>
                      <a:pt x="92" y="406"/>
                      <a:pt x="70" y="438"/>
                      <a:pt x="44" y="465"/>
                    </a:cubicBezTo>
                    <a:cubicBezTo>
                      <a:pt x="38" y="476"/>
                      <a:pt x="27" y="492"/>
                      <a:pt x="17" y="503"/>
                    </a:cubicBezTo>
                    <a:lnTo>
                      <a:pt x="1" y="530"/>
                    </a:lnTo>
                    <a:lnTo>
                      <a:pt x="65" y="583"/>
                    </a:lnTo>
                    <a:lnTo>
                      <a:pt x="92" y="567"/>
                    </a:lnTo>
                    <a:cubicBezTo>
                      <a:pt x="226" y="471"/>
                      <a:pt x="350" y="358"/>
                      <a:pt x="468" y="255"/>
                    </a:cubicBezTo>
                    <a:cubicBezTo>
                      <a:pt x="506" y="218"/>
                      <a:pt x="549" y="180"/>
                      <a:pt x="597" y="148"/>
                    </a:cubicBezTo>
                    <a:cubicBezTo>
                      <a:pt x="608" y="137"/>
                      <a:pt x="624" y="121"/>
                      <a:pt x="630" y="110"/>
                    </a:cubicBezTo>
                    <a:cubicBezTo>
                      <a:pt x="635" y="100"/>
                      <a:pt x="635" y="94"/>
                      <a:pt x="646" y="89"/>
                    </a:cubicBezTo>
                    <a:lnTo>
                      <a:pt x="656" y="67"/>
                    </a:lnTo>
                    <a:lnTo>
                      <a:pt x="635" y="46"/>
                    </a:lnTo>
                    <a:cubicBezTo>
                      <a:pt x="627" y="34"/>
                      <a:pt x="598" y="0"/>
                      <a:pt x="55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511750" y="1916100"/>
                <a:ext cx="168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82" extrusionOk="0">
                    <a:moveTo>
                      <a:pt x="592" y="0"/>
                    </a:moveTo>
                    <a:cubicBezTo>
                      <a:pt x="576" y="0"/>
                      <a:pt x="560" y="0"/>
                      <a:pt x="538" y="11"/>
                    </a:cubicBezTo>
                    <a:cubicBezTo>
                      <a:pt x="511" y="22"/>
                      <a:pt x="479" y="38"/>
                      <a:pt x="452" y="65"/>
                    </a:cubicBezTo>
                    <a:cubicBezTo>
                      <a:pt x="318" y="178"/>
                      <a:pt x="172" y="312"/>
                      <a:pt x="43" y="474"/>
                    </a:cubicBezTo>
                    <a:cubicBezTo>
                      <a:pt x="0" y="522"/>
                      <a:pt x="27" y="549"/>
                      <a:pt x="43" y="565"/>
                    </a:cubicBezTo>
                    <a:lnTo>
                      <a:pt x="65" y="581"/>
                    </a:lnTo>
                    <a:lnTo>
                      <a:pt x="81" y="565"/>
                    </a:lnTo>
                    <a:cubicBezTo>
                      <a:pt x="183" y="511"/>
                      <a:pt x="506" y="253"/>
                      <a:pt x="603" y="135"/>
                    </a:cubicBezTo>
                    <a:cubicBezTo>
                      <a:pt x="613" y="124"/>
                      <a:pt x="619" y="103"/>
                      <a:pt x="635" y="81"/>
                    </a:cubicBezTo>
                    <a:cubicBezTo>
                      <a:pt x="640" y="76"/>
                      <a:pt x="640" y="65"/>
                      <a:pt x="646" y="49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523025" y="1917350"/>
                <a:ext cx="1320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2" extrusionOk="0">
                    <a:moveTo>
                      <a:pt x="411" y="0"/>
                    </a:moveTo>
                    <a:cubicBezTo>
                      <a:pt x="388" y="0"/>
                      <a:pt x="366" y="14"/>
                      <a:pt x="340" y="47"/>
                    </a:cubicBezTo>
                    <a:cubicBezTo>
                      <a:pt x="248" y="144"/>
                      <a:pt x="162" y="257"/>
                      <a:pt x="82" y="354"/>
                    </a:cubicBezTo>
                    <a:lnTo>
                      <a:pt x="17" y="429"/>
                    </a:lnTo>
                    <a:cubicBezTo>
                      <a:pt x="1" y="445"/>
                      <a:pt x="6" y="456"/>
                      <a:pt x="6" y="472"/>
                    </a:cubicBezTo>
                    <a:lnTo>
                      <a:pt x="6" y="488"/>
                    </a:lnTo>
                    <a:lnTo>
                      <a:pt x="6" y="542"/>
                    </a:lnTo>
                    <a:lnTo>
                      <a:pt x="55" y="515"/>
                    </a:lnTo>
                    <a:cubicBezTo>
                      <a:pt x="141" y="467"/>
                      <a:pt x="216" y="413"/>
                      <a:pt x="313" y="327"/>
                    </a:cubicBezTo>
                    <a:lnTo>
                      <a:pt x="350" y="289"/>
                    </a:lnTo>
                    <a:cubicBezTo>
                      <a:pt x="410" y="230"/>
                      <a:pt x="479" y="171"/>
                      <a:pt x="512" y="85"/>
                    </a:cubicBezTo>
                    <a:lnTo>
                      <a:pt x="528" y="58"/>
                    </a:lnTo>
                    <a:lnTo>
                      <a:pt x="506" y="47"/>
                    </a:lnTo>
                    <a:cubicBezTo>
                      <a:pt x="468" y="21"/>
                      <a:pt x="439" y="0"/>
                      <a:pt x="41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13" name="Google Shape;413;p10"/>
          <p:cNvGrpSpPr/>
          <p:nvPr/>
        </p:nvGrpSpPr>
        <p:grpSpPr>
          <a:xfrm>
            <a:off x="216000" y="192872"/>
            <a:ext cx="8533335" cy="1812053"/>
            <a:chOff x="216000" y="192872"/>
            <a:chExt cx="8533335" cy="1812053"/>
          </a:xfrm>
        </p:grpSpPr>
        <p:grpSp>
          <p:nvGrpSpPr>
            <p:cNvPr id="414" name="Google Shape;414;p10"/>
            <p:cNvGrpSpPr/>
            <p:nvPr/>
          </p:nvGrpSpPr>
          <p:grpSpPr>
            <a:xfrm rot="5400000">
              <a:off x="7428962" y="374680"/>
              <a:ext cx="709331" cy="345725"/>
              <a:chOff x="2179625" y="781325"/>
              <a:chExt cx="181475" cy="88450"/>
            </a:xfrm>
          </p:grpSpPr>
          <p:sp>
            <p:nvSpPr>
              <p:cNvPr id="415" name="Google Shape;415;p10"/>
              <p:cNvSpPr/>
              <p:nvPr/>
            </p:nvSpPr>
            <p:spPr>
              <a:xfrm>
                <a:off x="2179625" y="781325"/>
                <a:ext cx="1814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3538" extrusionOk="0">
                    <a:moveTo>
                      <a:pt x="968" y="204"/>
                    </a:moveTo>
                    <a:cubicBezTo>
                      <a:pt x="1156" y="204"/>
                      <a:pt x="1345" y="231"/>
                      <a:pt x="1533" y="284"/>
                    </a:cubicBezTo>
                    <a:cubicBezTo>
                      <a:pt x="1576" y="301"/>
                      <a:pt x="1613" y="306"/>
                      <a:pt x="1656" y="322"/>
                    </a:cubicBezTo>
                    <a:lnTo>
                      <a:pt x="1673" y="327"/>
                    </a:lnTo>
                    <a:cubicBezTo>
                      <a:pt x="1538" y="456"/>
                      <a:pt x="1425" y="602"/>
                      <a:pt x="1318" y="741"/>
                    </a:cubicBezTo>
                    <a:cubicBezTo>
                      <a:pt x="1269" y="806"/>
                      <a:pt x="1232" y="860"/>
                      <a:pt x="1183" y="919"/>
                    </a:cubicBezTo>
                    <a:cubicBezTo>
                      <a:pt x="1151" y="956"/>
                      <a:pt x="1124" y="1005"/>
                      <a:pt x="1103" y="1048"/>
                    </a:cubicBezTo>
                    <a:cubicBezTo>
                      <a:pt x="1092" y="1075"/>
                      <a:pt x="1092" y="1091"/>
                      <a:pt x="1097" y="1107"/>
                    </a:cubicBezTo>
                    <a:cubicBezTo>
                      <a:pt x="1103" y="1118"/>
                      <a:pt x="1108" y="1134"/>
                      <a:pt x="1130" y="1145"/>
                    </a:cubicBezTo>
                    <a:cubicBezTo>
                      <a:pt x="1108" y="1134"/>
                      <a:pt x="1081" y="1128"/>
                      <a:pt x="1065" y="1112"/>
                    </a:cubicBezTo>
                    <a:cubicBezTo>
                      <a:pt x="1011" y="1085"/>
                      <a:pt x="958" y="1064"/>
                      <a:pt x="904" y="1037"/>
                    </a:cubicBezTo>
                    <a:cubicBezTo>
                      <a:pt x="812" y="999"/>
                      <a:pt x="721" y="956"/>
                      <a:pt x="624" y="913"/>
                    </a:cubicBezTo>
                    <a:cubicBezTo>
                      <a:pt x="511" y="849"/>
                      <a:pt x="398" y="784"/>
                      <a:pt x="318" y="731"/>
                    </a:cubicBezTo>
                    <a:cubicBezTo>
                      <a:pt x="275" y="704"/>
                      <a:pt x="248" y="671"/>
                      <a:pt x="216" y="634"/>
                    </a:cubicBezTo>
                    <a:lnTo>
                      <a:pt x="210" y="628"/>
                    </a:lnTo>
                    <a:cubicBezTo>
                      <a:pt x="189" y="602"/>
                      <a:pt x="183" y="575"/>
                      <a:pt x="189" y="537"/>
                    </a:cubicBezTo>
                    <a:cubicBezTo>
                      <a:pt x="221" y="430"/>
                      <a:pt x="286" y="354"/>
                      <a:pt x="372" y="311"/>
                    </a:cubicBezTo>
                    <a:cubicBezTo>
                      <a:pt x="431" y="284"/>
                      <a:pt x="501" y="258"/>
                      <a:pt x="565" y="247"/>
                    </a:cubicBezTo>
                    <a:cubicBezTo>
                      <a:pt x="694" y="220"/>
                      <a:pt x="829" y="204"/>
                      <a:pt x="968" y="204"/>
                    </a:cubicBezTo>
                    <a:close/>
                    <a:moveTo>
                      <a:pt x="2415" y="650"/>
                    </a:moveTo>
                    <a:lnTo>
                      <a:pt x="2694" y="757"/>
                    </a:lnTo>
                    <a:cubicBezTo>
                      <a:pt x="2931" y="849"/>
                      <a:pt x="3167" y="940"/>
                      <a:pt x="3404" y="1032"/>
                    </a:cubicBezTo>
                    <a:lnTo>
                      <a:pt x="3850" y="1209"/>
                    </a:lnTo>
                    <a:cubicBezTo>
                      <a:pt x="4603" y="1494"/>
                      <a:pt x="5377" y="1790"/>
                      <a:pt x="6135" y="2107"/>
                    </a:cubicBezTo>
                    <a:cubicBezTo>
                      <a:pt x="6189" y="2128"/>
                      <a:pt x="6232" y="2150"/>
                      <a:pt x="6269" y="2166"/>
                    </a:cubicBezTo>
                    <a:cubicBezTo>
                      <a:pt x="6269" y="2177"/>
                      <a:pt x="6280" y="2188"/>
                      <a:pt x="6269" y="2209"/>
                    </a:cubicBezTo>
                    <a:cubicBezTo>
                      <a:pt x="6264" y="2236"/>
                      <a:pt x="6242" y="2257"/>
                      <a:pt x="6210" y="2274"/>
                    </a:cubicBezTo>
                    <a:cubicBezTo>
                      <a:pt x="6156" y="2311"/>
                      <a:pt x="6097" y="2322"/>
                      <a:pt x="6022" y="2338"/>
                    </a:cubicBezTo>
                    <a:cubicBezTo>
                      <a:pt x="5990" y="2344"/>
                      <a:pt x="5963" y="2349"/>
                      <a:pt x="5931" y="2354"/>
                    </a:cubicBezTo>
                    <a:cubicBezTo>
                      <a:pt x="5914" y="2365"/>
                      <a:pt x="5898" y="2365"/>
                      <a:pt x="5888" y="2370"/>
                    </a:cubicBezTo>
                    <a:cubicBezTo>
                      <a:pt x="5285" y="2042"/>
                      <a:pt x="4640" y="1757"/>
                      <a:pt x="4140" y="1548"/>
                    </a:cubicBezTo>
                    <a:lnTo>
                      <a:pt x="4054" y="1516"/>
                    </a:lnTo>
                    <a:cubicBezTo>
                      <a:pt x="3501" y="1279"/>
                      <a:pt x="2925" y="1048"/>
                      <a:pt x="2334" y="849"/>
                    </a:cubicBezTo>
                    <a:lnTo>
                      <a:pt x="2415" y="650"/>
                    </a:lnTo>
                    <a:close/>
                    <a:moveTo>
                      <a:pt x="2264" y="967"/>
                    </a:moveTo>
                    <a:lnTo>
                      <a:pt x="2345" y="999"/>
                    </a:lnTo>
                    <a:cubicBezTo>
                      <a:pt x="2420" y="1032"/>
                      <a:pt x="2495" y="1064"/>
                      <a:pt x="2570" y="1091"/>
                    </a:cubicBezTo>
                    <a:cubicBezTo>
                      <a:pt x="3495" y="1478"/>
                      <a:pt x="4328" y="1833"/>
                      <a:pt x="5124" y="2188"/>
                    </a:cubicBezTo>
                    <a:cubicBezTo>
                      <a:pt x="5377" y="2300"/>
                      <a:pt x="5613" y="2408"/>
                      <a:pt x="5855" y="2489"/>
                    </a:cubicBezTo>
                    <a:cubicBezTo>
                      <a:pt x="5941" y="2516"/>
                      <a:pt x="6011" y="2585"/>
                      <a:pt x="6065" y="2693"/>
                    </a:cubicBezTo>
                    <a:cubicBezTo>
                      <a:pt x="6044" y="2720"/>
                      <a:pt x="6017" y="2720"/>
                      <a:pt x="5979" y="2720"/>
                    </a:cubicBezTo>
                    <a:cubicBezTo>
                      <a:pt x="5909" y="2720"/>
                      <a:pt x="5845" y="2704"/>
                      <a:pt x="5785" y="2677"/>
                    </a:cubicBezTo>
                    <a:cubicBezTo>
                      <a:pt x="5651" y="2618"/>
                      <a:pt x="5511" y="2559"/>
                      <a:pt x="5377" y="2499"/>
                    </a:cubicBezTo>
                    <a:lnTo>
                      <a:pt x="5124" y="2381"/>
                    </a:lnTo>
                    <a:cubicBezTo>
                      <a:pt x="4914" y="2295"/>
                      <a:pt x="4705" y="2204"/>
                      <a:pt x="4495" y="2112"/>
                    </a:cubicBezTo>
                    <a:cubicBezTo>
                      <a:pt x="3984" y="1897"/>
                      <a:pt x="3517" y="1704"/>
                      <a:pt x="3070" y="1521"/>
                    </a:cubicBezTo>
                    <a:cubicBezTo>
                      <a:pt x="2882" y="1440"/>
                      <a:pt x="2689" y="1365"/>
                      <a:pt x="2501" y="1295"/>
                    </a:cubicBezTo>
                    <a:cubicBezTo>
                      <a:pt x="2398" y="1252"/>
                      <a:pt x="2291" y="1214"/>
                      <a:pt x="2194" y="1166"/>
                    </a:cubicBezTo>
                    <a:cubicBezTo>
                      <a:pt x="2173" y="1166"/>
                      <a:pt x="2151" y="1161"/>
                      <a:pt x="2140" y="1145"/>
                    </a:cubicBezTo>
                    <a:cubicBezTo>
                      <a:pt x="2173" y="1091"/>
                      <a:pt x="2205" y="1037"/>
                      <a:pt x="2248" y="994"/>
                    </a:cubicBezTo>
                    <a:lnTo>
                      <a:pt x="2264" y="967"/>
                    </a:lnTo>
                    <a:close/>
                    <a:moveTo>
                      <a:pt x="1855" y="387"/>
                    </a:moveTo>
                    <a:lnTo>
                      <a:pt x="1984" y="435"/>
                    </a:lnTo>
                    <a:cubicBezTo>
                      <a:pt x="1963" y="456"/>
                      <a:pt x="1952" y="473"/>
                      <a:pt x="1931" y="494"/>
                    </a:cubicBezTo>
                    <a:lnTo>
                      <a:pt x="1915" y="510"/>
                    </a:lnTo>
                    <a:cubicBezTo>
                      <a:pt x="1898" y="537"/>
                      <a:pt x="1872" y="564"/>
                      <a:pt x="1850" y="591"/>
                    </a:cubicBezTo>
                    <a:cubicBezTo>
                      <a:pt x="1721" y="763"/>
                      <a:pt x="1592" y="946"/>
                      <a:pt x="1468" y="1128"/>
                    </a:cubicBezTo>
                    <a:cubicBezTo>
                      <a:pt x="1452" y="1145"/>
                      <a:pt x="1431" y="1171"/>
                      <a:pt x="1420" y="1198"/>
                    </a:cubicBezTo>
                    <a:cubicBezTo>
                      <a:pt x="1415" y="1209"/>
                      <a:pt x="1404" y="1236"/>
                      <a:pt x="1415" y="1263"/>
                    </a:cubicBezTo>
                    <a:cubicBezTo>
                      <a:pt x="1420" y="1279"/>
                      <a:pt x="1431" y="1295"/>
                      <a:pt x="1458" y="1301"/>
                    </a:cubicBezTo>
                    <a:lnTo>
                      <a:pt x="1474" y="1306"/>
                    </a:lnTo>
                    <a:lnTo>
                      <a:pt x="1484" y="1301"/>
                    </a:lnTo>
                    <a:cubicBezTo>
                      <a:pt x="1533" y="1279"/>
                      <a:pt x="1565" y="1241"/>
                      <a:pt x="1603" y="1209"/>
                    </a:cubicBezTo>
                    <a:lnTo>
                      <a:pt x="1635" y="1166"/>
                    </a:lnTo>
                    <a:cubicBezTo>
                      <a:pt x="1683" y="1112"/>
                      <a:pt x="1737" y="1053"/>
                      <a:pt x="1780" y="999"/>
                    </a:cubicBezTo>
                    <a:lnTo>
                      <a:pt x="1807" y="967"/>
                    </a:lnTo>
                    <a:cubicBezTo>
                      <a:pt x="1872" y="892"/>
                      <a:pt x="1931" y="817"/>
                      <a:pt x="1984" y="741"/>
                    </a:cubicBezTo>
                    <a:cubicBezTo>
                      <a:pt x="2038" y="671"/>
                      <a:pt x="2092" y="580"/>
                      <a:pt x="2113" y="473"/>
                    </a:cubicBezTo>
                    <a:lnTo>
                      <a:pt x="2264" y="516"/>
                    </a:lnTo>
                    <a:cubicBezTo>
                      <a:pt x="2259" y="548"/>
                      <a:pt x="2237" y="580"/>
                      <a:pt x="2221" y="607"/>
                    </a:cubicBezTo>
                    <a:cubicBezTo>
                      <a:pt x="2205" y="628"/>
                      <a:pt x="2194" y="650"/>
                      <a:pt x="2183" y="671"/>
                    </a:cubicBezTo>
                    <a:cubicBezTo>
                      <a:pt x="2156" y="714"/>
                      <a:pt x="2140" y="757"/>
                      <a:pt x="2113" y="806"/>
                    </a:cubicBezTo>
                    <a:lnTo>
                      <a:pt x="2038" y="930"/>
                    </a:lnTo>
                    <a:cubicBezTo>
                      <a:pt x="2017" y="973"/>
                      <a:pt x="1990" y="1010"/>
                      <a:pt x="1968" y="1053"/>
                    </a:cubicBezTo>
                    <a:cubicBezTo>
                      <a:pt x="1958" y="1080"/>
                      <a:pt x="1941" y="1096"/>
                      <a:pt x="1925" y="1128"/>
                    </a:cubicBezTo>
                    <a:cubicBezTo>
                      <a:pt x="1898" y="1166"/>
                      <a:pt x="1877" y="1209"/>
                      <a:pt x="1850" y="1247"/>
                    </a:cubicBezTo>
                    <a:cubicBezTo>
                      <a:pt x="1845" y="1263"/>
                      <a:pt x="1829" y="1279"/>
                      <a:pt x="1823" y="1295"/>
                    </a:cubicBezTo>
                    <a:cubicBezTo>
                      <a:pt x="1796" y="1344"/>
                      <a:pt x="1769" y="1387"/>
                      <a:pt x="1753" y="1440"/>
                    </a:cubicBezTo>
                    <a:lnTo>
                      <a:pt x="1748" y="1467"/>
                    </a:lnTo>
                    <a:lnTo>
                      <a:pt x="1775" y="1478"/>
                    </a:lnTo>
                    <a:cubicBezTo>
                      <a:pt x="1780" y="1478"/>
                      <a:pt x="1780" y="1483"/>
                      <a:pt x="1791" y="1483"/>
                    </a:cubicBezTo>
                    <a:cubicBezTo>
                      <a:pt x="1797" y="1486"/>
                      <a:pt x="1805" y="1490"/>
                      <a:pt x="1814" y="1490"/>
                    </a:cubicBezTo>
                    <a:cubicBezTo>
                      <a:pt x="1820" y="1490"/>
                      <a:pt x="1827" y="1488"/>
                      <a:pt x="1834" y="1483"/>
                    </a:cubicBezTo>
                    <a:cubicBezTo>
                      <a:pt x="1904" y="1440"/>
                      <a:pt x="1941" y="1381"/>
                      <a:pt x="1984" y="1322"/>
                    </a:cubicBezTo>
                    <a:lnTo>
                      <a:pt x="2044" y="1241"/>
                    </a:lnTo>
                    <a:lnTo>
                      <a:pt x="2087" y="1263"/>
                    </a:lnTo>
                    <a:cubicBezTo>
                      <a:pt x="2130" y="1290"/>
                      <a:pt x="2173" y="1306"/>
                      <a:pt x="2221" y="1327"/>
                    </a:cubicBezTo>
                    <a:cubicBezTo>
                      <a:pt x="2533" y="1467"/>
                      <a:pt x="2845" y="1602"/>
                      <a:pt x="3151" y="1736"/>
                    </a:cubicBezTo>
                    <a:cubicBezTo>
                      <a:pt x="3323" y="1811"/>
                      <a:pt x="3484" y="1881"/>
                      <a:pt x="3651" y="1946"/>
                    </a:cubicBezTo>
                    <a:cubicBezTo>
                      <a:pt x="3888" y="2048"/>
                      <a:pt x="4130" y="2150"/>
                      <a:pt x="4361" y="2247"/>
                    </a:cubicBezTo>
                    <a:cubicBezTo>
                      <a:pt x="4441" y="2284"/>
                      <a:pt x="4533" y="2322"/>
                      <a:pt x="4613" y="2354"/>
                    </a:cubicBezTo>
                    <a:cubicBezTo>
                      <a:pt x="4941" y="2499"/>
                      <a:pt x="5275" y="2650"/>
                      <a:pt x="5619" y="2768"/>
                    </a:cubicBezTo>
                    <a:cubicBezTo>
                      <a:pt x="5646" y="2774"/>
                      <a:pt x="5667" y="2784"/>
                      <a:pt x="5678" y="2800"/>
                    </a:cubicBezTo>
                    <a:cubicBezTo>
                      <a:pt x="5726" y="2838"/>
                      <a:pt x="5780" y="2887"/>
                      <a:pt x="5823" y="2935"/>
                    </a:cubicBezTo>
                    <a:cubicBezTo>
                      <a:pt x="5866" y="2989"/>
                      <a:pt x="5909" y="3042"/>
                      <a:pt x="5936" y="3091"/>
                    </a:cubicBezTo>
                    <a:cubicBezTo>
                      <a:pt x="5963" y="3128"/>
                      <a:pt x="5963" y="3155"/>
                      <a:pt x="5936" y="3214"/>
                    </a:cubicBezTo>
                    <a:cubicBezTo>
                      <a:pt x="5931" y="3209"/>
                      <a:pt x="5914" y="3209"/>
                      <a:pt x="5909" y="3204"/>
                    </a:cubicBezTo>
                    <a:cubicBezTo>
                      <a:pt x="5850" y="3177"/>
                      <a:pt x="5785" y="3150"/>
                      <a:pt x="5726" y="3118"/>
                    </a:cubicBezTo>
                    <a:cubicBezTo>
                      <a:pt x="5597" y="3053"/>
                      <a:pt x="5463" y="2994"/>
                      <a:pt x="5339" y="2940"/>
                    </a:cubicBezTo>
                    <a:cubicBezTo>
                      <a:pt x="4302" y="2516"/>
                      <a:pt x="3275" y="2102"/>
                      <a:pt x="2312" y="1709"/>
                    </a:cubicBezTo>
                    <a:cubicBezTo>
                      <a:pt x="2210" y="1671"/>
                      <a:pt x="2113" y="1639"/>
                      <a:pt x="2011" y="1602"/>
                    </a:cubicBezTo>
                    <a:lnTo>
                      <a:pt x="1931" y="1575"/>
                    </a:lnTo>
                    <a:cubicBezTo>
                      <a:pt x="1909" y="1569"/>
                      <a:pt x="1888" y="1569"/>
                      <a:pt x="1872" y="1569"/>
                    </a:cubicBezTo>
                    <a:lnTo>
                      <a:pt x="1829" y="1569"/>
                    </a:lnTo>
                    <a:lnTo>
                      <a:pt x="1812" y="1585"/>
                    </a:lnTo>
                    <a:cubicBezTo>
                      <a:pt x="1823" y="1575"/>
                      <a:pt x="1829" y="1564"/>
                      <a:pt x="1829" y="1559"/>
                    </a:cubicBezTo>
                    <a:lnTo>
                      <a:pt x="1845" y="1532"/>
                    </a:lnTo>
                    <a:lnTo>
                      <a:pt x="1791" y="1505"/>
                    </a:lnTo>
                    <a:cubicBezTo>
                      <a:pt x="1769" y="1494"/>
                      <a:pt x="1748" y="1483"/>
                      <a:pt x="1726" y="1478"/>
                    </a:cubicBezTo>
                    <a:cubicBezTo>
                      <a:pt x="1673" y="1456"/>
                      <a:pt x="1619" y="1430"/>
                      <a:pt x="1560" y="1408"/>
                    </a:cubicBezTo>
                    <a:cubicBezTo>
                      <a:pt x="1495" y="1381"/>
                      <a:pt x="1431" y="1354"/>
                      <a:pt x="1366" y="1327"/>
                    </a:cubicBezTo>
                    <a:cubicBezTo>
                      <a:pt x="1361" y="1322"/>
                      <a:pt x="1345" y="1322"/>
                      <a:pt x="1339" y="1317"/>
                    </a:cubicBezTo>
                    <a:cubicBezTo>
                      <a:pt x="1296" y="1301"/>
                      <a:pt x="1285" y="1295"/>
                      <a:pt x="1285" y="1268"/>
                    </a:cubicBezTo>
                    <a:cubicBezTo>
                      <a:pt x="1285" y="1236"/>
                      <a:pt x="1242" y="1214"/>
                      <a:pt x="1216" y="1193"/>
                    </a:cubicBezTo>
                    <a:cubicBezTo>
                      <a:pt x="1189" y="1182"/>
                      <a:pt x="1162" y="1166"/>
                      <a:pt x="1140" y="1155"/>
                    </a:cubicBezTo>
                    <a:lnTo>
                      <a:pt x="1140" y="1155"/>
                    </a:lnTo>
                    <a:lnTo>
                      <a:pt x="1156" y="1161"/>
                    </a:lnTo>
                    <a:lnTo>
                      <a:pt x="1173" y="1155"/>
                    </a:lnTo>
                    <a:cubicBezTo>
                      <a:pt x="1242" y="1107"/>
                      <a:pt x="1307" y="1037"/>
                      <a:pt x="1366" y="978"/>
                    </a:cubicBezTo>
                    <a:cubicBezTo>
                      <a:pt x="1388" y="956"/>
                      <a:pt x="1404" y="930"/>
                      <a:pt x="1425" y="913"/>
                    </a:cubicBezTo>
                    <a:lnTo>
                      <a:pt x="1441" y="897"/>
                    </a:lnTo>
                    <a:cubicBezTo>
                      <a:pt x="1511" y="817"/>
                      <a:pt x="1592" y="736"/>
                      <a:pt x="1667" y="655"/>
                    </a:cubicBezTo>
                    <a:cubicBezTo>
                      <a:pt x="1721" y="596"/>
                      <a:pt x="1764" y="526"/>
                      <a:pt x="1807" y="456"/>
                    </a:cubicBezTo>
                    <a:cubicBezTo>
                      <a:pt x="1823" y="435"/>
                      <a:pt x="1845" y="408"/>
                      <a:pt x="1855" y="387"/>
                    </a:cubicBezTo>
                    <a:close/>
                    <a:moveTo>
                      <a:pt x="6366" y="2247"/>
                    </a:moveTo>
                    <a:cubicBezTo>
                      <a:pt x="6452" y="2322"/>
                      <a:pt x="6646" y="2532"/>
                      <a:pt x="6716" y="2623"/>
                    </a:cubicBezTo>
                    <a:lnTo>
                      <a:pt x="6501" y="3188"/>
                    </a:lnTo>
                    <a:lnTo>
                      <a:pt x="6404" y="3225"/>
                    </a:lnTo>
                    <a:cubicBezTo>
                      <a:pt x="6312" y="3257"/>
                      <a:pt x="6210" y="3290"/>
                      <a:pt x="6108" y="3333"/>
                    </a:cubicBezTo>
                    <a:cubicBezTo>
                      <a:pt x="6104" y="3335"/>
                      <a:pt x="6101" y="3335"/>
                      <a:pt x="6099" y="3335"/>
                    </a:cubicBezTo>
                    <a:cubicBezTo>
                      <a:pt x="6093" y="3335"/>
                      <a:pt x="6088" y="3333"/>
                      <a:pt x="6081" y="3333"/>
                    </a:cubicBezTo>
                    <a:cubicBezTo>
                      <a:pt x="6076" y="3322"/>
                      <a:pt x="6070" y="3317"/>
                      <a:pt x="6070" y="3295"/>
                    </a:cubicBezTo>
                    <a:cubicBezTo>
                      <a:pt x="6087" y="3161"/>
                      <a:pt x="6065" y="3042"/>
                      <a:pt x="5979" y="2908"/>
                    </a:cubicBezTo>
                    <a:cubicBezTo>
                      <a:pt x="6017" y="2903"/>
                      <a:pt x="6027" y="2903"/>
                      <a:pt x="6044" y="2892"/>
                    </a:cubicBezTo>
                    <a:cubicBezTo>
                      <a:pt x="6130" y="2876"/>
                      <a:pt x="6162" y="2833"/>
                      <a:pt x="6173" y="2747"/>
                    </a:cubicBezTo>
                    <a:cubicBezTo>
                      <a:pt x="6178" y="2688"/>
                      <a:pt x="6162" y="2618"/>
                      <a:pt x="6130" y="2559"/>
                    </a:cubicBezTo>
                    <a:cubicBezTo>
                      <a:pt x="6124" y="2537"/>
                      <a:pt x="6108" y="2516"/>
                      <a:pt x="6097" y="2505"/>
                    </a:cubicBezTo>
                    <a:cubicBezTo>
                      <a:pt x="6124" y="2499"/>
                      <a:pt x="6146" y="2489"/>
                      <a:pt x="6162" y="2483"/>
                    </a:cubicBezTo>
                    <a:cubicBezTo>
                      <a:pt x="6285" y="2451"/>
                      <a:pt x="6350" y="2376"/>
                      <a:pt x="6366" y="2263"/>
                    </a:cubicBezTo>
                    <a:lnTo>
                      <a:pt x="6366" y="2247"/>
                    </a:lnTo>
                    <a:close/>
                    <a:moveTo>
                      <a:pt x="910" y="0"/>
                    </a:moveTo>
                    <a:cubicBezTo>
                      <a:pt x="833" y="0"/>
                      <a:pt x="755" y="6"/>
                      <a:pt x="678" y="16"/>
                    </a:cubicBezTo>
                    <a:cubicBezTo>
                      <a:pt x="549" y="37"/>
                      <a:pt x="415" y="59"/>
                      <a:pt x="296" y="118"/>
                    </a:cubicBezTo>
                    <a:cubicBezTo>
                      <a:pt x="81" y="225"/>
                      <a:pt x="1" y="440"/>
                      <a:pt x="76" y="671"/>
                    </a:cubicBezTo>
                    <a:cubicBezTo>
                      <a:pt x="113" y="790"/>
                      <a:pt x="189" y="892"/>
                      <a:pt x="280" y="962"/>
                    </a:cubicBezTo>
                    <a:cubicBezTo>
                      <a:pt x="484" y="1112"/>
                      <a:pt x="710" y="1231"/>
                      <a:pt x="963" y="1306"/>
                    </a:cubicBezTo>
                    <a:cubicBezTo>
                      <a:pt x="1022" y="1327"/>
                      <a:pt x="1060" y="1344"/>
                      <a:pt x="1097" y="1381"/>
                    </a:cubicBezTo>
                    <a:cubicBezTo>
                      <a:pt x="1130" y="1413"/>
                      <a:pt x="1178" y="1451"/>
                      <a:pt x="1221" y="1462"/>
                    </a:cubicBezTo>
                    <a:lnTo>
                      <a:pt x="1689" y="1602"/>
                    </a:lnTo>
                    <a:lnTo>
                      <a:pt x="1742" y="1618"/>
                    </a:lnTo>
                    <a:cubicBezTo>
                      <a:pt x="1751" y="1620"/>
                      <a:pt x="1759" y="1622"/>
                      <a:pt x="1766" y="1622"/>
                    </a:cubicBezTo>
                    <a:cubicBezTo>
                      <a:pt x="1773" y="1622"/>
                      <a:pt x="1780" y="1620"/>
                      <a:pt x="1785" y="1618"/>
                    </a:cubicBezTo>
                    <a:lnTo>
                      <a:pt x="1823" y="1666"/>
                    </a:lnTo>
                    <a:cubicBezTo>
                      <a:pt x="1829" y="1671"/>
                      <a:pt x="1834" y="1682"/>
                      <a:pt x="1839" y="1693"/>
                    </a:cubicBezTo>
                    <a:cubicBezTo>
                      <a:pt x="1850" y="1704"/>
                      <a:pt x="1861" y="1714"/>
                      <a:pt x="1877" y="1731"/>
                    </a:cubicBezTo>
                    <a:cubicBezTo>
                      <a:pt x="1915" y="1757"/>
                      <a:pt x="1958" y="1784"/>
                      <a:pt x="2001" y="1806"/>
                    </a:cubicBezTo>
                    <a:lnTo>
                      <a:pt x="2151" y="1870"/>
                    </a:lnTo>
                    <a:cubicBezTo>
                      <a:pt x="2323" y="1951"/>
                      <a:pt x="2506" y="2032"/>
                      <a:pt x="2689" y="2107"/>
                    </a:cubicBezTo>
                    <a:cubicBezTo>
                      <a:pt x="3006" y="2241"/>
                      <a:pt x="3328" y="2370"/>
                      <a:pt x="3646" y="2499"/>
                    </a:cubicBezTo>
                    <a:cubicBezTo>
                      <a:pt x="3850" y="2585"/>
                      <a:pt x="4060" y="2666"/>
                      <a:pt x="4269" y="2752"/>
                    </a:cubicBezTo>
                    <a:cubicBezTo>
                      <a:pt x="4721" y="2940"/>
                      <a:pt x="5167" y="3123"/>
                      <a:pt x="5619" y="3311"/>
                    </a:cubicBezTo>
                    <a:lnTo>
                      <a:pt x="5911" y="3439"/>
                    </a:lnTo>
                    <a:lnTo>
                      <a:pt x="5911" y="3439"/>
                    </a:lnTo>
                    <a:cubicBezTo>
                      <a:pt x="5902" y="3441"/>
                      <a:pt x="5887" y="3474"/>
                      <a:pt x="5914" y="3510"/>
                    </a:cubicBezTo>
                    <a:lnTo>
                      <a:pt x="5920" y="3521"/>
                    </a:lnTo>
                    <a:lnTo>
                      <a:pt x="5925" y="3526"/>
                    </a:lnTo>
                    <a:cubicBezTo>
                      <a:pt x="5963" y="3537"/>
                      <a:pt x="5990" y="3537"/>
                      <a:pt x="6022" y="3537"/>
                    </a:cubicBezTo>
                    <a:cubicBezTo>
                      <a:pt x="6070" y="3537"/>
                      <a:pt x="6113" y="3526"/>
                      <a:pt x="6162" y="3521"/>
                    </a:cubicBezTo>
                    <a:cubicBezTo>
                      <a:pt x="6501" y="3440"/>
                      <a:pt x="6823" y="3338"/>
                      <a:pt x="7119" y="3231"/>
                    </a:cubicBezTo>
                    <a:cubicBezTo>
                      <a:pt x="7130" y="3225"/>
                      <a:pt x="7135" y="3225"/>
                      <a:pt x="7146" y="3214"/>
                    </a:cubicBezTo>
                    <a:cubicBezTo>
                      <a:pt x="7151" y="3214"/>
                      <a:pt x="7156" y="3209"/>
                      <a:pt x="7162" y="3209"/>
                    </a:cubicBezTo>
                    <a:cubicBezTo>
                      <a:pt x="7210" y="3188"/>
                      <a:pt x="7242" y="3150"/>
                      <a:pt x="7253" y="3091"/>
                    </a:cubicBezTo>
                    <a:cubicBezTo>
                      <a:pt x="7259" y="3010"/>
                      <a:pt x="7237" y="2930"/>
                      <a:pt x="7178" y="2854"/>
                    </a:cubicBezTo>
                    <a:cubicBezTo>
                      <a:pt x="6984" y="2596"/>
                      <a:pt x="6759" y="2354"/>
                      <a:pt x="6527" y="2134"/>
                    </a:cubicBezTo>
                    <a:cubicBezTo>
                      <a:pt x="6436" y="2053"/>
                      <a:pt x="6345" y="1994"/>
                      <a:pt x="6237" y="1951"/>
                    </a:cubicBezTo>
                    <a:cubicBezTo>
                      <a:pt x="6135" y="1913"/>
                      <a:pt x="6027" y="1865"/>
                      <a:pt x="5931" y="1827"/>
                    </a:cubicBezTo>
                    <a:lnTo>
                      <a:pt x="5812" y="1779"/>
                    </a:lnTo>
                    <a:cubicBezTo>
                      <a:pt x="4812" y="1354"/>
                      <a:pt x="3791" y="978"/>
                      <a:pt x="2828" y="628"/>
                    </a:cubicBezTo>
                    <a:cubicBezTo>
                      <a:pt x="2780" y="618"/>
                      <a:pt x="2742" y="596"/>
                      <a:pt x="2694" y="580"/>
                    </a:cubicBezTo>
                    <a:cubicBezTo>
                      <a:pt x="2527" y="521"/>
                      <a:pt x="2350" y="462"/>
                      <a:pt x="2189" y="376"/>
                    </a:cubicBezTo>
                    <a:cubicBezTo>
                      <a:pt x="2151" y="354"/>
                      <a:pt x="2108" y="333"/>
                      <a:pt x="2070" y="322"/>
                    </a:cubicBezTo>
                    <a:cubicBezTo>
                      <a:pt x="2049" y="311"/>
                      <a:pt x="2033" y="306"/>
                      <a:pt x="2017" y="301"/>
                    </a:cubicBezTo>
                    <a:cubicBezTo>
                      <a:pt x="2001" y="290"/>
                      <a:pt x="1990" y="284"/>
                      <a:pt x="1979" y="284"/>
                    </a:cubicBezTo>
                    <a:cubicBezTo>
                      <a:pt x="1947" y="274"/>
                      <a:pt x="1925" y="268"/>
                      <a:pt x="1898" y="252"/>
                    </a:cubicBezTo>
                    <a:cubicBezTo>
                      <a:pt x="1802" y="193"/>
                      <a:pt x="1694" y="161"/>
                      <a:pt x="1592" y="123"/>
                    </a:cubicBezTo>
                    <a:lnTo>
                      <a:pt x="1565" y="118"/>
                    </a:lnTo>
                    <a:cubicBezTo>
                      <a:pt x="1340" y="39"/>
                      <a:pt x="1124" y="0"/>
                      <a:pt x="91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2192525" y="791425"/>
                <a:ext cx="167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46" extrusionOk="0">
                    <a:moveTo>
                      <a:pt x="96" y="0"/>
                    </a:moveTo>
                    <a:cubicBezTo>
                      <a:pt x="78" y="0"/>
                      <a:pt x="60" y="1"/>
                      <a:pt x="44" y="4"/>
                    </a:cubicBezTo>
                    <a:lnTo>
                      <a:pt x="1" y="9"/>
                    </a:lnTo>
                    <a:lnTo>
                      <a:pt x="17" y="52"/>
                    </a:lnTo>
                    <a:cubicBezTo>
                      <a:pt x="44" y="133"/>
                      <a:pt x="54" y="149"/>
                      <a:pt x="135" y="165"/>
                    </a:cubicBezTo>
                    <a:cubicBezTo>
                      <a:pt x="205" y="176"/>
                      <a:pt x="270" y="187"/>
                      <a:pt x="339" y="198"/>
                    </a:cubicBezTo>
                    <a:lnTo>
                      <a:pt x="667" y="246"/>
                    </a:lnTo>
                    <a:lnTo>
                      <a:pt x="667" y="246"/>
                    </a:lnTo>
                    <a:lnTo>
                      <a:pt x="554" y="160"/>
                    </a:lnTo>
                    <a:cubicBezTo>
                      <a:pt x="418" y="66"/>
                      <a:pt x="231" y="0"/>
                      <a:pt x="9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>
                <a:off x="2200450" y="788950"/>
                <a:ext cx="122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57" extrusionOk="0">
                    <a:moveTo>
                      <a:pt x="54" y="0"/>
                    </a:moveTo>
                    <a:cubicBezTo>
                      <a:pt x="47" y="0"/>
                      <a:pt x="40" y="1"/>
                      <a:pt x="33" y="1"/>
                    </a:cubicBezTo>
                    <a:lnTo>
                      <a:pt x="1" y="6"/>
                    </a:lnTo>
                    <a:lnTo>
                      <a:pt x="1" y="44"/>
                    </a:lnTo>
                    <a:cubicBezTo>
                      <a:pt x="1" y="49"/>
                      <a:pt x="1" y="71"/>
                      <a:pt x="6" y="82"/>
                    </a:cubicBezTo>
                    <a:cubicBezTo>
                      <a:pt x="22" y="87"/>
                      <a:pt x="33" y="108"/>
                      <a:pt x="60" y="114"/>
                    </a:cubicBezTo>
                    <a:cubicBezTo>
                      <a:pt x="135" y="135"/>
                      <a:pt x="221" y="157"/>
                      <a:pt x="323" y="157"/>
                    </a:cubicBezTo>
                    <a:lnTo>
                      <a:pt x="393" y="157"/>
                    </a:lnTo>
                    <a:lnTo>
                      <a:pt x="490" y="151"/>
                    </a:lnTo>
                    <a:lnTo>
                      <a:pt x="404" y="98"/>
                    </a:lnTo>
                    <a:cubicBezTo>
                      <a:pt x="308" y="37"/>
                      <a:pt x="161" y="0"/>
                      <a:pt x="54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10"/>
            <p:cNvSpPr/>
            <p:nvPr/>
          </p:nvSpPr>
          <p:spPr>
            <a:xfrm>
              <a:off x="316178" y="1180424"/>
              <a:ext cx="365398" cy="345721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1289" y="0"/>
                  </a:moveTo>
                  <a:cubicBezTo>
                    <a:pt x="1256" y="0"/>
                    <a:pt x="1222" y="2"/>
                    <a:pt x="1188" y="4"/>
                  </a:cubicBezTo>
                  <a:cubicBezTo>
                    <a:pt x="962" y="20"/>
                    <a:pt x="747" y="100"/>
                    <a:pt x="538" y="246"/>
                  </a:cubicBezTo>
                  <a:cubicBezTo>
                    <a:pt x="403" y="342"/>
                    <a:pt x="290" y="450"/>
                    <a:pt x="194" y="563"/>
                  </a:cubicBezTo>
                  <a:cubicBezTo>
                    <a:pt x="140" y="633"/>
                    <a:pt x="91" y="697"/>
                    <a:pt x="38" y="783"/>
                  </a:cubicBezTo>
                  <a:cubicBezTo>
                    <a:pt x="22" y="821"/>
                    <a:pt x="11" y="853"/>
                    <a:pt x="5" y="885"/>
                  </a:cubicBezTo>
                  <a:lnTo>
                    <a:pt x="5" y="891"/>
                  </a:lnTo>
                  <a:cubicBezTo>
                    <a:pt x="0" y="912"/>
                    <a:pt x="5" y="934"/>
                    <a:pt x="22" y="955"/>
                  </a:cubicBezTo>
                  <a:cubicBezTo>
                    <a:pt x="32" y="966"/>
                    <a:pt x="48" y="982"/>
                    <a:pt x="70" y="988"/>
                  </a:cubicBezTo>
                  <a:cubicBezTo>
                    <a:pt x="73" y="988"/>
                    <a:pt x="76" y="988"/>
                    <a:pt x="79" y="988"/>
                  </a:cubicBezTo>
                  <a:cubicBezTo>
                    <a:pt x="104" y="988"/>
                    <a:pt x="130" y="970"/>
                    <a:pt x="140" y="955"/>
                  </a:cubicBezTo>
                  <a:cubicBezTo>
                    <a:pt x="167" y="918"/>
                    <a:pt x="194" y="885"/>
                    <a:pt x="215" y="853"/>
                  </a:cubicBezTo>
                  <a:cubicBezTo>
                    <a:pt x="253" y="799"/>
                    <a:pt x="296" y="740"/>
                    <a:pt x="344" y="692"/>
                  </a:cubicBezTo>
                  <a:cubicBezTo>
                    <a:pt x="559" y="450"/>
                    <a:pt x="801" y="283"/>
                    <a:pt x="1070" y="181"/>
                  </a:cubicBezTo>
                  <a:cubicBezTo>
                    <a:pt x="1151" y="149"/>
                    <a:pt x="1233" y="133"/>
                    <a:pt x="1313" y="133"/>
                  </a:cubicBezTo>
                  <a:cubicBezTo>
                    <a:pt x="1435" y="133"/>
                    <a:pt x="1554" y="169"/>
                    <a:pt x="1667" y="240"/>
                  </a:cubicBezTo>
                  <a:cubicBezTo>
                    <a:pt x="1774" y="310"/>
                    <a:pt x="1860" y="380"/>
                    <a:pt x="1936" y="471"/>
                  </a:cubicBezTo>
                  <a:cubicBezTo>
                    <a:pt x="2167" y="751"/>
                    <a:pt x="2231" y="1041"/>
                    <a:pt x="2134" y="1364"/>
                  </a:cubicBezTo>
                  <a:cubicBezTo>
                    <a:pt x="2086" y="1536"/>
                    <a:pt x="1995" y="1708"/>
                    <a:pt x="1860" y="1885"/>
                  </a:cubicBezTo>
                  <a:cubicBezTo>
                    <a:pt x="1753" y="2031"/>
                    <a:pt x="1613" y="2138"/>
                    <a:pt x="1430" y="2219"/>
                  </a:cubicBezTo>
                  <a:cubicBezTo>
                    <a:pt x="1376" y="2235"/>
                    <a:pt x="1328" y="2251"/>
                    <a:pt x="1290" y="2251"/>
                  </a:cubicBezTo>
                  <a:cubicBezTo>
                    <a:pt x="1070" y="2240"/>
                    <a:pt x="919" y="2149"/>
                    <a:pt x="833" y="1966"/>
                  </a:cubicBezTo>
                  <a:cubicBezTo>
                    <a:pt x="747" y="1783"/>
                    <a:pt x="726" y="1595"/>
                    <a:pt x="769" y="1412"/>
                  </a:cubicBezTo>
                  <a:cubicBezTo>
                    <a:pt x="812" y="1192"/>
                    <a:pt x="946" y="1041"/>
                    <a:pt x="1172" y="944"/>
                  </a:cubicBezTo>
                  <a:cubicBezTo>
                    <a:pt x="1187" y="940"/>
                    <a:pt x="1200" y="938"/>
                    <a:pt x="1214" y="938"/>
                  </a:cubicBezTo>
                  <a:cubicBezTo>
                    <a:pt x="1236" y="938"/>
                    <a:pt x="1257" y="944"/>
                    <a:pt x="1280" y="961"/>
                  </a:cubicBezTo>
                  <a:cubicBezTo>
                    <a:pt x="1296" y="982"/>
                    <a:pt x="1323" y="993"/>
                    <a:pt x="1339" y="1014"/>
                  </a:cubicBezTo>
                  <a:cubicBezTo>
                    <a:pt x="1430" y="1133"/>
                    <a:pt x="1457" y="1278"/>
                    <a:pt x="1414" y="1428"/>
                  </a:cubicBezTo>
                  <a:cubicBezTo>
                    <a:pt x="1393" y="1504"/>
                    <a:pt x="1344" y="1557"/>
                    <a:pt x="1280" y="1600"/>
                  </a:cubicBezTo>
                  <a:cubicBezTo>
                    <a:pt x="1237" y="1557"/>
                    <a:pt x="1215" y="1509"/>
                    <a:pt x="1226" y="1439"/>
                  </a:cubicBezTo>
                  <a:cubicBezTo>
                    <a:pt x="1226" y="1418"/>
                    <a:pt x="1231" y="1401"/>
                    <a:pt x="1231" y="1385"/>
                  </a:cubicBezTo>
                  <a:cubicBezTo>
                    <a:pt x="1237" y="1364"/>
                    <a:pt x="1237" y="1337"/>
                    <a:pt x="1237" y="1315"/>
                  </a:cubicBezTo>
                  <a:cubicBezTo>
                    <a:pt x="1237" y="1294"/>
                    <a:pt x="1231" y="1278"/>
                    <a:pt x="1231" y="1256"/>
                  </a:cubicBezTo>
                  <a:cubicBezTo>
                    <a:pt x="1231" y="1251"/>
                    <a:pt x="1226" y="1235"/>
                    <a:pt x="1226" y="1229"/>
                  </a:cubicBezTo>
                  <a:lnTo>
                    <a:pt x="1215" y="1203"/>
                  </a:lnTo>
                  <a:lnTo>
                    <a:pt x="1188" y="1203"/>
                  </a:lnTo>
                  <a:cubicBezTo>
                    <a:pt x="1091" y="1208"/>
                    <a:pt x="1048" y="1262"/>
                    <a:pt x="1022" y="1310"/>
                  </a:cubicBezTo>
                  <a:cubicBezTo>
                    <a:pt x="1011" y="1332"/>
                    <a:pt x="1000" y="1358"/>
                    <a:pt x="995" y="1375"/>
                  </a:cubicBezTo>
                  <a:cubicBezTo>
                    <a:pt x="989" y="1391"/>
                    <a:pt x="979" y="1412"/>
                    <a:pt x="973" y="1423"/>
                  </a:cubicBezTo>
                  <a:cubicBezTo>
                    <a:pt x="946" y="1477"/>
                    <a:pt x="957" y="1552"/>
                    <a:pt x="995" y="1611"/>
                  </a:cubicBezTo>
                  <a:cubicBezTo>
                    <a:pt x="1032" y="1686"/>
                    <a:pt x="1102" y="1735"/>
                    <a:pt x="1177" y="1740"/>
                  </a:cubicBezTo>
                  <a:cubicBezTo>
                    <a:pt x="1202" y="1743"/>
                    <a:pt x="1225" y="1744"/>
                    <a:pt x="1248" y="1744"/>
                  </a:cubicBezTo>
                  <a:cubicBezTo>
                    <a:pt x="1428" y="1744"/>
                    <a:pt x="1566" y="1668"/>
                    <a:pt x="1661" y="1525"/>
                  </a:cubicBezTo>
                  <a:cubicBezTo>
                    <a:pt x="1769" y="1364"/>
                    <a:pt x="1769" y="1181"/>
                    <a:pt x="1667" y="1009"/>
                  </a:cubicBezTo>
                  <a:cubicBezTo>
                    <a:pt x="1597" y="885"/>
                    <a:pt x="1484" y="821"/>
                    <a:pt x="1344" y="805"/>
                  </a:cubicBezTo>
                  <a:cubicBezTo>
                    <a:pt x="1320" y="802"/>
                    <a:pt x="1293" y="801"/>
                    <a:pt x="1265" y="801"/>
                  </a:cubicBezTo>
                  <a:cubicBezTo>
                    <a:pt x="1237" y="801"/>
                    <a:pt x="1207" y="802"/>
                    <a:pt x="1177" y="805"/>
                  </a:cubicBezTo>
                  <a:cubicBezTo>
                    <a:pt x="844" y="848"/>
                    <a:pt x="613" y="1020"/>
                    <a:pt x="505" y="1305"/>
                  </a:cubicBezTo>
                  <a:cubicBezTo>
                    <a:pt x="398" y="1584"/>
                    <a:pt x="430" y="1869"/>
                    <a:pt x="608" y="2154"/>
                  </a:cubicBezTo>
                  <a:cubicBezTo>
                    <a:pt x="661" y="2246"/>
                    <a:pt x="747" y="2310"/>
                    <a:pt x="855" y="2342"/>
                  </a:cubicBezTo>
                  <a:cubicBezTo>
                    <a:pt x="946" y="2380"/>
                    <a:pt x="1043" y="2391"/>
                    <a:pt x="1145" y="2391"/>
                  </a:cubicBezTo>
                  <a:lnTo>
                    <a:pt x="1215" y="2391"/>
                  </a:lnTo>
                  <a:cubicBezTo>
                    <a:pt x="1570" y="2358"/>
                    <a:pt x="1866" y="2208"/>
                    <a:pt x="2102" y="1939"/>
                  </a:cubicBezTo>
                  <a:cubicBezTo>
                    <a:pt x="2264" y="1762"/>
                    <a:pt x="2376" y="1531"/>
                    <a:pt x="2446" y="1278"/>
                  </a:cubicBezTo>
                  <a:cubicBezTo>
                    <a:pt x="2527" y="966"/>
                    <a:pt x="2457" y="676"/>
                    <a:pt x="2242" y="428"/>
                  </a:cubicBezTo>
                  <a:cubicBezTo>
                    <a:pt x="2004" y="146"/>
                    <a:pt x="1680" y="0"/>
                    <a:pt x="12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10"/>
            <p:cNvGrpSpPr/>
            <p:nvPr/>
          </p:nvGrpSpPr>
          <p:grpSpPr>
            <a:xfrm>
              <a:off x="8241703" y="1391963"/>
              <a:ext cx="507631" cy="612962"/>
              <a:chOff x="3057050" y="1044975"/>
              <a:chExt cx="136850" cy="165250"/>
            </a:xfrm>
          </p:grpSpPr>
          <p:sp>
            <p:nvSpPr>
              <p:cNvPr id="420" name="Google Shape;420;p10"/>
              <p:cNvSpPr/>
              <p:nvPr/>
            </p:nvSpPr>
            <p:spPr>
              <a:xfrm>
                <a:off x="3057050" y="1044975"/>
                <a:ext cx="136850" cy="165250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6610" extrusionOk="0">
                    <a:moveTo>
                      <a:pt x="3803" y="219"/>
                    </a:moveTo>
                    <a:cubicBezTo>
                      <a:pt x="3856" y="219"/>
                      <a:pt x="3907" y="222"/>
                      <a:pt x="3957" y="228"/>
                    </a:cubicBezTo>
                    <a:cubicBezTo>
                      <a:pt x="4102" y="249"/>
                      <a:pt x="4220" y="319"/>
                      <a:pt x="4317" y="437"/>
                    </a:cubicBezTo>
                    <a:cubicBezTo>
                      <a:pt x="4414" y="550"/>
                      <a:pt x="4489" y="679"/>
                      <a:pt x="4543" y="819"/>
                    </a:cubicBezTo>
                    <a:cubicBezTo>
                      <a:pt x="4607" y="996"/>
                      <a:pt x="4656" y="1185"/>
                      <a:pt x="4694" y="1400"/>
                    </a:cubicBezTo>
                    <a:cubicBezTo>
                      <a:pt x="4742" y="1652"/>
                      <a:pt x="4790" y="1916"/>
                      <a:pt x="4828" y="2163"/>
                    </a:cubicBezTo>
                    <a:lnTo>
                      <a:pt x="4849" y="2297"/>
                    </a:lnTo>
                    <a:cubicBezTo>
                      <a:pt x="4898" y="2588"/>
                      <a:pt x="4952" y="2889"/>
                      <a:pt x="5000" y="3184"/>
                    </a:cubicBezTo>
                    <a:lnTo>
                      <a:pt x="5027" y="3346"/>
                    </a:lnTo>
                    <a:cubicBezTo>
                      <a:pt x="5091" y="3744"/>
                      <a:pt x="5150" y="4147"/>
                      <a:pt x="5188" y="4550"/>
                    </a:cubicBezTo>
                    <a:cubicBezTo>
                      <a:pt x="5204" y="4765"/>
                      <a:pt x="5215" y="4975"/>
                      <a:pt x="5172" y="5184"/>
                    </a:cubicBezTo>
                    <a:cubicBezTo>
                      <a:pt x="5161" y="5254"/>
                      <a:pt x="5134" y="5330"/>
                      <a:pt x="5107" y="5400"/>
                    </a:cubicBezTo>
                    <a:lnTo>
                      <a:pt x="5091" y="5432"/>
                    </a:lnTo>
                    <a:cubicBezTo>
                      <a:pt x="5070" y="5491"/>
                      <a:pt x="5027" y="5534"/>
                      <a:pt x="4962" y="5566"/>
                    </a:cubicBezTo>
                    <a:cubicBezTo>
                      <a:pt x="4909" y="5615"/>
                      <a:pt x="4866" y="5636"/>
                      <a:pt x="4812" y="5652"/>
                    </a:cubicBezTo>
                    <a:cubicBezTo>
                      <a:pt x="4339" y="5803"/>
                      <a:pt x="3860" y="5932"/>
                      <a:pt x="3419" y="6050"/>
                    </a:cubicBezTo>
                    <a:cubicBezTo>
                      <a:pt x="3263" y="6088"/>
                      <a:pt x="3102" y="6136"/>
                      <a:pt x="2946" y="6184"/>
                    </a:cubicBezTo>
                    <a:cubicBezTo>
                      <a:pt x="2887" y="6206"/>
                      <a:pt x="2823" y="6222"/>
                      <a:pt x="2758" y="6238"/>
                    </a:cubicBezTo>
                    <a:cubicBezTo>
                      <a:pt x="2532" y="6303"/>
                      <a:pt x="2285" y="6346"/>
                      <a:pt x="2027" y="6356"/>
                    </a:cubicBezTo>
                    <a:cubicBezTo>
                      <a:pt x="1978" y="6356"/>
                      <a:pt x="1935" y="6356"/>
                      <a:pt x="1887" y="6351"/>
                    </a:cubicBezTo>
                    <a:cubicBezTo>
                      <a:pt x="1763" y="6340"/>
                      <a:pt x="1672" y="6292"/>
                      <a:pt x="1586" y="6190"/>
                    </a:cubicBezTo>
                    <a:cubicBezTo>
                      <a:pt x="1478" y="6072"/>
                      <a:pt x="1387" y="5926"/>
                      <a:pt x="1306" y="5727"/>
                    </a:cubicBezTo>
                    <a:cubicBezTo>
                      <a:pt x="1156" y="5373"/>
                      <a:pt x="1048" y="4996"/>
                      <a:pt x="968" y="4674"/>
                    </a:cubicBezTo>
                    <a:cubicBezTo>
                      <a:pt x="812" y="4072"/>
                      <a:pt x="699" y="3582"/>
                      <a:pt x="624" y="3125"/>
                    </a:cubicBezTo>
                    <a:cubicBezTo>
                      <a:pt x="597" y="2969"/>
                      <a:pt x="570" y="2808"/>
                      <a:pt x="543" y="2647"/>
                    </a:cubicBezTo>
                    <a:cubicBezTo>
                      <a:pt x="522" y="2507"/>
                      <a:pt x="495" y="2373"/>
                      <a:pt x="473" y="2233"/>
                    </a:cubicBezTo>
                    <a:lnTo>
                      <a:pt x="457" y="2131"/>
                    </a:lnTo>
                    <a:cubicBezTo>
                      <a:pt x="409" y="1851"/>
                      <a:pt x="360" y="1561"/>
                      <a:pt x="285" y="1276"/>
                    </a:cubicBezTo>
                    <a:cubicBezTo>
                      <a:pt x="274" y="1211"/>
                      <a:pt x="253" y="1152"/>
                      <a:pt x="231" y="1082"/>
                    </a:cubicBezTo>
                    <a:cubicBezTo>
                      <a:pt x="226" y="1055"/>
                      <a:pt x="220" y="1029"/>
                      <a:pt x="204" y="1002"/>
                    </a:cubicBezTo>
                    <a:lnTo>
                      <a:pt x="231" y="969"/>
                    </a:lnTo>
                    <a:cubicBezTo>
                      <a:pt x="258" y="926"/>
                      <a:pt x="296" y="894"/>
                      <a:pt x="323" y="857"/>
                    </a:cubicBezTo>
                    <a:cubicBezTo>
                      <a:pt x="360" y="808"/>
                      <a:pt x="409" y="776"/>
                      <a:pt x="484" y="749"/>
                    </a:cubicBezTo>
                    <a:cubicBezTo>
                      <a:pt x="629" y="701"/>
                      <a:pt x="769" y="668"/>
                      <a:pt x="919" y="652"/>
                    </a:cubicBezTo>
                    <a:cubicBezTo>
                      <a:pt x="1022" y="642"/>
                      <a:pt x="1129" y="625"/>
                      <a:pt x="1226" y="615"/>
                    </a:cubicBezTo>
                    <a:cubicBezTo>
                      <a:pt x="1296" y="598"/>
                      <a:pt x="1371" y="593"/>
                      <a:pt x="1435" y="588"/>
                    </a:cubicBezTo>
                    <a:cubicBezTo>
                      <a:pt x="1532" y="572"/>
                      <a:pt x="1629" y="566"/>
                      <a:pt x="1726" y="550"/>
                    </a:cubicBezTo>
                    <a:cubicBezTo>
                      <a:pt x="1839" y="539"/>
                      <a:pt x="1962" y="523"/>
                      <a:pt x="2075" y="512"/>
                    </a:cubicBezTo>
                    <a:cubicBezTo>
                      <a:pt x="2194" y="496"/>
                      <a:pt x="2328" y="469"/>
                      <a:pt x="2473" y="443"/>
                    </a:cubicBezTo>
                    <a:lnTo>
                      <a:pt x="2892" y="362"/>
                    </a:lnTo>
                    <a:cubicBezTo>
                      <a:pt x="3091" y="324"/>
                      <a:pt x="3290" y="292"/>
                      <a:pt x="3484" y="249"/>
                    </a:cubicBezTo>
                    <a:cubicBezTo>
                      <a:pt x="3604" y="228"/>
                      <a:pt x="3707" y="219"/>
                      <a:pt x="3803" y="219"/>
                    </a:cubicBezTo>
                    <a:close/>
                    <a:moveTo>
                      <a:pt x="3963" y="0"/>
                    </a:moveTo>
                    <a:cubicBezTo>
                      <a:pt x="3885" y="0"/>
                      <a:pt x="3809" y="5"/>
                      <a:pt x="3737" y="18"/>
                    </a:cubicBezTo>
                    <a:cubicBezTo>
                      <a:pt x="3430" y="61"/>
                      <a:pt x="3151" y="115"/>
                      <a:pt x="2876" y="163"/>
                    </a:cubicBezTo>
                    <a:cubicBezTo>
                      <a:pt x="2591" y="217"/>
                      <a:pt x="2349" y="254"/>
                      <a:pt x="2108" y="287"/>
                    </a:cubicBezTo>
                    <a:lnTo>
                      <a:pt x="2054" y="292"/>
                    </a:lnTo>
                    <a:cubicBezTo>
                      <a:pt x="1914" y="303"/>
                      <a:pt x="1763" y="319"/>
                      <a:pt x="1624" y="340"/>
                    </a:cubicBezTo>
                    <a:cubicBezTo>
                      <a:pt x="1575" y="346"/>
                      <a:pt x="1521" y="351"/>
                      <a:pt x="1478" y="357"/>
                    </a:cubicBezTo>
                    <a:cubicBezTo>
                      <a:pt x="1403" y="373"/>
                      <a:pt x="1328" y="378"/>
                      <a:pt x="1253" y="383"/>
                    </a:cubicBezTo>
                    <a:cubicBezTo>
                      <a:pt x="995" y="400"/>
                      <a:pt x="731" y="475"/>
                      <a:pt x="409" y="615"/>
                    </a:cubicBezTo>
                    <a:cubicBezTo>
                      <a:pt x="258" y="674"/>
                      <a:pt x="113" y="754"/>
                      <a:pt x="65" y="937"/>
                    </a:cubicBezTo>
                    <a:cubicBezTo>
                      <a:pt x="0" y="980"/>
                      <a:pt x="11" y="1045"/>
                      <a:pt x="27" y="1098"/>
                    </a:cubicBezTo>
                    <a:cubicBezTo>
                      <a:pt x="27" y="1104"/>
                      <a:pt x="27" y="1109"/>
                      <a:pt x="32" y="1115"/>
                    </a:cubicBezTo>
                    <a:lnTo>
                      <a:pt x="134" y="1781"/>
                    </a:lnTo>
                    <a:cubicBezTo>
                      <a:pt x="167" y="1991"/>
                      <a:pt x="194" y="2201"/>
                      <a:pt x="226" y="2405"/>
                    </a:cubicBezTo>
                    <a:lnTo>
                      <a:pt x="258" y="2631"/>
                    </a:lnTo>
                    <a:cubicBezTo>
                      <a:pt x="296" y="2862"/>
                      <a:pt x="333" y="3109"/>
                      <a:pt x="376" y="3351"/>
                    </a:cubicBezTo>
                    <a:cubicBezTo>
                      <a:pt x="473" y="3916"/>
                      <a:pt x="629" y="4469"/>
                      <a:pt x="780" y="4996"/>
                    </a:cubicBezTo>
                    <a:cubicBezTo>
                      <a:pt x="866" y="5319"/>
                      <a:pt x="968" y="5609"/>
                      <a:pt x="1086" y="5889"/>
                    </a:cubicBezTo>
                    <a:cubicBezTo>
                      <a:pt x="1161" y="6072"/>
                      <a:pt x="1253" y="6233"/>
                      <a:pt x="1360" y="6373"/>
                    </a:cubicBezTo>
                    <a:cubicBezTo>
                      <a:pt x="1468" y="6512"/>
                      <a:pt x="1613" y="6593"/>
                      <a:pt x="1801" y="6609"/>
                    </a:cubicBezTo>
                    <a:lnTo>
                      <a:pt x="1952" y="6609"/>
                    </a:lnTo>
                    <a:cubicBezTo>
                      <a:pt x="2194" y="6593"/>
                      <a:pt x="2446" y="6561"/>
                      <a:pt x="2688" y="6486"/>
                    </a:cubicBezTo>
                    <a:cubicBezTo>
                      <a:pt x="2806" y="6453"/>
                      <a:pt x="2930" y="6421"/>
                      <a:pt x="3054" y="6389"/>
                    </a:cubicBezTo>
                    <a:cubicBezTo>
                      <a:pt x="3215" y="6346"/>
                      <a:pt x="3376" y="6297"/>
                      <a:pt x="3548" y="6254"/>
                    </a:cubicBezTo>
                    <a:cubicBezTo>
                      <a:pt x="3962" y="6131"/>
                      <a:pt x="4366" y="6018"/>
                      <a:pt x="4710" y="5916"/>
                    </a:cubicBezTo>
                    <a:cubicBezTo>
                      <a:pt x="4876" y="5867"/>
                      <a:pt x="5032" y="5776"/>
                      <a:pt x="5177" y="5636"/>
                    </a:cubicBezTo>
                    <a:cubicBezTo>
                      <a:pt x="5301" y="5518"/>
                      <a:pt x="5382" y="5378"/>
                      <a:pt x="5419" y="5217"/>
                    </a:cubicBezTo>
                    <a:cubicBezTo>
                      <a:pt x="5457" y="5061"/>
                      <a:pt x="5473" y="4900"/>
                      <a:pt x="5468" y="4701"/>
                    </a:cubicBezTo>
                    <a:lnTo>
                      <a:pt x="5462" y="4625"/>
                    </a:lnTo>
                    <a:cubicBezTo>
                      <a:pt x="5435" y="4572"/>
                      <a:pt x="5435" y="4523"/>
                      <a:pt x="5435" y="4475"/>
                    </a:cubicBezTo>
                    <a:cubicBezTo>
                      <a:pt x="5409" y="4082"/>
                      <a:pt x="5349" y="3690"/>
                      <a:pt x="5301" y="3394"/>
                    </a:cubicBezTo>
                    <a:cubicBezTo>
                      <a:pt x="5274" y="3227"/>
                      <a:pt x="5247" y="3061"/>
                      <a:pt x="5215" y="2889"/>
                    </a:cubicBezTo>
                    <a:cubicBezTo>
                      <a:pt x="5134" y="2416"/>
                      <a:pt x="5043" y="1916"/>
                      <a:pt x="4984" y="1426"/>
                    </a:cubicBezTo>
                    <a:cubicBezTo>
                      <a:pt x="4952" y="1195"/>
                      <a:pt x="4903" y="969"/>
                      <a:pt x="4828" y="754"/>
                    </a:cubicBezTo>
                    <a:cubicBezTo>
                      <a:pt x="4763" y="561"/>
                      <a:pt x="4677" y="389"/>
                      <a:pt x="4554" y="238"/>
                    </a:cubicBezTo>
                    <a:cubicBezTo>
                      <a:pt x="4446" y="104"/>
                      <a:pt x="4306" y="29"/>
                      <a:pt x="4129" y="7"/>
                    </a:cubicBezTo>
                    <a:cubicBezTo>
                      <a:pt x="4073" y="3"/>
                      <a:pt x="4018" y="0"/>
                      <a:pt x="396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3076650" y="1100700"/>
                <a:ext cx="105825" cy="92975"/>
              </a:xfrm>
              <a:custGeom>
                <a:avLst/>
                <a:gdLst/>
                <a:ahLst/>
                <a:cxnLst/>
                <a:rect l="l" t="t" r="r" b="b"/>
                <a:pathLst>
                  <a:path w="4233" h="3719" extrusionOk="0">
                    <a:moveTo>
                      <a:pt x="3447" y="160"/>
                    </a:moveTo>
                    <a:cubicBezTo>
                      <a:pt x="3490" y="224"/>
                      <a:pt x="3501" y="300"/>
                      <a:pt x="3522" y="375"/>
                    </a:cubicBezTo>
                    <a:lnTo>
                      <a:pt x="3544" y="455"/>
                    </a:lnTo>
                    <a:cubicBezTo>
                      <a:pt x="3533" y="461"/>
                      <a:pt x="3528" y="461"/>
                      <a:pt x="3528" y="461"/>
                    </a:cubicBezTo>
                    <a:cubicBezTo>
                      <a:pt x="3334" y="493"/>
                      <a:pt x="3141" y="531"/>
                      <a:pt x="2936" y="568"/>
                    </a:cubicBezTo>
                    <a:lnTo>
                      <a:pt x="2915" y="568"/>
                    </a:lnTo>
                    <a:lnTo>
                      <a:pt x="2818" y="251"/>
                    </a:lnTo>
                    <a:cubicBezTo>
                      <a:pt x="2877" y="240"/>
                      <a:pt x="2936" y="235"/>
                      <a:pt x="2996" y="224"/>
                    </a:cubicBezTo>
                    <a:cubicBezTo>
                      <a:pt x="3039" y="219"/>
                      <a:pt x="3087" y="219"/>
                      <a:pt x="3125" y="214"/>
                    </a:cubicBezTo>
                    <a:lnTo>
                      <a:pt x="3367" y="171"/>
                    </a:lnTo>
                    <a:lnTo>
                      <a:pt x="3447" y="160"/>
                    </a:lnTo>
                    <a:close/>
                    <a:moveTo>
                      <a:pt x="2689" y="246"/>
                    </a:moveTo>
                    <a:lnTo>
                      <a:pt x="2775" y="595"/>
                    </a:lnTo>
                    <a:lnTo>
                      <a:pt x="2716" y="617"/>
                    </a:lnTo>
                    <a:lnTo>
                      <a:pt x="2092" y="735"/>
                    </a:lnTo>
                    <a:lnTo>
                      <a:pt x="1915" y="773"/>
                    </a:lnTo>
                    <a:cubicBezTo>
                      <a:pt x="1893" y="746"/>
                      <a:pt x="1883" y="703"/>
                      <a:pt x="1877" y="665"/>
                    </a:cubicBezTo>
                    <a:cubicBezTo>
                      <a:pt x="1867" y="638"/>
                      <a:pt x="1861" y="611"/>
                      <a:pt x="1850" y="590"/>
                    </a:cubicBezTo>
                    <a:cubicBezTo>
                      <a:pt x="1829" y="542"/>
                      <a:pt x="1807" y="493"/>
                      <a:pt x="1786" y="439"/>
                    </a:cubicBezTo>
                    <a:lnTo>
                      <a:pt x="1775" y="402"/>
                    </a:lnTo>
                    <a:cubicBezTo>
                      <a:pt x="1883" y="364"/>
                      <a:pt x="1996" y="353"/>
                      <a:pt x="2103" y="332"/>
                    </a:cubicBezTo>
                    <a:lnTo>
                      <a:pt x="2227" y="310"/>
                    </a:lnTo>
                    <a:lnTo>
                      <a:pt x="2254" y="305"/>
                    </a:lnTo>
                    <a:cubicBezTo>
                      <a:pt x="2393" y="278"/>
                      <a:pt x="2533" y="257"/>
                      <a:pt x="2689" y="246"/>
                    </a:cubicBezTo>
                    <a:close/>
                    <a:moveTo>
                      <a:pt x="1635" y="429"/>
                    </a:moveTo>
                    <a:cubicBezTo>
                      <a:pt x="1694" y="563"/>
                      <a:pt x="1732" y="681"/>
                      <a:pt x="1759" y="805"/>
                    </a:cubicBezTo>
                    <a:cubicBezTo>
                      <a:pt x="1608" y="843"/>
                      <a:pt x="1453" y="886"/>
                      <a:pt x="1302" y="923"/>
                    </a:cubicBezTo>
                    <a:lnTo>
                      <a:pt x="1108" y="972"/>
                    </a:lnTo>
                    <a:cubicBezTo>
                      <a:pt x="1060" y="880"/>
                      <a:pt x="1001" y="681"/>
                      <a:pt x="979" y="574"/>
                    </a:cubicBezTo>
                    <a:cubicBezTo>
                      <a:pt x="1178" y="531"/>
                      <a:pt x="1399" y="466"/>
                      <a:pt x="1635" y="429"/>
                    </a:cubicBezTo>
                    <a:close/>
                    <a:moveTo>
                      <a:pt x="834" y="617"/>
                    </a:moveTo>
                    <a:cubicBezTo>
                      <a:pt x="867" y="757"/>
                      <a:pt x="899" y="886"/>
                      <a:pt x="936" y="1025"/>
                    </a:cubicBezTo>
                    <a:cubicBezTo>
                      <a:pt x="829" y="1068"/>
                      <a:pt x="721" y="1095"/>
                      <a:pt x="619" y="1128"/>
                    </a:cubicBezTo>
                    <a:lnTo>
                      <a:pt x="356" y="1208"/>
                    </a:lnTo>
                    <a:lnTo>
                      <a:pt x="345" y="1192"/>
                    </a:lnTo>
                    <a:cubicBezTo>
                      <a:pt x="291" y="1052"/>
                      <a:pt x="243" y="918"/>
                      <a:pt x="194" y="778"/>
                    </a:cubicBezTo>
                    <a:lnTo>
                      <a:pt x="194" y="773"/>
                    </a:lnTo>
                    <a:lnTo>
                      <a:pt x="324" y="735"/>
                    </a:lnTo>
                    <a:cubicBezTo>
                      <a:pt x="469" y="703"/>
                      <a:pt x="619" y="665"/>
                      <a:pt x="764" y="628"/>
                    </a:cubicBezTo>
                    <a:cubicBezTo>
                      <a:pt x="786" y="622"/>
                      <a:pt x="807" y="622"/>
                      <a:pt x="829" y="617"/>
                    </a:cubicBezTo>
                    <a:close/>
                    <a:moveTo>
                      <a:pt x="3576" y="585"/>
                    </a:moveTo>
                    <a:cubicBezTo>
                      <a:pt x="3635" y="805"/>
                      <a:pt x="3662" y="1015"/>
                      <a:pt x="3694" y="1235"/>
                    </a:cubicBezTo>
                    <a:cubicBezTo>
                      <a:pt x="3587" y="1267"/>
                      <a:pt x="3323" y="1316"/>
                      <a:pt x="3146" y="1326"/>
                    </a:cubicBezTo>
                    <a:cubicBezTo>
                      <a:pt x="3114" y="1235"/>
                      <a:pt x="3012" y="912"/>
                      <a:pt x="2963" y="708"/>
                    </a:cubicBezTo>
                    <a:cubicBezTo>
                      <a:pt x="2969" y="703"/>
                      <a:pt x="2979" y="697"/>
                      <a:pt x="2985" y="697"/>
                    </a:cubicBezTo>
                    <a:cubicBezTo>
                      <a:pt x="3135" y="665"/>
                      <a:pt x="3302" y="638"/>
                      <a:pt x="3469" y="601"/>
                    </a:cubicBezTo>
                    <a:lnTo>
                      <a:pt x="3576" y="585"/>
                    </a:lnTo>
                    <a:close/>
                    <a:moveTo>
                      <a:pt x="2818" y="735"/>
                    </a:moveTo>
                    <a:cubicBezTo>
                      <a:pt x="2845" y="805"/>
                      <a:pt x="2861" y="869"/>
                      <a:pt x="2883" y="945"/>
                    </a:cubicBezTo>
                    <a:cubicBezTo>
                      <a:pt x="2888" y="977"/>
                      <a:pt x="2899" y="1015"/>
                      <a:pt x="2910" y="1047"/>
                    </a:cubicBezTo>
                    <a:lnTo>
                      <a:pt x="2996" y="1353"/>
                    </a:lnTo>
                    <a:lnTo>
                      <a:pt x="2990" y="1364"/>
                    </a:lnTo>
                    <a:cubicBezTo>
                      <a:pt x="2721" y="1423"/>
                      <a:pt x="2447" y="1477"/>
                      <a:pt x="2178" y="1536"/>
                    </a:cubicBezTo>
                    <a:cubicBezTo>
                      <a:pt x="2173" y="1542"/>
                      <a:pt x="2157" y="1542"/>
                      <a:pt x="2146" y="1542"/>
                    </a:cubicBezTo>
                    <a:lnTo>
                      <a:pt x="1963" y="923"/>
                    </a:lnTo>
                    <a:cubicBezTo>
                      <a:pt x="1974" y="918"/>
                      <a:pt x="1985" y="912"/>
                      <a:pt x="1990" y="912"/>
                    </a:cubicBezTo>
                    <a:cubicBezTo>
                      <a:pt x="2259" y="853"/>
                      <a:pt x="2522" y="800"/>
                      <a:pt x="2791" y="735"/>
                    </a:cubicBezTo>
                    <a:close/>
                    <a:moveTo>
                      <a:pt x="1807" y="961"/>
                    </a:moveTo>
                    <a:cubicBezTo>
                      <a:pt x="1856" y="1068"/>
                      <a:pt x="1958" y="1418"/>
                      <a:pt x="1985" y="1579"/>
                    </a:cubicBezTo>
                    <a:lnTo>
                      <a:pt x="1302" y="1773"/>
                    </a:lnTo>
                    <a:cubicBezTo>
                      <a:pt x="1275" y="1703"/>
                      <a:pt x="1264" y="1638"/>
                      <a:pt x="1248" y="1568"/>
                    </a:cubicBezTo>
                    <a:cubicBezTo>
                      <a:pt x="1243" y="1531"/>
                      <a:pt x="1237" y="1488"/>
                      <a:pt x="1221" y="1450"/>
                    </a:cubicBezTo>
                    <a:lnTo>
                      <a:pt x="1162" y="1208"/>
                    </a:lnTo>
                    <a:lnTo>
                      <a:pt x="1141" y="1128"/>
                    </a:lnTo>
                    <a:cubicBezTo>
                      <a:pt x="1264" y="1079"/>
                      <a:pt x="1662" y="977"/>
                      <a:pt x="1807" y="961"/>
                    </a:cubicBezTo>
                    <a:close/>
                    <a:moveTo>
                      <a:pt x="969" y="1165"/>
                    </a:moveTo>
                    <a:cubicBezTo>
                      <a:pt x="996" y="1235"/>
                      <a:pt x="1017" y="1310"/>
                      <a:pt x="1028" y="1375"/>
                    </a:cubicBezTo>
                    <a:cubicBezTo>
                      <a:pt x="1033" y="1418"/>
                      <a:pt x="1049" y="1450"/>
                      <a:pt x="1055" y="1488"/>
                    </a:cubicBezTo>
                    <a:lnTo>
                      <a:pt x="1114" y="1730"/>
                    </a:lnTo>
                    <a:lnTo>
                      <a:pt x="1135" y="1810"/>
                    </a:lnTo>
                    <a:cubicBezTo>
                      <a:pt x="1028" y="1859"/>
                      <a:pt x="711" y="1945"/>
                      <a:pt x="592" y="1966"/>
                    </a:cubicBezTo>
                    <a:cubicBezTo>
                      <a:pt x="539" y="1853"/>
                      <a:pt x="426" y="1477"/>
                      <a:pt x="399" y="1337"/>
                    </a:cubicBezTo>
                    <a:cubicBezTo>
                      <a:pt x="598" y="1262"/>
                      <a:pt x="786" y="1214"/>
                      <a:pt x="969" y="1165"/>
                    </a:cubicBezTo>
                    <a:close/>
                    <a:moveTo>
                      <a:pt x="3039" y="1504"/>
                    </a:moveTo>
                    <a:cubicBezTo>
                      <a:pt x="3092" y="1671"/>
                      <a:pt x="3125" y="1837"/>
                      <a:pt x="3162" y="2015"/>
                    </a:cubicBezTo>
                    <a:cubicBezTo>
                      <a:pt x="3184" y="2095"/>
                      <a:pt x="3200" y="2176"/>
                      <a:pt x="3216" y="2251"/>
                    </a:cubicBezTo>
                    <a:cubicBezTo>
                      <a:pt x="3141" y="2278"/>
                      <a:pt x="3065" y="2289"/>
                      <a:pt x="2990" y="2310"/>
                    </a:cubicBezTo>
                    <a:cubicBezTo>
                      <a:pt x="2926" y="2321"/>
                      <a:pt x="2856" y="2337"/>
                      <a:pt x="2797" y="2348"/>
                    </a:cubicBezTo>
                    <a:cubicBezTo>
                      <a:pt x="2748" y="2364"/>
                      <a:pt x="2700" y="2369"/>
                      <a:pt x="2662" y="2386"/>
                    </a:cubicBezTo>
                    <a:cubicBezTo>
                      <a:pt x="2565" y="2412"/>
                      <a:pt x="2463" y="2439"/>
                      <a:pt x="2367" y="2450"/>
                    </a:cubicBezTo>
                    <a:lnTo>
                      <a:pt x="2361" y="2423"/>
                    </a:lnTo>
                    <a:cubicBezTo>
                      <a:pt x="2345" y="2391"/>
                      <a:pt x="2340" y="2359"/>
                      <a:pt x="2329" y="2321"/>
                    </a:cubicBezTo>
                    <a:cubicBezTo>
                      <a:pt x="2318" y="2257"/>
                      <a:pt x="2297" y="2187"/>
                      <a:pt x="2286" y="2122"/>
                    </a:cubicBezTo>
                    <a:cubicBezTo>
                      <a:pt x="2248" y="1982"/>
                      <a:pt x="2216" y="1837"/>
                      <a:pt x="2189" y="1697"/>
                    </a:cubicBezTo>
                    <a:cubicBezTo>
                      <a:pt x="2345" y="1638"/>
                      <a:pt x="2867" y="1525"/>
                      <a:pt x="3039" y="1504"/>
                    </a:cubicBezTo>
                    <a:close/>
                    <a:moveTo>
                      <a:pt x="2039" y="1730"/>
                    </a:moveTo>
                    <a:lnTo>
                      <a:pt x="2227" y="2477"/>
                    </a:lnTo>
                    <a:cubicBezTo>
                      <a:pt x="2184" y="2504"/>
                      <a:pt x="2135" y="2509"/>
                      <a:pt x="2082" y="2520"/>
                    </a:cubicBezTo>
                    <a:cubicBezTo>
                      <a:pt x="2055" y="2525"/>
                      <a:pt x="2039" y="2525"/>
                      <a:pt x="2012" y="2531"/>
                    </a:cubicBezTo>
                    <a:cubicBezTo>
                      <a:pt x="1936" y="2552"/>
                      <a:pt x="1861" y="2574"/>
                      <a:pt x="1759" y="2590"/>
                    </a:cubicBezTo>
                    <a:cubicBezTo>
                      <a:pt x="1705" y="2606"/>
                      <a:pt x="1646" y="2617"/>
                      <a:pt x="1587" y="2628"/>
                    </a:cubicBezTo>
                    <a:lnTo>
                      <a:pt x="1533" y="2638"/>
                    </a:lnTo>
                    <a:cubicBezTo>
                      <a:pt x="1501" y="2558"/>
                      <a:pt x="1479" y="2472"/>
                      <a:pt x="1458" y="2391"/>
                    </a:cubicBezTo>
                    <a:cubicBezTo>
                      <a:pt x="1447" y="2348"/>
                      <a:pt x="1436" y="2305"/>
                      <a:pt x="1426" y="2262"/>
                    </a:cubicBezTo>
                    <a:lnTo>
                      <a:pt x="1420" y="2251"/>
                    </a:lnTo>
                    <a:cubicBezTo>
                      <a:pt x="1383" y="2133"/>
                      <a:pt x="1350" y="2020"/>
                      <a:pt x="1324" y="1902"/>
                    </a:cubicBezTo>
                    <a:cubicBezTo>
                      <a:pt x="1420" y="1880"/>
                      <a:pt x="1501" y="1859"/>
                      <a:pt x="1582" y="1837"/>
                    </a:cubicBezTo>
                    <a:cubicBezTo>
                      <a:pt x="1614" y="1832"/>
                      <a:pt x="1646" y="1826"/>
                      <a:pt x="1678" y="1810"/>
                    </a:cubicBezTo>
                    <a:cubicBezTo>
                      <a:pt x="1716" y="1805"/>
                      <a:pt x="1748" y="1794"/>
                      <a:pt x="1780" y="1783"/>
                    </a:cubicBezTo>
                    <a:cubicBezTo>
                      <a:pt x="1861" y="1767"/>
                      <a:pt x="1942" y="1740"/>
                      <a:pt x="2039" y="1730"/>
                    </a:cubicBezTo>
                    <a:close/>
                    <a:moveTo>
                      <a:pt x="1168" y="1955"/>
                    </a:moveTo>
                    <a:cubicBezTo>
                      <a:pt x="1194" y="1998"/>
                      <a:pt x="1211" y="2052"/>
                      <a:pt x="1221" y="2106"/>
                    </a:cubicBezTo>
                    <a:cubicBezTo>
                      <a:pt x="1227" y="2133"/>
                      <a:pt x="1237" y="2160"/>
                      <a:pt x="1243" y="2181"/>
                    </a:cubicBezTo>
                    <a:cubicBezTo>
                      <a:pt x="1264" y="2257"/>
                      <a:pt x="1291" y="2332"/>
                      <a:pt x="1302" y="2402"/>
                    </a:cubicBezTo>
                    <a:lnTo>
                      <a:pt x="1318" y="2445"/>
                    </a:lnTo>
                    <a:cubicBezTo>
                      <a:pt x="1329" y="2504"/>
                      <a:pt x="1350" y="2563"/>
                      <a:pt x="1367" y="2628"/>
                    </a:cubicBezTo>
                    <a:lnTo>
                      <a:pt x="1377" y="2687"/>
                    </a:lnTo>
                    <a:cubicBezTo>
                      <a:pt x="1367" y="2692"/>
                      <a:pt x="1356" y="2697"/>
                      <a:pt x="1350" y="2697"/>
                    </a:cubicBezTo>
                    <a:cubicBezTo>
                      <a:pt x="1291" y="2714"/>
                      <a:pt x="1221" y="2724"/>
                      <a:pt x="1162" y="2740"/>
                    </a:cubicBezTo>
                    <a:lnTo>
                      <a:pt x="840" y="2800"/>
                    </a:lnTo>
                    <a:cubicBezTo>
                      <a:pt x="834" y="2794"/>
                      <a:pt x="829" y="2778"/>
                      <a:pt x="829" y="2773"/>
                    </a:cubicBezTo>
                    <a:cubicBezTo>
                      <a:pt x="759" y="2558"/>
                      <a:pt x="694" y="2348"/>
                      <a:pt x="625" y="2133"/>
                    </a:cubicBezTo>
                    <a:lnTo>
                      <a:pt x="625" y="2095"/>
                    </a:lnTo>
                    <a:lnTo>
                      <a:pt x="1168" y="1955"/>
                    </a:lnTo>
                    <a:close/>
                    <a:moveTo>
                      <a:pt x="3716" y="1369"/>
                    </a:moveTo>
                    <a:cubicBezTo>
                      <a:pt x="3743" y="1461"/>
                      <a:pt x="3759" y="1563"/>
                      <a:pt x="3770" y="1660"/>
                    </a:cubicBezTo>
                    <a:cubicBezTo>
                      <a:pt x="3786" y="1724"/>
                      <a:pt x="3791" y="1800"/>
                      <a:pt x="3802" y="1875"/>
                    </a:cubicBezTo>
                    <a:cubicBezTo>
                      <a:pt x="3840" y="2052"/>
                      <a:pt x="3872" y="2240"/>
                      <a:pt x="3904" y="2412"/>
                    </a:cubicBezTo>
                    <a:cubicBezTo>
                      <a:pt x="3920" y="2504"/>
                      <a:pt x="3936" y="2601"/>
                      <a:pt x="3958" y="2692"/>
                    </a:cubicBezTo>
                    <a:cubicBezTo>
                      <a:pt x="3974" y="2767"/>
                      <a:pt x="3990" y="2843"/>
                      <a:pt x="4006" y="2912"/>
                    </a:cubicBezTo>
                    <a:cubicBezTo>
                      <a:pt x="3850" y="2955"/>
                      <a:pt x="3608" y="2993"/>
                      <a:pt x="3517" y="3004"/>
                    </a:cubicBezTo>
                    <a:lnTo>
                      <a:pt x="3194" y="1477"/>
                    </a:lnTo>
                    <a:cubicBezTo>
                      <a:pt x="3302" y="1439"/>
                      <a:pt x="3598" y="1380"/>
                      <a:pt x="3716" y="1369"/>
                    </a:cubicBezTo>
                    <a:close/>
                    <a:moveTo>
                      <a:pt x="3243" y="2364"/>
                    </a:moveTo>
                    <a:cubicBezTo>
                      <a:pt x="3270" y="2429"/>
                      <a:pt x="3286" y="2504"/>
                      <a:pt x="3297" y="2579"/>
                    </a:cubicBezTo>
                    <a:cubicBezTo>
                      <a:pt x="3307" y="2617"/>
                      <a:pt x="3313" y="2654"/>
                      <a:pt x="3318" y="2692"/>
                    </a:cubicBezTo>
                    <a:cubicBezTo>
                      <a:pt x="3340" y="2773"/>
                      <a:pt x="3361" y="2859"/>
                      <a:pt x="3377" y="2950"/>
                    </a:cubicBezTo>
                    <a:lnTo>
                      <a:pt x="3399" y="3036"/>
                    </a:lnTo>
                    <a:lnTo>
                      <a:pt x="2539" y="3251"/>
                    </a:lnTo>
                    <a:lnTo>
                      <a:pt x="2393" y="2590"/>
                    </a:lnTo>
                    <a:lnTo>
                      <a:pt x="2431" y="2574"/>
                    </a:lnTo>
                    <a:lnTo>
                      <a:pt x="2571" y="2536"/>
                    </a:lnTo>
                    <a:cubicBezTo>
                      <a:pt x="2797" y="2482"/>
                      <a:pt x="3017" y="2439"/>
                      <a:pt x="3243" y="2364"/>
                    </a:cubicBezTo>
                    <a:close/>
                    <a:moveTo>
                      <a:pt x="2248" y="2617"/>
                    </a:moveTo>
                    <a:cubicBezTo>
                      <a:pt x="2259" y="2633"/>
                      <a:pt x="2264" y="2644"/>
                      <a:pt x="2264" y="2665"/>
                    </a:cubicBezTo>
                    <a:cubicBezTo>
                      <a:pt x="2313" y="2869"/>
                      <a:pt x="2367" y="3063"/>
                      <a:pt x="2415" y="3262"/>
                    </a:cubicBezTo>
                    <a:lnTo>
                      <a:pt x="2415" y="3278"/>
                    </a:lnTo>
                    <a:cubicBezTo>
                      <a:pt x="2270" y="3316"/>
                      <a:pt x="2130" y="3343"/>
                      <a:pt x="1979" y="3380"/>
                    </a:cubicBezTo>
                    <a:cubicBezTo>
                      <a:pt x="1899" y="3396"/>
                      <a:pt x="1818" y="3412"/>
                      <a:pt x="1743" y="3434"/>
                    </a:cubicBezTo>
                    <a:lnTo>
                      <a:pt x="1721" y="3348"/>
                    </a:lnTo>
                    <a:cubicBezTo>
                      <a:pt x="1700" y="3262"/>
                      <a:pt x="1678" y="3181"/>
                      <a:pt x="1657" y="3101"/>
                    </a:cubicBezTo>
                    <a:cubicBezTo>
                      <a:pt x="1651" y="3047"/>
                      <a:pt x="1635" y="2993"/>
                      <a:pt x="1619" y="2939"/>
                    </a:cubicBezTo>
                    <a:cubicBezTo>
                      <a:pt x="1598" y="2886"/>
                      <a:pt x="1587" y="2826"/>
                      <a:pt x="1571" y="2767"/>
                    </a:cubicBezTo>
                    <a:cubicBezTo>
                      <a:pt x="1813" y="2708"/>
                      <a:pt x="2028" y="2660"/>
                      <a:pt x="2248" y="2617"/>
                    </a:cubicBezTo>
                    <a:close/>
                    <a:moveTo>
                      <a:pt x="1420" y="2800"/>
                    </a:moveTo>
                    <a:cubicBezTo>
                      <a:pt x="1453" y="2907"/>
                      <a:pt x="1485" y="3015"/>
                      <a:pt x="1512" y="3122"/>
                    </a:cubicBezTo>
                    <a:cubicBezTo>
                      <a:pt x="1539" y="3230"/>
                      <a:pt x="1571" y="3343"/>
                      <a:pt x="1614" y="3455"/>
                    </a:cubicBezTo>
                    <a:cubicBezTo>
                      <a:pt x="1431" y="3498"/>
                      <a:pt x="1259" y="3536"/>
                      <a:pt x="1076" y="3574"/>
                    </a:cubicBezTo>
                    <a:lnTo>
                      <a:pt x="1060" y="3574"/>
                    </a:lnTo>
                    <a:cubicBezTo>
                      <a:pt x="1044" y="3547"/>
                      <a:pt x="1033" y="3515"/>
                      <a:pt x="1028" y="3472"/>
                    </a:cubicBezTo>
                    <a:cubicBezTo>
                      <a:pt x="1022" y="3439"/>
                      <a:pt x="1017" y="3407"/>
                      <a:pt x="1006" y="3364"/>
                    </a:cubicBezTo>
                    <a:lnTo>
                      <a:pt x="969" y="3224"/>
                    </a:lnTo>
                    <a:cubicBezTo>
                      <a:pt x="963" y="3187"/>
                      <a:pt x="947" y="3149"/>
                      <a:pt x="942" y="3117"/>
                    </a:cubicBezTo>
                    <a:cubicBezTo>
                      <a:pt x="926" y="3063"/>
                      <a:pt x="910" y="3009"/>
                      <a:pt x="893" y="2955"/>
                    </a:cubicBezTo>
                    <a:lnTo>
                      <a:pt x="883" y="2907"/>
                    </a:lnTo>
                    <a:cubicBezTo>
                      <a:pt x="888" y="2902"/>
                      <a:pt x="888" y="2902"/>
                      <a:pt x="893" y="2902"/>
                    </a:cubicBezTo>
                    <a:cubicBezTo>
                      <a:pt x="1055" y="2864"/>
                      <a:pt x="1216" y="2837"/>
                      <a:pt x="1377" y="2805"/>
                    </a:cubicBezTo>
                    <a:cubicBezTo>
                      <a:pt x="1393" y="2805"/>
                      <a:pt x="1404" y="2805"/>
                      <a:pt x="1420" y="2800"/>
                    </a:cubicBezTo>
                    <a:close/>
                    <a:moveTo>
                      <a:pt x="3361" y="0"/>
                    </a:moveTo>
                    <a:cubicBezTo>
                      <a:pt x="3201" y="0"/>
                      <a:pt x="3030" y="19"/>
                      <a:pt x="2834" y="58"/>
                    </a:cubicBezTo>
                    <a:cubicBezTo>
                      <a:pt x="2721" y="79"/>
                      <a:pt x="2608" y="95"/>
                      <a:pt x="2501" y="111"/>
                    </a:cubicBezTo>
                    <a:cubicBezTo>
                      <a:pt x="2436" y="117"/>
                      <a:pt x="2377" y="133"/>
                      <a:pt x="2324" y="138"/>
                    </a:cubicBezTo>
                    <a:cubicBezTo>
                      <a:pt x="2254" y="149"/>
                      <a:pt x="2184" y="160"/>
                      <a:pt x="2108" y="171"/>
                    </a:cubicBezTo>
                    <a:cubicBezTo>
                      <a:pt x="1936" y="197"/>
                      <a:pt x="1748" y="224"/>
                      <a:pt x="1571" y="267"/>
                    </a:cubicBezTo>
                    <a:cubicBezTo>
                      <a:pt x="1098" y="353"/>
                      <a:pt x="635" y="488"/>
                      <a:pt x="221" y="617"/>
                    </a:cubicBezTo>
                    <a:lnTo>
                      <a:pt x="189" y="628"/>
                    </a:lnTo>
                    <a:cubicBezTo>
                      <a:pt x="168" y="633"/>
                      <a:pt x="157" y="644"/>
                      <a:pt x="135" y="644"/>
                    </a:cubicBezTo>
                    <a:lnTo>
                      <a:pt x="108" y="644"/>
                    </a:lnTo>
                    <a:cubicBezTo>
                      <a:pt x="82" y="644"/>
                      <a:pt x="28" y="644"/>
                      <a:pt x="6" y="703"/>
                    </a:cubicBezTo>
                    <a:cubicBezTo>
                      <a:pt x="1" y="735"/>
                      <a:pt x="6" y="778"/>
                      <a:pt x="12" y="810"/>
                    </a:cubicBezTo>
                    <a:lnTo>
                      <a:pt x="17" y="832"/>
                    </a:lnTo>
                    <a:lnTo>
                      <a:pt x="39" y="891"/>
                    </a:lnTo>
                    <a:lnTo>
                      <a:pt x="44" y="912"/>
                    </a:lnTo>
                    <a:cubicBezTo>
                      <a:pt x="82" y="1004"/>
                      <a:pt x="108" y="1106"/>
                      <a:pt x="141" y="1197"/>
                    </a:cubicBezTo>
                    <a:cubicBezTo>
                      <a:pt x="216" y="1423"/>
                      <a:pt x="286" y="1644"/>
                      <a:pt x="356" y="1864"/>
                    </a:cubicBezTo>
                    <a:cubicBezTo>
                      <a:pt x="420" y="2068"/>
                      <a:pt x="485" y="2273"/>
                      <a:pt x="544" y="2477"/>
                    </a:cubicBezTo>
                    <a:cubicBezTo>
                      <a:pt x="582" y="2606"/>
                      <a:pt x="625" y="2740"/>
                      <a:pt x="662" y="2864"/>
                    </a:cubicBezTo>
                    <a:cubicBezTo>
                      <a:pt x="716" y="3041"/>
                      <a:pt x="786" y="3251"/>
                      <a:pt x="850" y="3455"/>
                    </a:cubicBezTo>
                    <a:cubicBezTo>
                      <a:pt x="877" y="3536"/>
                      <a:pt x="915" y="3628"/>
                      <a:pt x="974" y="3708"/>
                    </a:cubicBezTo>
                    <a:lnTo>
                      <a:pt x="985" y="3719"/>
                    </a:lnTo>
                    <a:lnTo>
                      <a:pt x="1039" y="3708"/>
                    </a:lnTo>
                    <a:cubicBezTo>
                      <a:pt x="1060" y="3697"/>
                      <a:pt x="1082" y="3697"/>
                      <a:pt x="1103" y="3692"/>
                    </a:cubicBezTo>
                    <a:cubicBezTo>
                      <a:pt x="1194" y="3681"/>
                      <a:pt x="1297" y="3660"/>
                      <a:pt x="1388" y="3644"/>
                    </a:cubicBezTo>
                    <a:cubicBezTo>
                      <a:pt x="1598" y="3611"/>
                      <a:pt x="1807" y="3579"/>
                      <a:pt x="2017" y="3536"/>
                    </a:cubicBezTo>
                    <a:cubicBezTo>
                      <a:pt x="2243" y="3493"/>
                      <a:pt x="2474" y="3439"/>
                      <a:pt x="2700" y="3386"/>
                    </a:cubicBezTo>
                    <a:cubicBezTo>
                      <a:pt x="2877" y="3343"/>
                      <a:pt x="3049" y="3305"/>
                      <a:pt x="3227" y="3267"/>
                    </a:cubicBezTo>
                    <a:cubicBezTo>
                      <a:pt x="3522" y="3208"/>
                      <a:pt x="3775" y="3133"/>
                      <a:pt x="4017" y="3047"/>
                    </a:cubicBezTo>
                    <a:cubicBezTo>
                      <a:pt x="4048" y="3040"/>
                      <a:pt x="4074" y="3033"/>
                      <a:pt x="4099" y="3033"/>
                    </a:cubicBezTo>
                    <a:cubicBezTo>
                      <a:pt x="4113" y="3033"/>
                      <a:pt x="4127" y="3036"/>
                      <a:pt x="4141" y="3041"/>
                    </a:cubicBezTo>
                    <a:lnTo>
                      <a:pt x="4157" y="3047"/>
                    </a:lnTo>
                    <a:lnTo>
                      <a:pt x="4173" y="3036"/>
                    </a:lnTo>
                    <a:cubicBezTo>
                      <a:pt x="4232" y="2966"/>
                      <a:pt x="4227" y="2886"/>
                      <a:pt x="4227" y="2826"/>
                    </a:cubicBezTo>
                    <a:cubicBezTo>
                      <a:pt x="4189" y="2740"/>
                      <a:pt x="4178" y="2638"/>
                      <a:pt x="4162" y="2531"/>
                    </a:cubicBezTo>
                    <a:cubicBezTo>
                      <a:pt x="4114" y="2267"/>
                      <a:pt x="4060" y="1998"/>
                      <a:pt x="4012" y="1751"/>
                    </a:cubicBezTo>
                    <a:cubicBezTo>
                      <a:pt x="3979" y="1563"/>
                      <a:pt x="3936" y="1375"/>
                      <a:pt x="3899" y="1187"/>
                    </a:cubicBezTo>
                    <a:cubicBezTo>
                      <a:pt x="3867" y="1015"/>
                      <a:pt x="3829" y="843"/>
                      <a:pt x="3797" y="671"/>
                    </a:cubicBezTo>
                    <a:cubicBezTo>
                      <a:pt x="3791" y="649"/>
                      <a:pt x="3791" y="628"/>
                      <a:pt x="3786" y="617"/>
                    </a:cubicBezTo>
                    <a:cubicBezTo>
                      <a:pt x="3770" y="568"/>
                      <a:pt x="3759" y="520"/>
                      <a:pt x="3770" y="477"/>
                    </a:cubicBezTo>
                    <a:lnTo>
                      <a:pt x="3775" y="461"/>
                    </a:lnTo>
                    <a:lnTo>
                      <a:pt x="3764" y="450"/>
                    </a:lnTo>
                    <a:cubicBezTo>
                      <a:pt x="3721" y="402"/>
                      <a:pt x="3711" y="343"/>
                      <a:pt x="3689" y="273"/>
                    </a:cubicBezTo>
                    <a:cubicBezTo>
                      <a:pt x="3673" y="219"/>
                      <a:pt x="3662" y="165"/>
                      <a:pt x="3630" y="117"/>
                    </a:cubicBezTo>
                    <a:cubicBezTo>
                      <a:pt x="3614" y="90"/>
                      <a:pt x="3603" y="74"/>
                      <a:pt x="3587" y="52"/>
                    </a:cubicBezTo>
                    <a:lnTo>
                      <a:pt x="3560" y="9"/>
                    </a:lnTo>
                    <a:lnTo>
                      <a:pt x="3549" y="9"/>
                    </a:lnTo>
                    <a:cubicBezTo>
                      <a:pt x="3488" y="3"/>
                      <a:pt x="3426" y="0"/>
                      <a:pt x="336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0"/>
              <p:cNvSpPr/>
              <p:nvPr/>
            </p:nvSpPr>
            <p:spPr>
              <a:xfrm>
                <a:off x="3068200" y="1055450"/>
                <a:ext cx="98000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2046" extrusionOk="0">
                    <a:moveTo>
                      <a:pt x="3479" y="223"/>
                    </a:moveTo>
                    <a:cubicBezTo>
                      <a:pt x="3489" y="255"/>
                      <a:pt x="3495" y="298"/>
                      <a:pt x="3506" y="335"/>
                    </a:cubicBezTo>
                    <a:lnTo>
                      <a:pt x="3506" y="352"/>
                    </a:lnTo>
                    <a:cubicBezTo>
                      <a:pt x="3532" y="593"/>
                      <a:pt x="3586" y="841"/>
                      <a:pt x="3651" y="1099"/>
                    </a:cubicBezTo>
                    <a:cubicBezTo>
                      <a:pt x="3672" y="1163"/>
                      <a:pt x="3672" y="1228"/>
                      <a:pt x="3672" y="1309"/>
                    </a:cubicBezTo>
                    <a:cubicBezTo>
                      <a:pt x="3613" y="1319"/>
                      <a:pt x="3559" y="1325"/>
                      <a:pt x="3495" y="1330"/>
                    </a:cubicBezTo>
                    <a:cubicBezTo>
                      <a:pt x="3344" y="1346"/>
                      <a:pt x="3188" y="1357"/>
                      <a:pt x="3032" y="1378"/>
                    </a:cubicBezTo>
                    <a:cubicBezTo>
                      <a:pt x="2887" y="1400"/>
                      <a:pt x="2737" y="1416"/>
                      <a:pt x="2592" y="1443"/>
                    </a:cubicBezTo>
                    <a:cubicBezTo>
                      <a:pt x="2522" y="1459"/>
                      <a:pt x="2446" y="1464"/>
                      <a:pt x="2382" y="1481"/>
                    </a:cubicBezTo>
                    <a:cubicBezTo>
                      <a:pt x="2307" y="1491"/>
                      <a:pt x="2242" y="1497"/>
                      <a:pt x="2167" y="1513"/>
                    </a:cubicBezTo>
                    <a:cubicBezTo>
                      <a:pt x="2016" y="1534"/>
                      <a:pt x="1866" y="1561"/>
                      <a:pt x="1715" y="1588"/>
                    </a:cubicBezTo>
                    <a:cubicBezTo>
                      <a:pt x="1516" y="1620"/>
                      <a:pt x="1307" y="1669"/>
                      <a:pt x="1113" y="1712"/>
                    </a:cubicBezTo>
                    <a:lnTo>
                      <a:pt x="1070" y="1722"/>
                    </a:lnTo>
                    <a:cubicBezTo>
                      <a:pt x="963" y="1749"/>
                      <a:pt x="850" y="1776"/>
                      <a:pt x="742" y="1803"/>
                    </a:cubicBezTo>
                    <a:cubicBezTo>
                      <a:pt x="645" y="1830"/>
                      <a:pt x="549" y="1846"/>
                      <a:pt x="446" y="1873"/>
                    </a:cubicBezTo>
                    <a:cubicBezTo>
                      <a:pt x="430" y="1814"/>
                      <a:pt x="425" y="1760"/>
                      <a:pt x="420" y="1701"/>
                    </a:cubicBezTo>
                    <a:cubicBezTo>
                      <a:pt x="414" y="1653"/>
                      <a:pt x="403" y="1599"/>
                      <a:pt x="398" y="1545"/>
                    </a:cubicBezTo>
                    <a:cubicBezTo>
                      <a:pt x="387" y="1486"/>
                      <a:pt x="371" y="1432"/>
                      <a:pt x="366" y="1368"/>
                    </a:cubicBezTo>
                    <a:cubicBezTo>
                      <a:pt x="350" y="1303"/>
                      <a:pt x="339" y="1244"/>
                      <a:pt x="323" y="1174"/>
                    </a:cubicBezTo>
                    <a:cubicBezTo>
                      <a:pt x="307" y="1093"/>
                      <a:pt x="285" y="1013"/>
                      <a:pt x="264" y="927"/>
                    </a:cubicBezTo>
                    <a:lnTo>
                      <a:pt x="242" y="846"/>
                    </a:lnTo>
                    <a:cubicBezTo>
                      <a:pt x="253" y="846"/>
                      <a:pt x="264" y="846"/>
                      <a:pt x="269" y="841"/>
                    </a:cubicBezTo>
                    <a:cubicBezTo>
                      <a:pt x="317" y="830"/>
                      <a:pt x="360" y="825"/>
                      <a:pt x="398" y="814"/>
                    </a:cubicBezTo>
                    <a:cubicBezTo>
                      <a:pt x="602" y="766"/>
                      <a:pt x="828" y="712"/>
                      <a:pt x="1049" y="658"/>
                    </a:cubicBezTo>
                    <a:cubicBezTo>
                      <a:pt x="1473" y="556"/>
                      <a:pt x="1882" y="486"/>
                      <a:pt x="2231" y="421"/>
                    </a:cubicBezTo>
                    <a:cubicBezTo>
                      <a:pt x="2468" y="384"/>
                      <a:pt x="2705" y="352"/>
                      <a:pt x="2930" y="309"/>
                    </a:cubicBezTo>
                    <a:cubicBezTo>
                      <a:pt x="3038" y="287"/>
                      <a:pt x="3156" y="276"/>
                      <a:pt x="3264" y="255"/>
                    </a:cubicBezTo>
                    <a:cubicBezTo>
                      <a:pt x="3317" y="249"/>
                      <a:pt x="3371" y="233"/>
                      <a:pt x="3425" y="228"/>
                    </a:cubicBezTo>
                    <a:lnTo>
                      <a:pt x="3479" y="223"/>
                    </a:lnTo>
                    <a:close/>
                    <a:moveTo>
                      <a:pt x="3581" y="1"/>
                    </a:moveTo>
                    <a:cubicBezTo>
                      <a:pt x="3553" y="1"/>
                      <a:pt x="3527" y="5"/>
                      <a:pt x="3506" y="7"/>
                    </a:cubicBezTo>
                    <a:lnTo>
                      <a:pt x="3414" y="13"/>
                    </a:lnTo>
                    <a:cubicBezTo>
                      <a:pt x="3280" y="29"/>
                      <a:pt x="3145" y="40"/>
                      <a:pt x="3022" y="67"/>
                    </a:cubicBezTo>
                    <a:cubicBezTo>
                      <a:pt x="2463" y="169"/>
                      <a:pt x="1893" y="276"/>
                      <a:pt x="1301" y="384"/>
                    </a:cubicBezTo>
                    <a:cubicBezTo>
                      <a:pt x="936" y="448"/>
                      <a:pt x="581" y="540"/>
                      <a:pt x="242" y="653"/>
                    </a:cubicBezTo>
                    <a:lnTo>
                      <a:pt x="124" y="690"/>
                    </a:lnTo>
                    <a:lnTo>
                      <a:pt x="65" y="712"/>
                    </a:lnTo>
                    <a:lnTo>
                      <a:pt x="54" y="728"/>
                    </a:lnTo>
                    <a:cubicBezTo>
                      <a:pt x="0" y="835"/>
                      <a:pt x="16" y="932"/>
                      <a:pt x="27" y="1024"/>
                    </a:cubicBezTo>
                    <a:lnTo>
                      <a:pt x="32" y="1056"/>
                    </a:lnTo>
                    <a:cubicBezTo>
                      <a:pt x="43" y="1104"/>
                      <a:pt x="54" y="1158"/>
                      <a:pt x="70" y="1201"/>
                    </a:cubicBezTo>
                    <a:cubicBezTo>
                      <a:pt x="113" y="1378"/>
                      <a:pt x="156" y="1518"/>
                      <a:pt x="188" y="1647"/>
                    </a:cubicBezTo>
                    <a:cubicBezTo>
                      <a:pt x="215" y="1733"/>
                      <a:pt x="242" y="1814"/>
                      <a:pt x="269" y="1873"/>
                    </a:cubicBezTo>
                    <a:cubicBezTo>
                      <a:pt x="291" y="1921"/>
                      <a:pt x="317" y="1981"/>
                      <a:pt x="355" y="2018"/>
                    </a:cubicBezTo>
                    <a:lnTo>
                      <a:pt x="344" y="2034"/>
                    </a:lnTo>
                    <a:lnTo>
                      <a:pt x="360" y="2034"/>
                    </a:lnTo>
                    <a:cubicBezTo>
                      <a:pt x="393" y="2045"/>
                      <a:pt x="425" y="2045"/>
                      <a:pt x="468" y="2045"/>
                    </a:cubicBezTo>
                    <a:cubicBezTo>
                      <a:pt x="570" y="2045"/>
                      <a:pt x="683" y="2024"/>
                      <a:pt x="780" y="2002"/>
                    </a:cubicBezTo>
                    <a:lnTo>
                      <a:pt x="1038" y="1948"/>
                    </a:lnTo>
                    <a:cubicBezTo>
                      <a:pt x="1226" y="1905"/>
                      <a:pt x="1420" y="1868"/>
                      <a:pt x="1608" y="1835"/>
                    </a:cubicBezTo>
                    <a:cubicBezTo>
                      <a:pt x="2032" y="1755"/>
                      <a:pt x="2446" y="1685"/>
                      <a:pt x="2839" y="1631"/>
                    </a:cubicBezTo>
                    <a:cubicBezTo>
                      <a:pt x="3000" y="1615"/>
                      <a:pt x="3156" y="1577"/>
                      <a:pt x="3312" y="1550"/>
                    </a:cubicBezTo>
                    <a:cubicBezTo>
                      <a:pt x="3387" y="1540"/>
                      <a:pt x="3457" y="1524"/>
                      <a:pt x="3527" y="1513"/>
                    </a:cubicBezTo>
                    <a:cubicBezTo>
                      <a:pt x="3549" y="1502"/>
                      <a:pt x="3570" y="1502"/>
                      <a:pt x="3592" y="1497"/>
                    </a:cubicBezTo>
                    <a:cubicBezTo>
                      <a:pt x="3640" y="1491"/>
                      <a:pt x="3678" y="1481"/>
                      <a:pt x="3726" y="1481"/>
                    </a:cubicBezTo>
                    <a:cubicBezTo>
                      <a:pt x="3807" y="1481"/>
                      <a:pt x="3860" y="1454"/>
                      <a:pt x="3909" y="1400"/>
                    </a:cubicBezTo>
                    <a:lnTo>
                      <a:pt x="3920" y="1384"/>
                    </a:lnTo>
                    <a:lnTo>
                      <a:pt x="3920" y="1373"/>
                    </a:lnTo>
                    <a:cubicBezTo>
                      <a:pt x="3860" y="878"/>
                      <a:pt x="3785" y="448"/>
                      <a:pt x="3694" y="45"/>
                    </a:cubicBezTo>
                    <a:lnTo>
                      <a:pt x="3683" y="29"/>
                    </a:lnTo>
                    <a:lnTo>
                      <a:pt x="3672" y="18"/>
                    </a:lnTo>
                    <a:cubicBezTo>
                      <a:pt x="3640" y="5"/>
                      <a:pt x="3609" y="1"/>
                      <a:pt x="358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10"/>
            <p:cNvGrpSpPr/>
            <p:nvPr/>
          </p:nvGrpSpPr>
          <p:grpSpPr>
            <a:xfrm rot="-3762895">
              <a:off x="8151071" y="317729"/>
              <a:ext cx="365401" cy="330688"/>
              <a:chOff x="1599925" y="1552325"/>
              <a:chExt cx="103925" cy="94050"/>
            </a:xfrm>
          </p:grpSpPr>
          <p:sp>
            <p:nvSpPr>
              <p:cNvPr id="424" name="Google Shape;424;p10"/>
              <p:cNvSpPr/>
              <p:nvPr/>
            </p:nvSpPr>
            <p:spPr>
              <a:xfrm>
                <a:off x="1599925" y="1552325"/>
                <a:ext cx="103925" cy="94050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3762" extrusionOk="0">
                    <a:moveTo>
                      <a:pt x="1984" y="116"/>
                    </a:moveTo>
                    <a:cubicBezTo>
                      <a:pt x="2157" y="213"/>
                      <a:pt x="2329" y="294"/>
                      <a:pt x="2495" y="369"/>
                    </a:cubicBezTo>
                    <a:cubicBezTo>
                      <a:pt x="2544" y="385"/>
                      <a:pt x="2597" y="406"/>
                      <a:pt x="2646" y="428"/>
                    </a:cubicBezTo>
                    <a:cubicBezTo>
                      <a:pt x="2920" y="546"/>
                      <a:pt x="3286" y="718"/>
                      <a:pt x="3640" y="896"/>
                    </a:cubicBezTo>
                    <a:cubicBezTo>
                      <a:pt x="3689" y="917"/>
                      <a:pt x="3732" y="939"/>
                      <a:pt x="3786" y="966"/>
                    </a:cubicBezTo>
                    <a:lnTo>
                      <a:pt x="3796" y="971"/>
                    </a:lnTo>
                    <a:cubicBezTo>
                      <a:pt x="3613" y="976"/>
                      <a:pt x="3425" y="1003"/>
                      <a:pt x="3194" y="1057"/>
                    </a:cubicBezTo>
                    <a:cubicBezTo>
                      <a:pt x="3184" y="1060"/>
                      <a:pt x="3174" y="1061"/>
                      <a:pt x="3164" y="1061"/>
                    </a:cubicBezTo>
                    <a:cubicBezTo>
                      <a:pt x="3138" y="1061"/>
                      <a:pt x="3112" y="1052"/>
                      <a:pt x="3081" y="1041"/>
                    </a:cubicBezTo>
                    <a:cubicBezTo>
                      <a:pt x="2656" y="777"/>
                      <a:pt x="2280" y="573"/>
                      <a:pt x="1904" y="433"/>
                    </a:cubicBezTo>
                    <a:cubicBezTo>
                      <a:pt x="1995" y="369"/>
                      <a:pt x="2038" y="304"/>
                      <a:pt x="2081" y="213"/>
                    </a:cubicBezTo>
                    <a:lnTo>
                      <a:pt x="2087" y="186"/>
                    </a:lnTo>
                    <a:lnTo>
                      <a:pt x="2065" y="170"/>
                    </a:lnTo>
                    <a:cubicBezTo>
                      <a:pt x="2048" y="160"/>
                      <a:pt x="2017" y="137"/>
                      <a:pt x="1984" y="137"/>
                    </a:cubicBezTo>
                    <a:cubicBezTo>
                      <a:pt x="1964" y="137"/>
                      <a:pt x="1944" y="146"/>
                      <a:pt x="1925" y="170"/>
                    </a:cubicBezTo>
                    <a:cubicBezTo>
                      <a:pt x="1877" y="240"/>
                      <a:pt x="1861" y="304"/>
                      <a:pt x="1850" y="406"/>
                    </a:cubicBezTo>
                    <a:lnTo>
                      <a:pt x="1850" y="412"/>
                    </a:lnTo>
                    <a:cubicBezTo>
                      <a:pt x="1743" y="374"/>
                      <a:pt x="1646" y="342"/>
                      <a:pt x="1538" y="304"/>
                    </a:cubicBezTo>
                    <a:cubicBezTo>
                      <a:pt x="1522" y="304"/>
                      <a:pt x="1517" y="299"/>
                      <a:pt x="1501" y="299"/>
                    </a:cubicBezTo>
                    <a:cubicBezTo>
                      <a:pt x="1484" y="294"/>
                      <a:pt x="1468" y="294"/>
                      <a:pt x="1447" y="288"/>
                    </a:cubicBezTo>
                    <a:lnTo>
                      <a:pt x="1468" y="277"/>
                    </a:lnTo>
                    <a:cubicBezTo>
                      <a:pt x="1544" y="251"/>
                      <a:pt x="1619" y="229"/>
                      <a:pt x="1689" y="213"/>
                    </a:cubicBezTo>
                    <a:cubicBezTo>
                      <a:pt x="1764" y="191"/>
                      <a:pt x="1834" y="165"/>
                      <a:pt x="1904" y="143"/>
                    </a:cubicBezTo>
                    <a:lnTo>
                      <a:pt x="1984" y="116"/>
                    </a:lnTo>
                    <a:close/>
                    <a:moveTo>
                      <a:pt x="3898" y="1111"/>
                    </a:moveTo>
                    <a:lnTo>
                      <a:pt x="3898" y="1111"/>
                    </a:lnTo>
                    <a:cubicBezTo>
                      <a:pt x="3893" y="1121"/>
                      <a:pt x="3893" y="1127"/>
                      <a:pt x="3888" y="1138"/>
                    </a:cubicBezTo>
                    <a:cubicBezTo>
                      <a:pt x="3737" y="1530"/>
                      <a:pt x="3587" y="1912"/>
                      <a:pt x="3431" y="2304"/>
                    </a:cubicBezTo>
                    <a:lnTo>
                      <a:pt x="3119" y="3089"/>
                    </a:lnTo>
                    <a:cubicBezTo>
                      <a:pt x="3103" y="3143"/>
                      <a:pt x="3081" y="3197"/>
                      <a:pt x="3054" y="3256"/>
                    </a:cubicBezTo>
                    <a:lnTo>
                      <a:pt x="3033" y="3315"/>
                    </a:lnTo>
                    <a:lnTo>
                      <a:pt x="2286" y="3476"/>
                    </a:lnTo>
                    <a:cubicBezTo>
                      <a:pt x="2538" y="3046"/>
                      <a:pt x="2759" y="2584"/>
                      <a:pt x="2979" y="2052"/>
                    </a:cubicBezTo>
                    <a:lnTo>
                      <a:pt x="3001" y="2009"/>
                    </a:lnTo>
                    <a:cubicBezTo>
                      <a:pt x="3006" y="1987"/>
                      <a:pt x="3017" y="1971"/>
                      <a:pt x="3022" y="1955"/>
                    </a:cubicBezTo>
                    <a:cubicBezTo>
                      <a:pt x="3033" y="1917"/>
                      <a:pt x="3054" y="1880"/>
                      <a:pt x="3070" y="1847"/>
                    </a:cubicBezTo>
                    <a:lnTo>
                      <a:pt x="3167" y="1605"/>
                    </a:lnTo>
                    <a:cubicBezTo>
                      <a:pt x="3194" y="1525"/>
                      <a:pt x="3221" y="1444"/>
                      <a:pt x="3243" y="1363"/>
                    </a:cubicBezTo>
                    <a:cubicBezTo>
                      <a:pt x="3248" y="1337"/>
                      <a:pt x="3259" y="1299"/>
                      <a:pt x="3269" y="1272"/>
                    </a:cubicBezTo>
                    <a:lnTo>
                      <a:pt x="3898" y="1111"/>
                    </a:lnTo>
                    <a:close/>
                    <a:moveTo>
                      <a:pt x="1135" y="374"/>
                    </a:moveTo>
                    <a:cubicBezTo>
                      <a:pt x="1280" y="423"/>
                      <a:pt x="1420" y="482"/>
                      <a:pt x="1565" y="535"/>
                    </a:cubicBezTo>
                    <a:cubicBezTo>
                      <a:pt x="1624" y="562"/>
                      <a:pt x="1683" y="584"/>
                      <a:pt x="1743" y="600"/>
                    </a:cubicBezTo>
                    <a:cubicBezTo>
                      <a:pt x="1751" y="600"/>
                      <a:pt x="1756" y="606"/>
                      <a:pt x="1763" y="609"/>
                    </a:cubicBezTo>
                    <a:lnTo>
                      <a:pt x="1763" y="609"/>
                    </a:lnTo>
                    <a:cubicBezTo>
                      <a:pt x="1758" y="608"/>
                      <a:pt x="1753" y="608"/>
                      <a:pt x="1749" y="608"/>
                    </a:cubicBezTo>
                    <a:cubicBezTo>
                      <a:pt x="1718" y="608"/>
                      <a:pt x="1698" y="629"/>
                      <a:pt x="1689" y="665"/>
                    </a:cubicBezTo>
                    <a:lnTo>
                      <a:pt x="1683" y="675"/>
                    </a:lnTo>
                    <a:cubicBezTo>
                      <a:pt x="1657" y="756"/>
                      <a:pt x="1635" y="837"/>
                      <a:pt x="1630" y="944"/>
                    </a:cubicBezTo>
                    <a:lnTo>
                      <a:pt x="1630" y="1025"/>
                    </a:lnTo>
                    <a:lnTo>
                      <a:pt x="1689" y="971"/>
                    </a:lnTo>
                    <a:cubicBezTo>
                      <a:pt x="1769" y="896"/>
                      <a:pt x="1845" y="777"/>
                      <a:pt x="1866" y="697"/>
                    </a:cubicBezTo>
                    <a:cubicBezTo>
                      <a:pt x="1872" y="675"/>
                      <a:pt x="1866" y="654"/>
                      <a:pt x="1850" y="638"/>
                    </a:cubicBezTo>
                    <a:lnTo>
                      <a:pt x="1850" y="638"/>
                    </a:lnTo>
                    <a:cubicBezTo>
                      <a:pt x="2076" y="729"/>
                      <a:pt x="2296" y="837"/>
                      <a:pt x="2511" y="939"/>
                    </a:cubicBezTo>
                    <a:cubicBezTo>
                      <a:pt x="2694" y="1025"/>
                      <a:pt x="2872" y="1121"/>
                      <a:pt x="3060" y="1202"/>
                    </a:cubicBezTo>
                    <a:lnTo>
                      <a:pt x="3060" y="1208"/>
                    </a:lnTo>
                    <a:cubicBezTo>
                      <a:pt x="3054" y="1229"/>
                      <a:pt x="3054" y="1245"/>
                      <a:pt x="3049" y="1267"/>
                    </a:cubicBezTo>
                    <a:cubicBezTo>
                      <a:pt x="3001" y="1390"/>
                      <a:pt x="2952" y="1514"/>
                      <a:pt x="2909" y="1643"/>
                    </a:cubicBezTo>
                    <a:cubicBezTo>
                      <a:pt x="2764" y="1998"/>
                      <a:pt x="2624" y="2347"/>
                      <a:pt x="2479" y="2697"/>
                    </a:cubicBezTo>
                    <a:lnTo>
                      <a:pt x="2415" y="2842"/>
                    </a:lnTo>
                    <a:lnTo>
                      <a:pt x="2398" y="2880"/>
                    </a:lnTo>
                    <a:lnTo>
                      <a:pt x="2388" y="2874"/>
                    </a:lnTo>
                    <a:lnTo>
                      <a:pt x="2291" y="2815"/>
                    </a:lnTo>
                    <a:cubicBezTo>
                      <a:pt x="2284" y="2811"/>
                      <a:pt x="2274" y="2809"/>
                      <a:pt x="2265" y="2809"/>
                    </a:cubicBezTo>
                    <a:cubicBezTo>
                      <a:pt x="2240" y="2809"/>
                      <a:pt x="2211" y="2822"/>
                      <a:pt x="2200" y="2842"/>
                    </a:cubicBezTo>
                    <a:cubicBezTo>
                      <a:pt x="2189" y="2869"/>
                      <a:pt x="2194" y="2901"/>
                      <a:pt x="2210" y="2923"/>
                    </a:cubicBezTo>
                    <a:cubicBezTo>
                      <a:pt x="2221" y="2939"/>
                      <a:pt x="2237" y="2955"/>
                      <a:pt x="2264" y="2966"/>
                    </a:cubicBezTo>
                    <a:cubicBezTo>
                      <a:pt x="2280" y="2982"/>
                      <a:pt x="2307" y="2987"/>
                      <a:pt x="2334" y="3003"/>
                    </a:cubicBezTo>
                    <a:lnTo>
                      <a:pt x="2345" y="3009"/>
                    </a:lnTo>
                    <a:cubicBezTo>
                      <a:pt x="2334" y="3041"/>
                      <a:pt x="2318" y="3073"/>
                      <a:pt x="2302" y="3111"/>
                    </a:cubicBezTo>
                    <a:cubicBezTo>
                      <a:pt x="2291" y="3127"/>
                      <a:pt x="2280" y="3148"/>
                      <a:pt x="2275" y="3175"/>
                    </a:cubicBezTo>
                    <a:cubicBezTo>
                      <a:pt x="2248" y="3245"/>
                      <a:pt x="2221" y="3304"/>
                      <a:pt x="2194" y="3358"/>
                    </a:cubicBezTo>
                    <a:cubicBezTo>
                      <a:pt x="2189" y="3380"/>
                      <a:pt x="2173" y="3396"/>
                      <a:pt x="2167" y="3417"/>
                    </a:cubicBezTo>
                    <a:cubicBezTo>
                      <a:pt x="2157" y="3449"/>
                      <a:pt x="2140" y="3487"/>
                      <a:pt x="2119" y="3519"/>
                    </a:cubicBezTo>
                    <a:cubicBezTo>
                      <a:pt x="2033" y="3466"/>
                      <a:pt x="1941" y="3412"/>
                      <a:pt x="1850" y="3363"/>
                    </a:cubicBezTo>
                    <a:cubicBezTo>
                      <a:pt x="1635" y="3234"/>
                      <a:pt x="1409" y="3100"/>
                      <a:pt x="1178" y="2982"/>
                    </a:cubicBezTo>
                    <a:cubicBezTo>
                      <a:pt x="898" y="2826"/>
                      <a:pt x="560" y="2643"/>
                      <a:pt x="200" y="2509"/>
                    </a:cubicBezTo>
                    <a:lnTo>
                      <a:pt x="221" y="2471"/>
                    </a:lnTo>
                    <a:lnTo>
                      <a:pt x="355" y="2181"/>
                    </a:lnTo>
                    <a:lnTo>
                      <a:pt x="554" y="1740"/>
                    </a:lnTo>
                    <a:cubicBezTo>
                      <a:pt x="614" y="1611"/>
                      <a:pt x="667" y="1482"/>
                      <a:pt x="732" y="1353"/>
                    </a:cubicBezTo>
                    <a:cubicBezTo>
                      <a:pt x="786" y="1234"/>
                      <a:pt x="839" y="1111"/>
                      <a:pt x="898" y="992"/>
                    </a:cubicBezTo>
                    <a:cubicBezTo>
                      <a:pt x="979" y="810"/>
                      <a:pt x="1060" y="627"/>
                      <a:pt x="1114" y="433"/>
                    </a:cubicBezTo>
                    <a:cubicBezTo>
                      <a:pt x="1119" y="412"/>
                      <a:pt x="1124" y="401"/>
                      <a:pt x="1135" y="380"/>
                    </a:cubicBezTo>
                    <a:lnTo>
                      <a:pt x="1135" y="374"/>
                    </a:lnTo>
                    <a:close/>
                    <a:moveTo>
                      <a:pt x="2042" y="1"/>
                    </a:moveTo>
                    <a:cubicBezTo>
                      <a:pt x="2034" y="1"/>
                      <a:pt x="2026" y="2"/>
                      <a:pt x="2017" y="3"/>
                    </a:cubicBezTo>
                    <a:lnTo>
                      <a:pt x="1936" y="9"/>
                    </a:lnTo>
                    <a:cubicBezTo>
                      <a:pt x="1850" y="19"/>
                      <a:pt x="1759" y="30"/>
                      <a:pt x="1667" y="46"/>
                    </a:cubicBezTo>
                    <a:cubicBezTo>
                      <a:pt x="1527" y="73"/>
                      <a:pt x="1393" y="105"/>
                      <a:pt x="1259" y="132"/>
                    </a:cubicBezTo>
                    <a:lnTo>
                      <a:pt x="1146" y="159"/>
                    </a:lnTo>
                    <a:cubicBezTo>
                      <a:pt x="1087" y="170"/>
                      <a:pt x="1044" y="208"/>
                      <a:pt x="1017" y="251"/>
                    </a:cubicBezTo>
                    <a:cubicBezTo>
                      <a:pt x="1006" y="277"/>
                      <a:pt x="984" y="304"/>
                      <a:pt x="968" y="331"/>
                    </a:cubicBezTo>
                    <a:cubicBezTo>
                      <a:pt x="941" y="380"/>
                      <a:pt x="909" y="428"/>
                      <a:pt x="888" y="476"/>
                    </a:cubicBezTo>
                    <a:cubicBezTo>
                      <a:pt x="753" y="767"/>
                      <a:pt x="603" y="1100"/>
                      <a:pt x="458" y="1428"/>
                    </a:cubicBezTo>
                    <a:cubicBezTo>
                      <a:pt x="318" y="1751"/>
                      <a:pt x="178" y="2089"/>
                      <a:pt x="76" y="2439"/>
                    </a:cubicBezTo>
                    <a:cubicBezTo>
                      <a:pt x="70" y="2455"/>
                      <a:pt x="54" y="2471"/>
                      <a:pt x="44" y="2492"/>
                    </a:cubicBezTo>
                    <a:cubicBezTo>
                      <a:pt x="38" y="2503"/>
                      <a:pt x="22" y="2514"/>
                      <a:pt x="17" y="2530"/>
                    </a:cubicBezTo>
                    <a:lnTo>
                      <a:pt x="1" y="2557"/>
                    </a:lnTo>
                    <a:lnTo>
                      <a:pt x="22" y="2578"/>
                    </a:lnTo>
                    <a:lnTo>
                      <a:pt x="33" y="2584"/>
                    </a:lnTo>
                    <a:cubicBezTo>
                      <a:pt x="49" y="2605"/>
                      <a:pt x="65" y="2627"/>
                      <a:pt x="92" y="2638"/>
                    </a:cubicBezTo>
                    <a:cubicBezTo>
                      <a:pt x="173" y="2686"/>
                      <a:pt x="248" y="2724"/>
                      <a:pt x="329" y="2772"/>
                    </a:cubicBezTo>
                    <a:cubicBezTo>
                      <a:pt x="393" y="2815"/>
                      <a:pt x="468" y="2847"/>
                      <a:pt x="533" y="2885"/>
                    </a:cubicBezTo>
                    <a:cubicBezTo>
                      <a:pt x="732" y="3003"/>
                      <a:pt x="931" y="3111"/>
                      <a:pt x="1124" y="3224"/>
                    </a:cubicBezTo>
                    <a:lnTo>
                      <a:pt x="1689" y="3546"/>
                    </a:lnTo>
                    <a:cubicBezTo>
                      <a:pt x="1791" y="3605"/>
                      <a:pt x="1898" y="3659"/>
                      <a:pt x="2006" y="3713"/>
                    </a:cubicBezTo>
                    <a:lnTo>
                      <a:pt x="2027" y="3718"/>
                    </a:lnTo>
                    <a:cubicBezTo>
                      <a:pt x="2060" y="3740"/>
                      <a:pt x="2108" y="3761"/>
                      <a:pt x="2151" y="3761"/>
                    </a:cubicBezTo>
                    <a:cubicBezTo>
                      <a:pt x="2189" y="3761"/>
                      <a:pt x="2216" y="3756"/>
                      <a:pt x="2248" y="3734"/>
                    </a:cubicBezTo>
                    <a:lnTo>
                      <a:pt x="2307" y="3713"/>
                    </a:lnTo>
                    <a:cubicBezTo>
                      <a:pt x="2323" y="3713"/>
                      <a:pt x="2329" y="3707"/>
                      <a:pt x="2339" y="3707"/>
                    </a:cubicBezTo>
                    <a:cubicBezTo>
                      <a:pt x="2608" y="3632"/>
                      <a:pt x="2812" y="3568"/>
                      <a:pt x="2995" y="3492"/>
                    </a:cubicBezTo>
                    <a:lnTo>
                      <a:pt x="3006" y="3487"/>
                    </a:lnTo>
                    <a:cubicBezTo>
                      <a:pt x="3022" y="3476"/>
                      <a:pt x="3044" y="3471"/>
                      <a:pt x="3054" y="3471"/>
                    </a:cubicBezTo>
                    <a:lnTo>
                      <a:pt x="3060" y="3471"/>
                    </a:lnTo>
                    <a:cubicBezTo>
                      <a:pt x="3178" y="3471"/>
                      <a:pt x="3221" y="3369"/>
                      <a:pt x="3243" y="3337"/>
                    </a:cubicBezTo>
                    <a:cubicBezTo>
                      <a:pt x="3366" y="3089"/>
                      <a:pt x="3463" y="2869"/>
                      <a:pt x="3544" y="2664"/>
                    </a:cubicBezTo>
                    <a:cubicBezTo>
                      <a:pt x="3640" y="2444"/>
                      <a:pt x="3732" y="2208"/>
                      <a:pt x="3850" y="1901"/>
                    </a:cubicBezTo>
                    <a:cubicBezTo>
                      <a:pt x="3915" y="1729"/>
                      <a:pt x="3974" y="1552"/>
                      <a:pt x="4044" y="1342"/>
                    </a:cubicBezTo>
                    <a:cubicBezTo>
                      <a:pt x="4065" y="1272"/>
                      <a:pt x="4081" y="1202"/>
                      <a:pt x="4092" y="1100"/>
                    </a:cubicBezTo>
                    <a:cubicBezTo>
                      <a:pt x="4092" y="1084"/>
                      <a:pt x="4097" y="1078"/>
                      <a:pt x="4119" y="1057"/>
                    </a:cubicBezTo>
                    <a:lnTo>
                      <a:pt x="4135" y="1041"/>
                    </a:lnTo>
                    <a:lnTo>
                      <a:pt x="4156" y="1019"/>
                    </a:lnTo>
                    <a:lnTo>
                      <a:pt x="4146" y="998"/>
                    </a:lnTo>
                    <a:cubicBezTo>
                      <a:pt x="4097" y="933"/>
                      <a:pt x="4033" y="890"/>
                      <a:pt x="3984" y="858"/>
                    </a:cubicBezTo>
                    <a:lnTo>
                      <a:pt x="3968" y="853"/>
                    </a:lnTo>
                    <a:cubicBezTo>
                      <a:pt x="3861" y="783"/>
                      <a:pt x="3753" y="729"/>
                      <a:pt x="3640" y="675"/>
                    </a:cubicBezTo>
                    <a:cubicBezTo>
                      <a:pt x="3581" y="648"/>
                      <a:pt x="3511" y="616"/>
                      <a:pt x="3452" y="584"/>
                    </a:cubicBezTo>
                    <a:cubicBezTo>
                      <a:pt x="3060" y="374"/>
                      <a:pt x="2646" y="208"/>
                      <a:pt x="2280" y="62"/>
                    </a:cubicBezTo>
                    <a:cubicBezTo>
                      <a:pt x="2237" y="46"/>
                      <a:pt x="2183" y="30"/>
                      <a:pt x="2135" y="19"/>
                    </a:cubicBezTo>
                    <a:lnTo>
                      <a:pt x="2103" y="9"/>
                    </a:lnTo>
                    <a:cubicBezTo>
                      <a:pt x="2076" y="5"/>
                      <a:pt x="2060" y="1"/>
                      <a:pt x="204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0"/>
              <p:cNvSpPr/>
              <p:nvPr/>
            </p:nvSpPr>
            <p:spPr>
              <a:xfrm>
                <a:off x="1633800" y="1581150"/>
                <a:ext cx="72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437" extrusionOk="0">
                    <a:moveTo>
                      <a:pt x="215" y="1"/>
                    </a:moveTo>
                    <a:cubicBezTo>
                      <a:pt x="146" y="1"/>
                      <a:pt x="113" y="28"/>
                      <a:pt x="103" y="60"/>
                    </a:cubicBezTo>
                    <a:cubicBezTo>
                      <a:pt x="76" y="130"/>
                      <a:pt x="38" y="194"/>
                      <a:pt x="6" y="280"/>
                    </a:cubicBezTo>
                    <a:cubicBezTo>
                      <a:pt x="0" y="302"/>
                      <a:pt x="0" y="313"/>
                      <a:pt x="6" y="334"/>
                    </a:cubicBezTo>
                    <a:cubicBezTo>
                      <a:pt x="6" y="339"/>
                      <a:pt x="6" y="356"/>
                      <a:pt x="11" y="366"/>
                    </a:cubicBezTo>
                    <a:lnTo>
                      <a:pt x="22" y="436"/>
                    </a:lnTo>
                    <a:lnTo>
                      <a:pt x="65" y="388"/>
                    </a:lnTo>
                    <a:cubicBezTo>
                      <a:pt x="167" y="302"/>
                      <a:pt x="237" y="216"/>
                      <a:pt x="280" y="108"/>
                    </a:cubicBezTo>
                    <a:cubicBezTo>
                      <a:pt x="291" y="87"/>
                      <a:pt x="291" y="65"/>
                      <a:pt x="275" y="44"/>
                    </a:cubicBezTo>
                    <a:cubicBezTo>
                      <a:pt x="264" y="22"/>
                      <a:pt x="242" y="6"/>
                      <a:pt x="21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/>
              <p:nvPr/>
            </p:nvSpPr>
            <p:spPr>
              <a:xfrm>
                <a:off x="1628300" y="1595475"/>
                <a:ext cx="60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80" extrusionOk="0">
                    <a:moveTo>
                      <a:pt x="149" y="1"/>
                    </a:moveTo>
                    <a:cubicBezTo>
                      <a:pt x="144" y="1"/>
                      <a:pt x="139" y="2"/>
                      <a:pt x="134" y="3"/>
                    </a:cubicBezTo>
                    <a:cubicBezTo>
                      <a:pt x="113" y="14"/>
                      <a:pt x="86" y="30"/>
                      <a:pt x="81" y="46"/>
                    </a:cubicBezTo>
                    <a:cubicBezTo>
                      <a:pt x="38" y="121"/>
                      <a:pt x="0" y="213"/>
                      <a:pt x="16" y="326"/>
                    </a:cubicBezTo>
                    <a:lnTo>
                      <a:pt x="27" y="379"/>
                    </a:lnTo>
                    <a:lnTo>
                      <a:pt x="65" y="347"/>
                    </a:lnTo>
                    <a:cubicBezTo>
                      <a:pt x="151" y="272"/>
                      <a:pt x="204" y="186"/>
                      <a:pt x="231" y="78"/>
                    </a:cubicBezTo>
                    <a:cubicBezTo>
                      <a:pt x="242" y="51"/>
                      <a:pt x="220" y="19"/>
                      <a:pt x="199" y="14"/>
                    </a:cubicBezTo>
                    <a:cubicBezTo>
                      <a:pt x="183" y="6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0"/>
              <p:cNvSpPr/>
              <p:nvPr/>
            </p:nvSpPr>
            <p:spPr>
              <a:xfrm>
                <a:off x="1629225" y="1608050"/>
                <a:ext cx="87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9" extrusionOk="0">
                    <a:moveTo>
                      <a:pt x="54" y="0"/>
                    </a:moveTo>
                    <a:lnTo>
                      <a:pt x="38" y="32"/>
                    </a:lnTo>
                    <a:cubicBezTo>
                      <a:pt x="17" y="108"/>
                      <a:pt x="1" y="156"/>
                      <a:pt x="65" y="194"/>
                    </a:cubicBezTo>
                    <a:cubicBezTo>
                      <a:pt x="114" y="220"/>
                      <a:pt x="162" y="242"/>
                      <a:pt x="200" y="253"/>
                    </a:cubicBezTo>
                    <a:lnTo>
                      <a:pt x="221" y="263"/>
                    </a:lnTo>
                    <a:cubicBezTo>
                      <a:pt x="226" y="263"/>
                      <a:pt x="237" y="269"/>
                      <a:pt x="243" y="269"/>
                    </a:cubicBezTo>
                    <a:cubicBezTo>
                      <a:pt x="248" y="269"/>
                      <a:pt x="264" y="269"/>
                      <a:pt x="269" y="263"/>
                    </a:cubicBezTo>
                    <a:cubicBezTo>
                      <a:pt x="275" y="263"/>
                      <a:pt x="280" y="253"/>
                      <a:pt x="291" y="253"/>
                    </a:cubicBezTo>
                    <a:lnTo>
                      <a:pt x="350" y="242"/>
                    </a:lnTo>
                    <a:lnTo>
                      <a:pt x="307" y="194"/>
                    </a:lnTo>
                    <a:cubicBezTo>
                      <a:pt x="248" y="134"/>
                      <a:pt x="178" y="65"/>
                      <a:pt x="87" y="22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>
                <a:off x="1641875" y="1615025"/>
                <a:ext cx="87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54" extrusionOk="0">
                    <a:moveTo>
                      <a:pt x="54" y="1"/>
                    </a:moveTo>
                    <a:lnTo>
                      <a:pt x="32" y="27"/>
                    </a:lnTo>
                    <a:cubicBezTo>
                      <a:pt x="5" y="65"/>
                      <a:pt x="0" y="97"/>
                      <a:pt x="5" y="124"/>
                    </a:cubicBezTo>
                    <a:cubicBezTo>
                      <a:pt x="11" y="130"/>
                      <a:pt x="27" y="156"/>
                      <a:pt x="54" y="178"/>
                    </a:cubicBezTo>
                    <a:cubicBezTo>
                      <a:pt x="91" y="205"/>
                      <a:pt x="140" y="226"/>
                      <a:pt x="188" y="243"/>
                    </a:cubicBezTo>
                    <a:cubicBezTo>
                      <a:pt x="199" y="253"/>
                      <a:pt x="204" y="253"/>
                      <a:pt x="220" y="253"/>
                    </a:cubicBezTo>
                    <a:lnTo>
                      <a:pt x="349" y="253"/>
                    </a:lnTo>
                    <a:lnTo>
                      <a:pt x="301" y="199"/>
                    </a:lnTo>
                    <a:cubicBezTo>
                      <a:pt x="226" y="108"/>
                      <a:pt x="151" y="54"/>
                      <a:pt x="81" y="17"/>
                    </a:cubicBez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0"/>
              <p:cNvSpPr/>
              <p:nvPr/>
            </p:nvSpPr>
            <p:spPr>
              <a:xfrm>
                <a:off x="1605850" y="1611850"/>
                <a:ext cx="82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55" extrusionOk="0">
                    <a:moveTo>
                      <a:pt x="217" y="0"/>
                    </a:moveTo>
                    <a:cubicBezTo>
                      <a:pt x="164" y="0"/>
                      <a:pt x="114" y="16"/>
                      <a:pt x="65" y="31"/>
                    </a:cubicBezTo>
                    <a:lnTo>
                      <a:pt x="0" y="47"/>
                    </a:lnTo>
                    <a:lnTo>
                      <a:pt x="22" y="85"/>
                    </a:lnTo>
                    <a:cubicBezTo>
                      <a:pt x="38" y="101"/>
                      <a:pt x="65" y="154"/>
                      <a:pt x="118" y="154"/>
                    </a:cubicBezTo>
                    <a:lnTo>
                      <a:pt x="135" y="154"/>
                    </a:lnTo>
                    <a:cubicBezTo>
                      <a:pt x="183" y="144"/>
                      <a:pt x="221" y="122"/>
                      <a:pt x="264" y="111"/>
                    </a:cubicBezTo>
                    <a:cubicBezTo>
                      <a:pt x="285" y="101"/>
                      <a:pt x="290" y="85"/>
                      <a:pt x="296" y="68"/>
                    </a:cubicBezTo>
                    <a:cubicBezTo>
                      <a:pt x="296" y="63"/>
                      <a:pt x="301" y="63"/>
                      <a:pt x="301" y="52"/>
                    </a:cubicBezTo>
                    <a:lnTo>
                      <a:pt x="328" y="15"/>
                    </a:lnTo>
                    <a:lnTo>
                      <a:pt x="285" y="9"/>
                    </a:lnTo>
                    <a:cubicBezTo>
                      <a:pt x="261" y="3"/>
                      <a:pt x="239" y="0"/>
                      <a:pt x="21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/>
              <p:nvPr/>
            </p:nvSpPr>
            <p:spPr>
              <a:xfrm>
                <a:off x="1616200" y="1609050"/>
                <a:ext cx="78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49" extrusionOk="0">
                    <a:moveTo>
                      <a:pt x="197" y="1"/>
                    </a:moveTo>
                    <a:cubicBezTo>
                      <a:pt x="138" y="1"/>
                      <a:pt x="89" y="9"/>
                      <a:pt x="38" y="41"/>
                    </a:cubicBezTo>
                    <a:lnTo>
                      <a:pt x="0" y="62"/>
                    </a:lnTo>
                    <a:lnTo>
                      <a:pt x="32" y="94"/>
                    </a:lnTo>
                    <a:cubicBezTo>
                      <a:pt x="65" y="127"/>
                      <a:pt x="86" y="148"/>
                      <a:pt x="118" y="148"/>
                    </a:cubicBezTo>
                    <a:lnTo>
                      <a:pt x="151" y="148"/>
                    </a:lnTo>
                    <a:cubicBezTo>
                      <a:pt x="199" y="137"/>
                      <a:pt x="258" y="127"/>
                      <a:pt x="290" y="51"/>
                    </a:cubicBezTo>
                    <a:lnTo>
                      <a:pt x="312" y="3"/>
                    </a:lnTo>
                    <a:lnTo>
                      <a:pt x="264" y="3"/>
                    </a:lnTo>
                    <a:cubicBezTo>
                      <a:pt x="240" y="2"/>
                      <a:pt x="218" y="1"/>
                      <a:pt x="197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0"/>
              <p:cNvSpPr/>
              <p:nvPr/>
            </p:nvSpPr>
            <p:spPr>
              <a:xfrm>
                <a:off x="1666325" y="1627650"/>
                <a:ext cx="70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11" extrusionOk="0">
                    <a:moveTo>
                      <a:pt x="44" y="1"/>
                    </a:moveTo>
                    <a:lnTo>
                      <a:pt x="17" y="87"/>
                    </a:lnTo>
                    <a:lnTo>
                      <a:pt x="0" y="151"/>
                    </a:lnTo>
                    <a:lnTo>
                      <a:pt x="22" y="162"/>
                    </a:lnTo>
                    <a:cubicBezTo>
                      <a:pt x="81" y="194"/>
                      <a:pt x="108" y="211"/>
                      <a:pt x="146" y="211"/>
                    </a:cubicBezTo>
                    <a:cubicBezTo>
                      <a:pt x="162" y="211"/>
                      <a:pt x="183" y="205"/>
                      <a:pt x="216" y="205"/>
                    </a:cubicBezTo>
                    <a:lnTo>
                      <a:pt x="280" y="194"/>
                    </a:lnTo>
                    <a:lnTo>
                      <a:pt x="237" y="151"/>
                    </a:lnTo>
                    <a:cubicBezTo>
                      <a:pt x="189" y="82"/>
                      <a:pt x="146" y="44"/>
                      <a:pt x="76" y="17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10"/>
            <p:cNvGrpSpPr/>
            <p:nvPr/>
          </p:nvGrpSpPr>
          <p:grpSpPr>
            <a:xfrm>
              <a:off x="776993" y="1447408"/>
              <a:ext cx="144150" cy="212824"/>
              <a:chOff x="5314550" y="2172025"/>
              <a:chExt cx="43975" cy="64925"/>
            </a:xfrm>
          </p:grpSpPr>
          <p:sp>
            <p:nvSpPr>
              <p:cNvPr id="433" name="Google Shape;433;p10"/>
              <p:cNvSpPr/>
              <p:nvPr/>
            </p:nvSpPr>
            <p:spPr>
              <a:xfrm>
                <a:off x="5330950" y="2172025"/>
                <a:ext cx="137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97" extrusionOk="0">
                    <a:moveTo>
                      <a:pt x="297" y="1"/>
                    </a:moveTo>
                    <a:cubicBezTo>
                      <a:pt x="257" y="1"/>
                      <a:pt x="216" y="11"/>
                      <a:pt x="178" y="32"/>
                    </a:cubicBezTo>
                    <a:cubicBezTo>
                      <a:pt x="172" y="32"/>
                      <a:pt x="161" y="38"/>
                      <a:pt x="156" y="38"/>
                    </a:cubicBezTo>
                    <a:cubicBezTo>
                      <a:pt x="0" y="140"/>
                      <a:pt x="0" y="371"/>
                      <a:pt x="156" y="457"/>
                    </a:cubicBezTo>
                    <a:cubicBezTo>
                      <a:pt x="161" y="457"/>
                      <a:pt x="172" y="462"/>
                      <a:pt x="178" y="462"/>
                    </a:cubicBezTo>
                    <a:cubicBezTo>
                      <a:pt x="216" y="485"/>
                      <a:pt x="258" y="496"/>
                      <a:pt x="298" y="496"/>
                    </a:cubicBezTo>
                    <a:cubicBezTo>
                      <a:pt x="427" y="496"/>
                      <a:pt x="549" y="390"/>
                      <a:pt x="549" y="247"/>
                    </a:cubicBezTo>
                    <a:cubicBezTo>
                      <a:pt x="549" y="104"/>
                      <a:pt x="426" y="1"/>
                      <a:pt x="297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>
                <a:off x="5314550" y="2197000"/>
                <a:ext cx="43975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443" extrusionOk="0">
                    <a:moveTo>
                      <a:pt x="640" y="16"/>
                    </a:moveTo>
                    <a:cubicBezTo>
                      <a:pt x="482" y="16"/>
                      <a:pt x="325" y="19"/>
                      <a:pt x="167" y="22"/>
                    </a:cubicBezTo>
                    <a:cubicBezTo>
                      <a:pt x="0" y="28"/>
                      <a:pt x="6" y="264"/>
                      <a:pt x="167" y="286"/>
                    </a:cubicBezTo>
                    <a:cubicBezTo>
                      <a:pt x="425" y="313"/>
                      <a:pt x="678" y="340"/>
                      <a:pt x="936" y="372"/>
                    </a:cubicBezTo>
                    <a:cubicBezTo>
                      <a:pt x="1088" y="390"/>
                      <a:pt x="1256" y="443"/>
                      <a:pt x="1417" y="443"/>
                    </a:cubicBezTo>
                    <a:cubicBezTo>
                      <a:pt x="1488" y="443"/>
                      <a:pt x="1558" y="432"/>
                      <a:pt x="1624" y="404"/>
                    </a:cubicBezTo>
                    <a:cubicBezTo>
                      <a:pt x="1742" y="350"/>
                      <a:pt x="1758" y="216"/>
                      <a:pt x="1662" y="146"/>
                    </a:cubicBezTo>
                    <a:cubicBezTo>
                      <a:pt x="1468" y="1"/>
                      <a:pt x="1215" y="28"/>
                      <a:pt x="989" y="22"/>
                    </a:cubicBezTo>
                    <a:cubicBezTo>
                      <a:pt x="871" y="18"/>
                      <a:pt x="755" y="16"/>
                      <a:pt x="640" y="1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>
                <a:off x="5329475" y="2225375"/>
                <a:ext cx="129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63" extrusionOk="0">
                    <a:moveTo>
                      <a:pt x="290" y="0"/>
                    </a:moveTo>
                    <a:cubicBezTo>
                      <a:pt x="248" y="0"/>
                      <a:pt x="207" y="13"/>
                      <a:pt x="167" y="33"/>
                    </a:cubicBezTo>
                    <a:cubicBezTo>
                      <a:pt x="161" y="33"/>
                      <a:pt x="156" y="38"/>
                      <a:pt x="151" y="38"/>
                    </a:cubicBezTo>
                    <a:cubicBezTo>
                      <a:pt x="0" y="102"/>
                      <a:pt x="0" y="361"/>
                      <a:pt x="151" y="425"/>
                    </a:cubicBezTo>
                    <a:cubicBezTo>
                      <a:pt x="156" y="425"/>
                      <a:pt x="161" y="430"/>
                      <a:pt x="167" y="430"/>
                    </a:cubicBezTo>
                    <a:cubicBezTo>
                      <a:pt x="209" y="450"/>
                      <a:pt x="252" y="463"/>
                      <a:pt x="294" y="463"/>
                    </a:cubicBezTo>
                    <a:cubicBezTo>
                      <a:pt x="331" y="463"/>
                      <a:pt x="368" y="453"/>
                      <a:pt x="403" y="430"/>
                    </a:cubicBezTo>
                    <a:cubicBezTo>
                      <a:pt x="478" y="393"/>
                      <a:pt x="516" y="312"/>
                      <a:pt x="516" y="231"/>
                    </a:cubicBezTo>
                    <a:cubicBezTo>
                      <a:pt x="516" y="151"/>
                      <a:pt x="478" y="70"/>
                      <a:pt x="403" y="33"/>
                    </a:cubicBezTo>
                    <a:cubicBezTo>
                      <a:pt x="365" y="10"/>
                      <a:pt x="328" y="0"/>
                      <a:pt x="29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10"/>
            <p:cNvSpPr/>
            <p:nvPr/>
          </p:nvSpPr>
          <p:spPr>
            <a:xfrm>
              <a:off x="1315125" y="219862"/>
              <a:ext cx="167203" cy="219455"/>
            </a:xfrm>
            <a:custGeom>
              <a:avLst/>
              <a:gdLst/>
              <a:ahLst/>
              <a:cxnLst/>
              <a:rect l="l" t="t" r="r" b="b"/>
              <a:pathLst>
                <a:path w="1464" h="1862" extrusionOk="0">
                  <a:moveTo>
                    <a:pt x="742" y="0"/>
                  </a:moveTo>
                  <a:cubicBezTo>
                    <a:pt x="714" y="0"/>
                    <a:pt x="689" y="3"/>
                    <a:pt x="667" y="7"/>
                  </a:cubicBezTo>
                  <a:cubicBezTo>
                    <a:pt x="339" y="50"/>
                    <a:pt x="22" y="426"/>
                    <a:pt x="1" y="787"/>
                  </a:cubicBezTo>
                  <a:cubicBezTo>
                    <a:pt x="1" y="824"/>
                    <a:pt x="28" y="856"/>
                    <a:pt x="65" y="856"/>
                  </a:cubicBezTo>
                  <a:cubicBezTo>
                    <a:pt x="108" y="856"/>
                    <a:pt x="141" y="830"/>
                    <a:pt x="141" y="792"/>
                  </a:cubicBezTo>
                  <a:cubicBezTo>
                    <a:pt x="162" y="507"/>
                    <a:pt x="431" y="184"/>
                    <a:pt x="684" y="147"/>
                  </a:cubicBezTo>
                  <a:cubicBezTo>
                    <a:pt x="700" y="144"/>
                    <a:pt x="716" y="143"/>
                    <a:pt x="731" y="143"/>
                  </a:cubicBezTo>
                  <a:cubicBezTo>
                    <a:pt x="926" y="143"/>
                    <a:pt x="1032" y="326"/>
                    <a:pt x="1087" y="480"/>
                  </a:cubicBezTo>
                  <a:cubicBezTo>
                    <a:pt x="1248" y="937"/>
                    <a:pt x="436" y="1502"/>
                    <a:pt x="108" y="1684"/>
                  </a:cubicBezTo>
                  <a:cubicBezTo>
                    <a:pt x="81" y="1701"/>
                    <a:pt x="65" y="1733"/>
                    <a:pt x="71" y="1760"/>
                  </a:cubicBezTo>
                  <a:cubicBezTo>
                    <a:pt x="81" y="1787"/>
                    <a:pt x="103" y="1813"/>
                    <a:pt x="135" y="1819"/>
                  </a:cubicBezTo>
                  <a:cubicBezTo>
                    <a:pt x="323" y="1851"/>
                    <a:pt x="522" y="1862"/>
                    <a:pt x="710" y="1862"/>
                  </a:cubicBezTo>
                  <a:cubicBezTo>
                    <a:pt x="1076" y="1862"/>
                    <a:pt x="1377" y="1819"/>
                    <a:pt x="1399" y="1813"/>
                  </a:cubicBezTo>
                  <a:cubicBezTo>
                    <a:pt x="1436" y="1808"/>
                    <a:pt x="1463" y="1770"/>
                    <a:pt x="1458" y="1733"/>
                  </a:cubicBezTo>
                  <a:cubicBezTo>
                    <a:pt x="1438" y="1703"/>
                    <a:pt x="1409" y="1678"/>
                    <a:pt x="1376" y="1678"/>
                  </a:cubicBezTo>
                  <a:cubicBezTo>
                    <a:pt x="1373" y="1678"/>
                    <a:pt x="1370" y="1679"/>
                    <a:pt x="1366" y="1679"/>
                  </a:cubicBezTo>
                  <a:cubicBezTo>
                    <a:pt x="1358" y="1679"/>
                    <a:pt x="1061" y="1722"/>
                    <a:pt x="707" y="1722"/>
                  </a:cubicBezTo>
                  <a:cubicBezTo>
                    <a:pt x="593" y="1722"/>
                    <a:pt x="473" y="1718"/>
                    <a:pt x="356" y="1706"/>
                  </a:cubicBezTo>
                  <a:cubicBezTo>
                    <a:pt x="705" y="1486"/>
                    <a:pt x="1409" y="959"/>
                    <a:pt x="1221" y="437"/>
                  </a:cubicBezTo>
                  <a:cubicBezTo>
                    <a:pt x="1094" y="79"/>
                    <a:pt x="887" y="0"/>
                    <a:pt x="74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069816" y="192872"/>
              <a:ext cx="172431" cy="219455"/>
            </a:xfrm>
            <a:custGeom>
              <a:avLst/>
              <a:gdLst/>
              <a:ahLst/>
              <a:cxnLst/>
              <a:rect l="l" t="t" r="r" b="b"/>
              <a:pathLst>
                <a:path w="1173" h="1452" extrusionOk="0">
                  <a:moveTo>
                    <a:pt x="587" y="1"/>
                  </a:moveTo>
                  <a:cubicBezTo>
                    <a:pt x="567" y="1"/>
                    <a:pt x="547" y="2"/>
                    <a:pt x="528" y="5"/>
                  </a:cubicBezTo>
                  <a:cubicBezTo>
                    <a:pt x="366" y="26"/>
                    <a:pt x="232" y="107"/>
                    <a:pt x="114" y="182"/>
                  </a:cubicBezTo>
                  <a:cubicBezTo>
                    <a:pt x="81" y="204"/>
                    <a:pt x="65" y="247"/>
                    <a:pt x="87" y="285"/>
                  </a:cubicBezTo>
                  <a:cubicBezTo>
                    <a:pt x="102" y="307"/>
                    <a:pt x="127" y="319"/>
                    <a:pt x="153" y="319"/>
                  </a:cubicBezTo>
                  <a:cubicBezTo>
                    <a:pt x="165" y="319"/>
                    <a:pt x="177" y="316"/>
                    <a:pt x="189" y="311"/>
                  </a:cubicBezTo>
                  <a:cubicBezTo>
                    <a:pt x="297" y="242"/>
                    <a:pt x="420" y="166"/>
                    <a:pt x="549" y="156"/>
                  </a:cubicBezTo>
                  <a:cubicBezTo>
                    <a:pt x="564" y="153"/>
                    <a:pt x="579" y="152"/>
                    <a:pt x="594" y="152"/>
                  </a:cubicBezTo>
                  <a:cubicBezTo>
                    <a:pt x="692" y="152"/>
                    <a:pt x="798" y="196"/>
                    <a:pt x="840" y="285"/>
                  </a:cubicBezTo>
                  <a:cubicBezTo>
                    <a:pt x="888" y="381"/>
                    <a:pt x="823" y="516"/>
                    <a:pt x="732" y="586"/>
                  </a:cubicBezTo>
                  <a:cubicBezTo>
                    <a:pt x="705" y="580"/>
                    <a:pt x="678" y="580"/>
                    <a:pt x="646" y="580"/>
                  </a:cubicBezTo>
                  <a:cubicBezTo>
                    <a:pt x="624" y="579"/>
                    <a:pt x="601" y="578"/>
                    <a:pt x="579" y="578"/>
                  </a:cubicBezTo>
                  <a:cubicBezTo>
                    <a:pt x="454" y="578"/>
                    <a:pt x="335" y="603"/>
                    <a:pt x="216" y="639"/>
                  </a:cubicBezTo>
                  <a:cubicBezTo>
                    <a:pt x="178" y="650"/>
                    <a:pt x="162" y="677"/>
                    <a:pt x="168" y="715"/>
                  </a:cubicBezTo>
                  <a:cubicBezTo>
                    <a:pt x="168" y="747"/>
                    <a:pt x="194" y="774"/>
                    <a:pt x="227" y="779"/>
                  </a:cubicBezTo>
                  <a:cubicBezTo>
                    <a:pt x="289" y="791"/>
                    <a:pt x="365" y="802"/>
                    <a:pt x="447" y="802"/>
                  </a:cubicBezTo>
                  <a:cubicBezTo>
                    <a:pt x="550" y="802"/>
                    <a:pt x="662" y="785"/>
                    <a:pt x="764" y="731"/>
                  </a:cubicBezTo>
                  <a:cubicBezTo>
                    <a:pt x="840" y="747"/>
                    <a:pt x="915" y="779"/>
                    <a:pt x="947" y="849"/>
                  </a:cubicBezTo>
                  <a:cubicBezTo>
                    <a:pt x="1006" y="946"/>
                    <a:pt x="942" y="1096"/>
                    <a:pt x="850" y="1161"/>
                  </a:cubicBezTo>
                  <a:cubicBezTo>
                    <a:pt x="743" y="1242"/>
                    <a:pt x="603" y="1279"/>
                    <a:pt x="447" y="1295"/>
                  </a:cubicBezTo>
                  <a:cubicBezTo>
                    <a:pt x="396" y="1304"/>
                    <a:pt x="351" y="1308"/>
                    <a:pt x="312" y="1308"/>
                  </a:cubicBezTo>
                  <a:cubicBezTo>
                    <a:pt x="224" y="1308"/>
                    <a:pt x="167" y="1286"/>
                    <a:pt x="141" y="1242"/>
                  </a:cubicBezTo>
                  <a:cubicBezTo>
                    <a:pt x="128" y="1222"/>
                    <a:pt x="105" y="1213"/>
                    <a:pt x="82" y="1213"/>
                  </a:cubicBezTo>
                  <a:cubicBezTo>
                    <a:pt x="67" y="1213"/>
                    <a:pt x="51" y="1217"/>
                    <a:pt x="38" y="1225"/>
                  </a:cubicBezTo>
                  <a:cubicBezTo>
                    <a:pt x="6" y="1242"/>
                    <a:pt x="1" y="1290"/>
                    <a:pt x="17" y="1322"/>
                  </a:cubicBezTo>
                  <a:cubicBezTo>
                    <a:pt x="87" y="1424"/>
                    <a:pt x="205" y="1451"/>
                    <a:pt x="313" y="1451"/>
                  </a:cubicBezTo>
                  <a:cubicBezTo>
                    <a:pt x="366" y="1451"/>
                    <a:pt x="420" y="1446"/>
                    <a:pt x="469" y="1440"/>
                  </a:cubicBezTo>
                  <a:cubicBezTo>
                    <a:pt x="630" y="1414"/>
                    <a:pt x="807" y="1376"/>
                    <a:pt x="942" y="1279"/>
                  </a:cubicBezTo>
                  <a:cubicBezTo>
                    <a:pt x="1081" y="1161"/>
                    <a:pt x="1173" y="946"/>
                    <a:pt x="1076" y="774"/>
                  </a:cubicBezTo>
                  <a:cubicBezTo>
                    <a:pt x="1028" y="704"/>
                    <a:pt x="969" y="650"/>
                    <a:pt x="893" y="618"/>
                  </a:cubicBezTo>
                  <a:cubicBezTo>
                    <a:pt x="985" y="510"/>
                    <a:pt x="1033" y="349"/>
                    <a:pt x="969" y="215"/>
                  </a:cubicBezTo>
                  <a:cubicBezTo>
                    <a:pt x="898" y="69"/>
                    <a:pt x="732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1730875" y="219866"/>
              <a:ext cx="127052" cy="219457"/>
            </a:xfrm>
            <a:custGeom>
              <a:avLst/>
              <a:gdLst/>
              <a:ahLst/>
              <a:cxnLst/>
              <a:rect l="l" t="t" r="r" b="b"/>
              <a:pathLst>
                <a:path w="1184" h="2024" extrusionOk="0">
                  <a:moveTo>
                    <a:pt x="662" y="174"/>
                  </a:moveTo>
                  <a:cubicBezTo>
                    <a:pt x="754" y="174"/>
                    <a:pt x="850" y="195"/>
                    <a:pt x="936" y="238"/>
                  </a:cubicBezTo>
                  <a:cubicBezTo>
                    <a:pt x="920" y="443"/>
                    <a:pt x="840" y="669"/>
                    <a:pt x="651" y="771"/>
                  </a:cubicBezTo>
                  <a:cubicBezTo>
                    <a:pt x="610" y="794"/>
                    <a:pt x="559" y="805"/>
                    <a:pt x="506" y="805"/>
                  </a:cubicBezTo>
                  <a:cubicBezTo>
                    <a:pt x="436" y="805"/>
                    <a:pt x="363" y="786"/>
                    <a:pt x="302" y="749"/>
                  </a:cubicBezTo>
                  <a:cubicBezTo>
                    <a:pt x="259" y="722"/>
                    <a:pt x="178" y="658"/>
                    <a:pt x="178" y="545"/>
                  </a:cubicBezTo>
                  <a:cubicBezTo>
                    <a:pt x="178" y="427"/>
                    <a:pt x="264" y="330"/>
                    <a:pt x="345" y="265"/>
                  </a:cubicBezTo>
                  <a:cubicBezTo>
                    <a:pt x="436" y="206"/>
                    <a:pt x="544" y="174"/>
                    <a:pt x="662" y="174"/>
                  </a:cubicBezTo>
                  <a:close/>
                  <a:moveTo>
                    <a:pt x="649" y="0"/>
                  </a:moveTo>
                  <a:cubicBezTo>
                    <a:pt x="504" y="0"/>
                    <a:pt x="361" y="41"/>
                    <a:pt x="243" y="125"/>
                  </a:cubicBezTo>
                  <a:cubicBezTo>
                    <a:pt x="87" y="233"/>
                    <a:pt x="1" y="389"/>
                    <a:pt x="1" y="545"/>
                  </a:cubicBezTo>
                  <a:cubicBezTo>
                    <a:pt x="1" y="685"/>
                    <a:pt x="76" y="814"/>
                    <a:pt x="216" y="900"/>
                  </a:cubicBezTo>
                  <a:cubicBezTo>
                    <a:pt x="304" y="955"/>
                    <a:pt x="404" y="982"/>
                    <a:pt x="502" y="982"/>
                  </a:cubicBezTo>
                  <a:cubicBezTo>
                    <a:pt x="584" y="982"/>
                    <a:pt x="664" y="963"/>
                    <a:pt x="732" y="927"/>
                  </a:cubicBezTo>
                  <a:cubicBezTo>
                    <a:pt x="824" y="878"/>
                    <a:pt x="893" y="819"/>
                    <a:pt x="947" y="744"/>
                  </a:cubicBezTo>
                  <a:lnTo>
                    <a:pt x="979" y="1943"/>
                  </a:lnTo>
                  <a:cubicBezTo>
                    <a:pt x="979" y="1986"/>
                    <a:pt x="1022" y="2023"/>
                    <a:pt x="1071" y="2023"/>
                  </a:cubicBezTo>
                  <a:cubicBezTo>
                    <a:pt x="1114" y="2023"/>
                    <a:pt x="1157" y="1980"/>
                    <a:pt x="1151" y="1932"/>
                  </a:cubicBezTo>
                  <a:lnTo>
                    <a:pt x="1103" y="330"/>
                  </a:lnTo>
                  <a:cubicBezTo>
                    <a:pt x="1125" y="319"/>
                    <a:pt x="1135" y="314"/>
                    <a:pt x="1151" y="298"/>
                  </a:cubicBezTo>
                  <a:cubicBezTo>
                    <a:pt x="1184" y="260"/>
                    <a:pt x="1178" y="206"/>
                    <a:pt x="1146" y="179"/>
                  </a:cubicBezTo>
                  <a:cubicBezTo>
                    <a:pt x="1130" y="169"/>
                    <a:pt x="1119" y="152"/>
                    <a:pt x="1098" y="147"/>
                  </a:cubicBezTo>
                  <a:cubicBezTo>
                    <a:pt x="1092" y="99"/>
                    <a:pt x="1049" y="66"/>
                    <a:pt x="1012" y="66"/>
                  </a:cubicBezTo>
                  <a:cubicBezTo>
                    <a:pt x="996" y="66"/>
                    <a:pt x="990" y="66"/>
                    <a:pt x="974" y="72"/>
                  </a:cubicBezTo>
                  <a:cubicBezTo>
                    <a:pt x="873" y="25"/>
                    <a:pt x="761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2700000">
              <a:off x="976363" y="355593"/>
              <a:ext cx="144149" cy="144095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943773" y="918387"/>
              <a:ext cx="153620" cy="219457"/>
            </a:xfrm>
            <a:custGeom>
              <a:avLst/>
              <a:gdLst/>
              <a:ahLst/>
              <a:cxnLst/>
              <a:rect l="l" t="t" r="r" b="b"/>
              <a:pathLst>
                <a:path w="1501" h="2109" extrusionOk="0">
                  <a:moveTo>
                    <a:pt x="1232" y="1"/>
                  </a:moveTo>
                  <a:cubicBezTo>
                    <a:pt x="915" y="11"/>
                    <a:pt x="205" y="60"/>
                    <a:pt x="200" y="60"/>
                  </a:cubicBezTo>
                  <a:cubicBezTo>
                    <a:pt x="157" y="60"/>
                    <a:pt x="130" y="92"/>
                    <a:pt x="130" y="135"/>
                  </a:cubicBezTo>
                  <a:lnTo>
                    <a:pt x="178" y="1028"/>
                  </a:lnTo>
                  <a:cubicBezTo>
                    <a:pt x="178" y="1049"/>
                    <a:pt x="189" y="1071"/>
                    <a:pt x="210" y="1081"/>
                  </a:cubicBezTo>
                  <a:cubicBezTo>
                    <a:pt x="222" y="1090"/>
                    <a:pt x="234" y="1094"/>
                    <a:pt x="247" y="1094"/>
                  </a:cubicBezTo>
                  <a:cubicBezTo>
                    <a:pt x="257" y="1094"/>
                    <a:pt x="268" y="1092"/>
                    <a:pt x="280" y="1087"/>
                  </a:cubicBezTo>
                  <a:cubicBezTo>
                    <a:pt x="412" y="1043"/>
                    <a:pt x="705" y="959"/>
                    <a:pt x="952" y="959"/>
                  </a:cubicBezTo>
                  <a:cubicBezTo>
                    <a:pt x="1068" y="959"/>
                    <a:pt x="1174" y="978"/>
                    <a:pt x="1248" y="1028"/>
                  </a:cubicBezTo>
                  <a:cubicBezTo>
                    <a:pt x="1334" y="1087"/>
                    <a:pt x="1355" y="1216"/>
                    <a:pt x="1339" y="1318"/>
                  </a:cubicBezTo>
                  <a:cubicBezTo>
                    <a:pt x="1312" y="1576"/>
                    <a:pt x="1124" y="1829"/>
                    <a:pt x="877" y="1920"/>
                  </a:cubicBezTo>
                  <a:cubicBezTo>
                    <a:pt x="796" y="1952"/>
                    <a:pt x="708" y="1967"/>
                    <a:pt x="620" y="1967"/>
                  </a:cubicBezTo>
                  <a:cubicBezTo>
                    <a:pt x="440" y="1967"/>
                    <a:pt x="260" y="1903"/>
                    <a:pt x="130" y="1780"/>
                  </a:cubicBezTo>
                  <a:cubicBezTo>
                    <a:pt x="117" y="1767"/>
                    <a:pt x="99" y="1761"/>
                    <a:pt x="81" y="1761"/>
                  </a:cubicBezTo>
                  <a:cubicBezTo>
                    <a:pt x="61" y="1761"/>
                    <a:pt x="42" y="1769"/>
                    <a:pt x="28" y="1786"/>
                  </a:cubicBezTo>
                  <a:cubicBezTo>
                    <a:pt x="1" y="1812"/>
                    <a:pt x="1" y="1861"/>
                    <a:pt x="38" y="1888"/>
                  </a:cubicBezTo>
                  <a:cubicBezTo>
                    <a:pt x="200" y="2028"/>
                    <a:pt x="415" y="2108"/>
                    <a:pt x="630" y="2108"/>
                  </a:cubicBezTo>
                  <a:cubicBezTo>
                    <a:pt x="726" y="2108"/>
                    <a:pt x="834" y="2087"/>
                    <a:pt x="931" y="2054"/>
                  </a:cubicBezTo>
                  <a:cubicBezTo>
                    <a:pt x="1226" y="1941"/>
                    <a:pt x="1452" y="1651"/>
                    <a:pt x="1490" y="1334"/>
                  </a:cubicBezTo>
                  <a:cubicBezTo>
                    <a:pt x="1501" y="1151"/>
                    <a:pt x="1441" y="995"/>
                    <a:pt x="1329" y="915"/>
                  </a:cubicBezTo>
                  <a:cubicBezTo>
                    <a:pt x="1226" y="845"/>
                    <a:pt x="1087" y="821"/>
                    <a:pt x="941" y="821"/>
                  </a:cubicBezTo>
                  <a:cubicBezTo>
                    <a:pt x="704" y="821"/>
                    <a:pt x="451" y="885"/>
                    <a:pt x="318" y="925"/>
                  </a:cubicBezTo>
                  <a:lnTo>
                    <a:pt x="280" y="194"/>
                  </a:lnTo>
                  <a:cubicBezTo>
                    <a:pt x="468" y="178"/>
                    <a:pt x="984" y="146"/>
                    <a:pt x="1237" y="140"/>
                  </a:cubicBezTo>
                  <a:cubicBezTo>
                    <a:pt x="1280" y="140"/>
                    <a:pt x="1307" y="108"/>
                    <a:pt x="1307" y="65"/>
                  </a:cubicBezTo>
                  <a:cubicBezTo>
                    <a:pt x="1307" y="28"/>
                    <a:pt x="1275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5865458">
              <a:off x="8250737" y="956069"/>
              <a:ext cx="144150" cy="144096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10"/>
            <p:cNvGrpSpPr/>
            <p:nvPr/>
          </p:nvGrpSpPr>
          <p:grpSpPr>
            <a:xfrm>
              <a:off x="1227561" y="635424"/>
              <a:ext cx="229398" cy="358429"/>
              <a:chOff x="1797250" y="785725"/>
              <a:chExt cx="60500" cy="94525"/>
            </a:xfrm>
          </p:grpSpPr>
          <p:sp>
            <p:nvSpPr>
              <p:cNvPr id="443" name="Google Shape;443;p10"/>
              <p:cNvSpPr/>
              <p:nvPr/>
            </p:nvSpPr>
            <p:spPr>
              <a:xfrm>
                <a:off x="1797250" y="785725"/>
                <a:ext cx="605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781" extrusionOk="0">
                    <a:moveTo>
                      <a:pt x="1785" y="565"/>
                    </a:moveTo>
                    <a:lnTo>
                      <a:pt x="1785" y="565"/>
                    </a:lnTo>
                    <a:cubicBezTo>
                      <a:pt x="1742" y="646"/>
                      <a:pt x="1688" y="727"/>
                      <a:pt x="1634" y="807"/>
                    </a:cubicBezTo>
                    <a:lnTo>
                      <a:pt x="1629" y="823"/>
                    </a:lnTo>
                    <a:cubicBezTo>
                      <a:pt x="1559" y="926"/>
                      <a:pt x="1500" y="1033"/>
                      <a:pt x="1430" y="1130"/>
                    </a:cubicBezTo>
                    <a:lnTo>
                      <a:pt x="1382" y="1211"/>
                    </a:lnTo>
                    <a:cubicBezTo>
                      <a:pt x="1366" y="1237"/>
                      <a:pt x="1349" y="1275"/>
                      <a:pt x="1339" y="1302"/>
                    </a:cubicBezTo>
                    <a:lnTo>
                      <a:pt x="1339" y="1307"/>
                    </a:lnTo>
                    <a:cubicBezTo>
                      <a:pt x="1258" y="1463"/>
                      <a:pt x="1269" y="1517"/>
                      <a:pt x="1425" y="1608"/>
                    </a:cubicBezTo>
                    <a:cubicBezTo>
                      <a:pt x="1478" y="1641"/>
                      <a:pt x="1532" y="1668"/>
                      <a:pt x="1581" y="1705"/>
                    </a:cubicBezTo>
                    <a:cubicBezTo>
                      <a:pt x="1634" y="1732"/>
                      <a:pt x="1688" y="1764"/>
                      <a:pt x="1731" y="1797"/>
                    </a:cubicBezTo>
                    <a:cubicBezTo>
                      <a:pt x="1860" y="1877"/>
                      <a:pt x="1973" y="1958"/>
                      <a:pt x="2091" y="2038"/>
                    </a:cubicBezTo>
                    <a:cubicBezTo>
                      <a:pt x="2124" y="2065"/>
                      <a:pt x="2151" y="2098"/>
                      <a:pt x="2183" y="2151"/>
                    </a:cubicBezTo>
                    <a:cubicBezTo>
                      <a:pt x="2215" y="2205"/>
                      <a:pt x="2210" y="2232"/>
                      <a:pt x="2172" y="2286"/>
                    </a:cubicBezTo>
                    <a:cubicBezTo>
                      <a:pt x="2156" y="2302"/>
                      <a:pt x="2134" y="2323"/>
                      <a:pt x="2124" y="2329"/>
                    </a:cubicBezTo>
                    <a:cubicBezTo>
                      <a:pt x="2102" y="2340"/>
                      <a:pt x="2081" y="2361"/>
                      <a:pt x="2065" y="2377"/>
                    </a:cubicBezTo>
                    <a:lnTo>
                      <a:pt x="1747" y="2598"/>
                    </a:lnTo>
                    <a:cubicBezTo>
                      <a:pt x="1430" y="2818"/>
                      <a:pt x="1113" y="3049"/>
                      <a:pt x="801" y="3270"/>
                    </a:cubicBezTo>
                    <a:cubicBezTo>
                      <a:pt x="645" y="3377"/>
                      <a:pt x="484" y="3469"/>
                      <a:pt x="317" y="3549"/>
                    </a:cubicBezTo>
                    <a:cubicBezTo>
                      <a:pt x="317" y="3549"/>
                      <a:pt x="316" y="3549"/>
                      <a:pt x="314" y="3550"/>
                    </a:cubicBezTo>
                    <a:lnTo>
                      <a:pt x="314" y="3550"/>
                    </a:lnTo>
                    <a:cubicBezTo>
                      <a:pt x="510" y="3290"/>
                      <a:pt x="702" y="3030"/>
                      <a:pt x="919" y="2780"/>
                    </a:cubicBezTo>
                    <a:cubicBezTo>
                      <a:pt x="989" y="2689"/>
                      <a:pt x="1070" y="2598"/>
                      <a:pt x="1151" y="2501"/>
                    </a:cubicBezTo>
                    <a:lnTo>
                      <a:pt x="1258" y="2377"/>
                    </a:lnTo>
                    <a:cubicBezTo>
                      <a:pt x="1269" y="2361"/>
                      <a:pt x="1280" y="2350"/>
                      <a:pt x="1290" y="2334"/>
                    </a:cubicBezTo>
                    <a:cubicBezTo>
                      <a:pt x="1333" y="2286"/>
                      <a:pt x="1366" y="2232"/>
                      <a:pt x="1349" y="2178"/>
                    </a:cubicBezTo>
                    <a:cubicBezTo>
                      <a:pt x="1344" y="2135"/>
                      <a:pt x="1312" y="2098"/>
                      <a:pt x="1237" y="2055"/>
                    </a:cubicBezTo>
                    <a:cubicBezTo>
                      <a:pt x="1210" y="2033"/>
                      <a:pt x="1183" y="2028"/>
                      <a:pt x="1156" y="2012"/>
                    </a:cubicBezTo>
                    <a:lnTo>
                      <a:pt x="919" y="1920"/>
                    </a:lnTo>
                    <a:cubicBezTo>
                      <a:pt x="823" y="1877"/>
                      <a:pt x="726" y="1840"/>
                      <a:pt x="624" y="1797"/>
                    </a:cubicBezTo>
                    <a:cubicBezTo>
                      <a:pt x="597" y="1791"/>
                      <a:pt x="575" y="1775"/>
                      <a:pt x="554" y="1764"/>
                    </a:cubicBezTo>
                    <a:lnTo>
                      <a:pt x="538" y="1759"/>
                    </a:lnTo>
                    <a:cubicBezTo>
                      <a:pt x="538" y="1721"/>
                      <a:pt x="559" y="1705"/>
                      <a:pt x="586" y="1678"/>
                    </a:cubicBezTo>
                    <a:lnTo>
                      <a:pt x="613" y="1641"/>
                    </a:lnTo>
                    <a:cubicBezTo>
                      <a:pt x="672" y="1581"/>
                      <a:pt x="731" y="1517"/>
                      <a:pt x="801" y="1452"/>
                    </a:cubicBezTo>
                    <a:cubicBezTo>
                      <a:pt x="925" y="1334"/>
                      <a:pt x="1059" y="1221"/>
                      <a:pt x="1188" y="1103"/>
                    </a:cubicBezTo>
                    <a:lnTo>
                      <a:pt x="1355" y="958"/>
                    </a:lnTo>
                    <a:cubicBezTo>
                      <a:pt x="1403" y="909"/>
                      <a:pt x="1457" y="872"/>
                      <a:pt x="1505" y="823"/>
                    </a:cubicBezTo>
                    <a:cubicBezTo>
                      <a:pt x="1597" y="743"/>
                      <a:pt x="1694" y="657"/>
                      <a:pt x="1785" y="565"/>
                    </a:cubicBezTo>
                    <a:close/>
                    <a:moveTo>
                      <a:pt x="2102" y="1"/>
                    </a:moveTo>
                    <a:lnTo>
                      <a:pt x="2086" y="17"/>
                    </a:lnTo>
                    <a:cubicBezTo>
                      <a:pt x="1989" y="76"/>
                      <a:pt x="1909" y="130"/>
                      <a:pt x="1833" y="194"/>
                    </a:cubicBezTo>
                    <a:cubicBezTo>
                      <a:pt x="1790" y="237"/>
                      <a:pt x="1747" y="275"/>
                      <a:pt x="1699" y="323"/>
                    </a:cubicBezTo>
                    <a:cubicBezTo>
                      <a:pt x="1661" y="356"/>
                      <a:pt x="1618" y="399"/>
                      <a:pt x="1581" y="436"/>
                    </a:cubicBezTo>
                    <a:cubicBezTo>
                      <a:pt x="1484" y="528"/>
                      <a:pt x="1403" y="608"/>
                      <a:pt x="1323" y="678"/>
                    </a:cubicBezTo>
                    <a:lnTo>
                      <a:pt x="1258" y="748"/>
                    </a:lnTo>
                    <a:cubicBezTo>
                      <a:pt x="1231" y="775"/>
                      <a:pt x="1204" y="807"/>
                      <a:pt x="1177" y="829"/>
                    </a:cubicBezTo>
                    <a:cubicBezTo>
                      <a:pt x="1065" y="936"/>
                      <a:pt x="957" y="1038"/>
                      <a:pt x="839" y="1135"/>
                    </a:cubicBezTo>
                    <a:cubicBezTo>
                      <a:pt x="731" y="1232"/>
                      <a:pt x="634" y="1334"/>
                      <a:pt x="527" y="1426"/>
                    </a:cubicBezTo>
                    <a:cubicBezTo>
                      <a:pt x="473" y="1474"/>
                      <a:pt x="419" y="1528"/>
                      <a:pt x="371" y="1587"/>
                    </a:cubicBezTo>
                    <a:cubicBezTo>
                      <a:pt x="328" y="1641"/>
                      <a:pt x="312" y="1700"/>
                      <a:pt x="317" y="1764"/>
                    </a:cubicBezTo>
                    <a:cubicBezTo>
                      <a:pt x="323" y="1823"/>
                      <a:pt x="366" y="1877"/>
                      <a:pt x="419" y="1920"/>
                    </a:cubicBezTo>
                    <a:cubicBezTo>
                      <a:pt x="452" y="1942"/>
                      <a:pt x="489" y="1963"/>
                      <a:pt x="527" y="1979"/>
                    </a:cubicBezTo>
                    <a:cubicBezTo>
                      <a:pt x="608" y="2012"/>
                      <a:pt x="699" y="2055"/>
                      <a:pt x="785" y="2087"/>
                    </a:cubicBezTo>
                    <a:cubicBezTo>
                      <a:pt x="828" y="2098"/>
                      <a:pt x="860" y="2114"/>
                      <a:pt x="903" y="2124"/>
                    </a:cubicBezTo>
                    <a:cubicBezTo>
                      <a:pt x="941" y="2141"/>
                      <a:pt x="989" y="2151"/>
                      <a:pt x="1027" y="2173"/>
                    </a:cubicBezTo>
                    <a:cubicBezTo>
                      <a:pt x="1038" y="2173"/>
                      <a:pt x="1038" y="2178"/>
                      <a:pt x="1043" y="2178"/>
                    </a:cubicBezTo>
                    <a:cubicBezTo>
                      <a:pt x="1054" y="2189"/>
                      <a:pt x="1065" y="2189"/>
                      <a:pt x="1065" y="2194"/>
                    </a:cubicBezTo>
                    <a:cubicBezTo>
                      <a:pt x="1038" y="2227"/>
                      <a:pt x="1011" y="2270"/>
                      <a:pt x="973" y="2302"/>
                    </a:cubicBezTo>
                    <a:cubicBezTo>
                      <a:pt x="903" y="2393"/>
                      <a:pt x="833" y="2490"/>
                      <a:pt x="753" y="2581"/>
                    </a:cubicBezTo>
                    <a:cubicBezTo>
                      <a:pt x="554" y="2823"/>
                      <a:pt x="371" y="3087"/>
                      <a:pt x="194" y="3345"/>
                    </a:cubicBezTo>
                    <a:cubicBezTo>
                      <a:pt x="156" y="3404"/>
                      <a:pt x="108" y="3463"/>
                      <a:pt x="70" y="3533"/>
                    </a:cubicBezTo>
                    <a:lnTo>
                      <a:pt x="59" y="3538"/>
                    </a:lnTo>
                    <a:cubicBezTo>
                      <a:pt x="32" y="3576"/>
                      <a:pt x="0" y="3624"/>
                      <a:pt x="0" y="3678"/>
                    </a:cubicBezTo>
                    <a:lnTo>
                      <a:pt x="0" y="3694"/>
                    </a:lnTo>
                    <a:lnTo>
                      <a:pt x="5" y="3700"/>
                    </a:lnTo>
                    <a:cubicBezTo>
                      <a:pt x="48" y="3754"/>
                      <a:pt x="97" y="3780"/>
                      <a:pt x="156" y="3780"/>
                    </a:cubicBezTo>
                    <a:cubicBezTo>
                      <a:pt x="183" y="3780"/>
                      <a:pt x="210" y="3775"/>
                      <a:pt x="237" y="3764"/>
                    </a:cubicBezTo>
                    <a:cubicBezTo>
                      <a:pt x="301" y="3737"/>
                      <a:pt x="349" y="3721"/>
                      <a:pt x="398" y="3694"/>
                    </a:cubicBezTo>
                    <a:cubicBezTo>
                      <a:pt x="672" y="3549"/>
                      <a:pt x="892" y="3426"/>
                      <a:pt x="1097" y="3280"/>
                    </a:cubicBezTo>
                    <a:cubicBezTo>
                      <a:pt x="1398" y="3065"/>
                      <a:pt x="1710" y="2845"/>
                      <a:pt x="2005" y="2630"/>
                    </a:cubicBezTo>
                    <a:lnTo>
                      <a:pt x="2113" y="2549"/>
                    </a:lnTo>
                    <a:cubicBezTo>
                      <a:pt x="2172" y="2512"/>
                      <a:pt x="2226" y="2463"/>
                      <a:pt x="2274" y="2420"/>
                    </a:cubicBezTo>
                    <a:cubicBezTo>
                      <a:pt x="2301" y="2404"/>
                      <a:pt x="2328" y="2361"/>
                      <a:pt x="2339" y="2323"/>
                    </a:cubicBezTo>
                    <a:lnTo>
                      <a:pt x="2344" y="2302"/>
                    </a:lnTo>
                    <a:cubicBezTo>
                      <a:pt x="2414" y="2162"/>
                      <a:pt x="2419" y="2098"/>
                      <a:pt x="2274" y="1979"/>
                    </a:cubicBezTo>
                    <a:lnTo>
                      <a:pt x="2237" y="1952"/>
                    </a:lnTo>
                    <a:cubicBezTo>
                      <a:pt x="2021" y="1775"/>
                      <a:pt x="1817" y="1630"/>
                      <a:pt x="1602" y="1501"/>
                    </a:cubicBezTo>
                    <a:cubicBezTo>
                      <a:pt x="1581" y="1490"/>
                      <a:pt x="1559" y="1474"/>
                      <a:pt x="1548" y="1463"/>
                    </a:cubicBezTo>
                    <a:lnTo>
                      <a:pt x="1538" y="1452"/>
                    </a:lnTo>
                    <a:cubicBezTo>
                      <a:pt x="1548" y="1442"/>
                      <a:pt x="1548" y="1426"/>
                      <a:pt x="1554" y="1415"/>
                    </a:cubicBezTo>
                    <a:lnTo>
                      <a:pt x="1602" y="1329"/>
                    </a:lnTo>
                    <a:cubicBezTo>
                      <a:pt x="1656" y="1216"/>
                      <a:pt x="1715" y="1108"/>
                      <a:pt x="1774" y="1001"/>
                    </a:cubicBezTo>
                    <a:cubicBezTo>
                      <a:pt x="1833" y="888"/>
                      <a:pt x="1903" y="780"/>
                      <a:pt x="1962" y="673"/>
                    </a:cubicBezTo>
                    <a:lnTo>
                      <a:pt x="2145" y="350"/>
                    </a:lnTo>
                    <a:cubicBezTo>
                      <a:pt x="2172" y="313"/>
                      <a:pt x="2183" y="264"/>
                      <a:pt x="2204" y="216"/>
                    </a:cubicBezTo>
                    <a:cubicBezTo>
                      <a:pt x="2210" y="194"/>
                      <a:pt x="2226" y="178"/>
                      <a:pt x="2231" y="151"/>
                    </a:cubicBezTo>
                    <a:lnTo>
                      <a:pt x="2237" y="13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1836625" y="838075"/>
                <a:ext cx="103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00" extrusionOk="0">
                    <a:moveTo>
                      <a:pt x="331" y="1"/>
                    </a:moveTo>
                    <a:cubicBezTo>
                      <a:pt x="308" y="1"/>
                      <a:pt x="283" y="7"/>
                      <a:pt x="258" y="20"/>
                    </a:cubicBezTo>
                    <a:cubicBezTo>
                      <a:pt x="178" y="68"/>
                      <a:pt x="92" y="111"/>
                      <a:pt x="33" y="192"/>
                    </a:cubicBezTo>
                    <a:cubicBezTo>
                      <a:pt x="27" y="208"/>
                      <a:pt x="16" y="219"/>
                      <a:pt x="16" y="229"/>
                    </a:cubicBezTo>
                    <a:lnTo>
                      <a:pt x="16" y="240"/>
                    </a:lnTo>
                    <a:lnTo>
                      <a:pt x="0" y="299"/>
                    </a:lnTo>
                    <a:lnTo>
                      <a:pt x="59" y="289"/>
                    </a:lnTo>
                    <a:cubicBezTo>
                      <a:pt x="151" y="262"/>
                      <a:pt x="301" y="186"/>
                      <a:pt x="403" y="106"/>
                    </a:cubicBezTo>
                    <a:cubicBezTo>
                      <a:pt x="414" y="95"/>
                      <a:pt x="414" y="74"/>
                      <a:pt x="414" y="57"/>
                    </a:cubicBezTo>
                    <a:lnTo>
                      <a:pt x="414" y="47"/>
                    </a:lnTo>
                    <a:lnTo>
                      <a:pt x="403" y="30"/>
                    </a:lnTo>
                    <a:cubicBezTo>
                      <a:pt x="383" y="10"/>
                      <a:pt x="358" y="1"/>
                      <a:pt x="3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1838775" y="840825"/>
                <a:ext cx="114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3" extrusionOk="0">
                    <a:moveTo>
                      <a:pt x="385" y="1"/>
                    </a:moveTo>
                    <a:cubicBezTo>
                      <a:pt x="360" y="1"/>
                      <a:pt x="340" y="13"/>
                      <a:pt x="323" y="23"/>
                    </a:cubicBezTo>
                    <a:lnTo>
                      <a:pt x="301" y="23"/>
                    </a:lnTo>
                    <a:cubicBezTo>
                      <a:pt x="172" y="82"/>
                      <a:pt x="135" y="119"/>
                      <a:pt x="76" y="205"/>
                    </a:cubicBezTo>
                    <a:lnTo>
                      <a:pt x="0" y="313"/>
                    </a:lnTo>
                    <a:lnTo>
                      <a:pt x="113" y="259"/>
                    </a:lnTo>
                    <a:cubicBezTo>
                      <a:pt x="145" y="243"/>
                      <a:pt x="172" y="232"/>
                      <a:pt x="210" y="216"/>
                    </a:cubicBezTo>
                    <a:cubicBezTo>
                      <a:pt x="291" y="184"/>
                      <a:pt x="360" y="152"/>
                      <a:pt x="436" y="98"/>
                    </a:cubicBezTo>
                    <a:cubicBezTo>
                      <a:pt x="457" y="82"/>
                      <a:pt x="452" y="66"/>
                      <a:pt x="452" y="50"/>
                    </a:cubicBezTo>
                    <a:lnTo>
                      <a:pt x="452" y="23"/>
                    </a:lnTo>
                    <a:lnTo>
                      <a:pt x="436" y="17"/>
                    </a:lnTo>
                    <a:cubicBezTo>
                      <a:pt x="417" y="5"/>
                      <a:pt x="401" y="1"/>
                      <a:pt x="38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1832850" y="836075"/>
                <a:ext cx="91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9" extrusionOk="0">
                    <a:moveTo>
                      <a:pt x="252" y="1"/>
                    </a:moveTo>
                    <a:cubicBezTo>
                      <a:pt x="241" y="1"/>
                      <a:pt x="230" y="5"/>
                      <a:pt x="216" y="14"/>
                    </a:cubicBezTo>
                    <a:cubicBezTo>
                      <a:pt x="167" y="46"/>
                      <a:pt x="124" y="84"/>
                      <a:pt x="76" y="121"/>
                    </a:cubicBezTo>
                    <a:cubicBezTo>
                      <a:pt x="60" y="132"/>
                      <a:pt x="54" y="137"/>
                      <a:pt x="49" y="154"/>
                    </a:cubicBezTo>
                    <a:cubicBezTo>
                      <a:pt x="49" y="159"/>
                      <a:pt x="44" y="164"/>
                      <a:pt x="44" y="164"/>
                    </a:cubicBezTo>
                    <a:lnTo>
                      <a:pt x="1" y="229"/>
                    </a:lnTo>
                    <a:lnTo>
                      <a:pt x="76" y="213"/>
                    </a:lnTo>
                    <a:cubicBezTo>
                      <a:pt x="210" y="207"/>
                      <a:pt x="237" y="186"/>
                      <a:pt x="339" y="100"/>
                    </a:cubicBezTo>
                    <a:lnTo>
                      <a:pt x="366" y="73"/>
                    </a:lnTo>
                    <a:lnTo>
                      <a:pt x="329" y="46"/>
                    </a:lnTo>
                    <a:cubicBezTo>
                      <a:pt x="293" y="17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" name="Google Shape;447;p10"/>
            <p:cNvSpPr/>
            <p:nvPr/>
          </p:nvSpPr>
          <p:spPr>
            <a:xfrm>
              <a:off x="216000" y="219857"/>
              <a:ext cx="565755" cy="415578"/>
            </a:xfrm>
            <a:custGeom>
              <a:avLst/>
              <a:gdLst/>
              <a:ahLst/>
              <a:cxnLst/>
              <a:rect l="l" t="t" r="r" b="b"/>
              <a:pathLst>
                <a:path w="5915" h="4345" extrusionOk="0">
                  <a:moveTo>
                    <a:pt x="1619" y="1302"/>
                  </a:moveTo>
                  <a:cubicBezTo>
                    <a:pt x="1904" y="1372"/>
                    <a:pt x="2189" y="1415"/>
                    <a:pt x="2495" y="1452"/>
                  </a:cubicBezTo>
                  <a:cubicBezTo>
                    <a:pt x="2640" y="1474"/>
                    <a:pt x="2796" y="1495"/>
                    <a:pt x="2952" y="1522"/>
                  </a:cubicBezTo>
                  <a:cubicBezTo>
                    <a:pt x="2936" y="1549"/>
                    <a:pt x="2920" y="1576"/>
                    <a:pt x="2915" y="1597"/>
                  </a:cubicBezTo>
                  <a:cubicBezTo>
                    <a:pt x="2855" y="1732"/>
                    <a:pt x="2786" y="1872"/>
                    <a:pt x="2764" y="2033"/>
                  </a:cubicBezTo>
                  <a:cubicBezTo>
                    <a:pt x="2748" y="2087"/>
                    <a:pt x="2748" y="2146"/>
                    <a:pt x="2748" y="2199"/>
                  </a:cubicBezTo>
                  <a:cubicBezTo>
                    <a:pt x="2748" y="2226"/>
                    <a:pt x="2775" y="2259"/>
                    <a:pt x="2796" y="2269"/>
                  </a:cubicBezTo>
                  <a:cubicBezTo>
                    <a:pt x="2807" y="2272"/>
                    <a:pt x="2815" y="2273"/>
                    <a:pt x="2823" y="2273"/>
                  </a:cubicBezTo>
                  <a:cubicBezTo>
                    <a:pt x="2831" y="2273"/>
                    <a:pt x="2839" y="2272"/>
                    <a:pt x="2850" y="2269"/>
                  </a:cubicBezTo>
                  <a:cubicBezTo>
                    <a:pt x="2866" y="2259"/>
                    <a:pt x="2882" y="2242"/>
                    <a:pt x="2888" y="2221"/>
                  </a:cubicBezTo>
                  <a:cubicBezTo>
                    <a:pt x="2893" y="2199"/>
                    <a:pt x="2904" y="2189"/>
                    <a:pt x="2909" y="2167"/>
                  </a:cubicBezTo>
                  <a:cubicBezTo>
                    <a:pt x="2920" y="2140"/>
                    <a:pt x="2931" y="2113"/>
                    <a:pt x="2941" y="2087"/>
                  </a:cubicBezTo>
                  <a:lnTo>
                    <a:pt x="2963" y="2033"/>
                  </a:lnTo>
                  <a:lnTo>
                    <a:pt x="3103" y="1689"/>
                  </a:lnTo>
                  <a:cubicBezTo>
                    <a:pt x="3119" y="1656"/>
                    <a:pt x="3135" y="1624"/>
                    <a:pt x="3157" y="1587"/>
                  </a:cubicBezTo>
                  <a:cubicBezTo>
                    <a:pt x="3162" y="1576"/>
                    <a:pt x="3173" y="1570"/>
                    <a:pt x="3178" y="1554"/>
                  </a:cubicBezTo>
                  <a:lnTo>
                    <a:pt x="3226" y="1560"/>
                  </a:lnTo>
                  <a:lnTo>
                    <a:pt x="3366" y="1581"/>
                  </a:lnTo>
                  <a:lnTo>
                    <a:pt x="3511" y="1603"/>
                  </a:lnTo>
                  <a:cubicBezTo>
                    <a:pt x="4140" y="1689"/>
                    <a:pt x="4769" y="1785"/>
                    <a:pt x="5393" y="1877"/>
                  </a:cubicBezTo>
                  <a:cubicBezTo>
                    <a:pt x="5517" y="1898"/>
                    <a:pt x="5619" y="1909"/>
                    <a:pt x="5705" y="1931"/>
                  </a:cubicBezTo>
                  <a:cubicBezTo>
                    <a:pt x="5705" y="1936"/>
                    <a:pt x="5700" y="1936"/>
                    <a:pt x="5700" y="1947"/>
                  </a:cubicBezTo>
                  <a:lnTo>
                    <a:pt x="5689" y="1952"/>
                  </a:lnTo>
                  <a:cubicBezTo>
                    <a:pt x="5678" y="1974"/>
                    <a:pt x="5662" y="1984"/>
                    <a:pt x="5651" y="2001"/>
                  </a:cubicBezTo>
                  <a:cubicBezTo>
                    <a:pt x="5458" y="2221"/>
                    <a:pt x="5275" y="2447"/>
                    <a:pt x="5108" y="2673"/>
                  </a:cubicBezTo>
                  <a:cubicBezTo>
                    <a:pt x="5103" y="2678"/>
                    <a:pt x="5103" y="2683"/>
                    <a:pt x="5092" y="2689"/>
                  </a:cubicBezTo>
                  <a:cubicBezTo>
                    <a:pt x="5070" y="2716"/>
                    <a:pt x="5065" y="2732"/>
                    <a:pt x="5038" y="2732"/>
                  </a:cubicBezTo>
                  <a:cubicBezTo>
                    <a:pt x="5011" y="2732"/>
                    <a:pt x="4990" y="2759"/>
                    <a:pt x="4979" y="2780"/>
                  </a:cubicBezTo>
                  <a:lnTo>
                    <a:pt x="4936" y="2839"/>
                  </a:lnTo>
                  <a:cubicBezTo>
                    <a:pt x="4920" y="2871"/>
                    <a:pt x="4898" y="2898"/>
                    <a:pt x="4872" y="2931"/>
                  </a:cubicBezTo>
                  <a:cubicBezTo>
                    <a:pt x="4839" y="2974"/>
                    <a:pt x="4796" y="3011"/>
                    <a:pt x="4759" y="3060"/>
                  </a:cubicBezTo>
                  <a:cubicBezTo>
                    <a:pt x="4705" y="3113"/>
                    <a:pt x="4640" y="3135"/>
                    <a:pt x="4554" y="3135"/>
                  </a:cubicBezTo>
                  <a:cubicBezTo>
                    <a:pt x="4436" y="3130"/>
                    <a:pt x="4307" y="3108"/>
                    <a:pt x="4194" y="3087"/>
                  </a:cubicBezTo>
                  <a:cubicBezTo>
                    <a:pt x="4146" y="3081"/>
                    <a:pt x="4092" y="3076"/>
                    <a:pt x="4044" y="3060"/>
                  </a:cubicBezTo>
                  <a:cubicBezTo>
                    <a:pt x="3694" y="3006"/>
                    <a:pt x="3345" y="2958"/>
                    <a:pt x="2995" y="2904"/>
                  </a:cubicBezTo>
                  <a:cubicBezTo>
                    <a:pt x="2807" y="2877"/>
                    <a:pt x="2619" y="2845"/>
                    <a:pt x="2436" y="2818"/>
                  </a:cubicBezTo>
                  <a:lnTo>
                    <a:pt x="2269" y="2791"/>
                  </a:lnTo>
                  <a:cubicBezTo>
                    <a:pt x="2151" y="2769"/>
                    <a:pt x="2033" y="2753"/>
                    <a:pt x="1915" y="2737"/>
                  </a:cubicBezTo>
                  <a:cubicBezTo>
                    <a:pt x="1657" y="2699"/>
                    <a:pt x="1398" y="2656"/>
                    <a:pt x="1140" y="2619"/>
                  </a:cubicBezTo>
                  <a:cubicBezTo>
                    <a:pt x="947" y="2592"/>
                    <a:pt x="753" y="2565"/>
                    <a:pt x="565" y="2538"/>
                  </a:cubicBezTo>
                  <a:lnTo>
                    <a:pt x="264" y="2495"/>
                  </a:lnTo>
                  <a:cubicBezTo>
                    <a:pt x="243" y="2495"/>
                    <a:pt x="216" y="2490"/>
                    <a:pt x="194" y="2484"/>
                  </a:cubicBezTo>
                  <a:cubicBezTo>
                    <a:pt x="630" y="2140"/>
                    <a:pt x="1130" y="1732"/>
                    <a:pt x="1619" y="1302"/>
                  </a:cubicBezTo>
                  <a:close/>
                  <a:moveTo>
                    <a:pt x="1565" y="2915"/>
                  </a:moveTo>
                  <a:cubicBezTo>
                    <a:pt x="2350" y="3049"/>
                    <a:pt x="3205" y="3183"/>
                    <a:pt x="4167" y="3318"/>
                  </a:cubicBezTo>
                  <a:cubicBezTo>
                    <a:pt x="4173" y="3318"/>
                    <a:pt x="4173" y="3318"/>
                    <a:pt x="4178" y="3323"/>
                  </a:cubicBezTo>
                  <a:cubicBezTo>
                    <a:pt x="4178" y="3388"/>
                    <a:pt x="4173" y="3452"/>
                    <a:pt x="4167" y="3517"/>
                  </a:cubicBezTo>
                  <a:cubicBezTo>
                    <a:pt x="4162" y="3587"/>
                    <a:pt x="4146" y="3651"/>
                    <a:pt x="4146" y="3721"/>
                  </a:cubicBezTo>
                  <a:lnTo>
                    <a:pt x="4060" y="3764"/>
                  </a:lnTo>
                  <a:lnTo>
                    <a:pt x="4060" y="3710"/>
                  </a:lnTo>
                  <a:lnTo>
                    <a:pt x="4060" y="3673"/>
                  </a:lnTo>
                  <a:lnTo>
                    <a:pt x="4060" y="3624"/>
                  </a:lnTo>
                  <a:lnTo>
                    <a:pt x="4060" y="3544"/>
                  </a:lnTo>
                  <a:cubicBezTo>
                    <a:pt x="4087" y="3533"/>
                    <a:pt x="4087" y="3506"/>
                    <a:pt x="4081" y="3468"/>
                  </a:cubicBezTo>
                  <a:lnTo>
                    <a:pt x="4065" y="3371"/>
                  </a:lnTo>
                  <a:lnTo>
                    <a:pt x="4017" y="3409"/>
                  </a:lnTo>
                  <a:lnTo>
                    <a:pt x="4011" y="3415"/>
                  </a:lnTo>
                  <a:cubicBezTo>
                    <a:pt x="4006" y="3425"/>
                    <a:pt x="3990" y="3431"/>
                    <a:pt x="3990" y="3441"/>
                  </a:cubicBezTo>
                  <a:cubicBezTo>
                    <a:pt x="3979" y="3522"/>
                    <a:pt x="3963" y="3613"/>
                    <a:pt x="3958" y="3694"/>
                  </a:cubicBezTo>
                  <a:cubicBezTo>
                    <a:pt x="3958" y="3710"/>
                    <a:pt x="3952" y="3726"/>
                    <a:pt x="3952" y="3748"/>
                  </a:cubicBezTo>
                  <a:cubicBezTo>
                    <a:pt x="3947" y="3780"/>
                    <a:pt x="3947" y="3807"/>
                    <a:pt x="3936" y="3839"/>
                  </a:cubicBezTo>
                  <a:cubicBezTo>
                    <a:pt x="3936" y="3855"/>
                    <a:pt x="3931" y="3866"/>
                    <a:pt x="3909" y="3866"/>
                  </a:cubicBezTo>
                  <a:cubicBezTo>
                    <a:pt x="3904" y="3845"/>
                    <a:pt x="3904" y="3818"/>
                    <a:pt x="3904" y="3791"/>
                  </a:cubicBezTo>
                  <a:lnTo>
                    <a:pt x="3904" y="3716"/>
                  </a:lnTo>
                  <a:cubicBezTo>
                    <a:pt x="3904" y="3705"/>
                    <a:pt x="3898" y="3683"/>
                    <a:pt x="3898" y="3673"/>
                  </a:cubicBezTo>
                  <a:cubicBezTo>
                    <a:pt x="3893" y="3624"/>
                    <a:pt x="3893" y="3576"/>
                    <a:pt x="3872" y="3511"/>
                  </a:cubicBezTo>
                  <a:lnTo>
                    <a:pt x="3829" y="3404"/>
                  </a:lnTo>
                  <a:lnTo>
                    <a:pt x="3802" y="3517"/>
                  </a:lnTo>
                  <a:cubicBezTo>
                    <a:pt x="3775" y="3624"/>
                    <a:pt x="3769" y="3726"/>
                    <a:pt x="3769" y="3828"/>
                  </a:cubicBezTo>
                  <a:cubicBezTo>
                    <a:pt x="3769" y="3861"/>
                    <a:pt x="3769" y="3893"/>
                    <a:pt x="3764" y="3925"/>
                  </a:cubicBezTo>
                  <a:lnTo>
                    <a:pt x="3759" y="3925"/>
                  </a:lnTo>
                  <a:cubicBezTo>
                    <a:pt x="3743" y="3936"/>
                    <a:pt x="3721" y="3941"/>
                    <a:pt x="3710" y="3947"/>
                  </a:cubicBezTo>
                  <a:cubicBezTo>
                    <a:pt x="3705" y="3952"/>
                    <a:pt x="3689" y="3952"/>
                    <a:pt x="3678" y="3952"/>
                  </a:cubicBezTo>
                  <a:cubicBezTo>
                    <a:pt x="3667" y="3914"/>
                    <a:pt x="3678" y="3871"/>
                    <a:pt x="3678" y="3834"/>
                  </a:cubicBezTo>
                  <a:cubicBezTo>
                    <a:pt x="3683" y="3785"/>
                    <a:pt x="3683" y="3737"/>
                    <a:pt x="3678" y="3683"/>
                  </a:cubicBezTo>
                  <a:lnTo>
                    <a:pt x="3662" y="3592"/>
                  </a:lnTo>
                  <a:lnTo>
                    <a:pt x="3608" y="3673"/>
                  </a:lnTo>
                  <a:cubicBezTo>
                    <a:pt x="3560" y="3737"/>
                    <a:pt x="3554" y="3812"/>
                    <a:pt x="3544" y="3882"/>
                  </a:cubicBezTo>
                  <a:cubicBezTo>
                    <a:pt x="3533" y="3920"/>
                    <a:pt x="3527" y="3963"/>
                    <a:pt x="3517" y="3995"/>
                  </a:cubicBezTo>
                  <a:cubicBezTo>
                    <a:pt x="3415" y="4033"/>
                    <a:pt x="3307" y="4054"/>
                    <a:pt x="3200" y="4070"/>
                  </a:cubicBezTo>
                  <a:lnTo>
                    <a:pt x="3146" y="4076"/>
                  </a:lnTo>
                  <a:cubicBezTo>
                    <a:pt x="3010" y="4096"/>
                    <a:pt x="2876" y="4109"/>
                    <a:pt x="2743" y="4109"/>
                  </a:cubicBezTo>
                  <a:cubicBezTo>
                    <a:pt x="2634" y="4109"/>
                    <a:pt x="2527" y="4101"/>
                    <a:pt x="2420" y="4081"/>
                  </a:cubicBezTo>
                  <a:cubicBezTo>
                    <a:pt x="2103" y="4027"/>
                    <a:pt x="1829" y="3909"/>
                    <a:pt x="1581" y="3710"/>
                  </a:cubicBezTo>
                  <a:cubicBezTo>
                    <a:pt x="1565" y="3699"/>
                    <a:pt x="1554" y="3683"/>
                    <a:pt x="1538" y="3678"/>
                  </a:cubicBezTo>
                  <a:lnTo>
                    <a:pt x="1511" y="3646"/>
                  </a:lnTo>
                  <a:cubicBezTo>
                    <a:pt x="1452" y="3576"/>
                    <a:pt x="1452" y="3576"/>
                    <a:pt x="1463" y="3479"/>
                  </a:cubicBezTo>
                  <a:lnTo>
                    <a:pt x="1463" y="3458"/>
                  </a:lnTo>
                  <a:cubicBezTo>
                    <a:pt x="1485" y="3345"/>
                    <a:pt x="1501" y="3226"/>
                    <a:pt x="1506" y="3119"/>
                  </a:cubicBezTo>
                  <a:cubicBezTo>
                    <a:pt x="1511" y="3065"/>
                    <a:pt x="1517" y="3011"/>
                    <a:pt x="1528" y="2968"/>
                  </a:cubicBezTo>
                  <a:cubicBezTo>
                    <a:pt x="1528" y="2947"/>
                    <a:pt x="1533" y="2931"/>
                    <a:pt x="1533" y="2915"/>
                  </a:cubicBezTo>
                  <a:close/>
                  <a:moveTo>
                    <a:pt x="5017" y="1"/>
                  </a:moveTo>
                  <a:lnTo>
                    <a:pt x="4979" y="11"/>
                  </a:lnTo>
                  <a:cubicBezTo>
                    <a:pt x="4904" y="22"/>
                    <a:pt x="4850" y="65"/>
                    <a:pt x="4812" y="103"/>
                  </a:cubicBezTo>
                  <a:lnTo>
                    <a:pt x="4796" y="108"/>
                  </a:lnTo>
                  <a:cubicBezTo>
                    <a:pt x="4689" y="199"/>
                    <a:pt x="4587" y="291"/>
                    <a:pt x="4479" y="388"/>
                  </a:cubicBezTo>
                  <a:cubicBezTo>
                    <a:pt x="4329" y="522"/>
                    <a:pt x="4167" y="630"/>
                    <a:pt x="3984" y="699"/>
                  </a:cubicBezTo>
                  <a:cubicBezTo>
                    <a:pt x="3845" y="764"/>
                    <a:pt x="3716" y="823"/>
                    <a:pt x="3592" y="888"/>
                  </a:cubicBezTo>
                  <a:cubicBezTo>
                    <a:pt x="3398" y="995"/>
                    <a:pt x="3253" y="1119"/>
                    <a:pt x="3130" y="1264"/>
                  </a:cubicBezTo>
                  <a:cubicBezTo>
                    <a:pt x="3119" y="1280"/>
                    <a:pt x="3108" y="1291"/>
                    <a:pt x="3097" y="1307"/>
                  </a:cubicBezTo>
                  <a:lnTo>
                    <a:pt x="3092" y="1312"/>
                  </a:lnTo>
                  <a:lnTo>
                    <a:pt x="1549" y="1092"/>
                  </a:lnTo>
                  <a:lnTo>
                    <a:pt x="1538" y="1103"/>
                  </a:lnTo>
                  <a:cubicBezTo>
                    <a:pt x="1517" y="1119"/>
                    <a:pt x="1506" y="1140"/>
                    <a:pt x="1490" y="1151"/>
                  </a:cubicBezTo>
                  <a:cubicBezTo>
                    <a:pt x="1458" y="1178"/>
                    <a:pt x="1431" y="1205"/>
                    <a:pt x="1404" y="1226"/>
                  </a:cubicBezTo>
                  <a:cubicBezTo>
                    <a:pt x="1081" y="1468"/>
                    <a:pt x="791" y="1721"/>
                    <a:pt x="447" y="2038"/>
                  </a:cubicBezTo>
                  <a:cubicBezTo>
                    <a:pt x="355" y="2124"/>
                    <a:pt x="269" y="2216"/>
                    <a:pt x="189" y="2302"/>
                  </a:cubicBezTo>
                  <a:cubicBezTo>
                    <a:pt x="162" y="2328"/>
                    <a:pt x="135" y="2355"/>
                    <a:pt x="114" y="2382"/>
                  </a:cubicBezTo>
                  <a:cubicBezTo>
                    <a:pt x="60" y="2436"/>
                    <a:pt x="28" y="2490"/>
                    <a:pt x="6" y="2544"/>
                  </a:cubicBezTo>
                  <a:lnTo>
                    <a:pt x="1" y="2554"/>
                  </a:lnTo>
                  <a:lnTo>
                    <a:pt x="11" y="2570"/>
                  </a:lnTo>
                  <a:cubicBezTo>
                    <a:pt x="33" y="2630"/>
                    <a:pt x="76" y="2635"/>
                    <a:pt x="114" y="2646"/>
                  </a:cubicBezTo>
                  <a:cubicBezTo>
                    <a:pt x="119" y="2646"/>
                    <a:pt x="130" y="2646"/>
                    <a:pt x="135" y="2651"/>
                  </a:cubicBezTo>
                  <a:cubicBezTo>
                    <a:pt x="511" y="2737"/>
                    <a:pt x="888" y="2807"/>
                    <a:pt x="1312" y="2871"/>
                  </a:cubicBezTo>
                  <a:cubicBezTo>
                    <a:pt x="1323" y="2871"/>
                    <a:pt x="1339" y="2877"/>
                    <a:pt x="1355" y="2888"/>
                  </a:cubicBezTo>
                  <a:lnTo>
                    <a:pt x="1366" y="2888"/>
                  </a:lnTo>
                  <a:lnTo>
                    <a:pt x="1366" y="2904"/>
                  </a:lnTo>
                  <a:lnTo>
                    <a:pt x="1366" y="3081"/>
                  </a:lnTo>
                  <a:cubicBezTo>
                    <a:pt x="1366" y="3242"/>
                    <a:pt x="1355" y="3404"/>
                    <a:pt x="1350" y="3565"/>
                  </a:cubicBezTo>
                  <a:cubicBezTo>
                    <a:pt x="1345" y="3683"/>
                    <a:pt x="1382" y="3785"/>
                    <a:pt x="1463" y="3866"/>
                  </a:cubicBezTo>
                  <a:cubicBezTo>
                    <a:pt x="1565" y="3974"/>
                    <a:pt x="1694" y="4070"/>
                    <a:pt x="1829" y="4135"/>
                  </a:cubicBezTo>
                  <a:cubicBezTo>
                    <a:pt x="2044" y="4242"/>
                    <a:pt x="2280" y="4312"/>
                    <a:pt x="2549" y="4328"/>
                  </a:cubicBezTo>
                  <a:cubicBezTo>
                    <a:pt x="2657" y="4345"/>
                    <a:pt x="2753" y="4345"/>
                    <a:pt x="2855" y="4345"/>
                  </a:cubicBezTo>
                  <a:cubicBezTo>
                    <a:pt x="3092" y="4345"/>
                    <a:pt x="3312" y="4318"/>
                    <a:pt x="3517" y="4259"/>
                  </a:cubicBezTo>
                  <a:cubicBezTo>
                    <a:pt x="3775" y="4183"/>
                    <a:pt x="3974" y="4097"/>
                    <a:pt x="4140" y="3979"/>
                  </a:cubicBezTo>
                  <a:cubicBezTo>
                    <a:pt x="4221" y="3925"/>
                    <a:pt x="4296" y="3861"/>
                    <a:pt x="4323" y="3748"/>
                  </a:cubicBezTo>
                  <a:cubicBezTo>
                    <a:pt x="4329" y="3710"/>
                    <a:pt x="4339" y="3678"/>
                    <a:pt x="4350" y="3646"/>
                  </a:cubicBezTo>
                  <a:cubicBezTo>
                    <a:pt x="4361" y="3613"/>
                    <a:pt x="4366" y="3570"/>
                    <a:pt x="4377" y="3538"/>
                  </a:cubicBezTo>
                  <a:cubicBezTo>
                    <a:pt x="4388" y="3490"/>
                    <a:pt x="4393" y="3441"/>
                    <a:pt x="4404" y="3388"/>
                  </a:cubicBezTo>
                  <a:cubicBezTo>
                    <a:pt x="4404" y="3377"/>
                    <a:pt x="4409" y="3361"/>
                    <a:pt x="4409" y="3350"/>
                  </a:cubicBezTo>
                  <a:lnTo>
                    <a:pt x="4474" y="3350"/>
                  </a:lnTo>
                  <a:cubicBezTo>
                    <a:pt x="4538" y="3350"/>
                    <a:pt x="4603" y="3355"/>
                    <a:pt x="4662" y="3355"/>
                  </a:cubicBezTo>
                  <a:cubicBezTo>
                    <a:pt x="4669" y="3356"/>
                    <a:pt x="4675" y="3356"/>
                    <a:pt x="4682" y="3356"/>
                  </a:cubicBezTo>
                  <a:cubicBezTo>
                    <a:pt x="4754" y="3356"/>
                    <a:pt x="4817" y="3329"/>
                    <a:pt x="4872" y="3275"/>
                  </a:cubicBezTo>
                  <a:lnTo>
                    <a:pt x="4952" y="3189"/>
                  </a:lnTo>
                  <a:cubicBezTo>
                    <a:pt x="5033" y="3103"/>
                    <a:pt x="5114" y="3011"/>
                    <a:pt x="5189" y="2925"/>
                  </a:cubicBezTo>
                  <a:cubicBezTo>
                    <a:pt x="5264" y="2845"/>
                    <a:pt x="5350" y="2742"/>
                    <a:pt x="5425" y="2651"/>
                  </a:cubicBezTo>
                  <a:cubicBezTo>
                    <a:pt x="5560" y="2484"/>
                    <a:pt x="5683" y="2323"/>
                    <a:pt x="5807" y="2167"/>
                  </a:cubicBezTo>
                  <a:cubicBezTo>
                    <a:pt x="5845" y="2113"/>
                    <a:pt x="5872" y="2060"/>
                    <a:pt x="5893" y="2006"/>
                  </a:cubicBezTo>
                  <a:cubicBezTo>
                    <a:pt x="5915" y="1936"/>
                    <a:pt x="5909" y="1877"/>
                    <a:pt x="5882" y="1823"/>
                  </a:cubicBezTo>
                  <a:cubicBezTo>
                    <a:pt x="5845" y="1769"/>
                    <a:pt x="5791" y="1737"/>
                    <a:pt x="5726" y="1721"/>
                  </a:cubicBezTo>
                  <a:lnTo>
                    <a:pt x="5667" y="1710"/>
                  </a:lnTo>
                  <a:cubicBezTo>
                    <a:pt x="5415" y="1667"/>
                    <a:pt x="5162" y="1624"/>
                    <a:pt x="4904" y="1587"/>
                  </a:cubicBezTo>
                  <a:cubicBezTo>
                    <a:pt x="4592" y="1544"/>
                    <a:pt x="4275" y="1495"/>
                    <a:pt x="3952" y="1447"/>
                  </a:cubicBezTo>
                  <a:cubicBezTo>
                    <a:pt x="3759" y="1420"/>
                    <a:pt x="3571" y="1393"/>
                    <a:pt x="3372" y="1366"/>
                  </a:cubicBezTo>
                  <a:cubicBezTo>
                    <a:pt x="3361" y="1366"/>
                    <a:pt x="3345" y="1361"/>
                    <a:pt x="3334" y="1355"/>
                  </a:cubicBezTo>
                  <a:cubicBezTo>
                    <a:pt x="3339" y="1334"/>
                    <a:pt x="3361" y="1318"/>
                    <a:pt x="3372" y="1302"/>
                  </a:cubicBezTo>
                  <a:lnTo>
                    <a:pt x="3388" y="1285"/>
                  </a:lnTo>
                  <a:cubicBezTo>
                    <a:pt x="3501" y="1167"/>
                    <a:pt x="3651" y="1065"/>
                    <a:pt x="3812" y="979"/>
                  </a:cubicBezTo>
                  <a:lnTo>
                    <a:pt x="4296" y="737"/>
                  </a:lnTo>
                  <a:lnTo>
                    <a:pt x="4495" y="635"/>
                  </a:lnTo>
                  <a:cubicBezTo>
                    <a:pt x="4647" y="675"/>
                    <a:pt x="4807" y="697"/>
                    <a:pt x="4976" y="697"/>
                  </a:cubicBezTo>
                  <a:cubicBezTo>
                    <a:pt x="5035" y="697"/>
                    <a:pt x="5095" y="694"/>
                    <a:pt x="5157" y="689"/>
                  </a:cubicBezTo>
                  <a:cubicBezTo>
                    <a:pt x="5189" y="689"/>
                    <a:pt x="5221" y="683"/>
                    <a:pt x="5253" y="667"/>
                  </a:cubicBezTo>
                  <a:cubicBezTo>
                    <a:pt x="5269" y="662"/>
                    <a:pt x="5280" y="656"/>
                    <a:pt x="5296" y="640"/>
                  </a:cubicBezTo>
                  <a:cubicBezTo>
                    <a:pt x="5302" y="635"/>
                    <a:pt x="5307" y="635"/>
                    <a:pt x="5318" y="630"/>
                  </a:cubicBezTo>
                  <a:lnTo>
                    <a:pt x="5382" y="581"/>
                  </a:lnTo>
                  <a:lnTo>
                    <a:pt x="5302" y="565"/>
                  </a:lnTo>
                  <a:lnTo>
                    <a:pt x="5140" y="549"/>
                  </a:lnTo>
                  <a:cubicBezTo>
                    <a:pt x="5060" y="538"/>
                    <a:pt x="4984" y="533"/>
                    <a:pt x="4904" y="522"/>
                  </a:cubicBezTo>
                  <a:cubicBezTo>
                    <a:pt x="4947" y="501"/>
                    <a:pt x="4984" y="479"/>
                    <a:pt x="5017" y="468"/>
                  </a:cubicBezTo>
                  <a:cubicBezTo>
                    <a:pt x="5060" y="447"/>
                    <a:pt x="5108" y="425"/>
                    <a:pt x="5151" y="415"/>
                  </a:cubicBezTo>
                  <a:lnTo>
                    <a:pt x="5205" y="393"/>
                  </a:lnTo>
                  <a:cubicBezTo>
                    <a:pt x="5323" y="345"/>
                    <a:pt x="5329" y="345"/>
                    <a:pt x="5393" y="269"/>
                  </a:cubicBezTo>
                  <a:lnTo>
                    <a:pt x="5436" y="232"/>
                  </a:lnTo>
                  <a:lnTo>
                    <a:pt x="5382" y="216"/>
                  </a:lnTo>
                  <a:cubicBezTo>
                    <a:pt x="5377" y="216"/>
                    <a:pt x="5366" y="216"/>
                    <a:pt x="5366" y="210"/>
                  </a:cubicBezTo>
                  <a:cubicBezTo>
                    <a:pt x="5355" y="205"/>
                    <a:pt x="5334" y="205"/>
                    <a:pt x="5323" y="205"/>
                  </a:cubicBezTo>
                  <a:lnTo>
                    <a:pt x="5312" y="205"/>
                  </a:lnTo>
                  <a:cubicBezTo>
                    <a:pt x="5259" y="210"/>
                    <a:pt x="5200" y="216"/>
                    <a:pt x="5146" y="232"/>
                  </a:cubicBezTo>
                  <a:cubicBezTo>
                    <a:pt x="5092" y="242"/>
                    <a:pt x="5033" y="259"/>
                    <a:pt x="4979" y="280"/>
                  </a:cubicBezTo>
                  <a:cubicBezTo>
                    <a:pt x="4936" y="291"/>
                    <a:pt x="4898" y="296"/>
                    <a:pt x="4855" y="312"/>
                  </a:cubicBezTo>
                  <a:lnTo>
                    <a:pt x="4845" y="312"/>
                  </a:lnTo>
                  <a:cubicBezTo>
                    <a:pt x="4855" y="296"/>
                    <a:pt x="4866" y="286"/>
                    <a:pt x="4877" y="269"/>
                  </a:cubicBezTo>
                  <a:cubicBezTo>
                    <a:pt x="4893" y="259"/>
                    <a:pt x="4904" y="237"/>
                    <a:pt x="4920" y="226"/>
                  </a:cubicBezTo>
                  <a:cubicBezTo>
                    <a:pt x="4925" y="216"/>
                    <a:pt x="4931" y="205"/>
                    <a:pt x="4947" y="199"/>
                  </a:cubicBezTo>
                  <a:cubicBezTo>
                    <a:pt x="4979" y="156"/>
                    <a:pt x="5017" y="119"/>
                    <a:pt x="5017" y="44"/>
                  </a:cubicBezTo>
                  <a:lnTo>
                    <a:pt x="5017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6746963">
              <a:off x="794130" y="710540"/>
              <a:ext cx="109869" cy="606575"/>
            </a:xfrm>
            <a:custGeom>
              <a:avLst/>
              <a:gdLst/>
              <a:ahLst/>
              <a:cxnLst/>
              <a:rect l="l" t="t" r="r" b="b"/>
              <a:pathLst>
                <a:path w="1453" h="8022" extrusionOk="0">
                  <a:moveTo>
                    <a:pt x="968" y="140"/>
                  </a:moveTo>
                  <a:cubicBezTo>
                    <a:pt x="1006" y="140"/>
                    <a:pt x="1049" y="145"/>
                    <a:pt x="1086" y="161"/>
                  </a:cubicBezTo>
                  <a:cubicBezTo>
                    <a:pt x="1156" y="172"/>
                    <a:pt x="1194" y="220"/>
                    <a:pt x="1194" y="296"/>
                  </a:cubicBezTo>
                  <a:lnTo>
                    <a:pt x="1194" y="317"/>
                  </a:lnTo>
                  <a:cubicBezTo>
                    <a:pt x="1194" y="355"/>
                    <a:pt x="1205" y="403"/>
                    <a:pt x="1205" y="441"/>
                  </a:cubicBezTo>
                  <a:lnTo>
                    <a:pt x="1205" y="489"/>
                  </a:lnTo>
                  <a:cubicBezTo>
                    <a:pt x="1205" y="710"/>
                    <a:pt x="1205" y="936"/>
                    <a:pt x="1194" y="1156"/>
                  </a:cubicBezTo>
                  <a:cubicBezTo>
                    <a:pt x="1189" y="1699"/>
                    <a:pt x="1178" y="2237"/>
                    <a:pt x="1167" y="2780"/>
                  </a:cubicBezTo>
                  <a:cubicBezTo>
                    <a:pt x="1167" y="2941"/>
                    <a:pt x="1162" y="3108"/>
                    <a:pt x="1162" y="3269"/>
                  </a:cubicBezTo>
                  <a:cubicBezTo>
                    <a:pt x="1156" y="3602"/>
                    <a:pt x="1151" y="3952"/>
                    <a:pt x="1151" y="4285"/>
                  </a:cubicBezTo>
                  <a:lnTo>
                    <a:pt x="1151" y="5419"/>
                  </a:lnTo>
                  <a:lnTo>
                    <a:pt x="1151" y="6780"/>
                  </a:lnTo>
                  <a:cubicBezTo>
                    <a:pt x="1151" y="6995"/>
                    <a:pt x="1135" y="7215"/>
                    <a:pt x="1124" y="7425"/>
                  </a:cubicBezTo>
                  <a:cubicBezTo>
                    <a:pt x="1113" y="7516"/>
                    <a:pt x="1108" y="7618"/>
                    <a:pt x="1108" y="7715"/>
                  </a:cubicBezTo>
                  <a:cubicBezTo>
                    <a:pt x="1108" y="7726"/>
                    <a:pt x="1108" y="7747"/>
                    <a:pt x="1103" y="7758"/>
                  </a:cubicBezTo>
                  <a:cubicBezTo>
                    <a:pt x="1085" y="7860"/>
                    <a:pt x="1078" y="7878"/>
                    <a:pt x="1021" y="7878"/>
                  </a:cubicBezTo>
                  <a:cubicBezTo>
                    <a:pt x="1010" y="7878"/>
                    <a:pt x="996" y="7877"/>
                    <a:pt x="979" y="7876"/>
                  </a:cubicBezTo>
                  <a:lnTo>
                    <a:pt x="963" y="7876"/>
                  </a:lnTo>
                  <a:cubicBezTo>
                    <a:pt x="925" y="7876"/>
                    <a:pt x="893" y="7876"/>
                    <a:pt x="866" y="7871"/>
                  </a:cubicBezTo>
                  <a:cubicBezTo>
                    <a:pt x="812" y="7871"/>
                    <a:pt x="753" y="7860"/>
                    <a:pt x="699" y="7860"/>
                  </a:cubicBezTo>
                  <a:cubicBezTo>
                    <a:pt x="640" y="7855"/>
                    <a:pt x="586" y="7849"/>
                    <a:pt x="538" y="7833"/>
                  </a:cubicBezTo>
                  <a:cubicBezTo>
                    <a:pt x="457" y="7806"/>
                    <a:pt x="404" y="7753"/>
                    <a:pt x="382" y="7672"/>
                  </a:cubicBezTo>
                  <a:cubicBezTo>
                    <a:pt x="361" y="7586"/>
                    <a:pt x="355" y="7489"/>
                    <a:pt x="355" y="7366"/>
                  </a:cubicBezTo>
                  <a:lnTo>
                    <a:pt x="382" y="7366"/>
                  </a:lnTo>
                  <a:cubicBezTo>
                    <a:pt x="425" y="7371"/>
                    <a:pt x="463" y="7371"/>
                    <a:pt x="506" y="7371"/>
                  </a:cubicBezTo>
                  <a:cubicBezTo>
                    <a:pt x="576" y="7371"/>
                    <a:pt x="646" y="7371"/>
                    <a:pt x="705" y="7355"/>
                  </a:cubicBezTo>
                  <a:cubicBezTo>
                    <a:pt x="775" y="7349"/>
                    <a:pt x="812" y="7323"/>
                    <a:pt x="845" y="7269"/>
                  </a:cubicBezTo>
                  <a:lnTo>
                    <a:pt x="866" y="7231"/>
                  </a:lnTo>
                  <a:lnTo>
                    <a:pt x="828" y="7215"/>
                  </a:lnTo>
                  <a:cubicBezTo>
                    <a:pt x="818" y="7215"/>
                    <a:pt x="812" y="7210"/>
                    <a:pt x="807" y="7210"/>
                  </a:cubicBezTo>
                  <a:cubicBezTo>
                    <a:pt x="791" y="7204"/>
                    <a:pt x="775" y="7204"/>
                    <a:pt x="758" y="7194"/>
                  </a:cubicBezTo>
                  <a:cubicBezTo>
                    <a:pt x="726" y="7188"/>
                    <a:pt x="683" y="7183"/>
                    <a:pt x="651" y="7183"/>
                  </a:cubicBezTo>
                  <a:cubicBezTo>
                    <a:pt x="586" y="7177"/>
                    <a:pt x="511" y="7161"/>
                    <a:pt x="441" y="7151"/>
                  </a:cubicBezTo>
                  <a:cubicBezTo>
                    <a:pt x="432" y="7147"/>
                    <a:pt x="423" y="7146"/>
                    <a:pt x="414" y="7146"/>
                  </a:cubicBezTo>
                  <a:cubicBezTo>
                    <a:pt x="393" y="7146"/>
                    <a:pt x="374" y="7154"/>
                    <a:pt x="355" y="7161"/>
                  </a:cubicBezTo>
                  <a:cubicBezTo>
                    <a:pt x="345" y="7043"/>
                    <a:pt x="350" y="6844"/>
                    <a:pt x="361" y="6747"/>
                  </a:cubicBezTo>
                  <a:cubicBezTo>
                    <a:pt x="404" y="6737"/>
                    <a:pt x="436" y="6737"/>
                    <a:pt x="484" y="6737"/>
                  </a:cubicBezTo>
                  <a:cubicBezTo>
                    <a:pt x="576" y="6737"/>
                    <a:pt x="678" y="6737"/>
                    <a:pt x="775" y="6683"/>
                  </a:cubicBezTo>
                  <a:cubicBezTo>
                    <a:pt x="785" y="6677"/>
                    <a:pt x="791" y="6667"/>
                    <a:pt x="801" y="6651"/>
                  </a:cubicBezTo>
                  <a:lnTo>
                    <a:pt x="807" y="6645"/>
                  </a:lnTo>
                  <a:lnTo>
                    <a:pt x="834" y="6613"/>
                  </a:lnTo>
                  <a:lnTo>
                    <a:pt x="801" y="6591"/>
                  </a:lnTo>
                  <a:cubicBezTo>
                    <a:pt x="705" y="6543"/>
                    <a:pt x="694" y="6543"/>
                    <a:pt x="371" y="6522"/>
                  </a:cubicBezTo>
                  <a:cubicBezTo>
                    <a:pt x="361" y="6430"/>
                    <a:pt x="361" y="6333"/>
                    <a:pt x="361" y="6242"/>
                  </a:cubicBezTo>
                  <a:lnTo>
                    <a:pt x="361" y="6113"/>
                  </a:lnTo>
                  <a:cubicBezTo>
                    <a:pt x="409" y="6108"/>
                    <a:pt x="457" y="6102"/>
                    <a:pt x="506" y="6102"/>
                  </a:cubicBezTo>
                  <a:cubicBezTo>
                    <a:pt x="619" y="6091"/>
                    <a:pt x="732" y="6081"/>
                    <a:pt x="855" y="6005"/>
                  </a:cubicBezTo>
                  <a:lnTo>
                    <a:pt x="914" y="5968"/>
                  </a:lnTo>
                  <a:lnTo>
                    <a:pt x="845" y="5946"/>
                  </a:lnTo>
                  <a:cubicBezTo>
                    <a:pt x="780" y="5925"/>
                    <a:pt x="726" y="5925"/>
                    <a:pt x="683" y="5925"/>
                  </a:cubicBezTo>
                  <a:lnTo>
                    <a:pt x="382" y="5925"/>
                  </a:lnTo>
                  <a:cubicBezTo>
                    <a:pt x="361" y="5812"/>
                    <a:pt x="355" y="5527"/>
                    <a:pt x="371" y="5392"/>
                  </a:cubicBezTo>
                  <a:lnTo>
                    <a:pt x="382" y="5392"/>
                  </a:lnTo>
                  <a:cubicBezTo>
                    <a:pt x="414" y="5392"/>
                    <a:pt x="452" y="5403"/>
                    <a:pt x="484" y="5403"/>
                  </a:cubicBezTo>
                  <a:lnTo>
                    <a:pt x="753" y="5403"/>
                  </a:lnTo>
                  <a:cubicBezTo>
                    <a:pt x="801" y="5403"/>
                    <a:pt x="866" y="5387"/>
                    <a:pt x="914" y="5323"/>
                  </a:cubicBezTo>
                  <a:lnTo>
                    <a:pt x="947" y="5280"/>
                  </a:lnTo>
                  <a:lnTo>
                    <a:pt x="893" y="5269"/>
                  </a:lnTo>
                  <a:cubicBezTo>
                    <a:pt x="694" y="5226"/>
                    <a:pt x="522" y="5199"/>
                    <a:pt x="361" y="5188"/>
                  </a:cubicBezTo>
                  <a:cubicBezTo>
                    <a:pt x="334" y="5081"/>
                    <a:pt x="323" y="4844"/>
                    <a:pt x="334" y="4710"/>
                  </a:cubicBezTo>
                  <a:lnTo>
                    <a:pt x="345" y="4710"/>
                  </a:lnTo>
                  <a:cubicBezTo>
                    <a:pt x="371" y="4710"/>
                    <a:pt x="404" y="4715"/>
                    <a:pt x="431" y="4715"/>
                  </a:cubicBezTo>
                  <a:cubicBezTo>
                    <a:pt x="477" y="4721"/>
                    <a:pt x="520" y="4724"/>
                    <a:pt x="561" y="4724"/>
                  </a:cubicBezTo>
                  <a:cubicBezTo>
                    <a:pt x="635" y="4724"/>
                    <a:pt x="700" y="4714"/>
                    <a:pt x="758" y="4694"/>
                  </a:cubicBezTo>
                  <a:cubicBezTo>
                    <a:pt x="780" y="4688"/>
                    <a:pt x="801" y="4683"/>
                    <a:pt x="818" y="4667"/>
                  </a:cubicBezTo>
                  <a:cubicBezTo>
                    <a:pt x="828" y="4661"/>
                    <a:pt x="839" y="4656"/>
                    <a:pt x="845" y="4656"/>
                  </a:cubicBezTo>
                  <a:lnTo>
                    <a:pt x="898" y="4629"/>
                  </a:lnTo>
                  <a:lnTo>
                    <a:pt x="855" y="4597"/>
                  </a:lnTo>
                  <a:cubicBezTo>
                    <a:pt x="785" y="4548"/>
                    <a:pt x="710" y="4543"/>
                    <a:pt x="651" y="4543"/>
                  </a:cubicBezTo>
                  <a:cubicBezTo>
                    <a:pt x="624" y="4543"/>
                    <a:pt x="603" y="4543"/>
                    <a:pt x="576" y="4532"/>
                  </a:cubicBezTo>
                  <a:cubicBezTo>
                    <a:pt x="517" y="4522"/>
                    <a:pt x="452" y="4522"/>
                    <a:pt x="388" y="4516"/>
                  </a:cubicBezTo>
                  <a:cubicBezTo>
                    <a:pt x="371" y="4516"/>
                    <a:pt x="345" y="4516"/>
                    <a:pt x="323" y="4505"/>
                  </a:cubicBezTo>
                  <a:cubicBezTo>
                    <a:pt x="318" y="4468"/>
                    <a:pt x="307" y="4425"/>
                    <a:pt x="307" y="4387"/>
                  </a:cubicBezTo>
                  <a:lnTo>
                    <a:pt x="307" y="4339"/>
                  </a:lnTo>
                  <a:lnTo>
                    <a:pt x="307" y="4333"/>
                  </a:lnTo>
                  <a:cubicBezTo>
                    <a:pt x="307" y="4274"/>
                    <a:pt x="301" y="4204"/>
                    <a:pt x="301" y="4145"/>
                  </a:cubicBezTo>
                  <a:lnTo>
                    <a:pt x="301" y="4075"/>
                  </a:lnTo>
                  <a:cubicBezTo>
                    <a:pt x="301" y="4038"/>
                    <a:pt x="296" y="3995"/>
                    <a:pt x="307" y="3962"/>
                  </a:cubicBezTo>
                  <a:cubicBezTo>
                    <a:pt x="355" y="3962"/>
                    <a:pt x="409" y="3968"/>
                    <a:pt x="457" y="3979"/>
                  </a:cubicBezTo>
                  <a:cubicBezTo>
                    <a:pt x="510" y="3984"/>
                    <a:pt x="562" y="3987"/>
                    <a:pt x="615" y="3987"/>
                  </a:cubicBezTo>
                  <a:cubicBezTo>
                    <a:pt x="676" y="3987"/>
                    <a:pt x="738" y="3982"/>
                    <a:pt x="801" y="3968"/>
                  </a:cubicBezTo>
                  <a:lnTo>
                    <a:pt x="818" y="3962"/>
                  </a:lnTo>
                  <a:lnTo>
                    <a:pt x="828" y="3941"/>
                  </a:lnTo>
                  <a:cubicBezTo>
                    <a:pt x="834" y="3925"/>
                    <a:pt x="828" y="3903"/>
                    <a:pt x="818" y="3887"/>
                  </a:cubicBezTo>
                  <a:cubicBezTo>
                    <a:pt x="812" y="3876"/>
                    <a:pt x="801" y="3860"/>
                    <a:pt x="775" y="3860"/>
                  </a:cubicBezTo>
                  <a:cubicBezTo>
                    <a:pt x="651" y="3833"/>
                    <a:pt x="533" y="3806"/>
                    <a:pt x="404" y="3780"/>
                  </a:cubicBezTo>
                  <a:cubicBezTo>
                    <a:pt x="377" y="3774"/>
                    <a:pt x="350" y="3769"/>
                    <a:pt x="323" y="3769"/>
                  </a:cubicBezTo>
                  <a:lnTo>
                    <a:pt x="307" y="3769"/>
                  </a:lnTo>
                  <a:cubicBezTo>
                    <a:pt x="291" y="3661"/>
                    <a:pt x="291" y="3522"/>
                    <a:pt x="301" y="3419"/>
                  </a:cubicBezTo>
                  <a:cubicBezTo>
                    <a:pt x="316" y="3418"/>
                    <a:pt x="330" y="3417"/>
                    <a:pt x="344" y="3417"/>
                  </a:cubicBezTo>
                  <a:cubicBezTo>
                    <a:pt x="378" y="3417"/>
                    <a:pt x="411" y="3421"/>
                    <a:pt x="441" y="3425"/>
                  </a:cubicBezTo>
                  <a:cubicBezTo>
                    <a:pt x="478" y="3427"/>
                    <a:pt x="515" y="3430"/>
                    <a:pt x="553" y="3430"/>
                  </a:cubicBezTo>
                  <a:cubicBezTo>
                    <a:pt x="608" y="3430"/>
                    <a:pt x="663" y="3423"/>
                    <a:pt x="721" y="3398"/>
                  </a:cubicBezTo>
                  <a:lnTo>
                    <a:pt x="764" y="3376"/>
                  </a:lnTo>
                  <a:lnTo>
                    <a:pt x="732" y="3344"/>
                  </a:lnTo>
                  <a:cubicBezTo>
                    <a:pt x="667" y="3280"/>
                    <a:pt x="656" y="3280"/>
                    <a:pt x="495" y="3253"/>
                  </a:cubicBezTo>
                  <a:cubicBezTo>
                    <a:pt x="441" y="3242"/>
                    <a:pt x="398" y="3231"/>
                    <a:pt x="345" y="3226"/>
                  </a:cubicBezTo>
                  <a:lnTo>
                    <a:pt x="301" y="3215"/>
                  </a:lnTo>
                  <a:cubicBezTo>
                    <a:pt x="280" y="3091"/>
                    <a:pt x="291" y="2936"/>
                    <a:pt x="307" y="2839"/>
                  </a:cubicBezTo>
                  <a:cubicBezTo>
                    <a:pt x="350" y="2833"/>
                    <a:pt x="382" y="2833"/>
                    <a:pt x="425" y="2833"/>
                  </a:cubicBezTo>
                  <a:cubicBezTo>
                    <a:pt x="522" y="2828"/>
                    <a:pt x="624" y="2828"/>
                    <a:pt x="726" y="2780"/>
                  </a:cubicBezTo>
                  <a:cubicBezTo>
                    <a:pt x="732" y="2774"/>
                    <a:pt x="737" y="2774"/>
                    <a:pt x="753" y="2769"/>
                  </a:cubicBezTo>
                  <a:lnTo>
                    <a:pt x="839" y="2720"/>
                  </a:lnTo>
                  <a:lnTo>
                    <a:pt x="775" y="2694"/>
                  </a:lnTo>
                  <a:cubicBezTo>
                    <a:pt x="678" y="2661"/>
                    <a:pt x="586" y="2661"/>
                    <a:pt x="495" y="2661"/>
                  </a:cubicBezTo>
                  <a:cubicBezTo>
                    <a:pt x="431" y="2661"/>
                    <a:pt x="371" y="2661"/>
                    <a:pt x="307" y="2640"/>
                  </a:cubicBezTo>
                  <a:cubicBezTo>
                    <a:pt x="291" y="2532"/>
                    <a:pt x="296" y="2323"/>
                    <a:pt x="318" y="2210"/>
                  </a:cubicBezTo>
                  <a:cubicBezTo>
                    <a:pt x="350" y="2204"/>
                    <a:pt x="388" y="2204"/>
                    <a:pt x="431" y="2204"/>
                  </a:cubicBezTo>
                  <a:cubicBezTo>
                    <a:pt x="517" y="2194"/>
                    <a:pt x="613" y="2194"/>
                    <a:pt x="694" y="2140"/>
                  </a:cubicBezTo>
                  <a:cubicBezTo>
                    <a:pt x="705" y="2129"/>
                    <a:pt x="710" y="2113"/>
                    <a:pt x="710" y="2102"/>
                  </a:cubicBezTo>
                  <a:lnTo>
                    <a:pt x="710" y="2097"/>
                  </a:lnTo>
                  <a:lnTo>
                    <a:pt x="721" y="2059"/>
                  </a:lnTo>
                  <a:lnTo>
                    <a:pt x="683" y="2054"/>
                  </a:lnTo>
                  <a:cubicBezTo>
                    <a:pt x="586" y="2022"/>
                    <a:pt x="484" y="2022"/>
                    <a:pt x="388" y="2016"/>
                  </a:cubicBezTo>
                  <a:lnTo>
                    <a:pt x="318" y="2016"/>
                  </a:lnTo>
                  <a:cubicBezTo>
                    <a:pt x="301" y="1973"/>
                    <a:pt x="301" y="1936"/>
                    <a:pt x="307" y="1887"/>
                  </a:cubicBezTo>
                  <a:cubicBezTo>
                    <a:pt x="307" y="1866"/>
                    <a:pt x="318" y="1839"/>
                    <a:pt x="318" y="1817"/>
                  </a:cubicBezTo>
                  <a:lnTo>
                    <a:pt x="318" y="1801"/>
                  </a:lnTo>
                  <a:cubicBezTo>
                    <a:pt x="318" y="1737"/>
                    <a:pt x="318" y="1683"/>
                    <a:pt x="323" y="1624"/>
                  </a:cubicBezTo>
                  <a:cubicBezTo>
                    <a:pt x="339" y="1622"/>
                    <a:pt x="354" y="1621"/>
                    <a:pt x="369" y="1621"/>
                  </a:cubicBezTo>
                  <a:cubicBezTo>
                    <a:pt x="406" y="1621"/>
                    <a:pt x="441" y="1625"/>
                    <a:pt x="479" y="1629"/>
                  </a:cubicBezTo>
                  <a:cubicBezTo>
                    <a:pt x="519" y="1634"/>
                    <a:pt x="560" y="1639"/>
                    <a:pt x="601" y="1639"/>
                  </a:cubicBezTo>
                  <a:cubicBezTo>
                    <a:pt x="646" y="1639"/>
                    <a:pt x="692" y="1633"/>
                    <a:pt x="737" y="1613"/>
                  </a:cubicBezTo>
                  <a:lnTo>
                    <a:pt x="753" y="1602"/>
                  </a:lnTo>
                  <a:lnTo>
                    <a:pt x="758" y="1586"/>
                  </a:lnTo>
                  <a:cubicBezTo>
                    <a:pt x="764" y="1565"/>
                    <a:pt x="764" y="1516"/>
                    <a:pt x="699" y="1495"/>
                  </a:cubicBezTo>
                  <a:cubicBezTo>
                    <a:pt x="613" y="1468"/>
                    <a:pt x="522" y="1452"/>
                    <a:pt x="436" y="1430"/>
                  </a:cubicBezTo>
                  <a:cubicBezTo>
                    <a:pt x="409" y="1425"/>
                    <a:pt x="377" y="1414"/>
                    <a:pt x="350" y="1409"/>
                  </a:cubicBezTo>
                  <a:lnTo>
                    <a:pt x="334" y="1409"/>
                  </a:lnTo>
                  <a:cubicBezTo>
                    <a:pt x="323" y="1301"/>
                    <a:pt x="323" y="1129"/>
                    <a:pt x="334" y="1032"/>
                  </a:cubicBezTo>
                  <a:lnTo>
                    <a:pt x="361" y="1032"/>
                  </a:lnTo>
                  <a:cubicBezTo>
                    <a:pt x="409" y="1038"/>
                    <a:pt x="457" y="1048"/>
                    <a:pt x="506" y="1048"/>
                  </a:cubicBezTo>
                  <a:cubicBezTo>
                    <a:pt x="565" y="1048"/>
                    <a:pt x="619" y="1048"/>
                    <a:pt x="672" y="1032"/>
                  </a:cubicBezTo>
                  <a:cubicBezTo>
                    <a:pt x="737" y="1022"/>
                    <a:pt x="780" y="968"/>
                    <a:pt x="764" y="898"/>
                  </a:cubicBezTo>
                  <a:lnTo>
                    <a:pt x="758" y="871"/>
                  </a:lnTo>
                  <a:lnTo>
                    <a:pt x="732" y="871"/>
                  </a:lnTo>
                  <a:cubicBezTo>
                    <a:pt x="592" y="860"/>
                    <a:pt x="457" y="839"/>
                    <a:pt x="323" y="807"/>
                  </a:cubicBezTo>
                  <a:cubicBezTo>
                    <a:pt x="307" y="731"/>
                    <a:pt x="307" y="651"/>
                    <a:pt x="318" y="548"/>
                  </a:cubicBezTo>
                  <a:cubicBezTo>
                    <a:pt x="323" y="462"/>
                    <a:pt x="345" y="366"/>
                    <a:pt x="361" y="280"/>
                  </a:cubicBezTo>
                  <a:lnTo>
                    <a:pt x="371" y="258"/>
                  </a:lnTo>
                  <a:cubicBezTo>
                    <a:pt x="382" y="177"/>
                    <a:pt x="388" y="172"/>
                    <a:pt x="468" y="172"/>
                  </a:cubicBezTo>
                  <a:cubicBezTo>
                    <a:pt x="608" y="145"/>
                    <a:pt x="785" y="140"/>
                    <a:pt x="968" y="140"/>
                  </a:cubicBezTo>
                  <a:close/>
                  <a:moveTo>
                    <a:pt x="888" y="0"/>
                  </a:moveTo>
                  <a:cubicBezTo>
                    <a:pt x="683" y="5"/>
                    <a:pt x="506" y="22"/>
                    <a:pt x="323" y="38"/>
                  </a:cubicBezTo>
                  <a:cubicBezTo>
                    <a:pt x="86" y="65"/>
                    <a:pt x="81" y="113"/>
                    <a:pt x="76" y="290"/>
                  </a:cubicBezTo>
                  <a:lnTo>
                    <a:pt x="76" y="328"/>
                  </a:lnTo>
                  <a:lnTo>
                    <a:pt x="76" y="425"/>
                  </a:lnTo>
                  <a:lnTo>
                    <a:pt x="76" y="516"/>
                  </a:lnTo>
                  <a:cubicBezTo>
                    <a:pt x="76" y="575"/>
                    <a:pt x="65" y="640"/>
                    <a:pt x="65" y="704"/>
                  </a:cubicBezTo>
                  <a:cubicBezTo>
                    <a:pt x="65" y="774"/>
                    <a:pt x="60" y="839"/>
                    <a:pt x="60" y="909"/>
                  </a:cubicBezTo>
                  <a:cubicBezTo>
                    <a:pt x="60" y="1027"/>
                    <a:pt x="54" y="1156"/>
                    <a:pt x="54" y="1274"/>
                  </a:cubicBezTo>
                  <a:cubicBezTo>
                    <a:pt x="49" y="1452"/>
                    <a:pt x="49" y="1618"/>
                    <a:pt x="43" y="1796"/>
                  </a:cubicBezTo>
                  <a:cubicBezTo>
                    <a:pt x="22" y="2403"/>
                    <a:pt x="0" y="3167"/>
                    <a:pt x="22" y="4091"/>
                  </a:cubicBezTo>
                  <a:lnTo>
                    <a:pt x="33" y="4306"/>
                  </a:lnTo>
                  <a:cubicBezTo>
                    <a:pt x="43" y="4527"/>
                    <a:pt x="49" y="4801"/>
                    <a:pt x="54" y="5086"/>
                  </a:cubicBezTo>
                  <a:cubicBezTo>
                    <a:pt x="60" y="5237"/>
                    <a:pt x="60" y="5376"/>
                    <a:pt x="70" y="5522"/>
                  </a:cubicBezTo>
                  <a:cubicBezTo>
                    <a:pt x="76" y="5806"/>
                    <a:pt x="86" y="6097"/>
                    <a:pt x="86" y="6376"/>
                  </a:cubicBezTo>
                  <a:cubicBezTo>
                    <a:pt x="92" y="6591"/>
                    <a:pt x="86" y="6812"/>
                    <a:pt x="86" y="7022"/>
                  </a:cubicBezTo>
                  <a:lnTo>
                    <a:pt x="86" y="7392"/>
                  </a:lnTo>
                  <a:cubicBezTo>
                    <a:pt x="86" y="7495"/>
                    <a:pt x="92" y="7586"/>
                    <a:pt x="103" y="7672"/>
                  </a:cubicBezTo>
                  <a:cubicBezTo>
                    <a:pt x="113" y="7833"/>
                    <a:pt x="205" y="7941"/>
                    <a:pt x="355" y="7984"/>
                  </a:cubicBezTo>
                  <a:lnTo>
                    <a:pt x="377" y="7989"/>
                  </a:lnTo>
                  <a:cubicBezTo>
                    <a:pt x="398" y="7995"/>
                    <a:pt x="414" y="8005"/>
                    <a:pt x="447" y="8005"/>
                  </a:cubicBezTo>
                  <a:lnTo>
                    <a:pt x="490" y="8005"/>
                  </a:lnTo>
                  <a:cubicBezTo>
                    <a:pt x="624" y="8011"/>
                    <a:pt x="758" y="8016"/>
                    <a:pt x="898" y="8021"/>
                  </a:cubicBezTo>
                  <a:lnTo>
                    <a:pt x="914" y="8021"/>
                  </a:lnTo>
                  <a:cubicBezTo>
                    <a:pt x="1000" y="8021"/>
                    <a:pt x="1081" y="8005"/>
                    <a:pt x="1178" y="7962"/>
                  </a:cubicBezTo>
                  <a:cubicBezTo>
                    <a:pt x="1269" y="7925"/>
                    <a:pt x="1334" y="7849"/>
                    <a:pt x="1350" y="7747"/>
                  </a:cubicBezTo>
                  <a:lnTo>
                    <a:pt x="1355" y="7726"/>
                  </a:lnTo>
                  <a:cubicBezTo>
                    <a:pt x="1366" y="7683"/>
                    <a:pt x="1377" y="7634"/>
                    <a:pt x="1377" y="7581"/>
                  </a:cubicBezTo>
                  <a:lnTo>
                    <a:pt x="1382" y="7392"/>
                  </a:lnTo>
                  <a:cubicBezTo>
                    <a:pt x="1398" y="7172"/>
                    <a:pt x="1409" y="6941"/>
                    <a:pt x="1409" y="6720"/>
                  </a:cubicBezTo>
                  <a:cubicBezTo>
                    <a:pt x="1420" y="6274"/>
                    <a:pt x="1420" y="5833"/>
                    <a:pt x="1420" y="5398"/>
                  </a:cubicBezTo>
                  <a:lnTo>
                    <a:pt x="1420" y="5188"/>
                  </a:lnTo>
                  <a:lnTo>
                    <a:pt x="1420" y="4274"/>
                  </a:lnTo>
                  <a:lnTo>
                    <a:pt x="1420" y="3231"/>
                  </a:lnTo>
                  <a:cubicBezTo>
                    <a:pt x="1420" y="2575"/>
                    <a:pt x="1425" y="2038"/>
                    <a:pt x="1431" y="1527"/>
                  </a:cubicBezTo>
                  <a:cubicBezTo>
                    <a:pt x="1431" y="1301"/>
                    <a:pt x="1436" y="1081"/>
                    <a:pt x="1447" y="860"/>
                  </a:cubicBezTo>
                  <a:cubicBezTo>
                    <a:pt x="1447" y="726"/>
                    <a:pt x="1452" y="591"/>
                    <a:pt x="1452" y="457"/>
                  </a:cubicBezTo>
                  <a:lnTo>
                    <a:pt x="1452" y="269"/>
                  </a:lnTo>
                  <a:lnTo>
                    <a:pt x="1452" y="242"/>
                  </a:lnTo>
                  <a:cubicBezTo>
                    <a:pt x="1447" y="140"/>
                    <a:pt x="1393" y="65"/>
                    <a:pt x="1285" y="32"/>
                  </a:cubicBezTo>
                  <a:cubicBezTo>
                    <a:pt x="1264" y="27"/>
                    <a:pt x="1242" y="22"/>
                    <a:pt x="1215" y="22"/>
                  </a:cubicBezTo>
                  <a:cubicBezTo>
                    <a:pt x="1189" y="22"/>
                    <a:pt x="1162" y="11"/>
                    <a:pt x="1129" y="11"/>
                  </a:cubicBezTo>
                  <a:cubicBezTo>
                    <a:pt x="1049" y="5"/>
                    <a:pt x="96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8548234" y="889789"/>
              <a:ext cx="175565" cy="219457"/>
            </a:xfrm>
            <a:custGeom>
              <a:avLst/>
              <a:gdLst/>
              <a:ahLst/>
              <a:cxnLst/>
              <a:rect l="l" t="t" r="r" b="b"/>
              <a:pathLst>
                <a:path w="1458" h="1802" extrusionOk="0">
                  <a:moveTo>
                    <a:pt x="1027" y="1154"/>
                  </a:moveTo>
                  <a:cubicBezTo>
                    <a:pt x="1101" y="1154"/>
                    <a:pt x="1185" y="1185"/>
                    <a:pt x="1237" y="1237"/>
                  </a:cubicBezTo>
                  <a:cubicBezTo>
                    <a:pt x="1264" y="1264"/>
                    <a:pt x="1296" y="1312"/>
                    <a:pt x="1291" y="1382"/>
                  </a:cubicBezTo>
                  <a:cubicBezTo>
                    <a:pt x="1291" y="1468"/>
                    <a:pt x="1215" y="1527"/>
                    <a:pt x="1172" y="1559"/>
                  </a:cubicBezTo>
                  <a:cubicBezTo>
                    <a:pt x="1074" y="1630"/>
                    <a:pt x="951" y="1666"/>
                    <a:pt x="820" y="1666"/>
                  </a:cubicBezTo>
                  <a:cubicBezTo>
                    <a:pt x="772" y="1666"/>
                    <a:pt x="722" y="1661"/>
                    <a:pt x="672" y="1651"/>
                  </a:cubicBezTo>
                  <a:cubicBezTo>
                    <a:pt x="597" y="1635"/>
                    <a:pt x="532" y="1608"/>
                    <a:pt x="473" y="1570"/>
                  </a:cubicBezTo>
                  <a:cubicBezTo>
                    <a:pt x="479" y="1527"/>
                    <a:pt x="516" y="1468"/>
                    <a:pt x="565" y="1425"/>
                  </a:cubicBezTo>
                  <a:cubicBezTo>
                    <a:pt x="705" y="1291"/>
                    <a:pt x="839" y="1178"/>
                    <a:pt x="995" y="1156"/>
                  </a:cubicBezTo>
                  <a:cubicBezTo>
                    <a:pt x="1005" y="1155"/>
                    <a:pt x="1016" y="1154"/>
                    <a:pt x="1027" y="1154"/>
                  </a:cubicBezTo>
                  <a:close/>
                  <a:moveTo>
                    <a:pt x="896" y="0"/>
                  </a:moveTo>
                  <a:cubicBezTo>
                    <a:pt x="454" y="0"/>
                    <a:pt x="118" y="393"/>
                    <a:pt x="49" y="780"/>
                  </a:cubicBezTo>
                  <a:cubicBezTo>
                    <a:pt x="0" y="1016"/>
                    <a:pt x="32" y="1248"/>
                    <a:pt x="140" y="1425"/>
                  </a:cubicBezTo>
                  <a:cubicBezTo>
                    <a:pt x="194" y="1511"/>
                    <a:pt x="269" y="1592"/>
                    <a:pt x="355" y="1656"/>
                  </a:cubicBezTo>
                  <a:cubicBezTo>
                    <a:pt x="355" y="1662"/>
                    <a:pt x="360" y="1662"/>
                    <a:pt x="360" y="1667"/>
                  </a:cubicBezTo>
                  <a:cubicBezTo>
                    <a:pt x="377" y="1694"/>
                    <a:pt x="403" y="1705"/>
                    <a:pt x="430" y="1705"/>
                  </a:cubicBezTo>
                  <a:cubicBezTo>
                    <a:pt x="495" y="1737"/>
                    <a:pt x="570" y="1764"/>
                    <a:pt x="645" y="1785"/>
                  </a:cubicBezTo>
                  <a:cubicBezTo>
                    <a:pt x="705" y="1796"/>
                    <a:pt x="764" y="1801"/>
                    <a:pt x="828" y="1801"/>
                  </a:cubicBezTo>
                  <a:cubicBezTo>
                    <a:pt x="979" y="1801"/>
                    <a:pt x="1135" y="1753"/>
                    <a:pt x="1258" y="1667"/>
                  </a:cubicBezTo>
                  <a:cubicBezTo>
                    <a:pt x="1339" y="1613"/>
                    <a:pt x="1430" y="1522"/>
                    <a:pt x="1446" y="1387"/>
                  </a:cubicBezTo>
                  <a:cubicBezTo>
                    <a:pt x="1457" y="1291"/>
                    <a:pt x="1425" y="1199"/>
                    <a:pt x="1344" y="1129"/>
                  </a:cubicBezTo>
                  <a:cubicBezTo>
                    <a:pt x="1262" y="1057"/>
                    <a:pt x="1137" y="1015"/>
                    <a:pt x="1022" y="1015"/>
                  </a:cubicBezTo>
                  <a:cubicBezTo>
                    <a:pt x="1009" y="1015"/>
                    <a:pt x="997" y="1015"/>
                    <a:pt x="984" y="1016"/>
                  </a:cubicBezTo>
                  <a:cubicBezTo>
                    <a:pt x="769" y="1043"/>
                    <a:pt x="597" y="1205"/>
                    <a:pt x="473" y="1318"/>
                  </a:cubicBezTo>
                  <a:cubicBezTo>
                    <a:pt x="409" y="1382"/>
                    <a:pt x="371" y="1425"/>
                    <a:pt x="350" y="1473"/>
                  </a:cubicBezTo>
                  <a:cubicBezTo>
                    <a:pt x="317" y="1441"/>
                    <a:pt x="285" y="1398"/>
                    <a:pt x="264" y="1361"/>
                  </a:cubicBezTo>
                  <a:cubicBezTo>
                    <a:pt x="172" y="1210"/>
                    <a:pt x="151" y="1016"/>
                    <a:pt x="188" y="807"/>
                  </a:cubicBezTo>
                  <a:cubicBezTo>
                    <a:pt x="247" y="481"/>
                    <a:pt x="539" y="140"/>
                    <a:pt x="900" y="140"/>
                  </a:cubicBezTo>
                  <a:cubicBezTo>
                    <a:pt x="903" y="140"/>
                    <a:pt x="906" y="140"/>
                    <a:pt x="909" y="140"/>
                  </a:cubicBezTo>
                  <a:cubicBezTo>
                    <a:pt x="941" y="140"/>
                    <a:pt x="979" y="113"/>
                    <a:pt x="979" y="76"/>
                  </a:cubicBezTo>
                  <a:cubicBezTo>
                    <a:pt x="979" y="38"/>
                    <a:pt x="952" y="0"/>
                    <a:pt x="914" y="0"/>
                  </a:cubicBezTo>
                  <a:cubicBezTo>
                    <a:pt x="908" y="0"/>
                    <a:pt x="902" y="0"/>
                    <a:pt x="8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67175"/>
            <a:ext cx="6576000" cy="13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11"/>
          <p:cNvSpPr txBox="1">
            <a:spLocks noGrp="1"/>
          </p:cNvSpPr>
          <p:nvPr>
            <p:ph type="subTitle" idx="1"/>
          </p:nvPr>
        </p:nvSpPr>
        <p:spPr>
          <a:xfrm>
            <a:off x="1284000" y="29792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9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53" name="Google Shape;453;p11"/>
          <p:cNvGrpSpPr/>
          <p:nvPr/>
        </p:nvGrpSpPr>
        <p:grpSpPr>
          <a:xfrm>
            <a:off x="1378123" y="112419"/>
            <a:ext cx="6287551" cy="4836793"/>
            <a:chOff x="1378123" y="112419"/>
            <a:chExt cx="6287551" cy="4836793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6431199" y="223424"/>
              <a:ext cx="229398" cy="358429"/>
              <a:chOff x="1797250" y="785725"/>
              <a:chExt cx="60500" cy="94525"/>
            </a:xfrm>
          </p:grpSpPr>
          <p:sp>
            <p:nvSpPr>
              <p:cNvPr id="455" name="Google Shape;455;p11"/>
              <p:cNvSpPr/>
              <p:nvPr/>
            </p:nvSpPr>
            <p:spPr>
              <a:xfrm>
                <a:off x="1797250" y="785725"/>
                <a:ext cx="605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3781" extrusionOk="0">
                    <a:moveTo>
                      <a:pt x="1785" y="565"/>
                    </a:moveTo>
                    <a:lnTo>
                      <a:pt x="1785" y="565"/>
                    </a:lnTo>
                    <a:cubicBezTo>
                      <a:pt x="1742" y="646"/>
                      <a:pt x="1688" y="727"/>
                      <a:pt x="1634" y="807"/>
                    </a:cubicBezTo>
                    <a:lnTo>
                      <a:pt x="1629" y="823"/>
                    </a:lnTo>
                    <a:cubicBezTo>
                      <a:pt x="1559" y="926"/>
                      <a:pt x="1500" y="1033"/>
                      <a:pt x="1430" y="1130"/>
                    </a:cubicBezTo>
                    <a:lnTo>
                      <a:pt x="1382" y="1211"/>
                    </a:lnTo>
                    <a:cubicBezTo>
                      <a:pt x="1366" y="1237"/>
                      <a:pt x="1349" y="1275"/>
                      <a:pt x="1339" y="1302"/>
                    </a:cubicBezTo>
                    <a:lnTo>
                      <a:pt x="1339" y="1307"/>
                    </a:lnTo>
                    <a:cubicBezTo>
                      <a:pt x="1258" y="1463"/>
                      <a:pt x="1269" y="1517"/>
                      <a:pt x="1425" y="1608"/>
                    </a:cubicBezTo>
                    <a:cubicBezTo>
                      <a:pt x="1478" y="1641"/>
                      <a:pt x="1532" y="1668"/>
                      <a:pt x="1581" y="1705"/>
                    </a:cubicBezTo>
                    <a:cubicBezTo>
                      <a:pt x="1634" y="1732"/>
                      <a:pt x="1688" y="1764"/>
                      <a:pt x="1731" y="1797"/>
                    </a:cubicBezTo>
                    <a:cubicBezTo>
                      <a:pt x="1860" y="1877"/>
                      <a:pt x="1973" y="1958"/>
                      <a:pt x="2091" y="2038"/>
                    </a:cubicBezTo>
                    <a:cubicBezTo>
                      <a:pt x="2124" y="2065"/>
                      <a:pt x="2151" y="2098"/>
                      <a:pt x="2183" y="2151"/>
                    </a:cubicBezTo>
                    <a:cubicBezTo>
                      <a:pt x="2215" y="2205"/>
                      <a:pt x="2210" y="2232"/>
                      <a:pt x="2172" y="2286"/>
                    </a:cubicBezTo>
                    <a:cubicBezTo>
                      <a:pt x="2156" y="2302"/>
                      <a:pt x="2134" y="2323"/>
                      <a:pt x="2124" y="2329"/>
                    </a:cubicBezTo>
                    <a:cubicBezTo>
                      <a:pt x="2102" y="2340"/>
                      <a:pt x="2081" y="2361"/>
                      <a:pt x="2065" y="2377"/>
                    </a:cubicBezTo>
                    <a:lnTo>
                      <a:pt x="1747" y="2598"/>
                    </a:lnTo>
                    <a:cubicBezTo>
                      <a:pt x="1430" y="2818"/>
                      <a:pt x="1113" y="3049"/>
                      <a:pt x="801" y="3270"/>
                    </a:cubicBezTo>
                    <a:cubicBezTo>
                      <a:pt x="645" y="3377"/>
                      <a:pt x="484" y="3469"/>
                      <a:pt x="317" y="3549"/>
                    </a:cubicBezTo>
                    <a:cubicBezTo>
                      <a:pt x="317" y="3549"/>
                      <a:pt x="316" y="3549"/>
                      <a:pt x="314" y="3550"/>
                    </a:cubicBezTo>
                    <a:lnTo>
                      <a:pt x="314" y="3550"/>
                    </a:lnTo>
                    <a:cubicBezTo>
                      <a:pt x="510" y="3290"/>
                      <a:pt x="702" y="3030"/>
                      <a:pt x="919" y="2780"/>
                    </a:cubicBezTo>
                    <a:cubicBezTo>
                      <a:pt x="989" y="2689"/>
                      <a:pt x="1070" y="2598"/>
                      <a:pt x="1151" y="2501"/>
                    </a:cubicBezTo>
                    <a:lnTo>
                      <a:pt x="1258" y="2377"/>
                    </a:lnTo>
                    <a:cubicBezTo>
                      <a:pt x="1269" y="2361"/>
                      <a:pt x="1280" y="2350"/>
                      <a:pt x="1290" y="2334"/>
                    </a:cubicBezTo>
                    <a:cubicBezTo>
                      <a:pt x="1333" y="2286"/>
                      <a:pt x="1366" y="2232"/>
                      <a:pt x="1349" y="2178"/>
                    </a:cubicBezTo>
                    <a:cubicBezTo>
                      <a:pt x="1344" y="2135"/>
                      <a:pt x="1312" y="2098"/>
                      <a:pt x="1237" y="2055"/>
                    </a:cubicBezTo>
                    <a:cubicBezTo>
                      <a:pt x="1210" y="2033"/>
                      <a:pt x="1183" y="2028"/>
                      <a:pt x="1156" y="2012"/>
                    </a:cubicBezTo>
                    <a:lnTo>
                      <a:pt x="919" y="1920"/>
                    </a:lnTo>
                    <a:cubicBezTo>
                      <a:pt x="823" y="1877"/>
                      <a:pt x="726" y="1840"/>
                      <a:pt x="624" y="1797"/>
                    </a:cubicBezTo>
                    <a:cubicBezTo>
                      <a:pt x="597" y="1791"/>
                      <a:pt x="575" y="1775"/>
                      <a:pt x="554" y="1764"/>
                    </a:cubicBezTo>
                    <a:lnTo>
                      <a:pt x="538" y="1759"/>
                    </a:lnTo>
                    <a:cubicBezTo>
                      <a:pt x="538" y="1721"/>
                      <a:pt x="559" y="1705"/>
                      <a:pt x="586" y="1678"/>
                    </a:cubicBezTo>
                    <a:lnTo>
                      <a:pt x="613" y="1641"/>
                    </a:lnTo>
                    <a:cubicBezTo>
                      <a:pt x="672" y="1581"/>
                      <a:pt x="731" y="1517"/>
                      <a:pt x="801" y="1452"/>
                    </a:cubicBezTo>
                    <a:cubicBezTo>
                      <a:pt x="925" y="1334"/>
                      <a:pt x="1059" y="1221"/>
                      <a:pt x="1188" y="1103"/>
                    </a:cubicBezTo>
                    <a:lnTo>
                      <a:pt x="1355" y="958"/>
                    </a:lnTo>
                    <a:cubicBezTo>
                      <a:pt x="1403" y="909"/>
                      <a:pt x="1457" y="872"/>
                      <a:pt x="1505" y="823"/>
                    </a:cubicBezTo>
                    <a:cubicBezTo>
                      <a:pt x="1597" y="743"/>
                      <a:pt x="1694" y="657"/>
                      <a:pt x="1785" y="565"/>
                    </a:cubicBezTo>
                    <a:close/>
                    <a:moveTo>
                      <a:pt x="2102" y="1"/>
                    </a:moveTo>
                    <a:lnTo>
                      <a:pt x="2086" y="17"/>
                    </a:lnTo>
                    <a:cubicBezTo>
                      <a:pt x="1989" y="76"/>
                      <a:pt x="1909" y="130"/>
                      <a:pt x="1833" y="194"/>
                    </a:cubicBezTo>
                    <a:cubicBezTo>
                      <a:pt x="1790" y="237"/>
                      <a:pt x="1747" y="275"/>
                      <a:pt x="1699" y="323"/>
                    </a:cubicBezTo>
                    <a:cubicBezTo>
                      <a:pt x="1661" y="356"/>
                      <a:pt x="1618" y="399"/>
                      <a:pt x="1581" y="436"/>
                    </a:cubicBezTo>
                    <a:cubicBezTo>
                      <a:pt x="1484" y="528"/>
                      <a:pt x="1403" y="608"/>
                      <a:pt x="1323" y="678"/>
                    </a:cubicBezTo>
                    <a:lnTo>
                      <a:pt x="1258" y="748"/>
                    </a:lnTo>
                    <a:cubicBezTo>
                      <a:pt x="1231" y="775"/>
                      <a:pt x="1204" y="807"/>
                      <a:pt x="1177" y="829"/>
                    </a:cubicBezTo>
                    <a:cubicBezTo>
                      <a:pt x="1065" y="936"/>
                      <a:pt x="957" y="1038"/>
                      <a:pt x="839" y="1135"/>
                    </a:cubicBezTo>
                    <a:cubicBezTo>
                      <a:pt x="731" y="1232"/>
                      <a:pt x="634" y="1334"/>
                      <a:pt x="527" y="1426"/>
                    </a:cubicBezTo>
                    <a:cubicBezTo>
                      <a:pt x="473" y="1474"/>
                      <a:pt x="419" y="1528"/>
                      <a:pt x="371" y="1587"/>
                    </a:cubicBezTo>
                    <a:cubicBezTo>
                      <a:pt x="328" y="1641"/>
                      <a:pt x="312" y="1700"/>
                      <a:pt x="317" y="1764"/>
                    </a:cubicBezTo>
                    <a:cubicBezTo>
                      <a:pt x="323" y="1823"/>
                      <a:pt x="366" y="1877"/>
                      <a:pt x="419" y="1920"/>
                    </a:cubicBezTo>
                    <a:cubicBezTo>
                      <a:pt x="452" y="1942"/>
                      <a:pt x="489" y="1963"/>
                      <a:pt x="527" y="1979"/>
                    </a:cubicBezTo>
                    <a:cubicBezTo>
                      <a:pt x="608" y="2012"/>
                      <a:pt x="699" y="2055"/>
                      <a:pt x="785" y="2087"/>
                    </a:cubicBezTo>
                    <a:cubicBezTo>
                      <a:pt x="828" y="2098"/>
                      <a:pt x="860" y="2114"/>
                      <a:pt x="903" y="2124"/>
                    </a:cubicBezTo>
                    <a:cubicBezTo>
                      <a:pt x="941" y="2141"/>
                      <a:pt x="989" y="2151"/>
                      <a:pt x="1027" y="2173"/>
                    </a:cubicBezTo>
                    <a:cubicBezTo>
                      <a:pt x="1038" y="2173"/>
                      <a:pt x="1038" y="2178"/>
                      <a:pt x="1043" y="2178"/>
                    </a:cubicBezTo>
                    <a:cubicBezTo>
                      <a:pt x="1054" y="2189"/>
                      <a:pt x="1065" y="2189"/>
                      <a:pt x="1065" y="2194"/>
                    </a:cubicBezTo>
                    <a:cubicBezTo>
                      <a:pt x="1038" y="2227"/>
                      <a:pt x="1011" y="2270"/>
                      <a:pt x="973" y="2302"/>
                    </a:cubicBezTo>
                    <a:cubicBezTo>
                      <a:pt x="903" y="2393"/>
                      <a:pt x="833" y="2490"/>
                      <a:pt x="753" y="2581"/>
                    </a:cubicBezTo>
                    <a:cubicBezTo>
                      <a:pt x="554" y="2823"/>
                      <a:pt x="371" y="3087"/>
                      <a:pt x="194" y="3345"/>
                    </a:cubicBezTo>
                    <a:cubicBezTo>
                      <a:pt x="156" y="3404"/>
                      <a:pt x="108" y="3463"/>
                      <a:pt x="70" y="3533"/>
                    </a:cubicBezTo>
                    <a:lnTo>
                      <a:pt x="59" y="3538"/>
                    </a:lnTo>
                    <a:cubicBezTo>
                      <a:pt x="32" y="3576"/>
                      <a:pt x="0" y="3624"/>
                      <a:pt x="0" y="3678"/>
                    </a:cubicBezTo>
                    <a:lnTo>
                      <a:pt x="0" y="3694"/>
                    </a:lnTo>
                    <a:lnTo>
                      <a:pt x="5" y="3700"/>
                    </a:lnTo>
                    <a:cubicBezTo>
                      <a:pt x="48" y="3754"/>
                      <a:pt x="97" y="3780"/>
                      <a:pt x="156" y="3780"/>
                    </a:cubicBezTo>
                    <a:cubicBezTo>
                      <a:pt x="183" y="3780"/>
                      <a:pt x="210" y="3775"/>
                      <a:pt x="237" y="3764"/>
                    </a:cubicBezTo>
                    <a:cubicBezTo>
                      <a:pt x="301" y="3737"/>
                      <a:pt x="349" y="3721"/>
                      <a:pt x="398" y="3694"/>
                    </a:cubicBezTo>
                    <a:cubicBezTo>
                      <a:pt x="672" y="3549"/>
                      <a:pt x="892" y="3426"/>
                      <a:pt x="1097" y="3280"/>
                    </a:cubicBezTo>
                    <a:cubicBezTo>
                      <a:pt x="1398" y="3065"/>
                      <a:pt x="1710" y="2845"/>
                      <a:pt x="2005" y="2630"/>
                    </a:cubicBezTo>
                    <a:lnTo>
                      <a:pt x="2113" y="2549"/>
                    </a:lnTo>
                    <a:cubicBezTo>
                      <a:pt x="2172" y="2512"/>
                      <a:pt x="2226" y="2463"/>
                      <a:pt x="2274" y="2420"/>
                    </a:cubicBezTo>
                    <a:cubicBezTo>
                      <a:pt x="2301" y="2404"/>
                      <a:pt x="2328" y="2361"/>
                      <a:pt x="2339" y="2323"/>
                    </a:cubicBezTo>
                    <a:lnTo>
                      <a:pt x="2344" y="2302"/>
                    </a:lnTo>
                    <a:cubicBezTo>
                      <a:pt x="2414" y="2162"/>
                      <a:pt x="2419" y="2098"/>
                      <a:pt x="2274" y="1979"/>
                    </a:cubicBezTo>
                    <a:lnTo>
                      <a:pt x="2237" y="1952"/>
                    </a:lnTo>
                    <a:cubicBezTo>
                      <a:pt x="2021" y="1775"/>
                      <a:pt x="1817" y="1630"/>
                      <a:pt x="1602" y="1501"/>
                    </a:cubicBezTo>
                    <a:cubicBezTo>
                      <a:pt x="1581" y="1490"/>
                      <a:pt x="1559" y="1474"/>
                      <a:pt x="1548" y="1463"/>
                    </a:cubicBezTo>
                    <a:lnTo>
                      <a:pt x="1538" y="1452"/>
                    </a:lnTo>
                    <a:cubicBezTo>
                      <a:pt x="1548" y="1442"/>
                      <a:pt x="1548" y="1426"/>
                      <a:pt x="1554" y="1415"/>
                    </a:cubicBezTo>
                    <a:lnTo>
                      <a:pt x="1602" y="1329"/>
                    </a:lnTo>
                    <a:cubicBezTo>
                      <a:pt x="1656" y="1216"/>
                      <a:pt x="1715" y="1108"/>
                      <a:pt x="1774" y="1001"/>
                    </a:cubicBezTo>
                    <a:cubicBezTo>
                      <a:pt x="1833" y="888"/>
                      <a:pt x="1903" y="780"/>
                      <a:pt x="1962" y="673"/>
                    </a:cubicBezTo>
                    <a:lnTo>
                      <a:pt x="2145" y="350"/>
                    </a:lnTo>
                    <a:cubicBezTo>
                      <a:pt x="2172" y="313"/>
                      <a:pt x="2183" y="264"/>
                      <a:pt x="2204" y="216"/>
                    </a:cubicBezTo>
                    <a:cubicBezTo>
                      <a:pt x="2210" y="194"/>
                      <a:pt x="2226" y="178"/>
                      <a:pt x="2231" y="151"/>
                    </a:cubicBezTo>
                    <a:lnTo>
                      <a:pt x="2237" y="13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836625" y="838075"/>
                <a:ext cx="103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00" extrusionOk="0">
                    <a:moveTo>
                      <a:pt x="331" y="1"/>
                    </a:moveTo>
                    <a:cubicBezTo>
                      <a:pt x="308" y="1"/>
                      <a:pt x="283" y="7"/>
                      <a:pt x="258" y="20"/>
                    </a:cubicBezTo>
                    <a:cubicBezTo>
                      <a:pt x="178" y="68"/>
                      <a:pt x="92" y="111"/>
                      <a:pt x="33" y="192"/>
                    </a:cubicBezTo>
                    <a:cubicBezTo>
                      <a:pt x="27" y="208"/>
                      <a:pt x="16" y="219"/>
                      <a:pt x="16" y="229"/>
                    </a:cubicBezTo>
                    <a:lnTo>
                      <a:pt x="16" y="240"/>
                    </a:lnTo>
                    <a:lnTo>
                      <a:pt x="0" y="299"/>
                    </a:lnTo>
                    <a:lnTo>
                      <a:pt x="59" y="289"/>
                    </a:lnTo>
                    <a:cubicBezTo>
                      <a:pt x="151" y="262"/>
                      <a:pt x="301" y="186"/>
                      <a:pt x="403" y="106"/>
                    </a:cubicBezTo>
                    <a:cubicBezTo>
                      <a:pt x="414" y="95"/>
                      <a:pt x="414" y="74"/>
                      <a:pt x="414" y="57"/>
                    </a:cubicBezTo>
                    <a:lnTo>
                      <a:pt x="414" y="47"/>
                    </a:lnTo>
                    <a:lnTo>
                      <a:pt x="403" y="30"/>
                    </a:lnTo>
                    <a:cubicBezTo>
                      <a:pt x="383" y="10"/>
                      <a:pt x="358" y="1"/>
                      <a:pt x="3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838775" y="840825"/>
                <a:ext cx="114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3" extrusionOk="0">
                    <a:moveTo>
                      <a:pt x="385" y="1"/>
                    </a:moveTo>
                    <a:cubicBezTo>
                      <a:pt x="360" y="1"/>
                      <a:pt x="340" y="13"/>
                      <a:pt x="323" y="23"/>
                    </a:cubicBezTo>
                    <a:lnTo>
                      <a:pt x="301" y="23"/>
                    </a:lnTo>
                    <a:cubicBezTo>
                      <a:pt x="172" y="82"/>
                      <a:pt x="135" y="119"/>
                      <a:pt x="76" y="205"/>
                    </a:cubicBezTo>
                    <a:lnTo>
                      <a:pt x="0" y="313"/>
                    </a:lnTo>
                    <a:lnTo>
                      <a:pt x="113" y="259"/>
                    </a:lnTo>
                    <a:cubicBezTo>
                      <a:pt x="145" y="243"/>
                      <a:pt x="172" y="232"/>
                      <a:pt x="210" y="216"/>
                    </a:cubicBezTo>
                    <a:cubicBezTo>
                      <a:pt x="291" y="184"/>
                      <a:pt x="360" y="152"/>
                      <a:pt x="436" y="98"/>
                    </a:cubicBezTo>
                    <a:cubicBezTo>
                      <a:pt x="457" y="82"/>
                      <a:pt x="452" y="66"/>
                      <a:pt x="452" y="50"/>
                    </a:cubicBezTo>
                    <a:lnTo>
                      <a:pt x="452" y="23"/>
                    </a:lnTo>
                    <a:lnTo>
                      <a:pt x="436" y="17"/>
                    </a:lnTo>
                    <a:cubicBezTo>
                      <a:pt x="417" y="5"/>
                      <a:pt x="401" y="1"/>
                      <a:pt x="385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1832850" y="836075"/>
                <a:ext cx="91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9" extrusionOk="0">
                    <a:moveTo>
                      <a:pt x="252" y="1"/>
                    </a:moveTo>
                    <a:cubicBezTo>
                      <a:pt x="241" y="1"/>
                      <a:pt x="230" y="5"/>
                      <a:pt x="216" y="14"/>
                    </a:cubicBezTo>
                    <a:cubicBezTo>
                      <a:pt x="167" y="46"/>
                      <a:pt x="124" y="84"/>
                      <a:pt x="76" y="121"/>
                    </a:cubicBezTo>
                    <a:cubicBezTo>
                      <a:pt x="60" y="132"/>
                      <a:pt x="54" y="137"/>
                      <a:pt x="49" y="154"/>
                    </a:cubicBezTo>
                    <a:cubicBezTo>
                      <a:pt x="49" y="159"/>
                      <a:pt x="44" y="164"/>
                      <a:pt x="44" y="164"/>
                    </a:cubicBezTo>
                    <a:lnTo>
                      <a:pt x="1" y="229"/>
                    </a:lnTo>
                    <a:lnTo>
                      <a:pt x="76" y="213"/>
                    </a:lnTo>
                    <a:cubicBezTo>
                      <a:pt x="210" y="207"/>
                      <a:pt x="237" y="186"/>
                      <a:pt x="339" y="100"/>
                    </a:cubicBezTo>
                    <a:lnTo>
                      <a:pt x="366" y="73"/>
                    </a:lnTo>
                    <a:lnTo>
                      <a:pt x="329" y="46"/>
                    </a:lnTo>
                    <a:cubicBezTo>
                      <a:pt x="293" y="17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1"/>
            <p:cNvGrpSpPr/>
            <p:nvPr/>
          </p:nvGrpSpPr>
          <p:grpSpPr>
            <a:xfrm>
              <a:off x="4432528" y="4222334"/>
              <a:ext cx="627228" cy="614662"/>
              <a:chOff x="2669400" y="1610725"/>
              <a:chExt cx="167225" cy="1638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2669400" y="1610725"/>
                <a:ext cx="1672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6555" extrusionOk="0">
                    <a:moveTo>
                      <a:pt x="6452" y="242"/>
                    </a:moveTo>
                    <a:cubicBezTo>
                      <a:pt x="6409" y="377"/>
                      <a:pt x="6372" y="506"/>
                      <a:pt x="6339" y="630"/>
                    </a:cubicBezTo>
                    <a:lnTo>
                      <a:pt x="6313" y="678"/>
                    </a:lnTo>
                    <a:lnTo>
                      <a:pt x="6339" y="699"/>
                    </a:lnTo>
                    <a:lnTo>
                      <a:pt x="6313" y="705"/>
                    </a:lnTo>
                    <a:cubicBezTo>
                      <a:pt x="6313" y="705"/>
                      <a:pt x="6313" y="710"/>
                      <a:pt x="6318" y="721"/>
                    </a:cubicBezTo>
                    <a:cubicBezTo>
                      <a:pt x="6313" y="737"/>
                      <a:pt x="6302" y="753"/>
                      <a:pt x="6302" y="775"/>
                    </a:cubicBezTo>
                    <a:cubicBezTo>
                      <a:pt x="6286" y="764"/>
                      <a:pt x="6270" y="759"/>
                      <a:pt x="6248" y="753"/>
                    </a:cubicBezTo>
                    <a:cubicBezTo>
                      <a:pt x="6189" y="730"/>
                      <a:pt x="6122" y="708"/>
                      <a:pt x="6045" y="708"/>
                    </a:cubicBezTo>
                    <a:cubicBezTo>
                      <a:pt x="6030" y="708"/>
                      <a:pt x="6016" y="709"/>
                      <a:pt x="6001" y="710"/>
                    </a:cubicBezTo>
                    <a:lnTo>
                      <a:pt x="5963" y="721"/>
                    </a:lnTo>
                    <a:lnTo>
                      <a:pt x="5979" y="759"/>
                    </a:lnTo>
                    <a:cubicBezTo>
                      <a:pt x="5979" y="764"/>
                      <a:pt x="5985" y="775"/>
                      <a:pt x="5985" y="780"/>
                    </a:cubicBezTo>
                    <a:cubicBezTo>
                      <a:pt x="5995" y="802"/>
                      <a:pt x="6001" y="818"/>
                      <a:pt x="6022" y="834"/>
                    </a:cubicBezTo>
                    <a:cubicBezTo>
                      <a:pt x="6054" y="861"/>
                      <a:pt x="6092" y="882"/>
                      <a:pt x="6130" y="893"/>
                    </a:cubicBezTo>
                    <a:cubicBezTo>
                      <a:pt x="6162" y="909"/>
                      <a:pt x="6189" y="920"/>
                      <a:pt x="6221" y="936"/>
                    </a:cubicBezTo>
                    <a:lnTo>
                      <a:pt x="6243" y="941"/>
                    </a:lnTo>
                    <a:cubicBezTo>
                      <a:pt x="6227" y="995"/>
                      <a:pt x="6210" y="1049"/>
                      <a:pt x="6189" y="1097"/>
                    </a:cubicBezTo>
                    <a:cubicBezTo>
                      <a:pt x="6184" y="1113"/>
                      <a:pt x="6167" y="1140"/>
                      <a:pt x="6162" y="1162"/>
                    </a:cubicBezTo>
                    <a:cubicBezTo>
                      <a:pt x="6135" y="1162"/>
                      <a:pt x="6114" y="1156"/>
                      <a:pt x="6081" y="1146"/>
                    </a:cubicBezTo>
                    <a:cubicBezTo>
                      <a:pt x="6054" y="1139"/>
                      <a:pt x="6022" y="1130"/>
                      <a:pt x="5988" y="1130"/>
                    </a:cubicBezTo>
                    <a:cubicBezTo>
                      <a:pt x="5969" y="1130"/>
                      <a:pt x="5950" y="1133"/>
                      <a:pt x="5931" y="1140"/>
                    </a:cubicBezTo>
                    <a:lnTo>
                      <a:pt x="5850" y="1167"/>
                    </a:lnTo>
                    <a:lnTo>
                      <a:pt x="6108" y="1280"/>
                    </a:lnTo>
                    <a:cubicBezTo>
                      <a:pt x="6103" y="1334"/>
                      <a:pt x="6081" y="1382"/>
                      <a:pt x="6060" y="1431"/>
                    </a:cubicBezTo>
                    <a:cubicBezTo>
                      <a:pt x="6054" y="1452"/>
                      <a:pt x="6049" y="1463"/>
                      <a:pt x="6038" y="1484"/>
                    </a:cubicBezTo>
                    <a:lnTo>
                      <a:pt x="5759" y="1436"/>
                    </a:lnTo>
                    <a:lnTo>
                      <a:pt x="5807" y="1506"/>
                    </a:lnTo>
                    <a:cubicBezTo>
                      <a:pt x="5813" y="1517"/>
                      <a:pt x="5818" y="1522"/>
                      <a:pt x="5823" y="1533"/>
                    </a:cubicBezTo>
                    <a:cubicBezTo>
                      <a:pt x="5839" y="1549"/>
                      <a:pt x="5845" y="1565"/>
                      <a:pt x="5861" y="1576"/>
                    </a:cubicBezTo>
                    <a:lnTo>
                      <a:pt x="5958" y="1640"/>
                    </a:lnTo>
                    <a:lnTo>
                      <a:pt x="5979" y="1651"/>
                    </a:lnTo>
                    <a:cubicBezTo>
                      <a:pt x="5968" y="1705"/>
                      <a:pt x="5952" y="1753"/>
                      <a:pt x="5925" y="1807"/>
                    </a:cubicBezTo>
                    <a:cubicBezTo>
                      <a:pt x="5888" y="1807"/>
                      <a:pt x="5850" y="1802"/>
                      <a:pt x="5813" y="1785"/>
                    </a:cubicBezTo>
                    <a:cubicBezTo>
                      <a:pt x="5770" y="1775"/>
                      <a:pt x="5727" y="1769"/>
                      <a:pt x="5678" y="1769"/>
                    </a:cubicBezTo>
                    <a:lnTo>
                      <a:pt x="5603" y="1769"/>
                    </a:lnTo>
                    <a:lnTo>
                      <a:pt x="5651" y="1818"/>
                    </a:lnTo>
                    <a:cubicBezTo>
                      <a:pt x="5700" y="1871"/>
                      <a:pt x="5759" y="1893"/>
                      <a:pt x="5813" y="1914"/>
                    </a:cubicBezTo>
                    <a:cubicBezTo>
                      <a:pt x="5839" y="1920"/>
                      <a:pt x="5861" y="1925"/>
                      <a:pt x="5877" y="1941"/>
                    </a:cubicBezTo>
                    <a:cubicBezTo>
                      <a:pt x="5861" y="2027"/>
                      <a:pt x="5834" y="2103"/>
                      <a:pt x="5796" y="2178"/>
                    </a:cubicBezTo>
                    <a:cubicBezTo>
                      <a:pt x="5780" y="2178"/>
                      <a:pt x="5759" y="2162"/>
                      <a:pt x="5732" y="2156"/>
                    </a:cubicBezTo>
                    <a:cubicBezTo>
                      <a:pt x="5700" y="2141"/>
                      <a:pt x="5669" y="2131"/>
                      <a:pt x="5629" y="2131"/>
                    </a:cubicBezTo>
                    <a:cubicBezTo>
                      <a:pt x="5614" y="2131"/>
                      <a:pt x="5599" y="2132"/>
                      <a:pt x="5581" y="2135"/>
                    </a:cubicBezTo>
                    <a:lnTo>
                      <a:pt x="5544" y="2151"/>
                    </a:lnTo>
                    <a:lnTo>
                      <a:pt x="5565" y="2189"/>
                    </a:lnTo>
                    <a:cubicBezTo>
                      <a:pt x="5597" y="2242"/>
                      <a:pt x="5646" y="2269"/>
                      <a:pt x="5700" y="2296"/>
                    </a:cubicBezTo>
                    <a:cubicBezTo>
                      <a:pt x="5716" y="2307"/>
                      <a:pt x="5732" y="2318"/>
                      <a:pt x="5753" y="2323"/>
                    </a:cubicBezTo>
                    <a:cubicBezTo>
                      <a:pt x="5727" y="2404"/>
                      <a:pt x="5705" y="2479"/>
                      <a:pt x="5662" y="2554"/>
                    </a:cubicBezTo>
                    <a:cubicBezTo>
                      <a:pt x="5651" y="2549"/>
                      <a:pt x="5630" y="2533"/>
                      <a:pt x="5619" y="2527"/>
                    </a:cubicBezTo>
                    <a:cubicBezTo>
                      <a:pt x="5565" y="2495"/>
                      <a:pt x="5501" y="2457"/>
                      <a:pt x="5420" y="2457"/>
                    </a:cubicBezTo>
                    <a:lnTo>
                      <a:pt x="5377" y="2457"/>
                    </a:lnTo>
                    <a:lnTo>
                      <a:pt x="5393" y="2506"/>
                    </a:lnTo>
                    <a:cubicBezTo>
                      <a:pt x="5415" y="2560"/>
                      <a:pt x="5447" y="2587"/>
                      <a:pt x="5485" y="2608"/>
                    </a:cubicBezTo>
                    <a:lnTo>
                      <a:pt x="5501" y="2630"/>
                    </a:lnTo>
                    <a:cubicBezTo>
                      <a:pt x="5528" y="2646"/>
                      <a:pt x="5554" y="2667"/>
                      <a:pt x="5581" y="2694"/>
                    </a:cubicBezTo>
                    <a:lnTo>
                      <a:pt x="5603" y="2710"/>
                    </a:lnTo>
                    <a:cubicBezTo>
                      <a:pt x="5597" y="2775"/>
                      <a:pt x="5571" y="2828"/>
                      <a:pt x="5538" y="2898"/>
                    </a:cubicBezTo>
                    <a:cubicBezTo>
                      <a:pt x="5501" y="2888"/>
                      <a:pt x="5474" y="2877"/>
                      <a:pt x="5442" y="2871"/>
                    </a:cubicBezTo>
                    <a:cubicBezTo>
                      <a:pt x="5404" y="2855"/>
                      <a:pt x="5356" y="2834"/>
                      <a:pt x="5307" y="2834"/>
                    </a:cubicBezTo>
                    <a:lnTo>
                      <a:pt x="5286" y="2834"/>
                    </a:lnTo>
                    <a:lnTo>
                      <a:pt x="5275" y="2855"/>
                    </a:lnTo>
                    <a:cubicBezTo>
                      <a:pt x="5253" y="2898"/>
                      <a:pt x="5259" y="2931"/>
                      <a:pt x="5307" y="2957"/>
                    </a:cubicBezTo>
                    <a:cubicBezTo>
                      <a:pt x="5356" y="2984"/>
                      <a:pt x="5393" y="3011"/>
                      <a:pt x="5442" y="3038"/>
                    </a:cubicBezTo>
                    <a:lnTo>
                      <a:pt x="5474" y="3060"/>
                    </a:lnTo>
                    <a:cubicBezTo>
                      <a:pt x="5463" y="3113"/>
                      <a:pt x="5436" y="3156"/>
                      <a:pt x="5415" y="3210"/>
                    </a:cubicBezTo>
                    <a:cubicBezTo>
                      <a:pt x="5409" y="3226"/>
                      <a:pt x="5404" y="3237"/>
                      <a:pt x="5404" y="3248"/>
                    </a:cubicBezTo>
                    <a:cubicBezTo>
                      <a:pt x="5377" y="3237"/>
                      <a:pt x="5356" y="3232"/>
                      <a:pt x="5329" y="3226"/>
                    </a:cubicBezTo>
                    <a:cubicBezTo>
                      <a:pt x="5287" y="3212"/>
                      <a:pt x="5253" y="3198"/>
                      <a:pt x="5203" y="3198"/>
                    </a:cubicBezTo>
                    <a:cubicBezTo>
                      <a:pt x="5195" y="3198"/>
                      <a:pt x="5187" y="3199"/>
                      <a:pt x="5178" y="3199"/>
                    </a:cubicBezTo>
                    <a:lnTo>
                      <a:pt x="5135" y="3205"/>
                    </a:lnTo>
                    <a:lnTo>
                      <a:pt x="5151" y="3248"/>
                    </a:lnTo>
                    <a:cubicBezTo>
                      <a:pt x="5178" y="3312"/>
                      <a:pt x="5232" y="3339"/>
                      <a:pt x="5280" y="3361"/>
                    </a:cubicBezTo>
                    <a:cubicBezTo>
                      <a:pt x="5302" y="3366"/>
                      <a:pt x="5323" y="3382"/>
                      <a:pt x="5334" y="3393"/>
                    </a:cubicBezTo>
                    <a:cubicBezTo>
                      <a:pt x="5307" y="3490"/>
                      <a:pt x="5270" y="3581"/>
                      <a:pt x="5227" y="3667"/>
                    </a:cubicBezTo>
                    <a:lnTo>
                      <a:pt x="5017" y="3533"/>
                    </a:lnTo>
                    <a:lnTo>
                      <a:pt x="5033" y="3608"/>
                    </a:lnTo>
                    <a:cubicBezTo>
                      <a:pt x="5044" y="3683"/>
                      <a:pt x="5054" y="3689"/>
                      <a:pt x="5167" y="3812"/>
                    </a:cubicBezTo>
                    <a:cubicBezTo>
                      <a:pt x="5162" y="3850"/>
                      <a:pt x="5141" y="3882"/>
                      <a:pt x="5124" y="3925"/>
                    </a:cubicBezTo>
                    <a:cubicBezTo>
                      <a:pt x="5119" y="3931"/>
                      <a:pt x="5119" y="3947"/>
                      <a:pt x="5114" y="3952"/>
                    </a:cubicBezTo>
                    <a:cubicBezTo>
                      <a:pt x="5098" y="3952"/>
                      <a:pt x="5087" y="3947"/>
                      <a:pt x="5071" y="3931"/>
                    </a:cubicBezTo>
                    <a:cubicBezTo>
                      <a:pt x="5060" y="3925"/>
                      <a:pt x="5054" y="3920"/>
                      <a:pt x="5038" y="3909"/>
                    </a:cubicBezTo>
                    <a:cubicBezTo>
                      <a:pt x="5033" y="3904"/>
                      <a:pt x="5028" y="3904"/>
                      <a:pt x="5017" y="3898"/>
                    </a:cubicBezTo>
                    <a:cubicBezTo>
                      <a:pt x="4990" y="3882"/>
                      <a:pt x="4958" y="3866"/>
                      <a:pt x="4909" y="3866"/>
                    </a:cubicBezTo>
                    <a:lnTo>
                      <a:pt x="4866" y="3871"/>
                    </a:lnTo>
                    <a:lnTo>
                      <a:pt x="4882" y="3909"/>
                    </a:lnTo>
                    <a:cubicBezTo>
                      <a:pt x="4909" y="3974"/>
                      <a:pt x="4958" y="4011"/>
                      <a:pt x="5001" y="4038"/>
                    </a:cubicBezTo>
                    <a:cubicBezTo>
                      <a:pt x="5017" y="4060"/>
                      <a:pt x="5044" y="4070"/>
                      <a:pt x="5060" y="4092"/>
                    </a:cubicBezTo>
                    <a:cubicBezTo>
                      <a:pt x="5038" y="4167"/>
                      <a:pt x="5006" y="4242"/>
                      <a:pt x="4974" y="4312"/>
                    </a:cubicBezTo>
                    <a:lnTo>
                      <a:pt x="4694" y="4178"/>
                    </a:lnTo>
                    <a:lnTo>
                      <a:pt x="4737" y="4269"/>
                    </a:lnTo>
                    <a:cubicBezTo>
                      <a:pt x="4770" y="4334"/>
                      <a:pt x="4818" y="4377"/>
                      <a:pt x="4866" y="4409"/>
                    </a:cubicBezTo>
                    <a:cubicBezTo>
                      <a:pt x="4882" y="4420"/>
                      <a:pt x="4904" y="4441"/>
                      <a:pt x="4920" y="4457"/>
                    </a:cubicBezTo>
                    <a:lnTo>
                      <a:pt x="4850" y="4619"/>
                    </a:lnTo>
                    <a:lnTo>
                      <a:pt x="4587" y="4484"/>
                    </a:lnTo>
                    <a:lnTo>
                      <a:pt x="4608" y="4554"/>
                    </a:lnTo>
                    <a:cubicBezTo>
                      <a:pt x="4630" y="4619"/>
                      <a:pt x="4662" y="4651"/>
                      <a:pt x="4689" y="4678"/>
                    </a:cubicBezTo>
                    <a:lnTo>
                      <a:pt x="4705" y="4689"/>
                    </a:lnTo>
                    <a:cubicBezTo>
                      <a:pt x="4721" y="4710"/>
                      <a:pt x="4743" y="4726"/>
                      <a:pt x="4770" y="4742"/>
                    </a:cubicBezTo>
                    <a:lnTo>
                      <a:pt x="4791" y="4759"/>
                    </a:lnTo>
                    <a:cubicBezTo>
                      <a:pt x="4775" y="4823"/>
                      <a:pt x="4748" y="4893"/>
                      <a:pt x="4716" y="4957"/>
                    </a:cubicBezTo>
                    <a:cubicBezTo>
                      <a:pt x="4710" y="4974"/>
                      <a:pt x="4710" y="4979"/>
                      <a:pt x="4705" y="4995"/>
                    </a:cubicBezTo>
                    <a:cubicBezTo>
                      <a:pt x="4689" y="4984"/>
                      <a:pt x="4667" y="4979"/>
                      <a:pt x="4657" y="4968"/>
                    </a:cubicBezTo>
                    <a:cubicBezTo>
                      <a:pt x="4624" y="4947"/>
                      <a:pt x="4581" y="4925"/>
                      <a:pt x="4533" y="4920"/>
                    </a:cubicBezTo>
                    <a:lnTo>
                      <a:pt x="4479" y="4914"/>
                    </a:lnTo>
                    <a:lnTo>
                      <a:pt x="4479" y="4914"/>
                    </a:lnTo>
                    <a:lnTo>
                      <a:pt x="4501" y="4957"/>
                    </a:lnTo>
                    <a:cubicBezTo>
                      <a:pt x="4528" y="5022"/>
                      <a:pt x="4571" y="5054"/>
                      <a:pt x="4608" y="5087"/>
                    </a:cubicBezTo>
                    <a:cubicBezTo>
                      <a:pt x="4630" y="5103"/>
                      <a:pt x="4641" y="5113"/>
                      <a:pt x="4657" y="5130"/>
                    </a:cubicBezTo>
                    <a:lnTo>
                      <a:pt x="4608" y="5264"/>
                    </a:lnTo>
                    <a:cubicBezTo>
                      <a:pt x="4598" y="5253"/>
                      <a:pt x="4581" y="5253"/>
                      <a:pt x="4571" y="5248"/>
                    </a:cubicBezTo>
                    <a:cubicBezTo>
                      <a:pt x="4528" y="5226"/>
                      <a:pt x="4495" y="5216"/>
                      <a:pt x="4447" y="5189"/>
                    </a:cubicBezTo>
                    <a:lnTo>
                      <a:pt x="4302" y="5113"/>
                    </a:lnTo>
                    <a:lnTo>
                      <a:pt x="4334" y="5194"/>
                    </a:lnTo>
                    <a:cubicBezTo>
                      <a:pt x="4361" y="5264"/>
                      <a:pt x="4399" y="5291"/>
                      <a:pt x="4425" y="5318"/>
                    </a:cubicBezTo>
                    <a:cubicBezTo>
                      <a:pt x="4436" y="5323"/>
                      <a:pt x="4442" y="5323"/>
                      <a:pt x="4447" y="5328"/>
                    </a:cubicBezTo>
                    <a:cubicBezTo>
                      <a:pt x="4474" y="5350"/>
                      <a:pt x="4501" y="5377"/>
                      <a:pt x="4528" y="5398"/>
                    </a:cubicBezTo>
                    <a:lnTo>
                      <a:pt x="4549" y="5409"/>
                    </a:lnTo>
                    <a:lnTo>
                      <a:pt x="4544" y="5425"/>
                    </a:lnTo>
                    <a:cubicBezTo>
                      <a:pt x="4538" y="5452"/>
                      <a:pt x="4528" y="5468"/>
                      <a:pt x="4522" y="5490"/>
                    </a:cubicBezTo>
                    <a:cubicBezTo>
                      <a:pt x="4517" y="5511"/>
                      <a:pt x="4501" y="5533"/>
                      <a:pt x="4495" y="5549"/>
                    </a:cubicBezTo>
                    <a:lnTo>
                      <a:pt x="4495" y="5560"/>
                    </a:lnTo>
                    <a:cubicBezTo>
                      <a:pt x="4479" y="5549"/>
                      <a:pt x="4463" y="5543"/>
                      <a:pt x="4447" y="5538"/>
                    </a:cubicBezTo>
                    <a:cubicBezTo>
                      <a:pt x="4403" y="5518"/>
                      <a:pt x="4354" y="5494"/>
                      <a:pt x="4297" y="5494"/>
                    </a:cubicBezTo>
                    <a:cubicBezTo>
                      <a:pt x="4292" y="5494"/>
                      <a:pt x="4286" y="5495"/>
                      <a:pt x="4280" y="5495"/>
                    </a:cubicBezTo>
                    <a:lnTo>
                      <a:pt x="4227" y="5506"/>
                    </a:lnTo>
                    <a:lnTo>
                      <a:pt x="4259" y="5549"/>
                    </a:lnTo>
                    <a:cubicBezTo>
                      <a:pt x="4291" y="5597"/>
                      <a:pt x="4339" y="5630"/>
                      <a:pt x="4382" y="5656"/>
                    </a:cubicBezTo>
                    <a:cubicBezTo>
                      <a:pt x="4409" y="5678"/>
                      <a:pt x="4425" y="5694"/>
                      <a:pt x="4447" y="5710"/>
                    </a:cubicBezTo>
                    <a:lnTo>
                      <a:pt x="4253" y="6318"/>
                    </a:lnTo>
                    <a:cubicBezTo>
                      <a:pt x="4227" y="6302"/>
                      <a:pt x="4200" y="6285"/>
                      <a:pt x="4167" y="6264"/>
                    </a:cubicBezTo>
                    <a:cubicBezTo>
                      <a:pt x="4141" y="6242"/>
                      <a:pt x="4114" y="6221"/>
                      <a:pt x="4087" y="6210"/>
                    </a:cubicBezTo>
                    <a:cubicBezTo>
                      <a:pt x="4038" y="6183"/>
                      <a:pt x="3990" y="6156"/>
                      <a:pt x="3952" y="6130"/>
                    </a:cubicBezTo>
                    <a:cubicBezTo>
                      <a:pt x="3936" y="6124"/>
                      <a:pt x="3925" y="6108"/>
                      <a:pt x="3904" y="6103"/>
                    </a:cubicBezTo>
                    <a:cubicBezTo>
                      <a:pt x="3904" y="6097"/>
                      <a:pt x="3904" y="6086"/>
                      <a:pt x="3915" y="6076"/>
                    </a:cubicBezTo>
                    <a:cubicBezTo>
                      <a:pt x="3931" y="6054"/>
                      <a:pt x="3942" y="6033"/>
                      <a:pt x="3936" y="6000"/>
                    </a:cubicBezTo>
                    <a:lnTo>
                      <a:pt x="3931" y="5974"/>
                    </a:lnTo>
                    <a:lnTo>
                      <a:pt x="3904" y="5974"/>
                    </a:lnTo>
                    <a:cubicBezTo>
                      <a:pt x="3899" y="5974"/>
                      <a:pt x="3877" y="5974"/>
                      <a:pt x="3861" y="5979"/>
                    </a:cubicBezTo>
                    <a:cubicBezTo>
                      <a:pt x="3845" y="5995"/>
                      <a:pt x="3823" y="6017"/>
                      <a:pt x="3796" y="6033"/>
                    </a:cubicBezTo>
                    <a:lnTo>
                      <a:pt x="3791" y="6043"/>
                    </a:lnTo>
                    <a:lnTo>
                      <a:pt x="3587" y="5920"/>
                    </a:lnTo>
                    <a:cubicBezTo>
                      <a:pt x="3592" y="5898"/>
                      <a:pt x="3608" y="5888"/>
                      <a:pt x="3619" y="5871"/>
                    </a:cubicBezTo>
                    <a:cubicBezTo>
                      <a:pt x="3641" y="5845"/>
                      <a:pt x="3662" y="5818"/>
                      <a:pt x="3667" y="5785"/>
                    </a:cubicBezTo>
                    <a:lnTo>
                      <a:pt x="3684" y="5737"/>
                    </a:lnTo>
                    <a:lnTo>
                      <a:pt x="3630" y="5748"/>
                    </a:lnTo>
                    <a:cubicBezTo>
                      <a:pt x="3576" y="5759"/>
                      <a:pt x="3549" y="5785"/>
                      <a:pt x="3522" y="5818"/>
                    </a:cubicBezTo>
                    <a:lnTo>
                      <a:pt x="3479" y="5861"/>
                    </a:lnTo>
                    <a:cubicBezTo>
                      <a:pt x="3447" y="5845"/>
                      <a:pt x="3415" y="5828"/>
                      <a:pt x="3382" y="5802"/>
                    </a:cubicBezTo>
                    <a:cubicBezTo>
                      <a:pt x="3372" y="5791"/>
                      <a:pt x="3361" y="5785"/>
                      <a:pt x="3356" y="5780"/>
                    </a:cubicBezTo>
                    <a:cubicBezTo>
                      <a:pt x="3356" y="5775"/>
                      <a:pt x="3356" y="5764"/>
                      <a:pt x="3366" y="5753"/>
                    </a:cubicBezTo>
                    <a:cubicBezTo>
                      <a:pt x="3382" y="5732"/>
                      <a:pt x="3393" y="5705"/>
                      <a:pt x="3382" y="5667"/>
                    </a:cubicBezTo>
                    <a:lnTo>
                      <a:pt x="3372" y="5640"/>
                    </a:lnTo>
                    <a:lnTo>
                      <a:pt x="3345" y="5640"/>
                    </a:lnTo>
                    <a:cubicBezTo>
                      <a:pt x="3313" y="5646"/>
                      <a:pt x="3291" y="5667"/>
                      <a:pt x="3275" y="5678"/>
                    </a:cubicBezTo>
                    <a:cubicBezTo>
                      <a:pt x="3264" y="5683"/>
                      <a:pt x="3253" y="5699"/>
                      <a:pt x="3248" y="5699"/>
                    </a:cubicBezTo>
                    <a:cubicBezTo>
                      <a:pt x="3184" y="5678"/>
                      <a:pt x="3130" y="5646"/>
                      <a:pt x="3065" y="5597"/>
                    </a:cubicBezTo>
                    <a:lnTo>
                      <a:pt x="3124" y="5479"/>
                    </a:lnTo>
                    <a:lnTo>
                      <a:pt x="3114" y="5457"/>
                    </a:lnTo>
                    <a:cubicBezTo>
                      <a:pt x="3098" y="5436"/>
                      <a:pt x="3076" y="5436"/>
                      <a:pt x="3065" y="5436"/>
                    </a:cubicBezTo>
                    <a:cubicBezTo>
                      <a:pt x="3038" y="5436"/>
                      <a:pt x="3022" y="5457"/>
                      <a:pt x="3012" y="5463"/>
                    </a:cubicBezTo>
                    <a:cubicBezTo>
                      <a:pt x="2990" y="5484"/>
                      <a:pt x="2979" y="5506"/>
                      <a:pt x="2958" y="5522"/>
                    </a:cubicBezTo>
                    <a:lnTo>
                      <a:pt x="2952" y="5533"/>
                    </a:lnTo>
                    <a:lnTo>
                      <a:pt x="2931" y="5522"/>
                    </a:lnTo>
                    <a:cubicBezTo>
                      <a:pt x="2904" y="5511"/>
                      <a:pt x="2882" y="5495"/>
                      <a:pt x="2856" y="5490"/>
                    </a:cubicBezTo>
                    <a:lnTo>
                      <a:pt x="2796" y="5452"/>
                    </a:lnTo>
                    <a:lnTo>
                      <a:pt x="2791" y="5441"/>
                    </a:lnTo>
                    <a:lnTo>
                      <a:pt x="2872" y="5275"/>
                    </a:lnTo>
                    <a:lnTo>
                      <a:pt x="2872" y="5275"/>
                    </a:lnTo>
                    <a:lnTo>
                      <a:pt x="2807" y="5291"/>
                    </a:lnTo>
                    <a:cubicBezTo>
                      <a:pt x="2764" y="5296"/>
                      <a:pt x="2727" y="5328"/>
                      <a:pt x="2710" y="5350"/>
                    </a:cubicBezTo>
                    <a:cubicBezTo>
                      <a:pt x="2694" y="5361"/>
                      <a:pt x="2689" y="5371"/>
                      <a:pt x="2673" y="5377"/>
                    </a:cubicBezTo>
                    <a:cubicBezTo>
                      <a:pt x="2614" y="5355"/>
                      <a:pt x="2560" y="5323"/>
                      <a:pt x="2506" y="5291"/>
                    </a:cubicBezTo>
                    <a:cubicBezTo>
                      <a:pt x="2495" y="5275"/>
                      <a:pt x="2474" y="5269"/>
                      <a:pt x="2458" y="5253"/>
                    </a:cubicBezTo>
                    <a:cubicBezTo>
                      <a:pt x="2474" y="5242"/>
                      <a:pt x="2479" y="5221"/>
                      <a:pt x="2495" y="5210"/>
                    </a:cubicBezTo>
                    <a:cubicBezTo>
                      <a:pt x="2528" y="5162"/>
                      <a:pt x="2560" y="5113"/>
                      <a:pt x="2576" y="5060"/>
                    </a:cubicBezTo>
                    <a:lnTo>
                      <a:pt x="2592" y="5000"/>
                    </a:lnTo>
                    <a:lnTo>
                      <a:pt x="2533" y="5022"/>
                    </a:lnTo>
                    <a:cubicBezTo>
                      <a:pt x="2458" y="5049"/>
                      <a:pt x="2458" y="5049"/>
                      <a:pt x="2404" y="5103"/>
                    </a:cubicBezTo>
                    <a:cubicBezTo>
                      <a:pt x="2388" y="5119"/>
                      <a:pt x="2366" y="5140"/>
                      <a:pt x="2345" y="5167"/>
                    </a:cubicBezTo>
                    <a:lnTo>
                      <a:pt x="2334" y="5189"/>
                    </a:lnTo>
                    <a:lnTo>
                      <a:pt x="2291" y="5167"/>
                    </a:lnTo>
                    <a:cubicBezTo>
                      <a:pt x="2253" y="5146"/>
                      <a:pt x="2210" y="5119"/>
                      <a:pt x="2173" y="5103"/>
                    </a:cubicBezTo>
                    <a:lnTo>
                      <a:pt x="2135" y="5081"/>
                    </a:lnTo>
                    <a:cubicBezTo>
                      <a:pt x="2146" y="5054"/>
                      <a:pt x="2162" y="5027"/>
                      <a:pt x="2178" y="5000"/>
                    </a:cubicBezTo>
                    <a:cubicBezTo>
                      <a:pt x="2205" y="4957"/>
                      <a:pt x="2232" y="4914"/>
                      <a:pt x="2237" y="4850"/>
                    </a:cubicBezTo>
                    <a:lnTo>
                      <a:pt x="2253" y="4780"/>
                    </a:lnTo>
                    <a:lnTo>
                      <a:pt x="2189" y="4818"/>
                    </a:lnTo>
                    <a:cubicBezTo>
                      <a:pt x="2135" y="4850"/>
                      <a:pt x="2098" y="4898"/>
                      <a:pt x="2065" y="4947"/>
                    </a:cubicBezTo>
                    <a:cubicBezTo>
                      <a:pt x="2049" y="4968"/>
                      <a:pt x="2028" y="4984"/>
                      <a:pt x="2017" y="5006"/>
                    </a:cubicBezTo>
                    <a:cubicBezTo>
                      <a:pt x="1931" y="4968"/>
                      <a:pt x="1839" y="4920"/>
                      <a:pt x="1759" y="4866"/>
                    </a:cubicBezTo>
                    <a:cubicBezTo>
                      <a:pt x="1770" y="4845"/>
                      <a:pt x="1780" y="4834"/>
                      <a:pt x="1796" y="4812"/>
                    </a:cubicBezTo>
                    <a:cubicBezTo>
                      <a:pt x="1823" y="4769"/>
                      <a:pt x="1850" y="4732"/>
                      <a:pt x="1861" y="4673"/>
                    </a:cubicBezTo>
                    <a:lnTo>
                      <a:pt x="1877" y="4608"/>
                    </a:lnTo>
                    <a:lnTo>
                      <a:pt x="1813" y="4630"/>
                    </a:lnTo>
                    <a:cubicBezTo>
                      <a:pt x="1743" y="4656"/>
                      <a:pt x="1700" y="4705"/>
                      <a:pt x="1651" y="4753"/>
                    </a:cubicBezTo>
                    <a:lnTo>
                      <a:pt x="1619" y="4785"/>
                    </a:lnTo>
                    <a:cubicBezTo>
                      <a:pt x="1571" y="4769"/>
                      <a:pt x="1533" y="4742"/>
                      <a:pt x="1485" y="4716"/>
                    </a:cubicBezTo>
                    <a:cubicBezTo>
                      <a:pt x="1479" y="4710"/>
                      <a:pt x="1463" y="4705"/>
                      <a:pt x="1458" y="4705"/>
                    </a:cubicBezTo>
                    <a:cubicBezTo>
                      <a:pt x="1469" y="4678"/>
                      <a:pt x="1485" y="4651"/>
                      <a:pt x="1512" y="4624"/>
                    </a:cubicBezTo>
                    <a:cubicBezTo>
                      <a:pt x="1533" y="4597"/>
                      <a:pt x="1560" y="4565"/>
                      <a:pt x="1571" y="4522"/>
                    </a:cubicBezTo>
                    <a:lnTo>
                      <a:pt x="1592" y="4463"/>
                    </a:lnTo>
                    <a:lnTo>
                      <a:pt x="1533" y="4484"/>
                    </a:lnTo>
                    <a:cubicBezTo>
                      <a:pt x="1463" y="4500"/>
                      <a:pt x="1458" y="4500"/>
                      <a:pt x="1409" y="4549"/>
                    </a:cubicBezTo>
                    <a:cubicBezTo>
                      <a:pt x="1388" y="4570"/>
                      <a:pt x="1361" y="4592"/>
                      <a:pt x="1345" y="4619"/>
                    </a:cubicBezTo>
                    <a:lnTo>
                      <a:pt x="1323" y="4635"/>
                    </a:lnTo>
                    <a:cubicBezTo>
                      <a:pt x="1270" y="4619"/>
                      <a:pt x="1221" y="4592"/>
                      <a:pt x="1167" y="4565"/>
                    </a:cubicBezTo>
                    <a:cubicBezTo>
                      <a:pt x="1141" y="4549"/>
                      <a:pt x="1114" y="4538"/>
                      <a:pt x="1087" y="4517"/>
                    </a:cubicBezTo>
                    <a:cubicBezTo>
                      <a:pt x="1092" y="4500"/>
                      <a:pt x="1108" y="4495"/>
                      <a:pt x="1114" y="4484"/>
                    </a:cubicBezTo>
                    <a:cubicBezTo>
                      <a:pt x="1167" y="4420"/>
                      <a:pt x="1221" y="4366"/>
                      <a:pt x="1248" y="4302"/>
                    </a:cubicBezTo>
                    <a:lnTo>
                      <a:pt x="1253" y="4280"/>
                    </a:lnTo>
                    <a:lnTo>
                      <a:pt x="1243" y="4269"/>
                    </a:lnTo>
                    <a:cubicBezTo>
                      <a:pt x="1227" y="4248"/>
                      <a:pt x="1216" y="4242"/>
                      <a:pt x="1194" y="4242"/>
                    </a:cubicBezTo>
                    <a:cubicBezTo>
                      <a:pt x="1167" y="4242"/>
                      <a:pt x="1157" y="4253"/>
                      <a:pt x="1141" y="4259"/>
                    </a:cubicBezTo>
                    <a:lnTo>
                      <a:pt x="979" y="4404"/>
                    </a:lnTo>
                    <a:lnTo>
                      <a:pt x="942" y="4441"/>
                    </a:lnTo>
                    <a:cubicBezTo>
                      <a:pt x="915" y="4436"/>
                      <a:pt x="888" y="4414"/>
                      <a:pt x="850" y="4404"/>
                    </a:cubicBezTo>
                    <a:cubicBezTo>
                      <a:pt x="839" y="4393"/>
                      <a:pt x="818" y="4382"/>
                      <a:pt x="796" y="4377"/>
                    </a:cubicBezTo>
                    <a:cubicBezTo>
                      <a:pt x="807" y="4361"/>
                      <a:pt x="813" y="4350"/>
                      <a:pt x="829" y="4339"/>
                    </a:cubicBezTo>
                    <a:cubicBezTo>
                      <a:pt x="866" y="4285"/>
                      <a:pt x="909" y="4242"/>
                      <a:pt x="947" y="4189"/>
                    </a:cubicBezTo>
                    <a:lnTo>
                      <a:pt x="1001" y="4113"/>
                    </a:lnTo>
                    <a:lnTo>
                      <a:pt x="985" y="4092"/>
                    </a:lnTo>
                    <a:cubicBezTo>
                      <a:pt x="974" y="4070"/>
                      <a:pt x="958" y="4060"/>
                      <a:pt x="942" y="4060"/>
                    </a:cubicBezTo>
                    <a:cubicBezTo>
                      <a:pt x="938" y="4059"/>
                      <a:pt x="934" y="4059"/>
                      <a:pt x="931" y="4059"/>
                    </a:cubicBezTo>
                    <a:cubicBezTo>
                      <a:pt x="909" y="4059"/>
                      <a:pt x="893" y="4072"/>
                      <a:pt x="888" y="4081"/>
                    </a:cubicBezTo>
                    <a:cubicBezTo>
                      <a:pt x="839" y="4119"/>
                      <a:pt x="791" y="4167"/>
                      <a:pt x="743" y="4205"/>
                    </a:cubicBezTo>
                    <a:cubicBezTo>
                      <a:pt x="727" y="4226"/>
                      <a:pt x="705" y="4253"/>
                      <a:pt x="678" y="4275"/>
                    </a:cubicBezTo>
                    <a:lnTo>
                      <a:pt x="657" y="4296"/>
                    </a:lnTo>
                    <a:cubicBezTo>
                      <a:pt x="619" y="4285"/>
                      <a:pt x="587" y="4269"/>
                      <a:pt x="544" y="4242"/>
                    </a:cubicBezTo>
                    <a:cubicBezTo>
                      <a:pt x="522" y="4226"/>
                      <a:pt x="495" y="4216"/>
                      <a:pt x="474" y="4205"/>
                    </a:cubicBezTo>
                    <a:cubicBezTo>
                      <a:pt x="431" y="4189"/>
                      <a:pt x="382" y="4162"/>
                      <a:pt x="334" y="4140"/>
                    </a:cubicBezTo>
                    <a:cubicBezTo>
                      <a:pt x="329" y="4135"/>
                      <a:pt x="323" y="4135"/>
                      <a:pt x="307" y="4124"/>
                    </a:cubicBezTo>
                    <a:lnTo>
                      <a:pt x="377" y="4087"/>
                    </a:lnTo>
                    <a:lnTo>
                      <a:pt x="1565" y="3318"/>
                    </a:lnTo>
                    <a:cubicBezTo>
                      <a:pt x="1748" y="3199"/>
                      <a:pt x="1936" y="3087"/>
                      <a:pt x="2119" y="2963"/>
                    </a:cubicBezTo>
                    <a:cubicBezTo>
                      <a:pt x="2619" y="2635"/>
                      <a:pt x="3151" y="2296"/>
                      <a:pt x="3667" y="1974"/>
                    </a:cubicBezTo>
                    <a:cubicBezTo>
                      <a:pt x="3925" y="1812"/>
                      <a:pt x="4194" y="1651"/>
                      <a:pt x="4447" y="1501"/>
                    </a:cubicBezTo>
                    <a:cubicBezTo>
                      <a:pt x="4624" y="1393"/>
                      <a:pt x="4802" y="1291"/>
                      <a:pt x="4979" y="1183"/>
                    </a:cubicBezTo>
                    <a:cubicBezTo>
                      <a:pt x="5377" y="941"/>
                      <a:pt x="5780" y="683"/>
                      <a:pt x="6119" y="468"/>
                    </a:cubicBezTo>
                    <a:cubicBezTo>
                      <a:pt x="6194" y="425"/>
                      <a:pt x="6264" y="377"/>
                      <a:pt x="6329" y="328"/>
                    </a:cubicBezTo>
                    <a:cubicBezTo>
                      <a:pt x="6361" y="302"/>
                      <a:pt x="6399" y="280"/>
                      <a:pt x="6431" y="253"/>
                    </a:cubicBezTo>
                    <a:cubicBezTo>
                      <a:pt x="6436" y="248"/>
                      <a:pt x="6442" y="248"/>
                      <a:pt x="6452" y="242"/>
                    </a:cubicBezTo>
                    <a:close/>
                    <a:moveTo>
                      <a:pt x="6592" y="1"/>
                    </a:moveTo>
                    <a:cubicBezTo>
                      <a:pt x="6538" y="1"/>
                      <a:pt x="6501" y="22"/>
                      <a:pt x="6458" y="38"/>
                    </a:cubicBezTo>
                    <a:lnTo>
                      <a:pt x="6399" y="76"/>
                    </a:lnTo>
                    <a:cubicBezTo>
                      <a:pt x="6286" y="135"/>
                      <a:pt x="6162" y="194"/>
                      <a:pt x="6049" y="264"/>
                    </a:cubicBezTo>
                    <a:cubicBezTo>
                      <a:pt x="5270" y="710"/>
                      <a:pt x="4495" y="1194"/>
                      <a:pt x="3743" y="1656"/>
                    </a:cubicBezTo>
                    <a:lnTo>
                      <a:pt x="3468" y="1834"/>
                    </a:lnTo>
                    <a:cubicBezTo>
                      <a:pt x="3200" y="2001"/>
                      <a:pt x="2925" y="2178"/>
                      <a:pt x="2657" y="2345"/>
                    </a:cubicBezTo>
                    <a:cubicBezTo>
                      <a:pt x="2452" y="2474"/>
                      <a:pt x="2259" y="2597"/>
                      <a:pt x="2055" y="2721"/>
                    </a:cubicBezTo>
                    <a:cubicBezTo>
                      <a:pt x="1447" y="3113"/>
                      <a:pt x="786" y="3533"/>
                      <a:pt x="167" y="4011"/>
                    </a:cubicBezTo>
                    <a:lnTo>
                      <a:pt x="162" y="4017"/>
                    </a:lnTo>
                    <a:cubicBezTo>
                      <a:pt x="134" y="4040"/>
                      <a:pt x="114" y="4055"/>
                      <a:pt x="88" y="4055"/>
                    </a:cubicBezTo>
                    <a:cubicBezTo>
                      <a:pt x="84" y="4055"/>
                      <a:pt x="80" y="4055"/>
                      <a:pt x="76" y="4054"/>
                    </a:cubicBezTo>
                    <a:cubicBezTo>
                      <a:pt x="70" y="4052"/>
                      <a:pt x="65" y="4051"/>
                      <a:pt x="60" y="4051"/>
                    </a:cubicBezTo>
                    <a:cubicBezTo>
                      <a:pt x="40" y="4051"/>
                      <a:pt x="24" y="4065"/>
                      <a:pt x="12" y="4087"/>
                    </a:cubicBezTo>
                    <a:cubicBezTo>
                      <a:pt x="1" y="4113"/>
                      <a:pt x="6" y="4146"/>
                      <a:pt x="28" y="4167"/>
                    </a:cubicBezTo>
                    <a:cubicBezTo>
                      <a:pt x="49" y="4189"/>
                      <a:pt x="81" y="4216"/>
                      <a:pt x="114" y="4232"/>
                    </a:cubicBezTo>
                    <a:cubicBezTo>
                      <a:pt x="200" y="4285"/>
                      <a:pt x="291" y="4334"/>
                      <a:pt x="377" y="4388"/>
                    </a:cubicBezTo>
                    <a:cubicBezTo>
                      <a:pt x="598" y="4522"/>
                      <a:pt x="834" y="4662"/>
                      <a:pt x="1060" y="4791"/>
                    </a:cubicBezTo>
                    <a:cubicBezTo>
                      <a:pt x="1420" y="4995"/>
                      <a:pt x="1786" y="5189"/>
                      <a:pt x="2146" y="5382"/>
                    </a:cubicBezTo>
                    <a:cubicBezTo>
                      <a:pt x="2334" y="5484"/>
                      <a:pt x="2522" y="5586"/>
                      <a:pt x="2700" y="5683"/>
                    </a:cubicBezTo>
                    <a:lnTo>
                      <a:pt x="2780" y="5732"/>
                    </a:lnTo>
                    <a:cubicBezTo>
                      <a:pt x="2915" y="5807"/>
                      <a:pt x="3060" y="5882"/>
                      <a:pt x="3184" y="5963"/>
                    </a:cubicBezTo>
                    <a:cubicBezTo>
                      <a:pt x="3237" y="5995"/>
                      <a:pt x="3302" y="6027"/>
                      <a:pt x="3361" y="6054"/>
                    </a:cubicBezTo>
                    <a:cubicBezTo>
                      <a:pt x="3468" y="6113"/>
                      <a:pt x="3581" y="6167"/>
                      <a:pt x="3678" y="6259"/>
                    </a:cubicBezTo>
                    <a:lnTo>
                      <a:pt x="3689" y="6264"/>
                    </a:lnTo>
                    <a:cubicBezTo>
                      <a:pt x="3775" y="6291"/>
                      <a:pt x="3850" y="6339"/>
                      <a:pt x="3931" y="6393"/>
                    </a:cubicBezTo>
                    <a:cubicBezTo>
                      <a:pt x="3979" y="6420"/>
                      <a:pt x="4017" y="6447"/>
                      <a:pt x="4065" y="6474"/>
                    </a:cubicBezTo>
                    <a:cubicBezTo>
                      <a:pt x="4081" y="6479"/>
                      <a:pt x="4087" y="6484"/>
                      <a:pt x="4098" y="6490"/>
                    </a:cubicBezTo>
                    <a:cubicBezTo>
                      <a:pt x="4146" y="6517"/>
                      <a:pt x="4194" y="6543"/>
                      <a:pt x="4253" y="6554"/>
                    </a:cubicBezTo>
                    <a:lnTo>
                      <a:pt x="4275" y="6554"/>
                    </a:lnTo>
                    <a:lnTo>
                      <a:pt x="4286" y="6533"/>
                    </a:lnTo>
                    <a:cubicBezTo>
                      <a:pt x="4382" y="6382"/>
                      <a:pt x="4463" y="6221"/>
                      <a:pt x="4528" y="6033"/>
                    </a:cubicBezTo>
                    <a:cubicBezTo>
                      <a:pt x="4646" y="5737"/>
                      <a:pt x="4759" y="5441"/>
                      <a:pt x="4877" y="5146"/>
                    </a:cubicBezTo>
                    <a:cubicBezTo>
                      <a:pt x="5141" y="4484"/>
                      <a:pt x="5409" y="3791"/>
                      <a:pt x="5673" y="3103"/>
                    </a:cubicBezTo>
                    <a:cubicBezTo>
                      <a:pt x="5888" y="2538"/>
                      <a:pt x="6097" y="1968"/>
                      <a:pt x="6302" y="1409"/>
                    </a:cubicBezTo>
                    <a:cubicBezTo>
                      <a:pt x="6372" y="1232"/>
                      <a:pt x="6436" y="1044"/>
                      <a:pt x="6506" y="861"/>
                    </a:cubicBezTo>
                    <a:cubicBezTo>
                      <a:pt x="6571" y="678"/>
                      <a:pt x="6619" y="495"/>
                      <a:pt x="6662" y="307"/>
                    </a:cubicBezTo>
                    <a:cubicBezTo>
                      <a:pt x="6678" y="216"/>
                      <a:pt x="6689" y="108"/>
                      <a:pt x="66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2697900" y="1634775"/>
                <a:ext cx="11602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4641" h="4786" extrusionOk="0">
                    <a:moveTo>
                      <a:pt x="4355" y="404"/>
                    </a:moveTo>
                    <a:lnTo>
                      <a:pt x="4355" y="404"/>
                    </a:lnTo>
                    <a:cubicBezTo>
                      <a:pt x="4183" y="807"/>
                      <a:pt x="4027" y="1221"/>
                      <a:pt x="3882" y="1625"/>
                    </a:cubicBezTo>
                    <a:cubicBezTo>
                      <a:pt x="3845" y="1721"/>
                      <a:pt x="3812" y="1813"/>
                      <a:pt x="3780" y="1899"/>
                    </a:cubicBezTo>
                    <a:cubicBezTo>
                      <a:pt x="3710" y="2087"/>
                      <a:pt x="3646" y="2275"/>
                      <a:pt x="3587" y="2458"/>
                    </a:cubicBezTo>
                    <a:cubicBezTo>
                      <a:pt x="3533" y="2614"/>
                      <a:pt x="3479" y="2770"/>
                      <a:pt x="3425" y="2931"/>
                    </a:cubicBezTo>
                    <a:cubicBezTo>
                      <a:pt x="3302" y="3264"/>
                      <a:pt x="3173" y="3603"/>
                      <a:pt x="3054" y="3931"/>
                    </a:cubicBezTo>
                    <a:cubicBezTo>
                      <a:pt x="3001" y="4087"/>
                      <a:pt x="2941" y="4232"/>
                      <a:pt x="2888" y="4388"/>
                    </a:cubicBezTo>
                    <a:cubicBezTo>
                      <a:pt x="2866" y="4436"/>
                      <a:pt x="2850" y="4479"/>
                      <a:pt x="2834" y="4528"/>
                    </a:cubicBezTo>
                    <a:lnTo>
                      <a:pt x="2818" y="4571"/>
                    </a:lnTo>
                    <a:lnTo>
                      <a:pt x="2812" y="4560"/>
                    </a:lnTo>
                    <a:cubicBezTo>
                      <a:pt x="2307" y="4221"/>
                      <a:pt x="1769" y="3899"/>
                      <a:pt x="1302" y="3614"/>
                    </a:cubicBezTo>
                    <a:cubicBezTo>
                      <a:pt x="1049" y="3469"/>
                      <a:pt x="807" y="3334"/>
                      <a:pt x="549" y="3184"/>
                    </a:cubicBezTo>
                    <a:cubicBezTo>
                      <a:pt x="447" y="3130"/>
                      <a:pt x="345" y="3071"/>
                      <a:pt x="242" y="3017"/>
                    </a:cubicBezTo>
                    <a:cubicBezTo>
                      <a:pt x="1140" y="2409"/>
                      <a:pt x="2060" y="1840"/>
                      <a:pt x="2958" y="1280"/>
                    </a:cubicBezTo>
                    <a:cubicBezTo>
                      <a:pt x="3409" y="1001"/>
                      <a:pt x="3888" y="705"/>
                      <a:pt x="4355" y="404"/>
                    </a:cubicBezTo>
                    <a:close/>
                    <a:moveTo>
                      <a:pt x="4640" y="1"/>
                    </a:moveTo>
                    <a:lnTo>
                      <a:pt x="4484" y="98"/>
                    </a:lnTo>
                    <a:cubicBezTo>
                      <a:pt x="4431" y="162"/>
                      <a:pt x="4366" y="200"/>
                      <a:pt x="4302" y="243"/>
                    </a:cubicBezTo>
                    <a:cubicBezTo>
                      <a:pt x="4259" y="275"/>
                      <a:pt x="4210" y="302"/>
                      <a:pt x="4167" y="334"/>
                    </a:cubicBezTo>
                    <a:cubicBezTo>
                      <a:pt x="4087" y="388"/>
                      <a:pt x="4017" y="442"/>
                      <a:pt x="3936" y="496"/>
                    </a:cubicBezTo>
                    <a:cubicBezTo>
                      <a:pt x="3656" y="673"/>
                      <a:pt x="3382" y="845"/>
                      <a:pt x="3108" y="1012"/>
                    </a:cubicBezTo>
                    <a:lnTo>
                      <a:pt x="2522" y="1377"/>
                    </a:lnTo>
                    <a:lnTo>
                      <a:pt x="2285" y="1522"/>
                    </a:lnTo>
                    <a:cubicBezTo>
                      <a:pt x="1791" y="1834"/>
                      <a:pt x="1275" y="2157"/>
                      <a:pt x="769" y="2479"/>
                    </a:cubicBezTo>
                    <a:cubicBezTo>
                      <a:pt x="608" y="2582"/>
                      <a:pt x="452" y="2689"/>
                      <a:pt x="307" y="2797"/>
                    </a:cubicBezTo>
                    <a:lnTo>
                      <a:pt x="156" y="2893"/>
                    </a:lnTo>
                    <a:cubicBezTo>
                      <a:pt x="108" y="2931"/>
                      <a:pt x="54" y="2963"/>
                      <a:pt x="22" y="3017"/>
                    </a:cubicBezTo>
                    <a:lnTo>
                      <a:pt x="1" y="3038"/>
                    </a:lnTo>
                    <a:lnTo>
                      <a:pt x="22" y="3055"/>
                    </a:lnTo>
                    <a:cubicBezTo>
                      <a:pt x="124" y="3157"/>
                      <a:pt x="242" y="3227"/>
                      <a:pt x="361" y="3297"/>
                    </a:cubicBezTo>
                    <a:cubicBezTo>
                      <a:pt x="565" y="3420"/>
                      <a:pt x="775" y="3549"/>
                      <a:pt x="984" y="3668"/>
                    </a:cubicBezTo>
                    <a:cubicBezTo>
                      <a:pt x="1345" y="3883"/>
                      <a:pt x="1716" y="4098"/>
                      <a:pt x="2076" y="4313"/>
                    </a:cubicBezTo>
                    <a:cubicBezTo>
                      <a:pt x="2221" y="4393"/>
                      <a:pt x="2361" y="4490"/>
                      <a:pt x="2495" y="4576"/>
                    </a:cubicBezTo>
                    <a:cubicBezTo>
                      <a:pt x="2544" y="4608"/>
                      <a:pt x="2597" y="4635"/>
                      <a:pt x="2646" y="4668"/>
                    </a:cubicBezTo>
                    <a:cubicBezTo>
                      <a:pt x="2673" y="4684"/>
                      <a:pt x="2689" y="4705"/>
                      <a:pt x="2716" y="4716"/>
                    </a:cubicBezTo>
                    <a:cubicBezTo>
                      <a:pt x="2742" y="4737"/>
                      <a:pt x="2769" y="4759"/>
                      <a:pt x="2796" y="4770"/>
                    </a:cubicBezTo>
                    <a:cubicBezTo>
                      <a:pt x="2812" y="4775"/>
                      <a:pt x="2823" y="4786"/>
                      <a:pt x="2839" y="4786"/>
                    </a:cubicBezTo>
                    <a:cubicBezTo>
                      <a:pt x="2866" y="4786"/>
                      <a:pt x="2882" y="4770"/>
                      <a:pt x="2904" y="4748"/>
                    </a:cubicBezTo>
                    <a:cubicBezTo>
                      <a:pt x="2909" y="4737"/>
                      <a:pt x="2920" y="4721"/>
                      <a:pt x="2920" y="4716"/>
                    </a:cubicBezTo>
                    <a:lnTo>
                      <a:pt x="2920" y="4711"/>
                    </a:lnTo>
                    <a:cubicBezTo>
                      <a:pt x="3119" y="4211"/>
                      <a:pt x="3328" y="3662"/>
                      <a:pt x="3565" y="2969"/>
                    </a:cubicBezTo>
                    <a:lnTo>
                      <a:pt x="3608" y="2840"/>
                    </a:lnTo>
                    <a:cubicBezTo>
                      <a:pt x="3742" y="2447"/>
                      <a:pt x="3888" y="2044"/>
                      <a:pt x="4049" y="1646"/>
                    </a:cubicBezTo>
                    <a:cubicBezTo>
                      <a:pt x="4216" y="1243"/>
                      <a:pt x="4382" y="818"/>
                      <a:pt x="4533" y="447"/>
                    </a:cubicBezTo>
                    <a:cubicBezTo>
                      <a:pt x="4565" y="366"/>
                      <a:pt x="4592" y="286"/>
                      <a:pt x="4624" y="178"/>
                    </a:cubicBezTo>
                    <a:cubicBezTo>
                      <a:pt x="4630" y="162"/>
                      <a:pt x="4630" y="135"/>
                      <a:pt x="4630" y="108"/>
                    </a:cubicBezTo>
                    <a:lnTo>
                      <a:pt x="4630" y="65"/>
                    </a:lnTo>
                    <a:lnTo>
                      <a:pt x="464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5435397" y="396488"/>
              <a:ext cx="608005" cy="528488"/>
              <a:chOff x="2323450" y="1574700"/>
              <a:chExt cx="162100" cy="140900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2323450" y="1574700"/>
                <a:ext cx="162100" cy="140900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5636" extrusionOk="0">
                    <a:moveTo>
                      <a:pt x="5882" y="221"/>
                    </a:moveTo>
                    <a:cubicBezTo>
                      <a:pt x="6000" y="372"/>
                      <a:pt x="6231" y="850"/>
                      <a:pt x="6274" y="1054"/>
                    </a:cubicBezTo>
                    <a:lnTo>
                      <a:pt x="6269" y="1054"/>
                    </a:lnTo>
                    <a:cubicBezTo>
                      <a:pt x="6258" y="1071"/>
                      <a:pt x="6237" y="1081"/>
                      <a:pt x="6221" y="1097"/>
                    </a:cubicBezTo>
                    <a:cubicBezTo>
                      <a:pt x="6210" y="1108"/>
                      <a:pt x="6188" y="1119"/>
                      <a:pt x="6178" y="1130"/>
                    </a:cubicBezTo>
                    <a:cubicBezTo>
                      <a:pt x="6081" y="968"/>
                      <a:pt x="5973" y="839"/>
                      <a:pt x="5871" y="775"/>
                    </a:cubicBezTo>
                    <a:lnTo>
                      <a:pt x="5812" y="732"/>
                    </a:lnTo>
                    <a:lnTo>
                      <a:pt x="5817" y="802"/>
                    </a:lnTo>
                    <a:lnTo>
                      <a:pt x="5817" y="823"/>
                    </a:lnTo>
                    <a:cubicBezTo>
                      <a:pt x="5817" y="839"/>
                      <a:pt x="5817" y="856"/>
                      <a:pt x="5828" y="877"/>
                    </a:cubicBezTo>
                    <a:cubicBezTo>
                      <a:pt x="5866" y="963"/>
                      <a:pt x="5914" y="1049"/>
                      <a:pt x="5963" y="1135"/>
                    </a:cubicBezTo>
                    <a:cubicBezTo>
                      <a:pt x="5973" y="1162"/>
                      <a:pt x="5995" y="1189"/>
                      <a:pt x="6006" y="1216"/>
                    </a:cubicBezTo>
                    <a:cubicBezTo>
                      <a:pt x="6016" y="1226"/>
                      <a:pt x="6016" y="1232"/>
                      <a:pt x="6022" y="1232"/>
                    </a:cubicBezTo>
                    <a:lnTo>
                      <a:pt x="5909" y="1323"/>
                    </a:lnTo>
                    <a:cubicBezTo>
                      <a:pt x="5882" y="1291"/>
                      <a:pt x="5844" y="1259"/>
                      <a:pt x="5817" y="1226"/>
                    </a:cubicBezTo>
                    <a:cubicBezTo>
                      <a:pt x="5747" y="1130"/>
                      <a:pt x="5667" y="1038"/>
                      <a:pt x="5559" y="968"/>
                    </a:cubicBezTo>
                    <a:lnTo>
                      <a:pt x="5538" y="958"/>
                    </a:lnTo>
                    <a:lnTo>
                      <a:pt x="5516" y="968"/>
                    </a:lnTo>
                    <a:cubicBezTo>
                      <a:pt x="5484" y="995"/>
                      <a:pt x="5484" y="1022"/>
                      <a:pt x="5506" y="1065"/>
                    </a:cubicBezTo>
                    <a:lnTo>
                      <a:pt x="5511" y="1071"/>
                    </a:lnTo>
                    <a:lnTo>
                      <a:pt x="5613" y="1232"/>
                    </a:lnTo>
                    <a:lnTo>
                      <a:pt x="5710" y="1393"/>
                    </a:lnTo>
                    <a:cubicBezTo>
                      <a:pt x="5726" y="1415"/>
                      <a:pt x="5731" y="1425"/>
                      <a:pt x="5737" y="1447"/>
                    </a:cubicBezTo>
                    <a:lnTo>
                      <a:pt x="5737" y="1452"/>
                    </a:lnTo>
                    <a:lnTo>
                      <a:pt x="5511" y="1614"/>
                    </a:lnTo>
                    <a:cubicBezTo>
                      <a:pt x="5495" y="1592"/>
                      <a:pt x="5479" y="1576"/>
                      <a:pt x="5463" y="1554"/>
                    </a:cubicBezTo>
                    <a:cubicBezTo>
                      <a:pt x="5403" y="1474"/>
                      <a:pt x="5333" y="1393"/>
                      <a:pt x="5237" y="1339"/>
                    </a:cubicBezTo>
                    <a:lnTo>
                      <a:pt x="5188" y="1334"/>
                    </a:lnTo>
                    <a:lnTo>
                      <a:pt x="5178" y="1345"/>
                    </a:lnTo>
                    <a:cubicBezTo>
                      <a:pt x="5140" y="1366"/>
                      <a:pt x="5135" y="1399"/>
                      <a:pt x="5156" y="1442"/>
                    </a:cubicBezTo>
                    <a:lnTo>
                      <a:pt x="5161" y="1447"/>
                    </a:lnTo>
                    <a:cubicBezTo>
                      <a:pt x="5204" y="1522"/>
                      <a:pt x="5237" y="1597"/>
                      <a:pt x="5274" y="1678"/>
                    </a:cubicBezTo>
                    <a:lnTo>
                      <a:pt x="5312" y="1737"/>
                    </a:lnTo>
                    <a:cubicBezTo>
                      <a:pt x="5247" y="1791"/>
                      <a:pt x="5183" y="1839"/>
                      <a:pt x="5108" y="1888"/>
                    </a:cubicBezTo>
                    <a:cubicBezTo>
                      <a:pt x="5086" y="1904"/>
                      <a:pt x="5070" y="1915"/>
                      <a:pt x="5049" y="1936"/>
                    </a:cubicBezTo>
                    <a:cubicBezTo>
                      <a:pt x="5043" y="1931"/>
                      <a:pt x="5043" y="1925"/>
                      <a:pt x="5032" y="1920"/>
                    </a:cubicBezTo>
                    <a:cubicBezTo>
                      <a:pt x="4973" y="1812"/>
                      <a:pt x="4914" y="1694"/>
                      <a:pt x="4801" y="1603"/>
                    </a:cubicBezTo>
                    <a:lnTo>
                      <a:pt x="4747" y="1560"/>
                    </a:lnTo>
                    <a:lnTo>
                      <a:pt x="4747" y="1630"/>
                    </a:lnTo>
                    <a:lnTo>
                      <a:pt x="4747" y="1657"/>
                    </a:lnTo>
                    <a:cubicBezTo>
                      <a:pt x="4747" y="1667"/>
                      <a:pt x="4747" y="1689"/>
                      <a:pt x="4753" y="1705"/>
                    </a:cubicBezTo>
                    <a:cubicBezTo>
                      <a:pt x="4801" y="1791"/>
                      <a:pt x="4844" y="1882"/>
                      <a:pt x="4893" y="1979"/>
                    </a:cubicBezTo>
                    <a:lnTo>
                      <a:pt x="4920" y="2033"/>
                    </a:lnTo>
                    <a:lnTo>
                      <a:pt x="4699" y="2200"/>
                    </a:lnTo>
                    <a:cubicBezTo>
                      <a:pt x="4683" y="2183"/>
                      <a:pt x="4672" y="2173"/>
                      <a:pt x="4661" y="2157"/>
                    </a:cubicBezTo>
                    <a:cubicBezTo>
                      <a:pt x="4645" y="2135"/>
                      <a:pt x="4624" y="2097"/>
                      <a:pt x="4602" y="2071"/>
                    </a:cubicBezTo>
                    <a:cubicBezTo>
                      <a:pt x="4575" y="2033"/>
                      <a:pt x="4549" y="1990"/>
                      <a:pt x="4522" y="1958"/>
                    </a:cubicBezTo>
                    <a:lnTo>
                      <a:pt x="4516" y="1952"/>
                    </a:lnTo>
                    <a:cubicBezTo>
                      <a:pt x="4484" y="1904"/>
                      <a:pt x="4446" y="1856"/>
                      <a:pt x="4382" y="1823"/>
                    </a:cubicBezTo>
                    <a:lnTo>
                      <a:pt x="4344" y="1802"/>
                    </a:lnTo>
                    <a:lnTo>
                      <a:pt x="4333" y="1850"/>
                    </a:lnTo>
                    <a:cubicBezTo>
                      <a:pt x="4328" y="1904"/>
                      <a:pt x="4350" y="1947"/>
                      <a:pt x="4360" y="1979"/>
                    </a:cubicBezTo>
                    <a:cubicBezTo>
                      <a:pt x="4371" y="1985"/>
                      <a:pt x="4371" y="1990"/>
                      <a:pt x="4377" y="2001"/>
                    </a:cubicBezTo>
                    <a:cubicBezTo>
                      <a:pt x="4387" y="2033"/>
                      <a:pt x="4403" y="2060"/>
                      <a:pt x="4425" y="2087"/>
                    </a:cubicBezTo>
                    <a:lnTo>
                      <a:pt x="4436" y="2103"/>
                    </a:lnTo>
                    <a:cubicBezTo>
                      <a:pt x="4452" y="2124"/>
                      <a:pt x="4457" y="2146"/>
                      <a:pt x="4468" y="2157"/>
                    </a:cubicBezTo>
                    <a:cubicBezTo>
                      <a:pt x="4484" y="2178"/>
                      <a:pt x="4489" y="2200"/>
                      <a:pt x="4506" y="2221"/>
                    </a:cubicBezTo>
                    <a:cubicBezTo>
                      <a:pt x="4516" y="2237"/>
                      <a:pt x="4532" y="2264"/>
                      <a:pt x="4543" y="2291"/>
                    </a:cubicBezTo>
                    <a:lnTo>
                      <a:pt x="4559" y="2312"/>
                    </a:lnTo>
                    <a:cubicBezTo>
                      <a:pt x="4538" y="2339"/>
                      <a:pt x="4511" y="2356"/>
                      <a:pt x="4484" y="2372"/>
                    </a:cubicBezTo>
                    <a:cubicBezTo>
                      <a:pt x="4479" y="2382"/>
                      <a:pt x="4463" y="2388"/>
                      <a:pt x="4457" y="2393"/>
                    </a:cubicBezTo>
                    <a:lnTo>
                      <a:pt x="4377" y="2452"/>
                    </a:lnTo>
                    <a:lnTo>
                      <a:pt x="4360" y="2468"/>
                    </a:lnTo>
                    <a:cubicBezTo>
                      <a:pt x="4355" y="2463"/>
                      <a:pt x="4350" y="2447"/>
                      <a:pt x="4344" y="2442"/>
                    </a:cubicBezTo>
                    <a:cubicBezTo>
                      <a:pt x="4274" y="2356"/>
                      <a:pt x="4215" y="2275"/>
                      <a:pt x="4135" y="2210"/>
                    </a:cubicBezTo>
                    <a:cubicBezTo>
                      <a:pt x="4118" y="2205"/>
                      <a:pt x="4108" y="2200"/>
                      <a:pt x="4086" y="2183"/>
                    </a:cubicBezTo>
                    <a:cubicBezTo>
                      <a:pt x="4081" y="2178"/>
                      <a:pt x="4065" y="2178"/>
                      <a:pt x="4059" y="2173"/>
                    </a:cubicBezTo>
                    <a:lnTo>
                      <a:pt x="4006" y="2146"/>
                    </a:lnTo>
                    <a:lnTo>
                      <a:pt x="4006" y="2146"/>
                    </a:lnTo>
                    <a:lnTo>
                      <a:pt x="4011" y="2205"/>
                    </a:lnTo>
                    <a:lnTo>
                      <a:pt x="4011" y="2232"/>
                    </a:lnTo>
                    <a:cubicBezTo>
                      <a:pt x="4011" y="2248"/>
                      <a:pt x="4011" y="2264"/>
                      <a:pt x="4022" y="2280"/>
                    </a:cubicBezTo>
                    <a:cubicBezTo>
                      <a:pt x="4059" y="2356"/>
                      <a:pt x="4108" y="2425"/>
                      <a:pt x="4145" y="2501"/>
                    </a:cubicBezTo>
                    <a:cubicBezTo>
                      <a:pt x="4161" y="2528"/>
                      <a:pt x="4172" y="2549"/>
                      <a:pt x="4194" y="2571"/>
                    </a:cubicBezTo>
                    <a:lnTo>
                      <a:pt x="4199" y="2576"/>
                    </a:lnTo>
                    <a:cubicBezTo>
                      <a:pt x="4140" y="2640"/>
                      <a:pt x="4032" y="2732"/>
                      <a:pt x="3925" y="2796"/>
                    </a:cubicBezTo>
                    <a:cubicBezTo>
                      <a:pt x="3860" y="2683"/>
                      <a:pt x="3790" y="2597"/>
                      <a:pt x="3704" y="2522"/>
                    </a:cubicBezTo>
                    <a:lnTo>
                      <a:pt x="3699" y="2517"/>
                    </a:lnTo>
                    <a:cubicBezTo>
                      <a:pt x="3676" y="2498"/>
                      <a:pt x="3645" y="2472"/>
                      <a:pt x="3602" y="2472"/>
                    </a:cubicBezTo>
                    <a:cubicBezTo>
                      <a:pt x="3595" y="2472"/>
                      <a:pt x="3588" y="2472"/>
                      <a:pt x="3581" y="2474"/>
                    </a:cubicBezTo>
                    <a:lnTo>
                      <a:pt x="3549" y="2479"/>
                    </a:lnTo>
                    <a:lnTo>
                      <a:pt x="3554" y="2517"/>
                    </a:lnTo>
                    <a:cubicBezTo>
                      <a:pt x="3575" y="2614"/>
                      <a:pt x="3597" y="2657"/>
                      <a:pt x="3780" y="2909"/>
                    </a:cubicBezTo>
                    <a:cubicBezTo>
                      <a:pt x="3710" y="2974"/>
                      <a:pt x="3635" y="3033"/>
                      <a:pt x="3554" y="3087"/>
                    </a:cubicBezTo>
                    <a:lnTo>
                      <a:pt x="3543" y="3092"/>
                    </a:lnTo>
                    <a:cubicBezTo>
                      <a:pt x="3516" y="3071"/>
                      <a:pt x="3495" y="3044"/>
                      <a:pt x="3473" y="3017"/>
                    </a:cubicBezTo>
                    <a:cubicBezTo>
                      <a:pt x="3457" y="2990"/>
                      <a:pt x="3430" y="2974"/>
                      <a:pt x="3409" y="2947"/>
                    </a:cubicBezTo>
                    <a:cubicBezTo>
                      <a:pt x="3328" y="2866"/>
                      <a:pt x="3247" y="2791"/>
                      <a:pt x="3161" y="2710"/>
                    </a:cubicBezTo>
                    <a:cubicBezTo>
                      <a:pt x="3146" y="2695"/>
                      <a:pt x="3119" y="2673"/>
                      <a:pt x="3082" y="2673"/>
                    </a:cubicBezTo>
                    <a:cubicBezTo>
                      <a:pt x="3069" y="2673"/>
                      <a:pt x="3054" y="2676"/>
                      <a:pt x="3038" y="2683"/>
                    </a:cubicBezTo>
                    <a:lnTo>
                      <a:pt x="3011" y="2694"/>
                    </a:lnTo>
                    <a:lnTo>
                      <a:pt x="3016" y="2721"/>
                    </a:lnTo>
                    <a:cubicBezTo>
                      <a:pt x="3032" y="2764"/>
                      <a:pt x="3059" y="2802"/>
                      <a:pt x="3081" y="2829"/>
                    </a:cubicBezTo>
                    <a:cubicBezTo>
                      <a:pt x="3086" y="2845"/>
                      <a:pt x="3097" y="2850"/>
                      <a:pt x="3108" y="2866"/>
                    </a:cubicBezTo>
                    <a:cubicBezTo>
                      <a:pt x="3124" y="2899"/>
                      <a:pt x="3151" y="2931"/>
                      <a:pt x="3178" y="2963"/>
                    </a:cubicBezTo>
                    <a:lnTo>
                      <a:pt x="3199" y="2990"/>
                    </a:lnTo>
                    <a:cubicBezTo>
                      <a:pt x="3221" y="3011"/>
                      <a:pt x="3231" y="3038"/>
                      <a:pt x="3253" y="3060"/>
                    </a:cubicBezTo>
                    <a:lnTo>
                      <a:pt x="3371" y="3216"/>
                    </a:lnTo>
                    <a:cubicBezTo>
                      <a:pt x="3290" y="3286"/>
                      <a:pt x="3210" y="3355"/>
                      <a:pt x="3124" y="3420"/>
                    </a:cubicBezTo>
                    <a:lnTo>
                      <a:pt x="3118" y="3431"/>
                    </a:lnTo>
                    <a:lnTo>
                      <a:pt x="3016" y="3323"/>
                    </a:lnTo>
                    <a:cubicBezTo>
                      <a:pt x="2979" y="3275"/>
                      <a:pt x="2930" y="3226"/>
                      <a:pt x="2882" y="3178"/>
                    </a:cubicBezTo>
                    <a:cubicBezTo>
                      <a:pt x="2850" y="3146"/>
                      <a:pt x="2817" y="3119"/>
                      <a:pt x="2747" y="3114"/>
                    </a:cubicBezTo>
                    <a:lnTo>
                      <a:pt x="2699" y="3114"/>
                    </a:lnTo>
                    <a:lnTo>
                      <a:pt x="2710" y="3151"/>
                    </a:lnTo>
                    <a:cubicBezTo>
                      <a:pt x="2715" y="3200"/>
                      <a:pt x="2742" y="3243"/>
                      <a:pt x="2764" y="3275"/>
                    </a:cubicBezTo>
                    <a:cubicBezTo>
                      <a:pt x="2769" y="3286"/>
                      <a:pt x="2774" y="3296"/>
                      <a:pt x="2780" y="3307"/>
                    </a:cubicBezTo>
                    <a:lnTo>
                      <a:pt x="2844" y="3409"/>
                    </a:lnTo>
                    <a:lnTo>
                      <a:pt x="2941" y="3565"/>
                    </a:lnTo>
                    <a:cubicBezTo>
                      <a:pt x="2844" y="3651"/>
                      <a:pt x="2737" y="3737"/>
                      <a:pt x="2629" y="3823"/>
                    </a:cubicBezTo>
                    <a:lnTo>
                      <a:pt x="2565" y="3872"/>
                    </a:lnTo>
                    <a:cubicBezTo>
                      <a:pt x="2554" y="3861"/>
                      <a:pt x="2549" y="3850"/>
                      <a:pt x="2538" y="3839"/>
                    </a:cubicBezTo>
                    <a:cubicBezTo>
                      <a:pt x="2522" y="3812"/>
                      <a:pt x="2495" y="3780"/>
                      <a:pt x="2473" y="3743"/>
                    </a:cubicBezTo>
                    <a:cubicBezTo>
                      <a:pt x="2430" y="3689"/>
                      <a:pt x="2398" y="3635"/>
                      <a:pt x="2350" y="3592"/>
                    </a:cubicBezTo>
                    <a:cubicBezTo>
                      <a:pt x="2312" y="3544"/>
                      <a:pt x="2264" y="3495"/>
                      <a:pt x="2204" y="3474"/>
                    </a:cubicBezTo>
                    <a:lnTo>
                      <a:pt x="2178" y="3474"/>
                    </a:lnTo>
                    <a:lnTo>
                      <a:pt x="2161" y="3490"/>
                    </a:lnTo>
                    <a:cubicBezTo>
                      <a:pt x="2156" y="3495"/>
                      <a:pt x="2156" y="3495"/>
                      <a:pt x="2151" y="3511"/>
                    </a:cubicBezTo>
                    <a:cubicBezTo>
                      <a:pt x="2145" y="3522"/>
                      <a:pt x="2145" y="3538"/>
                      <a:pt x="2151" y="3549"/>
                    </a:cubicBezTo>
                    <a:lnTo>
                      <a:pt x="2172" y="3592"/>
                    </a:lnTo>
                    <a:cubicBezTo>
                      <a:pt x="2188" y="3630"/>
                      <a:pt x="2210" y="3673"/>
                      <a:pt x="2237" y="3716"/>
                    </a:cubicBezTo>
                    <a:cubicBezTo>
                      <a:pt x="2280" y="3791"/>
                      <a:pt x="2317" y="3861"/>
                      <a:pt x="2366" y="3931"/>
                    </a:cubicBezTo>
                    <a:lnTo>
                      <a:pt x="2403" y="4001"/>
                    </a:lnTo>
                    <a:lnTo>
                      <a:pt x="2151" y="4216"/>
                    </a:lnTo>
                    <a:cubicBezTo>
                      <a:pt x="2108" y="4173"/>
                      <a:pt x="2070" y="4130"/>
                      <a:pt x="2027" y="4081"/>
                    </a:cubicBezTo>
                    <a:cubicBezTo>
                      <a:pt x="1936" y="3968"/>
                      <a:pt x="1839" y="3850"/>
                      <a:pt x="1699" y="3786"/>
                    </a:cubicBezTo>
                    <a:lnTo>
                      <a:pt x="1678" y="3780"/>
                    </a:lnTo>
                    <a:lnTo>
                      <a:pt x="1667" y="3791"/>
                    </a:lnTo>
                    <a:cubicBezTo>
                      <a:pt x="1651" y="3807"/>
                      <a:pt x="1640" y="3818"/>
                      <a:pt x="1640" y="3834"/>
                    </a:cubicBezTo>
                    <a:cubicBezTo>
                      <a:pt x="1635" y="3861"/>
                      <a:pt x="1645" y="3872"/>
                      <a:pt x="1661" y="3888"/>
                    </a:cubicBezTo>
                    <a:lnTo>
                      <a:pt x="1995" y="4350"/>
                    </a:lnTo>
                    <a:cubicBezTo>
                      <a:pt x="1973" y="4372"/>
                      <a:pt x="1957" y="4388"/>
                      <a:pt x="1930" y="4409"/>
                    </a:cubicBezTo>
                    <a:cubicBezTo>
                      <a:pt x="1914" y="4425"/>
                      <a:pt x="1903" y="4431"/>
                      <a:pt x="1887" y="4442"/>
                    </a:cubicBezTo>
                    <a:cubicBezTo>
                      <a:pt x="1855" y="4468"/>
                      <a:pt x="1823" y="4506"/>
                      <a:pt x="1785" y="4533"/>
                    </a:cubicBezTo>
                    <a:lnTo>
                      <a:pt x="1747" y="4565"/>
                    </a:lnTo>
                    <a:cubicBezTo>
                      <a:pt x="1731" y="4571"/>
                      <a:pt x="1721" y="4587"/>
                      <a:pt x="1715" y="4597"/>
                    </a:cubicBezTo>
                    <a:cubicBezTo>
                      <a:pt x="1688" y="4619"/>
                      <a:pt x="1667" y="4646"/>
                      <a:pt x="1640" y="4657"/>
                    </a:cubicBezTo>
                    <a:cubicBezTo>
                      <a:pt x="1613" y="4630"/>
                      <a:pt x="1586" y="4603"/>
                      <a:pt x="1559" y="4571"/>
                    </a:cubicBezTo>
                    <a:cubicBezTo>
                      <a:pt x="1484" y="4490"/>
                      <a:pt x="1403" y="4404"/>
                      <a:pt x="1285" y="4350"/>
                    </a:cubicBezTo>
                    <a:lnTo>
                      <a:pt x="1215" y="4318"/>
                    </a:lnTo>
                    <a:lnTo>
                      <a:pt x="1237" y="4382"/>
                    </a:lnTo>
                    <a:cubicBezTo>
                      <a:pt x="1237" y="4398"/>
                      <a:pt x="1242" y="4404"/>
                      <a:pt x="1242" y="4409"/>
                    </a:cubicBezTo>
                    <a:cubicBezTo>
                      <a:pt x="1247" y="4425"/>
                      <a:pt x="1247" y="4442"/>
                      <a:pt x="1258" y="4458"/>
                    </a:cubicBezTo>
                    <a:cubicBezTo>
                      <a:pt x="1317" y="4544"/>
                      <a:pt x="1377" y="4630"/>
                      <a:pt x="1446" y="4721"/>
                    </a:cubicBezTo>
                    <a:lnTo>
                      <a:pt x="1489" y="4786"/>
                    </a:lnTo>
                    <a:cubicBezTo>
                      <a:pt x="1479" y="4807"/>
                      <a:pt x="1457" y="4818"/>
                      <a:pt x="1436" y="4834"/>
                    </a:cubicBezTo>
                    <a:cubicBezTo>
                      <a:pt x="1425" y="4845"/>
                      <a:pt x="1403" y="4861"/>
                      <a:pt x="1393" y="4872"/>
                    </a:cubicBezTo>
                    <a:cubicBezTo>
                      <a:pt x="1366" y="4898"/>
                      <a:pt x="1339" y="4920"/>
                      <a:pt x="1312" y="4947"/>
                    </a:cubicBezTo>
                    <a:lnTo>
                      <a:pt x="1167" y="5071"/>
                    </a:lnTo>
                    <a:cubicBezTo>
                      <a:pt x="914" y="4791"/>
                      <a:pt x="893" y="4780"/>
                      <a:pt x="758" y="4759"/>
                    </a:cubicBezTo>
                    <a:lnTo>
                      <a:pt x="694" y="4748"/>
                    </a:lnTo>
                    <a:lnTo>
                      <a:pt x="726" y="4807"/>
                    </a:lnTo>
                    <a:cubicBezTo>
                      <a:pt x="780" y="4915"/>
                      <a:pt x="844" y="5006"/>
                      <a:pt x="909" y="5103"/>
                    </a:cubicBezTo>
                    <a:cubicBezTo>
                      <a:pt x="936" y="5140"/>
                      <a:pt x="963" y="5183"/>
                      <a:pt x="979" y="5216"/>
                    </a:cubicBezTo>
                    <a:cubicBezTo>
                      <a:pt x="920" y="5291"/>
                      <a:pt x="844" y="5355"/>
                      <a:pt x="785" y="5398"/>
                    </a:cubicBezTo>
                    <a:lnTo>
                      <a:pt x="721" y="5291"/>
                    </a:lnTo>
                    <a:cubicBezTo>
                      <a:pt x="640" y="5167"/>
                      <a:pt x="559" y="5044"/>
                      <a:pt x="479" y="4920"/>
                    </a:cubicBezTo>
                    <a:cubicBezTo>
                      <a:pt x="403" y="4812"/>
                      <a:pt x="355" y="4683"/>
                      <a:pt x="307" y="4565"/>
                    </a:cubicBezTo>
                    <a:cubicBezTo>
                      <a:pt x="296" y="4538"/>
                      <a:pt x="291" y="4506"/>
                      <a:pt x="274" y="4479"/>
                    </a:cubicBezTo>
                    <a:cubicBezTo>
                      <a:pt x="264" y="4442"/>
                      <a:pt x="269" y="4425"/>
                      <a:pt x="291" y="4398"/>
                    </a:cubicBezTo>
                    <a:cubicBezTo>
                      <a:pt x="307" y="4377"/>
                      <a:pt x="323" y="4355"/>
                      <a:pt x="344" y="4345"/>
                    </a:cubicBezTo>
                    <a:lnTo>
                      <a:pt x="748" y="3958"/>
                    </a:lnTo>
                    <a:lnTo>
                      <a:pt x="898" y="3812"/>
                    </a:lnTo>
                    <a:lnTo>
                      <a:pt x="893" y="3791"/>
                    </a:lnTo>
                    <a:cubicBezTo>
                      <a:pt x="834" y="3538"/>
                      <a:pt x="791" y="3269"/>
                      <a:pt x="785" y="2974"/>
                    </a:cubicBezTo>
                    <a:cubicBezTo>
                      <a:pt x="764" y="2399"/>
                      <a:pt x="866" y="1904"/>
                      <a:pt x="1097" y="1468"/>
                    </a:cubicBezTo>
                    <a:cubicBezTo>
                      <a:pt x="1457" y="769"/>
                      <a:pt x="2043" y="356"/>
                      <a:pt x="2823" y="248"/>
                    </a:cubicBezTo>
                    <a:cubicBezTo>
                      <a:pt x="2930" y="237"/>
                      <a:pt x="3032" y="232"/>
                      <a:pt x="3140" y="232"/>
                    </a:cubicBezTo>
                    <a:cubicBezTo>
                      <a:pt x="3452" y="232"/>
                      <a:pt x="3769" y="296"/>
                      <a:pt x="4081" y="425"/>
                    </a:cubicBezTo>
                    <a:cubicBezTo>
                      <a:pt x="4339" y="533"/>
                      <a:pt x="4575" y="667"/>
                      <a:pt x="4785" y="823"/>
                    </a:cubicBezTo>
                    <a:cubicBezTo>
                      <a:pt x="4817" y="850"/>
                      <a:pt x="4850" y="877"/>
                      <a:pt x="4893" y="909"/>
                    </a:cubicBezTo>
                    <a:cubicBezTo>
                      <a:pt x="4914" y="920"/>
                      <a:pt x="4925" y="942"/>
                      <a:pt x="4946" y="958"/>
                    </a:cubicBezTo>
                    <a:lnTo>
                      <a:pt x="4968" y="968"/>
                    </a:lnTo>
                    <a:lnTo>
                      <a:pt x="4984" y="958"/>
                    </a:lnTo>
                    <a:cubicBezTo>
                      <a:pt x="5113" y="877"/>
                      <a:pt x="5237" y="780"/>
                      <a:pt x="5355" y="662"/>
                    </a:cubicBezTo>
                    <a:cubicBezTo>
                      <a:pt x="5457" y="554"/>
                      <a:pt x="5570" y="458"/>
                      <a:pt x="5683" y="372"/>
                    </a:cubicBezTo>
                    <a:cubicBezTo>
                      <a:pt x="5726" y="339"/>
                      <a:pt x="5764" y="302"/>
                      <a:pt x="5807" y="275"/>
                    </a:cubicBezTo>
                    <a:cubicBezTo>
                      <a:pt x="5828" y="259"/>
                      <a:pt x="5855" y="237"/>
                      <a:pt x="5871" y="221"/>
                    </a:cubicBezTo>
                    <a:close/>
                    <a:moveTo>
                      <a:pt x="3119" y="0"/>
                    </a:moveTo>
                    <a:cubicBezTo>
                      <a:pt x="2954" y="0"/>
                      <a:pt x="2792" y="19"/>
                      <a:pt x="2629" y="60"/>
                    </a:cubicBezTo>
                    <a:cubicBezTo>
                      <a:pt x="2575" y="76"/>
                      <a:pt x="2522" y="87"/>
                      <a:pt x="2473" y="97"/>
                    </a:cubicBezTo>
                    <a:lnTo>
                      <a:pt x="2414" y="108"/>
                    </a:lnTo>
                    <a:cubicBezTo>
                      <a:pt x="2038" y="189"/>
                      <a:pt x="1699" y="366"/>
                      <a:pt x="1409" y="614"/>
                    </a:cubicBezTo>
                    <a:cubicBezTo>
                      <a:pt x="1059" y="920"/>
                      <a:pt x="812" y="1318"/>
                      <a:pt x="667" y="1796"/>
                    </a:cubicBezTo>
                    <a:cubicBezTo>
                      <a:pt x="511" y="2312"/>
                      <a:pt x="484" y="2855"/>
                      <a:pt x="592" y="3420"/>
                    </a:cubicBezTo>
                    <a:cubicBezTo>
                      <a:pt x="602" y="3490"/>
                      <a:pt x="624" y="3554"/>
                      <a:pt x="640" y="3630"/>
                    </a:cubicBezTo>
                    <a:lnTo>
                      <a:pt x="656" y="3710"/>
                    </a:lnTo>
                    <a:cubicBezTo>
                      <a:pt x="645" y="3726"/>
                      <a:pt x="629" y="3732"/>
                      <a:pt x="618" y="3743"/>
                    </a:cubicBezTo>
                    <a:cubicBezTo>
                      <a:pt x="575" y="3780"/>
                      <a:pt x="538" y="3812"/>
                      <a:pt x="506" y="3850"/>
                    </a:cubicBezTo>
                    <a:cubicBezTo>
                      <a:pt x="414" y="3947"/>
                      <a:pt x="328" y="4033"/>
                      <a:pt x="248" y="4130"/>
                    </a:cubicBezTo>
                    <a:cubicBezTo>
                      <a:pt x="188" y="4194"/>
                      <a:pt x="129" y="4264"/>
                      <a:pt x="65" y="4323"/>
                    </a:cubicBezTo>
                    <a:cubicBezTo>
                      <a:pt x="22" y="4377"/>
                      <a:pt x="0" y="4436"/>
                      <a:pt x="22" y="4506"/>
                    </a:cubicBezTo>
                    <a:cubicBezTo>
                      <a:pt x="92" y="4732"/>
                      <a:pt x="183" y="4920"/>
                      <a:pt x="296" y="5081"/>
                    </a:cubicBezTo>
                    <a:cubicBezTo>
                      <a:pt x="350" y="5157"/>
                      <a:pt x="398" y="5226"/>
                      <a:pt x="436" y="5291"/>
                    </a:cubicBezTo>
                    <a:cubicBezTo>
                      <a:pt x="495" y="5393"/>
                      <a:pt x="565" y="5468"/>
                      <a:pt x="645" y="5528"/>
                    </a:cubicBezTo>
                    <a:lnTo>
                      <a:pt x="645" y="5533"/>
                    </a:lnTo>
                    <a:cubicBezTo>
                      <a:pt x="640" y="5554"/>
                      <a:pt x="629" y="5587"/>
                      <a:pt x="672" y="5614"/>
                    </a:cubicBezTo>
                    <a:cubicBezTo>
                      <a:pt x="683" y="5630"/>
                      <a:pt x="704" y="5635"/>
                      <a:pt x="731" y="5635"/>
                    </a:cubicBezTo>
                    <a:cubicBezTo>
                      <a:pt x="753" y="5635"/>
                      <a:pt x="774" y="5630"/>
                      <a:pt x="801" y="5614"/>
                    </a:cubicBezTo>
                    <a:lnTo>
                      <a:pt x="807" y="5608"/>
                    </a:lnTo>
                    <a:cubicBezTo>
                      <a:pt x="834" y="5592"/>
                      <a:pt x="855" y="5576"/>
                      <a:pt x="882" y="5554"/>
                    </a:cubicBezTo>
                    <a:cubicBezTo>
                      <a:pt x="936" y="5511"/>
                      <a:pt x="979" y="5474"/>
                      <a:pt x="1032" y="5425"/>
                    </a:cubicBezTo>
                    <a:cubicBezTo>
                      <a:pt x="1081" y="5388"/>
                      <a:pt x="1135" y="5345"/>
                      <a:pt x="1183" y="5307"/>
                    </a:cubicBezTo>
                    <a:cubicBezTo>
                      <a:pt x="1350" y="5173"/>
                      <a:pt x="1511" y="5038"/>
                      <a:pt x="1678" y="4904"/>
                    </a:cubicBezTo>
                    <a:cubicBezTo>
                      <a:pt x="2000" y="4640"/>
                      <a:pt x="2317" y="4382"/>
                      <a:pt x="2640" y="4124"/>
                    </a:cubicBezTo>
                    <a:cubicBezTo>
                      <a:pt x="3258" y="3614"/>
                      <a:pt x="3823" y="3173"/>
                      <a:pt x="4355" y="2780"/>
                    </a:cubicBezTo>
                    <a:cubicBezTo>
                      <a:pt x="4839" y="2420"/>
                      <a:pt x="5344" y="2054"/>
                      <a:pt x="5839" y="1678"/>
                    </a:cubicBezTo>
                    <a:cubicBezTo>
                      <a:pt x="5914" y="1624"/>
                      <a:pt x="5989" y="1554"/>
                      <a:pt x="6065" y="1495"/>
                    </a:cubicBezTo>
                    <a:cubicBezTo>
                      <a:pt x="6183" y="1393"/>
                      <a:pt x="6301" y="1286"/>
                      <a:pt x="6446" y="1205"/>
                    </a:cubicBezTo>
                    <a:cubicBezTo>
                      <a:pt x="6457" y="1200"/>
                      <a:pt x="6468" y="1194"/>
                      <a:pt x="6473" y="1178"/>
                    </a:cubicBezTo>
                    <a:cubicBezTo>
                      <a:pt x="6473" y="1173"/>
                      <a:pt x="6479" y="1173"/>
                      <a:pt x="6479" y="1167"/>
                    </a:cubicBezTo>
                    <a:lnTo>
                      <a:pt x="6484" y="1157"/>
                    </a:lnTo>
                    <a:lnTo>
                      <a:pt x="6484" y="1108"/>
                    </a:lnTo>
                    <a:cubicBezTo>
                      <a:pt x="6479" y="995"/>
                      <a:pt x="6468" y="877"/>
                      <a:pt x="6425" y="759"/>
                    </a:cubicBezTo>
                    <a:cubicBezTo>
                      <a:pt x="6355" y="571"/>
                      <a:pt x="6264" y="409"/>
                      <a:pt x="6156" y="232"/>
                    </a:cubicBezTo>
                    <a:cubicBezTo>
                      <a:pt x="6102" y="140"/>
                      <a:pt x="6006" y="81"/>
                      <a:pt x="5893" y="54"/>
                    </a:cubicBezTo>
                    <a:cubicBezTo>
                      <a:pt x="5865" y="49"/>
                      <a:pt x="5838" y="46"/>
                      <a:pt x="5812" y="46"/>
                    </a:cubicBezTo>
                    <a:cubicBezTo>
                      <a:pt x="5735" y="46"/>
                      <a:pt x="5665" y="69"/>
                      <a:pt x="5613" y="114"/>
                    </a:cubicBezTo>
                    <a:cubicBezTo>
                      <a:pt x="5592" y="135"/>
                      <a:pt x="5565" y="151"/>
                      <a:pt x="5543" y="162"/>
                    </a:cubicBezTo>
                    <a:lnTo>
                      <a:pt x="5516" y="183"/>
                    </a:lnTo>
                    <a:cubicBezTo>
                      <a:pt x="5317" y="323"/>
                      <a:pt x="5129" y="474"/>
                      <a:pt x="4973" y="608"/>
                    </a:cubicBezTo>
                    <a:lnTo>
                      <a:pt x="4952" y="624"/>
                    </a:lnTo>
                    <a:cubicBezTo>
                      <a:pt x="4930" y="646"/>
                      <a:pt x="4903" y="667"/>
                      <a:pt x="4876" y="678"/>
                    </a:cubicBezTo>
                    <a:cubicBezTo>
                      <a:pt x="4871" y="673"/>
                      <a:pt x="4866" y="673"/>
                      <a:pt x="4866" y="667"/>
                    </a:cubicBezTo>
                    <a:cubicBezTo>
                      <a:pt x="4715" y="533"/>
                      <a:pt x="4549" y="425"/>
                      <a:pt x="4393" y="323"/>
                    </a:cubicBezTo>
                    <a:cubicBezTo>
                      <a:pt x="4188" y="194"/>
                      <a:pt x="3973" y="108"/>
                      <a:pt x="3764" y="71"/>
                    </a:cubicBezTo>
                    <a:cubicBezTo>
                      <a:pt x="3624" y="44"/>
                      <a:pt x="3473" y="28"/>
                      <a:pt x="3280" y="6"/>
                    </a:cubicBezTo>
                    <a:cubicBezTo>
                      <a:pt x="3226" y="2"/>
                      <a:pt x="3172" y="0"/>
                      <a:pt x="311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2349525" y="1592175"/>
                <a:ext cx="89000" cy="7045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818" extrusionOk="0">
                    <a:moveTo>
                      <a:pt x="2242" y="226"/>
                    </a:moveTo>
                    <a:cubicBezTo>
                      <a:pt x="2323" y="226"/>
                      <a:pt x="2398" y="232"/>
                      <a:pt x="2479" y="237"/>
                    </a:cubicBezTo>
                    <a:cubicBezTo>
                      <a:pt x="2774" y="264"/>
                      <a:pt x="3032" y="334"/>
                      <a:pt x="3274" y="431"/>
                    </a:cubicBezTo>
                    <a:cubicBezTo>
                      <a:pt x="3290" y="441"/>
                      <a:pt x="3307" y="447"/>
                      <a:pt x="3317" y="452"/>
                    </a:cubicBezTo>
                    <a:cubicBezTo>
                      <a:pt x="3312" y="458"/>
                      <a:pt x="3301" y="474"/>
                      <a:pt x="3290" y="474"/>
                    </a:cubicBezTo>
                    <a:cubicBezTo>
                      <a:pt x="2984" y="673"/>
                      <a:pt x="2688" y="904"/>
                      <a:pt x="2398" y="1119"/>
                    </a:cubicBezTo>
                    <a:cubicBezTo>
                      <a:pt x="2285" y="1205"/>
                      <a:pt x="2172" y="1291"/>
                      <a:pt x="2049" y="1382"/>
                    </a:cubicBezTo>
                    <a:lnTo>
                      <a:pt x="1543" y="1743"/>
                    </a:lnTo>
                    <a:cubicBezTo>
                      <a:pt x="1398" y="1845"/>
                      <a:pt x="1258" y="1952"/>
                      <a:pt x="1108" y="2054"/>
                    </a:cubicBezTo>
                    <a:cubicBezTo>
                      <a:pt x="941" y="2173"/>
                      <a:pt x="780" y="2302"/>
                      <a:pt x="618" y="2420"/>
                    </a:cubicBezTo>
                    <a:lnTo>
                      <a:pt x="479" y="2527"/>
                    </a:lnTo>
                    <a:cubicBezTo>
                      <a:pt x="457" y="2549"/>
                      <a:pt x="436" y="2565"/>
                      <a:pt x="414" y="2581"/>
                    </a:cubicBezTo>
                    <a:cubicBezTo>
                      <a:pt x="403" y="2597"/>
                      <a:pt x="387" y="2608"/>
                      <a:pt x="377" y="2619"/>
                    </a:cubicBezTo>
                    <a:cubicBezTo>
                      <a:pt x="355" y="2635"/>
                      <a:pt x="334" y="2651"/>
                      <a:pt x="317" y="2662"/>
                    </a:cubicBezTo>
                    <a:cubicBezTo>
                      <a:pt x="291" y="2603"/>
                      <a:pt x="274" y="2544"/>
                      <a:pt x="269" y="2484"/>
                    </a:cubicBezTo>
                    <a:lnTo>
                      <a:pt x="264" y="2458"/>
                    </a:lnTo>
                    <a:cubicBezTo>
                      <a:pt x="199" y="2081"/>
                      <a:pt x="215" y="1743"/>
                      <a:pt x="334" y="1425"/>
                    </a:cubicBezTo>
                    <a:cubicBezTo>
                      <a:pt x="506" y="995"/>
                      <a:pt x="807" y="667"/>
                      <a:pt x="1237" y="458"/>
                    </a:cubicBezTo>
                    <a:cubicBezTo>
                      <a:pt x="1554" y="307"/>
                      <a:pt x="1887" y="226"/>
                      <a:pt x="2242" y="226"/>
                    </a:cubicBezTo>
                    <a:close/>
                    <a:moveTo>
                      <a:pt x="2214" y="1"/>
                    </a:moveTo>
                    <a:cubicBezTo>
                      <a:pt x="2069" y="1"/>
                      <a:pt x="1922" y="13"/>
                      <a:pt x="1774" y="38"/>
                    </a:cubicBezTo>
                    <a:cubicBezTo>
                      <a:pt x="1355" y="103"/>
                      <a:pt x="989" y="269"/>
                      <a:pt x="683" y="533"/>
                    </a:cubicBezTo>
                    <a:cubicBezTo>
                      <a:pt x="242" y="915"/>
                      <a:pt x="11" y="1398"/>
                      <a:pt x="0" y="1963"/>
                    </a:cubicBezTo>
                    <a:cubicBezTo>
                      <a:pt x="0" y="2216"/>
                      <a:pt x="49" y="2447"/>
                      <a:pt x="140" y="2646"/>
                    </a:cubicBezTo>
                    <a:cubicBezTo>
                      <a:pt x="161" y="2683"/>
                      <a:pt x="188" y="2732"/>
                      <a:pt x="221" y="2769"/>
                    </a:cubicBezTo>
                    <a:cubicBezTo>
                      <a:pt x="242" y="2796"/>
                      <a:pt x="274" y="2818"/>
                      <a:pt x="307" y="2818"/>
                    </a:cubicBezTo>
                    <a:cubicBezTo>
                      <a:pt x="323" y="2818"/>
                      <a:pt x="344" y="2812"/>
                      <a:pt x="355" y="2807"/>
                    </a:cubicBezTo>
                    <a:cubicBezTo>
                      <a:pt x="377" y="2796"/>
                      <a:pt x="393" y="2786"/>
                      <a:pt x="409" y="2780"/>
                    </a:cubicBezTo>
                    <a:cubicBezTo>
                      <a:pt x="446" y="2753"/>
                      <a:pt x="489" y="2726"/>
                      <a:pt x="527" y="2705"/>
                    </a:cubicBezTo>
                    <a:cubicBezTo>
                      <a:pt x="624" y="2646"/>
                      <a:pt x="726" y="2581"/>
                      <a:pt x="817" y="2517"/>
                    </a:cubicBezTo>
                    <a:cubicBezTo>
                      <a:pt x="968" y="2409"/>
                      <a:pt x="1118" y="2302"/>
                      <a:pt x="1269" y="2194"/>
                    </a:cubicBezTo>
                    <a:cubicBezTo>
                      <a:pt x="1398" y="2097"/>
                      <a:pt x="1516" y="2011"/>
                      <a:pt x="1645" y="1920"/>
                    </a:cubicBezTo>
                    <a:cubicBezTo>
                      <a:pt x="1780" y="1818"/>
                      <a:pt x="1920" y="1721"/>
                      <a:pt x="2059" y="1630"/>
                    </a:cubicBezTo>
                    <a:cubicBezTo>
                      <a:pt x="2366" y="1415"/>
                      <a:pt x="2678" y="1200"/>
                      <a:pt x="2973" y="963"/>
                    </a:cubicBezTo>
                    <a:cubicBezTo>
                      <a:pt x="3011" y="936"/>
                      <a:pt x="3049" y="909"/>
                      <a:pt x="3092" y="877"/>
                    </a:cubicBezTo>
                    <a:cubicBezTo>
                      <a:pt x="3231" y="769"/>
                      <a:pt x="3377" y="657"/>
                      <a:pt x="3506" y="522"/>
                    </a:cubicBezTo>
                    <a:cubicBezTo>
                      <a:pt x="3532" y="495"/>
                      <a:pt x="3559" y="468"/>
                      <a:pt x="3554" y="425"/>
                    </a:cubicBezTo>
                    <a:cubicBezTo>
                      <a:pt x="3554" y="404"/>
                      <a:pt x="3527" y="377"/>
                      <a:pt x="3495" y="361"/>
                    </a:cubicBezTo>
                    <a:cubicBezTo>
                      <a:pt x="3436" y="318"/>
                      <a:pt x="3382" y="286"/>
                      <a:pt x="3328" y="259"/>
                    </a:cubicBezTo>
                    <a:cubicBezTo>
                      <a:pt x="2966" y="87"/>
                      <a:pt x="2595" y="1"/>
                      <a:pt x="2214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5" name="Google Shape;465;p11"/>
            <p:cNvSpPr/>
            <p:nvPr/>
          </p:nvSpPr>
          <p:spPr>
            <a:xfrm>
              <a:off x="7048370" y="112419"/>
              <a:ext cx="229400" cy="325892"/>
            </a:xfrm>
            <a:custGeom>
              <a:avLst/>
              <a:gdLst/>
              <a:ahLst/>
              <a:cxnLst/>
              <a:rect l="l" t="t" r="r" b="b"/>
              <a:pathLst>
                <a:path w="3345" h="4752" extrusionOk="0">
                  <a:moveTo>
                    <a:pt x="1936" y="305"/>
                  </a:moveTo>
                  <a:lnTo>
                    <a:pt x="1936" y="316"/>
                  </a:lnTo>
                  <a:cubicBezTo>
                    <a:pt x="1942" y="359"/>
                    <a:pt x="1947" y="402"/>
                    <a:pt x="1963" y="450"/>
                  </a:cubicBezTo>
                  <a:cubicBezTo>
                    <a:pt x="1974" y="499"/>
                    <a:pt x="1990" y="547"/>
                    <a:pt x="2001" y="601"/>
                  </a:cubicBezTo>
                  <a:lnTo>
                    <a:pt x="2017" y="644"/>
                  </a:lnTo>
                  <a:cubicBezTo>
                    <a:pt x="2022" y="655"/>
                    <a:pt x="2022" y="671"/>
                    <a:pt x="2028" y="681"/>
                  </a:cubicBezTo>
                  <a:cubicBezTo>
                    <a:pt x="2033" y="708"/>
                    <a:pt x="2049" y="735"/>
                    <a:pt x="2049" y="762"/>
                  </a:cubicBezTo>
                  <a:cubicBezTo>
                    <a:pt x="1993" y="732"/>
                    <a:pt x="1937" y="717"/>
                    <a:pt x="1884" y="717"/>
                  </a:cubicBezTo>
                  <a:cubicBezTo>
                    <a:pt x="1796" y="717"/>
                    <a:pt x="1715" y="759"/>
                    <a:pt x="1651" y="843"/>
                  </a:cubicBezTo>
                  <a:cubicBezTo>
                    <a:pt x="1571" y="945"/>
                    <a:pt x="1495" y="1052"/>
                    <a:pt x="1415" y="1155"/>
                  </a:cubicBezTo>
                  <a:lnTo>
                    <a:pt x="1243" y="1391"/>
                  </a:lnTo>
                  <a:cubicBezTo>
                    <a:pt x="1141" y="1525"/>
                    <a:pt x="1044" y="1660"/>
                    <a:pt x="942" y="1800"/>
                  </a:cubicBezTo>
                  <a:cubicBezTo>
                    <a:pt x="888" y="1875"/>
                    <a:pt x="845" y="1934"/>
                    <a:pt x="813" y="1993"/>
                  </a:cubicBezTo>
                  <a:cubicBezTo>
                    <a:pt x="786" y="2042"/>
                    <a:pt x="775" y="2079"/>
                    <a:pt x="786" y="2122"/>
                  </a:cubicBezTo>
                  <a:cubicBezTo>
                    <a:pt x="796" y="2160"/>
                    <a:pt x="839" y="2181"/>
                    <a:pt x="877" y="2203"/>
                  </a:cubicBezTo>
                  <a:cubicBezTo>
                    <a:pt x="968" y="2241"/>
                    <a:pt x="1065" y="2284"/>
                    <a:pt x="1194" y="2332"/>
                  </a:cubicBezTo>
                  <a:cubicBezTo>
                    <a:pt x="1237" y="2343"/>
                    <a:pt x="1280" y="2359"/>
                    <a:pt x="1329" y="2370"/>
                  </a:cubicBezTo>
                  <a:cubicBezTo>
                    <a:pt x="1377" y="2386"/>
                    <a:pt x="1431" y="2396"/>
                    <a:pt x="1479" y="2418"/>
                  </a:cubicBezTo>
                  <a:cubicBezTo>
                    <a:pt x="1560" y="2450"/>
                    <a:pt x="1641" y="2493"/>
                    <a:pt x="1727" y="2536"/>
                  </a:cubicBezTo>
                  <a:cubicBezTo>
                    <a:pt x="1813" y="2590"/>
                    <a:pt x="1850" y="2665"/>
                    <a:pt x="1823" y="2767"/>
                  </a:cubicBezTo>
                  <a:lnTo>
                    <a:pt x="1807" y="2816"/>
                  </a:lnTo>
                  <a:cubicBezTo>
                    <a:pt x="1786" y="2886"/>
                    <a:pt x="1770" y="2961"/>
                    <a:pt x="1743" y="3036"/>
                  </a:cubicBezTo>
                  <a:lnTo>
                    <a:pt x="1641" y="3316"/>
                  </a:lnTo>
                  <a:cubicBezTo>
                    <a:pt x="1598" y="3434"/>
                    <a:pt x="1555" y="3552"/>
                    <a:pt x="1511" y="3665"/>
                  </a:cubicBezTo>
                  <a:cubicBezTo>
                    <a:pt x="1474" y="3789"/>
                    <a:pt x="1431" y="3918"/>
                    <a:pt x="1399" y="4036"/>
                  </a:cubicBezTo>
                  <a:lnTo>
                    <a:pt x="1361" y="4160"/>
                  </a:lnTo>
                  <a:cubicBezTo>
                    <a:pt x="1356" y="4176"/>
                    <a:pt x="1350" y="4214"/>
                    <a:pt x="1356" y="4241"/>
                  </a:cubicBezTo>
                  <a:cubicBezTo>
                    <a:pt x="1361" y="4267"/>
                    <a:pt x="1393" y="4294"/>
                    <a:pt x="1420" y="4300"/>
                  </a:cubicBezTo>
                  <a:cubicBezTo>
                    <a:pt x="1430" y="4301"/>
                    <a:pt x="1439" y="4302"/>
                    <a:pt x="1448" y="4302"/>
                  </a:cubicBezTo>
                  <a:cubicBezTo>
                    <a:pt x="1470" y="4302"/>
                    <a:pt x="1489" y="4298"/>
                    <a:pt x="1501" y="4294"/>
                  </a:cubicBezTo>
                  <a:cubicBezTo>
                    <a:pt x="1850" y="4187"/>
                    <a:pt x="2243" y="4058"/>
                    <a:pt x="2592" y="3843"/>
                  </a:cubicBezTo>
                  <a:cubicBezTo>
                    <a:pt x="2641" y="3816"/>
                    <a:pt x="2689" y="3784"/>
                    <a:pt x="2727" y="3741"/>
                  </a:cubicBezTo>
                  <a:cubicBezTo>
                    <a:pt x="2829" y="3654"/>
                    <a:pt x="2877" y="3552"/>
                    <a:pt x="2888" y="3439"/>
                  </a:cubicBezTo>
                  <a:cubicBezTo>
                    <a:pt x="2899" y="3386"/>
                    <a:pt x="2899" y="3337"/>
                    <a:pt x="2904" y="3278"/>
                  </a:cubicBezTo>
                  <a:cubicBezTo>
                    <a:pt x="2985" y="3595"/>
                    <a:pt x="3044" y="3918"/>
                    <a:pt x="3076" y="4230"/>
                  </a:cubicBezTo>
                  <a:lnTo>
                    <a:pt x="3076" y="4251"/>
                  </a:lnTo>
                  <a:lnTo>
                    <a:pt x="3071" y="4257"/>
                  </a:lnTo>
                  <a:lnTo>
                    <a:pt x="2888" y="4294"/>
                  </a:lnTo>
                  <a:cubicBezTo>
                    <a:pt x="2673" y="4332"/>
                    <a:pt x="2452" y="4375"/>
                    <a:pt x="2232" y="4413"/>
                  </a:cubicBezTo>
                  <a:cubicBezTo>
                    <a:pt x="2011" y="4456"/>
                    <a:pt x="1716" y="4499"/>
                    <a:pt x="1409" y="4542"/>
                  </a:cubicBezTo>
                  <a:cubicBezTo>
                    <a:pt x="1286" y="4558"/>
                    <a:pt x="1151" y="4568"/>
                    <a:pt x="1017" y="4568"/>
                  </a:cubicBezTo>
                  <a:lnTo>
                    <a:pt x="979" y="4568"/>
                  </a:lnTo>
                  <a:cubicBezTo>
                    <a:pt x="969" y="4569"/>
                    <a:pt x="961" y="4570"/>
                    <a:pt x="953" y="4570"/>
                  </a:cubicBezTo>
                  <a:cubicBezTo>
                    <a:pt x="904" y="4570"/>
                    <a:pt x="887" y="4557"/>
                    <a:pt x="882" y="4552"/>
                  </a:cubicBezTo>
                  <a:cubicBezTo>
                    <a:pt x="872" y="4547"/>
                    <a:pt x="872" y="4525"/>
                    <a:pt x="893" y="4461"/>
                  </a:cubicBezTo>
                  <a:cubicBezTo>
                    <a:pt x="952" y="4316"/>
                    <a:pt x="1022" y="4165"/>
                    <a:pt x="1098" y="4009"/>
                  </a:cubicBezTo>
                  <a:lnTo>
                    <a:pt x="1178" y="3853"/>
                  </a:lnTo>
                  <a:cubicBezTo>
                    <a:pt x="1296" y="3617"/>
                    <a:pt x="1420" y="3375"/>
                    <a:pt x="1528" y="3128"/>
                  </a:cubicBezTo>
                  <a:cubicBezTo>
                    <a:pt x="1555" y="3063"/>
                    <a:pt x="1581" y="2988"/>
                    <a:pt x="1598" y="2907"/>
                  </a:cubicBezTo>
                  <a:cubicBezTo>
                    <a:pt x="1624" y="2773"/>
                    <a:pt x="1587" y="2698"/>
                    <a:pt x="1463" y="2660"/>
                  </a:cubicBezTo>
                  <a:cubicBezTo>
                    <a:pt x="1313" y="2606"/>
                    <a:pt x="1151" y="2563"/>
                    <a:pt x="974" y="2515"/>
                  </a:cubicBezTo>
                  <a:cubicBezTo>
                    <a:pt x="899" y="2499"/>
                    <a:pt x="818" y="2477"/>
                    <a:pt x="748" y="2466"/>
                  </a:cubicBezTo>
                  <a:cubicBezTo>
                    <a:pt x="673" y="2445"/>
                    <a:pt x="592" y="2429"/>
                    <a:pt x="517" y="2413"/>
                  </a:cubicBezTo>
                  <a:cubicBezTo>
                    <a:pt x="463" y="2396"/>
                    <a:pt x="409" y="2370"/>
                    <a:pt x="361" y="2343"/>
                  </a:cubicBezTo>
                  <a:cubicBezTo>
                    <a:pt x="334" y="2332"/>
                    <a:pt x="329" y="2310"/>
                    <a:pt x="345" y="2284"/>
                  </a:cubicBezTo>
                  <a:cubicBezTo>
                    <a:pt x="361" y="2235"/>
                    <a:pt x="388" y="2181"/>
                    <a:pt x="415" y="2133"/>
                  </a:cubicBezTo>
                  <a:cubicBezTo>
                    <a:pt x="517" y="2009"/>
                    <a:pt x="630" y="1853"/>
                    <a:pt x="759" y="1703"/>
                  </a:cubicBezTo>
                  <a:cubicBezTo>
                    <a:pt x="893" y="1542"/>
                    <a:pt x="1033" y="1380"/>
                    <a:pt x="1167" y="1219"/>
                  </a:cubicBezTo>
                  <a:cubicBezTo>
                    <a:pt x="1280" y="1085"/>
                    <a:pt x="1399" y="961"/>
                    <a:pt x="1506" y="827"/>
                  </a:cubicBezTo>
                  <a:cubicBezTo>
                    <a:pt x="1592" y="724"/>
                    <a:pt x="1678" y="617"/>
                    <a:pt x="1764" y="509"/>
                  </a:cubicBezTo>
                  <a:cubicBezTo>
                    <a:pt x="1813" y="450"/>
                    <a:pt x="1861" y="391"/>
                    <a:pt x="1909" y="332"/>
                  </a:cubicBezTo>
                  <a:cubicBezTo>
                    <a:pt x="1915" y="327"/>
                    <a:pt x="1920" y="316"/>
                    <a:pt x="1936" y="305"/>
                  </a:cubicBezTo>
                  <a:close/>
                  <a:moveTo>
                    <a:pt x="2034" y="1"/>
                  </a:moveTo>
                  <a:cubicBezTo>
                    <a:pt x="2007" y="1"/>
                    <a:pt x="1975" y="18"/>
                    <a:pt x="1936" y="52"/>
                  </a:cubicBezTo>
                  <a:cubicBezTo>
                    <a:pt x="1931" y="58"/>
                    <a:pt x="1915" y="63"/>
                    <a:pt x="1909" y="74"/>
                  </a:cubicBezTo>
                  <a:cubicBezTo>
                    <a:pt x="1802" y="133"/>
                    <a:pt x="1716" y="219"/>
                    <a:pt x="1651" y="289"/>
                  </a:cubicBezTo>
                  <a:lnTo>
                    <a:pt x="1458" y="509"/>
                  </a:lnTo>
                  <a:cubicBezTo>
                    <a:pt x="1221" y="778"/>
                    <a:pt x="990" y="1052"/>
                    <a:pt x="759" y="1321"/>
                  </a:cubicBezTo>
                  <a:cubicBezTo>
                    <a:pt x="598" y="1509"/>
                    <a:pt x="425" y="1719"/>
                    <a:pt x="210" y="1982"/>
                  </a:cubicBezTo>
                  <a:cubicBezTo>
                    <a:pt x="146" y="2052"/>
                    <a:pt x="103" y="2122"/>
                    <a:pt x="60" y="2198"/>
                  </a:cubicBezTo>
                  <a:cubicBezTo>
                    <a:pt x="12" y="2278"/>
                    <a:pt x="1" y="2337"/>
                    <a:pt x="22" y="2386"/>
                  </a:cubicBezTo>
                  <a:cubicBezTo>
                    <a:pt x="33" y="2429"/>
                    <a:pt x="81" y="2472"/>
                    <a:pt x="167" y="2504"/>
                  </a:cubicBezTo>
                  <a:cubicBezTo>
                    <a:pt x="270" y="2547"/>
                    <a:pt x="372" y="2574"/>
                    <a:pt x="479" y="2601"/>
                  </a:cubicBezTo>
                  <a:cubicBezTo>
                    <a:pt x="576" y="2628"/>
                    <a:pt x="684" y="2649"/>
                    <a:pt x="791" y="2681"/>
                  </a:cubicBezTo>
                  <a:cubicBezTo>
                    <a:pt x="882" y="2698"/>
                    <a:pt x="968" y="2719"/>
                    <a:pt x="1055" y="2746"/>
                  </a:cubicBezTo>
                  <a:cubicBezTo>
                    <a:pt x="1108" y="2762"/>
                    <a:pt x="1162" y="2778"/>
                    <a:pt x="1216" y="2800"/>
                  </a:cubicBezTo>
                  <a:cubicBezTo>
                    <a:pt x="1275" y="2827"/>
                    <a:pt x="1296" y="2859"/>
                    <a:pt x="1286" y="2918"/>
                  </a:cubicBezTo>
                  <a:cubicBezTo>
                    <a:pt x="1270" y="2982"/>
                    <a:pt x="1259" y="3036"/>
                    <a:pt x="1237" y="3079"/>
                  </a:cubicBezTo>
                  <a:cubicBezTo>
                    <a:pt x="1135" y="3305"/>
                    <a:pt x="1022" y="3558"/>
                    <a:pt x="893" y="3827"/>
                  </a:cubicBezTo>
                  <a:cubicBezTo>
                    <a:pt x="872" y="3875"/>
                    <a:pt x="845" y="3923"/>
                    <a:pt x="829" y="3972"/>
                  </a:cubicBezTo>
                  <a:cubicBezTo>
                    <a:pt x="759" y="4111"/>
                    <a:pt x="684" y="4262"/>
                    <a:pt x="624" y="4413"/>
                  </a:cubicBezTo>
                  <a:cubicBezTo>
                    <a:pt x="598" y="4472"/>
                    <a:pt x="587" y="4531"/>
                    <a:pt x="571" y="4590"/>
                  </a:cubicBezTo>
                  <a:cubicBezTo>
                    <a:pt x="560" y="4660"/>
                    <a:pt x="592" y="4714"/>
                    <a:pt x="667" y="4735"/>
                  </a:cubicBezTo>
                  <a:cubicBezTo>
                    <a:pt x="705" y="4741"/>
                    <a:pt x="748" y="4751"/>
                    <a:pt x="786" y="4751"/>
                  </a:cubicBezTo>
                  <a:lnTo>
                    <a:pt x="791" y="4751"/>
                  </a:lnTo>
                  <a:cubicBezTo>
                    <a:pt x="1044" y="4751"/>
                    <a:pt x="1302" y="4735"/>
                    <a:pt x="1571" y="4697"/>
                  </a:cubicBezTo>
                  <a:cubicBezTo>
                    <a:pt x="1673" y="4681"/>
                    <a:pt x="1770" y="4660"/>
                    <a:pt x="1861" y="4649"/>
                  </a:cubicBezTo>
                  <a:cubicBezTo>
                    <a:pt x="2253" y="4574"/>
                    <a:pt x="2646" y="4509"/>
                    <a:pt x="3038" y="4434"/>
                  </a:cubicBezTo>
                  <a:cubicBezTo>
                    <a:pt x="3114" y="4418"/>
                    <a:pt x="3184" y="4386"/>
                    <a:pt x="3259" y="4337"/>
                  </a:cubicBezTo>
                  <a:cubicBezTo>
                    <a:pt x="3318" y="4300"/>
                    <a:pt x="3345" y="4241"/>
                    <a:pt x="3339" y="4171"/>
                  </a:cubicBezTo>
                  <a:cubicBezTo>
                    <a:pt x="3334" y="4165"/>
                    <a:pt x="3334" y="4149"/>
                    <a:pt x="3329" y="4133"/>
                  </a:cubicBezTo>
                  <a:lnTo>
                    <a:pt x="3318" y="4111"/>
                  </a:lnTo>
                  <a:cubicBezTo>
                    <a:pt x="3307" y="4058"/>
                    <a:pt x="3291" y="3999"/>
                    <a:pt x="3286" y="3945"/>
                  </a:cubicBezTo>
                  <a:cubicBezTo>
                    <a:pt x="3259" y="3810"/>
                    <a:pt x="3227" y="3676"/>
                    <a:pt x="3200" y="3542"/>
                  </a:cubicBezTo>
                  <a:cubicBezTo>
                    <a:pt x="3157" y="3359"/>
                    <a:pt x="3103" y="3181"/>
                    <a:pt x="3060" y="3009"/>
                  </a:cubicBezTo>
                  <a:lnTo>
                    <a:pt x="3038" y="2950"/>
                  </a:lnTo>
                  <a:cubicBezTo>
                    <a:pt x="3022" y="2896"/>
                    <a:pt x="3006" y="2832"/>
                    <a:pt x="2952" y="2794"/>
                  </a:cubicBezTo>
                  <a:lnTo>
                    <a:pt x="2936" y="2789"/>
                  </a:lnTo>
                  <a:lnTo>
                    <a:pt x="2925" y="2789"/>
                  </a:lnTo>
                  <a:cubicBezTo>
                    <a:pt x="2770" y="2805"/>
                    <a:pt x="2721" y="2848"/>
                    <a:pt x="2694" y="2988"/>
                  </a:cubicBezTo>
                  <a:cubicBezTo>
                    <a:pt x="2689" y="3031"/>
                    <a:pt x="2684" y="3074"/>
                    <a:pt x="2673" y="3122"/>
                  </a:cubicBezTo>
                  <a:lnTo>
                    <a:pt x="2667" y="3176"/>
                  </a:lnTo>
                  <a:lnTo>
                    <a:pt x="2646" y="3461"/>
                  </a:lnTo>
                  <a:cubicBezTo>
                    <a:pt x="2641" y="3611"/>
                    <a:pt x="2565" y="3730"/>
                    <a:pt x="2425" y="3800"/>
                  </a:cubicBezTo>
                  <a:lnTo>
                    <a:pt x="2415" y="3810"/>
                  </a:lnTo>
                  <a:cubicBezTo>
                    <a:pt x="2270" y="3880"/>
                    <a:pt x="2130" y="3956"/>
                    <a:pt x="1985" y="4004"/>
                  </a:cubicBezTo>
                  <a:cubicBezTo>
                    <a:pt x="1909" y="4025"/>
                    <a:pt x="1839" y="4052"/>
                    <a:pt x="1770" y="4079"/>
                  </a:cubicBezTo>
                  <a:cubicBezTo>
                    <a:pt x="1721" y="4090"/>
                    <a:pt x="1673" y="4111"/>
                    <a:pt x="1624" y="4122"/>
                  </a:cubicBezTo>
                  <a:cubicBezTo>
                    <a:pt x="1619" y="4122"/>
                    <a:pt x="1619" y="4133"/>
                    <a:pt x="1614" y="4133"/>
                  </a:cubicBezTo>
                  <a:lnTo>
                    <a:pt x="1608" y="4133"/>
                  </a:lnTo>
                  <a:lnTo>
                    <a:pt x="1608" y="4117"/>
                  </a:lnTo>
                  <a:cubicBezTo>
                    <a:pt x="1614" y="4090"/>
                    <a:pt x="1614" y="4063"/>
                    <a:pt x="1624" y="4036"/>
                  </a:cubicBezTo>
                  <a:cubicBezTo>
                    <a:pt x="1673" y="3880"/>
                    <a:pt x="1716" y="3741"/>
                    <a:pt x="1759" y="3611"/>
                  </a:cubicBezTo>
                  <a:cubicBezTo>
                    <a:pt x="1796" y="3504"/>
                    <a:pt x="1834" y="3396"/>
                    <a:pt x="1866" y="3289"/>
                  </a:cubicBezTo>
                  <a:cubicBezTo>
                    <a:pt x="1920" y="3138"/>
                    <a:pt x="1974" y="2982"/>
                    <a:pt x="2022" y="2821"/>
                  </a:cubicBezTo>
                  <a:cubicBezTo>
                    <a:pt x="2103" y="2563"/>
                    <a:pt x="2028" y="2472"/>
                    <a:pt x="1834" y="2364"/>
                  </a:cubicBezTo>
                  <a:cubicBezTo>
                    <a:pt x="1753" y="2321"/>
                    <a:pt x="1667" y="2289"/>
                    <a:pt x="1581" y="2262"/>
                  </a:cubicBezTo>
                  <a:lnTo>
                    <a:pt x="1555" y="2257"/>
                  </a:lnTo>
                  <a:cubicBezTo>
                    <a:pt x="1485" y="2235"/>
                    <a:pt x="1420" y="2208"/>
                    <a:pt x="1350" y="2187"/>
                  </a:cubicBezTo>
                  <a:cubicBezTo>
                    <a:pt x="1275" y="2171"/>
                    <a:pt x="1205" y="2144"/>
                    <a:pt x="1130" y="2117"/>
                  </a:cubicBezTo>
                  <a:lnTo>
                    <a:pt x="1114" y="2106"/>
                  </a:lnTo>
                  <a:cubicBezTo>
                    <a:pt x="1081" y="2095"/>
                    <a:pt x="1055" y="2090"/>
                    <a:pt x="1033" y="2052"/>
                  </a:cubicBezTo>
                  <a:cubicBezTo>
                    <a:pt x="1033" y="2047"/>
                    <a:pt x="1033" y="2047"/>
                    <a:pt x="1044" y="2042"/>
                  </a:cubicBezTo>
                  <a:cubicBezTo>
                    <a:pt x="1049" y="2020"/>
                    <a:pt x="1055" y="2009"/>
                    <a:pt x="1060" y="1993"/>
                  </a:cubicBezTo>
                  <a:lnTo>
                    <a:pt x="1210" y="1773"/>
                  </a:lnTo>
                  <a:cubicBezTo>
                    <a:pt x="1248" y="1719"/>
                    <a:pt x="1291" y="1671"/>
                    <a:pt x="1329" y="1617"/>
                  </a:cubicBezTo>
                  <a:cubicBezTo>
                    <a:pt x="1372" y="1568"/>
                    <a:pt x="1404" y="1525"/>
                    <a:pt x="1447" y="1477"/>
                  </a:cubicBezTo>
                  <a:cubicBezTo>
                    <a:pt x="1511" y="1380"/>
                    <a:pt x="1581" y="1294"/>
                    <a:pt x="1646" y="1203"/>
                  </a:cubicBezTo>
                  <a:cubicBezTo>
                    <a:pt x="1700" y="1128"/>
                    <a:pt x="1748" y="1058"/>
                    <a:pt x="1802" y="988"/>
                  </a:cubicBezTo>
                  <a:cubicBezTo>
                    <a:pt x="1813" y="966"/>
                    <a:pt x="1829" y="950"/>
                    <a:pt x="1850" y="934"/>
                  </a:cubicBezTo>
                  <a:lnTo>
                    <a:pt x="1850" y="923"/>
                  </a:lnTo>
                  <a:lnTo>
                    <a:pt x="1877" y="950"/>
                  </a:lnTo>
                  <a:cubicBezTo>
                    <a:pt x="1909" y="993"/>
                    <a:pt x="1942" y="1025"/>
                    <a:pt x="1974" y="1058"/>
                  </a:cubicBezTo>
                  <a:cubicBezTo>
                    <a:pt x="2015" y="1104"/>
                    <a:pt x="2064" y="1130"/>
                    <a:pt x="2121" y="1130"/>
                  </a:cubicBezTo>
                  <a:cubicBezTo>
                    <a:pt x="2131" y="1130"/>
                    <a:pt x="2141" y="1129"/>
                    <a:pt x="2151" y="1128"/>
                  </a:cubicBezTo>
                  <a:lnTo>
                    <a:pt x="2173" y="1128"/>
                  </a:lnTo>
                  <a:cubicBezTo>
                    <a:pt x="2205" y="1122"/>
                    <a:pt x="2253" y="1122"/>
                    <a:pt x="2286" y="1079"/>
                  </a:cubicBezTo>
                  <a:lnTo>
                    <a:pt x="2291" y="1069"/>
                  </a:lnTo>
                  <a:cubicBezTo>
                    <a:pt x="2313" y="1015"/>
                    <a:pt x="2307" y="961"/>
                    <a:pt x="2291" y="913"/>
                  </a:cubicBezTo>
                  <a:cubicBezTo>
                    <a:pt x="2291" y="896"/>
                    <a:pt x="2286" y="891"/>
                    <a:pt x="2286" y="880"/>
                  </a:cubicBezTo>
                  <a:lnTo>
                    <a:pt x="2270" y="800"/>
                  </a:lnTo>
                  <a:cubicBezTo>
                    <a:pt x="2259" y="719"/>
                    <a:pt x="2243" y="628"/>
                    <a:pt x="2237" y="547"/>
                  </a:cubicBezTo>
                  <a:cubicBezTo>
                    <a:pt x="2227" y="402"/>
                    <a:pt x="2184" y="246"/>
                    <a:pt x="2130" y="101"/>
                  </a:cubicBezTo>
                  <a:cubicBezTo>
                    <a:pt x="2108" y="52"/>
                    <a:pt x="2092" y="20"/>
                    <a:pt x="2054" y="4"/>
                  </a:cubicBezTo>
                  <a:cubicBezTo>
                    <a:pt x="2048" y="2"/>
                    <a:pt x="2041" y="1"/>
                    <a:pt x="2034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2026472" y="270722"/>
              <a:ext cx="278829" cy="263823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1289" y="0"/>
                  </a:moveTo>
                  <a:cubicBezTo>
                    <a:pt x="1256" y="0"/>
                    <a:pt x="1222" y="2"/>
                    <a:pt x="1188" y="4"/>
                  </a:cubicBezTo>
                  <a:cubicBezTo>
                    <a:pt x="962" y="20"/>
                    <a:pt x="747" y="100"/>
                    <a:pt x="538" y="246"/>
                  </a:cubicBezTo>
                  <a:cubicBezTo>
                    <a:pt x="403" y="342"/>
                    <a:pt x="290" y="450"/>
                    <a:pt x="194" y="563"/>
                  </a:cubicBezTo>
                  <a:cubicBezTo>
                    <a:pt x="140" y="633"/>
                    <a:pt x="91" y="697"/>
                    <a:pt x="38" y="783"/>
                  </a:cubicBezTo>
                  <a:cubicBezTo>
                    <a:pt x="22" y="821"/>
                    <a:pt x="11" y="853"/>
                    <a:pt x="5" y="885"/>
                  </a:cubicBezTo>
                  <a:lnTo>
                    <a:pt x="5" y="891"/>
                  </a:lnTo>
                  <a:cubicBezTo>
                    <a:pt x="0" y="912"/>
                    <a:pt x="5" y="934"/>
                    <a:pt x="22" y="955"/>
                  </a:cubicBezTo>
                  <a:cubicBezTo>
                    <a:pt x="32" y="966"/>
                    <a:pt x="48" y="982"/>
                    <a:pt x="70" y="988"/>
                  </a:cubicBezTo>
                  <a:cubicBezTo>
                    <a:pt x="73" y="988"/>
                    <a:pt x="76" y="988"/>
                    <a:pt x="79" y="988"/>
                  </a:cubicBezTo>
                  <a:cubicBezTo>
                    <a:pt x="104" y="988"/>
                    <a:pt x="130" y="970"/>
                    <a:pt x="140" y="955"/>
                  </a:cubicBezTo>
                  <a:cubicBezTo>
                    <a:pt x="167" y="918"/>
                    <a:pt x="194" y="885"/>
                    <a:pt x="215" y="853"/>
                  </a:cubicBezTo>
                  <a:cubicBezTo>
                    <a:pt x="253" y="799"/>
                    <a:pt x="296" y="740"/>
                    <a:pt x="344" y="692"/>
                  </a:cubicBezTo>
                  <a:cubicBezTo>
                    <a:pt x="559" y="450"/>
                    <a:pt x="801" y="283"/>
                    <a:pt x="1070" y="181"/>
                  </a:cubicBezTo>
                  <a:cubicBezTo>
                    <a:pt x="1151" y="149"/>
                    <a:pt x="1233" y="133"/>
                    <a:pt x="1313" y="133"/>
                  </a:cubicBezTo>
                  <a:cubicBezTo>
                    <a:pt x="1435" y="133"/>
                    <a:pt x="1554" y="169"/>
                    <a:pt x="1667" y="240"/>
                  </a:cubicBezTo>
                  <a:cubicBezTo>
                    <a:pt x="1774" y="310"/>
                    <a:pt x="1860" y="380"/>
                    <a:pt x="1936" y="471"/>
                  </a:cubicBezTo>
                  <a:cubicBezTo>
                    <a:pt x="2167" y="751"/>
                    <a:pt x="2231" y="1041"/>
                    <a:pt x="2134" y="1364"/>
                  </a:cubicBezTo>
                  <a:cubicBezTo>
                    <a:pt x="2086" y="1536"/>
                    <a:pt x="1995" y="1708"/>
                    <a:pt x="1860" y="1885"/>
                  </a:cubicBezTo>
                  <a:cubicBezTo>
                    <a:pt x="1753" y="2031"/>
                    <a:pt x="1613" y="2138"/>
                    <a:pt x="1430" y="2219"/>
                  </a:cubicBezTo>
                  <a:cubicBezTo>
                    <a:pt x="1376" y="2235"/>
                    <a:pt x="1328" y="2251"/>
                    <a:pt x="1290" y="2251"/>
                  </a:cubicBezTo>
                  <a:cubicBezTo>
                    <a:pt x="1070" y="2240"/>
                    <a:pt x="919" y="2149"/>
                    <a:pt x="833" y="1966"/>
                  </a:cubicBezTo>
                  <a:cubicBezTo>
                    <a:pt x="747" y="1783"/>
                    <a:pt x="726" y="1595"/>
                    <a:pt x="769" y="1412"/>
                  </a:cubicBezTo>
                  <a:cubicBezTo>
                    <a:pt x="812" y="1192"/>
                    <a:pt x="946" y="1041"/>
                    <a:pt x="1172" y="944"/>
                  </a:cubicBezTo>
                  <a:cubicBezTo>
                    <a:pt x="1187" y="940"/>
                    <a:pt x="1200" y="938"/>
                    <a:pt x="1214" y="938"/>
                  </a:cubicBezTo>
                  <a:cubicBezTo>
                    <a:pt x="1236" y="938"/>
                    <a:pt x="1257" y="944"/>
                    <a:pt x="1280" y="961"/>
                  </a:cubicBezTo>
                  <a:cubicBezTo>
                    <a:pt x="1296" y="982"/>
                    <a:pt x="1323" y="993"/>
                    <a:pt x="1339" y="1014"/>
                  </a:cubicBezTo>
                  <a:cubicBezTo>
                    <a:pt x="1430" y="1133"/>
                    <a:pt x="1457" y="1278"/>
                    <a:pt x="1414" y="1428"/>
                  </a:cubicBezTo>
                  <a:cubicBezTo>
                    <a:pt x="1393" y="1504"/>
                    <a:pt x="1344" y="1557"/>
                    <a:pt x="1280" y="1600"/>
                  </a:cubicBezTo>
                  <a:cubicBezTo>
                    <a:pt x="1237" y="1557"/>
                    <a:pt x="1215" y="1509"/>
                    <a:pt x="1226" y="1439"/>
                  </a:cubicBezTo>
                  <a:cubicBezTo>
                    <a:pt x="1226" y="1418"/>
                    <a:pt x="1231" y="1401"/>
                    <a:pt x="1231" y="1385"/>
                  </a:cubicBezTo>
                  <a:cubicBezTo>
                    <a:pt x="1237" y="1364"/>
                    <a:pt x="1237" y="1337"/>
                    <a:pt x="1237" y="1315"/>
                  </a:cubicBezTo>
                  <a:cubicBezTo>
                    <a:pt x="1237" y="1294"/>
                    <a:pt x="1231" y="1278"/>
                    <a:pt x="1231" y="1256"/>
                  </a:cubicBezTo>
                  <a:cubicBezTo>
                    <a:pt x="1231" y="1251"/>
                    <a:pt x="1226" y="1235"/>
                    <a:pt x="1226" y="1229"/>
                  </a:cubicBezTo>
                  <a:lnTo>
                    <a:pt x="1215" y="1203"/>
                  </a:lnTo>
                  <a:lnTo>
                    <a:pt x="1188" y="1203"/>
                  </a:lnTo>
                  <a:cubicBezTo>
                    <a:pt x="1091" y="1208"/>
                    <a:pt x="1048" y="1262"/>
                    <a:pt x="1022" y="1310"/>
                  </a:cubicBezTo>
                  <a:cubicBezTo>
                    <a:pt x="1011" y="1332"/>
                    <a:pt x="1000" y="1358"/>
                    <a:pt x="995" y="1375"/>
                  </a:cubicBezTo>
                  <a:cubicBezTo>
                    <a:pt x="989" y="1391"/>
                    <a:pt x="979" y="1412"/>
                    <a:pt x="973" y="1423"/>
                  </a:cubicBezTo>
                  <a:cubicBezTo>
                    <a:pt x="946" y="1477"/>
                    <a:pt x="957" y="1552"/>
                    <a:pt x="995" y="1611"/>
                  </a:cubicBezTo>
                  <a:cubicBezTo>
                    <a:pt x="1032" y="1686"/>
                    <a:pt x="1102" y="1735"/>
                    <a:pt x="1177" y="1740"/>
                  </a:cubicBezTo>
                  <a:cubicBezTo>
                    <a:pt x="1202" y="1743"/>
                    <a:pt x="1225" y="1744"/>
                    <a:pt x="1248" y="1744"/>
                  </a:cubicBezTo>
                  <a:cubicBezTo>
                    <a:pt x="1428" y="1744"/>
                    <a:pt x="1566" y="1668"/>
                    <a:pt x="1661" y="1525"/>
                  </a:cubicBezTo>
                  <a:cubicBezTo>
                    <a:pt x="1769" y="1364"/>
                    <a:pt x="1769" y="1181"/>
                    <a:pt x="1667" y="1009"/>
                  </a:cubicBezTo>
                  <a:cubicBezTo>
                    <a:pt x="1597" y="885"/>
                    <a:pt x="1484" y="821"/>
                    <a:pt x="1344" y="805"/>
                  </a:cubicBezTo>
                  <a:cubicBezTo>
                    <a:pt x="1320" y="802"/>
                    <a:pt x="1293" y="801"/>
                    <a:pt x="1265" y="801"/>
                  </a:cubicBezTo>
                  <a:cubicBezTo>
                    <a:pt x="1237" y="801"/>
                    <a:pt x="1207" y="802"/>
                    <a:pt x="1177" y="805"/>
                  </a:cubicBezTo>
                  <a:cubicBezTo>
                    <a:pt x="844" y="848"/>
                    <a:pt x="613" y="1020"/>
                    <a:pt x="505" y="1305"/>
                  </a:cubicBezTo>
                  <a:cubicBezTo>
                    <a:pt x="398" y="1584"/>
                    <a:pt x="430" y="1869"/>
                    <a:pt x="608" y="2154"/>
                  </a:cubicBezTo>
                  <a:cubicBezTo>
                    <a:pt x="661" y="2246"/>
                    <a:pt x="747" y="2310"/>
                    <a:pt x="855" y="2342"/>
                  </a:cubicBezTo>
                  <a:cubicBezTo>
                    <a:pt x="946" y="2380"/>
                    <a:pt x="1043" y="2391"/>
                    <a:pt x="1145" y="2391"/>
                  </a:cubicBezTo>
                  <a:lnTo>
                    <a:pt x="1215" y="2391"/>
                  </a:lnTo>
                  <a:cubicBezTo>
                    <a:pt x="1570" y="2358"/>
                    <a:pt x="1866" y="2208"/>
                    <a:pt x="2102" y="1939"/>
                  </a:cubicBezTo>
                  <a:cubicBezTo>
                    <a:pt x="2264" y="1762"/>
                    <a:pt x="2376" y="1531"/>
                    <a:pt x="2446" y="1278"/>
                  </a:cubicBezTo>
                  <a:cubicBezTo>
                    <a:pt x="2527" y="966"/>
                    <a:pt x="2457" y="676"/>
                    <a:pt x="2242" y="428"/>
                  </a:cubicBezTo>
                  <a:cubicBezTo>
                    <a:pt x="2004" y="146"/>
                    <a:pt x="1680" y="0"/>
                    <a:pt x="12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3337736" y="535200"/>
              <a:ext cx="278854" cy="294380"/>
            </a:xfrm>
            <a:custGeom>
              <a:avLst/>
              <a:gdLst/>
              <a:ahLst/>
              <a:cxnLst/>
              <a:rect l="l" t="t" r="r" b="b"/>
              <a:pathLst>
                <a:path w="5114" h="5399" extrusionOk="0">
                  <a:moveTo>
                    <a:pt x="4545" y="247"/>
                  </a:moveTo>
                  <a:cubicBezTo>
                    <a:pt x="4559" y="247"/>
                    <a:pt x="4572" y="247"/>
                    <a:pt x="4586" y="248"/>
                  </a:cubicBezTo>
                  <a:cubicBezTo>
                    <a:pt x="4624" y="248"/>
                    <a:pt x="4662" y="259"/>
                    <a:pt x="4705" y="264"/>
                  </a:cubicBezTo>
                  <a:cubicBezTo>
                    <a:pt x="4708" y="261"/>
                    <a:pt x="4712" y="259"/>
                    <a:pt x="4716" y="259"/>
                  </a:cubicBezTo>
                  <a:cubicBezTo>
                    <a:pt x="4725" y="259"/>
                    <a:pt x="4735" y="266"/>
                    <a:pt x="4742" y="269"/>
                  </a:cubicBezTo>
                  <a:cubicBezTo>
                    <a:pt x="4764" y="398"/>
                    <a:pt x="4737" y="667"/>
                    <a:pt x="4678" y="915"/>
                  </a:cubicBezTo>
                  <a:cubicBezTo>
                    <a:pt x="4678" y="909"/>
                    <a:pt x="4667" y="904"/>
                    <a:pt x="4667" y="893"/>
                  </a:cubicBezTo>
                  <a:cubicBezTo>
                    <a:pt x="4662" y="861"/>
                    <a:pt x="4651" y="834"/>
                    <a:pt x="4635" y="802"/>
                  </a:cubicBezTo>
                  <a:cubicBezTo>
                    <a:pt x="4602" y="716"/>
                    <a:pt x="4533" y="673"/>
                    <a:pt x="4441" y="667"/>
                  </a:cubicBezTo>
                  <a:cubicBezTo>
                    <a:pt x="4432" y="667"/>
                    <a:pt x="4423" y="667"/>
                    <a:pt x="4414" y="667"/>
                  </a:cubicBezTo>
                  <a:cubicBezTo>
                    <a:pt x="4263" y="667"/>
                    <a:pt x="4122" y="709"/>
                    <a:pt x="3995" y="769"/>
                  </a:cubicBezTo>
                  <a:cubicBezTo>
                    <a:pt x="3877" y="823"/>
                    <a:pt x="3748" y="877"/>
                    <a:pt x="3629" y="936"/>
                  </a:cubicBezTo>
                  <a:cubicBezTo>
                    <a:pt x="3581" y="958"/>
                    <a:pt x="3527" y="984"/>
                    <a:pt x="3479" y="1001"/>
                  </a:cubicBezTo>
                  <a:cubicBezTo>
                    <a:pt x="3457" y="1011"/>
                    <a:pt x="3441" y="1022"/>
                    <a:pt x="3420" y="1038"/>
                  </a:cubicBezTo>
                  <a:cubicBezTo>
                    <a:pt x="3334" y="1081"/>
                    <a:pt x="3317" y="1130"/>
                    <a:pt x="3350" y="1216"/>
                  </a:cubicBezTo>
                  <a:lnTo>
                    <a:pt x="3377" y="1307"/>
                  </a:lnTo>
                  <a:cubicBezTo>
                    <a:pt x="3430" y="1468"/>
                    <a:pt x="3484" y="1630"/>
                    <a:pt x="3554" y="1791"/>
                  </a:cubicBezTo>
                  <a:cubicBezTo>
                    <a:pt x="3608" y="1925"/>
                    <a:pt x="3667" y="2060"/>
                    <a:pt x="3721" y="2183"/>
                  </a:cubicBezTo>
                  <a:cubicBezTo>
                    <a:pt x="3769" y="2291"/>
                    <a:pt x="3817" y="2393"/>
                    <a:pt x="3855" y="2501"/>
                  </a:cubicBezTo>
                  <a:cubicBezTo>
                    <a:pt x="3990" y="2818"/>
                    <a:pt x="4145" y="3194"/>
                    <a:pt x="4344" y="3565"/>
                  </a:cubicBezTo>
                  <a:cubicBezTo>
                    <a:pt x="4479" y="3818"/>
                    <a:pt x="4608" y="4011"/>
                    <a:pt x="4742" y="4183"/>
                  </a:cubicBezTo>
                  <a:lnTo>
                    <a:pt x="4801" y="4264"/>
                  </a:lnTo>
                  <a:lnTo>
                    <a:pt x="4554" y="4415"/>
                  </a:lnTo>
                  <a:lnTo>
                    <a:pt x="4549" y="4409"/>
                  </a:lnTo>
                  <a:lnTo>
                    <a:pt x="4500" y="4361"/>
                  </a:lnTo>
                  <a:cubicBezTo>
                    <a:pt x="4264" y="4038"/>
                    <a:pt x="4059" y="3743"/>
                    <a:pt x="3844" y="3447"/>
                  </a:cubicBezTo>
                  <a:cubicBezTo>
                    <a:pt x="3796" y="3388"/>
                    <a:pt x="3753" y="3312"/>
                    <a:pt x="3699" y="3221"/>
                  </a:cubicBezTo>
                  <a:cubicBezTo>
                    <a:pt x="3473" y="2802"/>
                    <a:pt x="3215" y="2334"/>
                    <a:pt x="3054" y="1845"/>
                  </a:cubicBezTo>
                  <a:cubicBezTo>
                    <a:pt x="3038" y="1780"/>
                    <a:pt x="3016" y="1726"/>
                    <a:pt x="2990" y="1667"/>
                  </a:cubicBezTo>
                  <a:cubicBezTo>
                    <a:pt x="2973" y="1640"/>
                    <a:pt x="2968" y="1614"/>
                    <a:pt x="2957" y="1581"/>
                  </a:cubicBezTo>
                  <a:lnTo>
                    <a:pt x="2947" y="1554"/>
                  </a:lnTo>
                  <a:lnTo>
                    <a:pt x="2893" y="1554"/>
                  </a:lnTo>
                  <a:cubicBezTo>
                    <a:pt x="2877" y="1554"/>
                    <a:pt x="2850" y="1554"/>
                    <a:pt x="2823" y="1565"/>
                  </a:cubicBezTo>
                  <a:cubicBezTo>
                    <a:pt x="2748" y="1592"/>
                    <a:pt x="2672" y="1635"/>
                    <a:pt x="2570" y="1683"/>
                  </a:cubicBezTo>
                  <a:lnTo>
                    <a:pt x="2210" y="1861"/>
                  </a:lnTo>
                  <a:lnTo>
                    <a:pt x="2081" y="1931"/>
                  </a:lnTo>
                  <a:cubicBezTo>
                    <a:pt x="2076" y="1936"/>
                    <a:pt x="2059" y="1936"/>
                    <a:pt x="2054" y="1941"/>
                  </a:cubicBezTo>
                  <a:lnTo>
                    <a:pt x="2033" y="1958"/>
                  </a:lnTo>
                  <a:cubicBezTo>
                    <a:pt x="1973" y="1984"/>
                    <a:pt x="1947" y="2038"/>
                    <a:pt x="1947" y="2103"/>
                  </a:cubicBezTo>
                  <a:cubicBezTo>
                    <a:pt x="1947" y="2146"/>
                    <a:pt x="1947" y="2200"/>
                    <a:pt x="1963" y="2248"/>
                  </a:cubicBezTo>
                  <a:cubicBezTo>
                    <a:pt x="2016" y="2447"/>
                    <a:pt x="2059" y="2614"/>
                    <a:pt x="2108" y="2775"/>
                  </a:cubicBezTo>
                  <a:cubicBezTo>
                    <a:pt x="2221" y="3173"/>
                    <a:pt x="2366" y="3527"/>
                    <a:pt x="2538" y="3866"/>
                  </a:cubicBezTo>
                  <a:cubicBezTo>
                    <a:pt x="2753" y="4275"/>
                    <a:pt x="2984" y="4619"/>
                    <a:pt x="3253" y="4936"/>
                  </a:cubicBezTo>
                  <a:lnTo>
                    <a:pt x="3264" y="4947"/>
                  </a:lnTo>
                  <a:cubicBezTo>
                    <a:pt x="3253" y="4952"/>
                    <a:pt x="3237" y="4963"/>
                    <a:pt x="3226" y="4963"/>
                  </a:cubicBezTo>
                  <a:cubicBezTo>
                    <a:pt x="3172" y="4990"/>
                    <a:pt x="3119" y="5006"/>
                    <a:pt x="3065" y="5033"/>
                  </a:cubicBezTo>
                  <a:cubicBezTo>
                    <a:pt x="3011" y="5060"/>
                    <a:pt x="2963" y="5087"/>
                    <a:pt x="2909" y="5124"/>
                  </a:cubicBezTo>
                  <a:cubicBezTo>
                    <a:pt x="2887" y="5135"/>
                    <a:pt x="2877" y="5140"/>
                    <a:pt x="2855" y="5156"/>
                  </a:cubicBezTo>
                  <a:cubicBezTo>
                    <a:pt x="2855" y="5156"/>
                    <a:pt x="2850" y="5156"/>
                    <a:pt x="2850" y="5151"/>
                  </a:cubicBezTo>
                  <a:cubicBezTo>
                    <a:pt x="2834" y="5135"/>
                    <a:pt x="2812" y="5130"/>
                    <a:pt x="2807" y="5113"/>
                  </a:cubicBezTo>
                  <a:lnTo>
                    <a:pt x="2726" y="5017"/>
                  </a:lnTo>
                  <a:cubicBezTo>
                    <a:pt x="2463" y="4646"/>
                    <a:pt x="2237" y="4243"/>
                    <a:pt x="2059" y="3823"/>
                  </a:cubicBezTo>
                  <a:lnTo>
                    <a:pt x="2016" y="3710"/>
                  </a:lnTo>
                  <a:cubicBezTo>
                    <a:pt x="1920" y="3490"/>
                    <a:pt x="1828" y="3259"/>
                    <a:pt x="1764" y="3027"/>
                  </a:cubicBezTo>
                  <a:cubicBezTo>
                    <a:pt x="1737" y="2931"/>
                    <a:pt x="1721" y="2839"/>
                    <a:pt x="1699" y="2743"/>
                  </a:cubicBezTo>
                  <a:cubicBezTo>
                    <a:pt x="1678" y="2662"/>
                    <a:pt x="1667" y="2581"/>
                    <a:pt x="1645" y="2501"/>
                  </a:cubicBezTo>
                  <a:cubicBezTo>
                    <a:pt x="1624" y="2436"/>
                    <a:pt x="1602" y="2361"/>
                    <a:pt x="1570" y="2291"/>
                  </a:cubicBezTo>
                  <a:cubicBezTo>
                    <a:pt x="1549" y="2253"/>
                    <a:pt x="1516" y="2210"/>
                    <a:pt x="1457" y="2210"/>
                  </a:cubicBezTo>
                  <a:cubicBezTo>
                    <a:pt x="1436" y="2210"/>
                    <a:pt x="1414" y="2221"/>
                    <a:pt x="1398" y="2226"/>
                  </a:cubicBezTo>
                  <a:cubicBezTo>
                    <a:pt x="1382" y="2232"/>
                    <a:pt x="1377" y="2232"/>
                    <a:pt x="1361" y="2237"/>
                  </a:cubicBezTo>
                  <a:lnTo>
                    <a:pt x="1355" y="2248"/>
                  </a:lnTo>
                  <a:cubicBezTo>
                    <a:pt x="1194" y="2329"/>
                    <a:pt x="1011" y="2372"/>
                    <a:pt x="839" y="2415"/>
                  </a:cubicBezTo>
                  <a:lnTo>
                    <a:pt x="785" y="2425"/>
                  </a:lnTo>
                  <a:cubicBezTo>
                    <a:pt x="761" y="2432"/>
                    <a:pt x="738" y="2436"/>
                    <a:pt x="716" y="2436"/>
                  </a:cubicBezTo>
                  <a:cubicBezTo>
                    <a:pt x="670" y="2436"/>
                    <a:pt x="628" y="2420"/>
                    <a:pt x="581" y="2388"/>
                  </a:cubicBezTo>
                  <a:cubicBezTo>
                    <a:pt x="500" y="2329"/>
                    <a:pt x="441" y="2259"/>
                    <a:pt x="377" y="2183"/>
                  </a:cubicBezTo>
                  <a:cubicBezTo>
                    <a:pt x="350" y="2157"/>
                    <a:pt x="323" y="2124"/>
                    <a:pt x="296" y="2097"/>
                  </a:cubicBezTo>
                  <a:cubicBezTo>
                    <a:pt x="280" y="2087"/>
                    <a:pt x="285" y="2070"/>
                    <a:pt x="301" y="2060"/>
                  </a:cubicBezTo>
                  <a:cubicBezTo>
                    <a:pt x="334" y="2022"/>
                    <a:pt x="366" y="1990"/>
                    <a:pt x="409" y="1968"/>
                  </a:cubicBezTo>
                  <a:lnTo>
                    <a:pt x="447" y="1952"/>
                  </a:lnTo>
                  <a:cubicBezTo>
                    <a:pt x="592" y="1872"/>
                    <a:pt x="742" y="1791"/>
                    <a:pt x="893" y="1721"/>
                  </a:cubicBezTo>
                  <a:cubicBezTo>
                    <a:pt x="1753" y="1318"/>
                    <a:pt x="2452" y="995"/>
                    <a:pt x="3097" y="700"/>
                  </a:cubicBezTo>
                  <a:cubicBezTo>
                    <a:pt x="3500" y="511"/>
                    <a:pt x="3839" y="382"/>
                    <a:pt x="4183" y="296"/>
                  </a:cubicBezTo>
                  <a:cubicBezTo>
                    <a:pt x="4313" y="267"/>
                    <a:pt x="4426" y="247"/>
                    <a:pt x="4545" y="247"/>
                  </a:cubicBezTo>
                  <a:close/>
                  <a:moveTo>
                    <a:pt x="4527" y="1"/>
                  </a:moveTo>
                  <a:cubicBezTo>
                    <a:pt x="4360" y="6"/>
                    <a:pt x="4210" y="33"/>
                    <a:pt x="4059" y="76"/>
                  </a:cubicBezTo>
                  <a:cubicBezTo>
                    <a:pt x="3774" y="157"/>
                    <a:pt x="3484" y="264"/>
                    <a:pt x="3172" y="398"/>
                  </a:cubicBezTo>
                  <a:cubicBezTo>
                    <a:pt x="2688" y="614"/>
                    <a:pt x="2183" y="829"/>
                    <a:pt x="1694" y="1049"/>
                  </a:cubicBezTo>
                  <a:cubicBezTo>
                    <a:pt x="1371" y="1200"/>
                    <a:pt x="1049" y="1361"/>
                    <a:pt x="753" y="1511"/>
                  </a:cubicBezTo>
                  <a:cubicBezTo>
                    <a:pt x="710" y="1533"/>
                    <a:pt x="662" y="1560"/>
                    <a:pt x="624" y="1581"/>
                  </a:cubicBezTo>
                  <a:cubicBezTo>
                    <a:pt x="511" y="1640"/>
                    <a:pt x="393" y="1700"/>
                    <a:pt x="275" y="1743"/>
                  </a:cubicBezTo>
                  <a:cubicBezTo>
                    <a:pt x="210" y="1759"/>
                    <a:pt x="151" y="1796"/>
                    <a:pt x="97" y="1823"/>
                  </a:cubicBezTo>
                  <a:cubicBezTo>
                    <a:pt x="33" y="1861"/>
                    <a:pt x="0" y="1925"/>
                    <a:pt x="11" y="2006"/>
                  </a:cubicBezTo>
                  <a:cubicBezTo>
                    <a:pt x="27" y="2076"/>
                    <a:pt x="38" y="2157"/>
                    <a:pt x="86" y="2232"/>
                  </a:cubicBezTo>
                  <a:cubicBezTo>
                    <a:pt x="205" y="2425"/>
                    <a:pt x="355" y="2560"/>
                    <a:pt x="538" y="2635"/>
                  </a:cubicBezTo>
                  <a:cubicBezTo>
                    <a:pt x="594" y="2656"/>
                    <a:pt x="650" y="2670"/>
                    <a:pt x="708" y="2670"/>
                  </a:cubicBezTo>
                  <a:cubicBezTo>
                    <a:pt x="740" y="2670"/>
                    <a:pt x="773" y="2666"/>
                    <a:pt x="807" y="2657"/>
                  </a:cubicBezTo>
                  <a:cubicBezTo>
                    <a:pt x="995" y="2614"/>
                    <a:pt x="1172" y="2570"/>
                    <a:pt x="1350" y="2490"/>
                  </a:cubicBezTo>
                  <a:cubicBezTo>
                    <a:pt x="1355" y="2479"/>
                    <a:pt x="1361" y="2479"/>
                    <a:pt x="1377" y="2479"/>
                  </a:cubicBezTo>
                  <a:cubicBezTo>
                    <a:pt x="1387" y="2662"/>
                    <a:pt x="1441" y="2829"/>
                    <a:pt x="1490" y="2990"/>
                  </a:cubicBezTo>
                  <a:lnTo>
                    <a:pt x="1516" y="3070"/>
                  </a:lnTo>
                  <a:cubicBezTo>
                    <a:pt x="1629" y="3463"/>
                    <a:pt x="1753" y="3769"/>
                    <a:pt x="1887" y="4054"/>
                  </a:cubicBezTo>
                  <a:cubicBezTo>
                    <a:pt x="2043" y="4377"/>
                    <a:pt x="2205" y="4651"/>
                    <a:pt x="2377" y="4909"/>
                  </a:cubicBezTo>
                  <a:cubicBezTo>
                    <a:pt x="2457" y="5022"/>
                    <a:pt x="2554" y="5162"/>
                    <a:pt x="2667" y="5286"/>
                  </a:cubicBezTo>
                  <a:cubicBezTo>
                    <a:pt x="2742" y="5366"/>
                    <a:pt x="2785" y="5398"/>
                    <a:pt x="2839" y="5398"/>
                  </a:cubicBezTo>
                  <a:cubicBezTo>
                    <a:pt x="2882" y="5398"/>
                    <a:pt x="2930" y="5377"/>
                    <a:pt x="2990" y="5350"/>
                  </a:cubicBezTo>
                  <a:cubicBezTo>
                    <a:pt x="3102" y="5296"/>
                    <a:pt x="3215" y="5237"/>
                    <a:pt x="3323" y="5178"/>
                  </a:cubicBezTo>
                  <a:cubicBezTo>
                    <a:pt x="3371" y="5151"/>
                    <a:pt x="3420" y="5124"/>
                    <a:pt x="3473" y="5097"/>
                  </a:cubicBezTo>
                  <a:cubicBezTo>
                    <a:pt x="3479" y="5087"/>
                    <a:pt x="3484" y="5087"/>
                    <a:pt x="3495" y="5081"/>
                  </a:cubicBezTo>
                  <a:cubicBezTo>
                    <a:pt x="3549" y="5033"/>
                    <a:pt x="3559" y="4963"/>
                    <a:pt x="3522" y="4909"/>
                  </a:cubicBezTo>
                  <a:cubicBezTo>
                    <a:pt x="3479" y="4855"/>
                    <a:pt x="3441" y="4807"/>
                    <a:pt x="3404" y="4759"/>
                  </a:cubicBezTo>
                  <a:cubicBezTo>
                    <a:pt x="3076" y="4361"/>
                    <a:pt x="2812" y="3925"/>
                    <a:pt x="2624" y="3463"/>
                  </a:cubicBezTo>
                  <a:cubicBezTo>
                    <a:pt x="2457" y="3033"/>
                    <a:pt x="2317" y="2630"/>
                    <a:pt x="2194" y="2226"/>
                  </a:cubicBezTo>
                  <a:cubicBezTo>
                    <a:pt x="2188" y="2205"/>
                    <a:pt x="2183" y="2178"/>
                    <a:pt x="2178" y="2157"/>
                  </a:cubicBezTo>
                  <a:lnTo>
                    <a:pt x="2178" y="2151"/>
                  </a:lnTo>
                  <a:lnTo>
                    <a:pt x="2237" y="2119"/>
                  </a:lnTo>
                  <a:cubicBezTo>
                    <a:pt x="2291" y="2092"/>
                    <a:pt x="2344" y="2060"/>
                    <a:pt x="2398" y="2033"/>
                  </a:cubicBezTo>
                  <a:cubicBezTo>
                    <a:pt x="2430" y="2011"/>
                    <a:pt x="2463" y="1995"/>
                    <a:pt x="2490" y="1979"/>
                  </a:cubicBezTo>
                  <a:cubicBezTo>
                    <a:pt x="2533" y="1958"/>
                    <a:pt x="2581" y="1931"/>
                    <a:pt x="2619" y="1909"/>
                  </a:cubicBezTo>
                  <a:cubicBezTo>
                    <a:pt x="2651" y="1898"/>
                    <a:pt x="2678" y="1877"/>
                    <a:pt x="2705" y="1855"/>
                  </a:cubicBezTo>
                  <a:cubicBezTo>
                    <a:pt x="2742" y="1834"/>
                    <a:pt x="2780" y="1807"/>
                    <a:pt x="2823" y="1791"/>
                  </a:cubicBezTo>
                  <a:cubicBezTo>
                    <a:pt x="2823" y="1796"/>
                    <a:pt x="2828" y="1802"/>
                    <a:pt x="2828" y="1807"/>
                  </a:cubicBezTo>
                  <a:cubicBezTo>
                    <a:pt x="2839" y="1845"/>
                    <a:pt x="2850" y="1877"/>
                    <a:pt x="2860" y="1909"/>
                  </a:cubicBezTo>
                  <a:cubicBezTo>
                    <a:pt x="2882" y="1984"/>
                    <a:pt x="2904" y="2060"/>
                    <a:pt x="2936" y="2130"/>
                  </a:cubicBezTo>
                  <a:cubicBezTo>
                    <a:pt x="3027" y="2372"/>
                    <a:pt x="3119" y="2587"/>
                    <a:pt x="3205" y="2791"/>
                  </a:cubicBezTo>
                  <a:cubicBezTo>
                    <a:pt x="3317" y="3054"/>
                    <a:pt x="3457" y="3323"/>
                    <a:pt x="3635" y="3581"/>
                  </a:cubicBezTo>
                  <a:cubicBezTo>
                    <a:pt x="3887" y="3974"/>
                    <a:pt x="4178" y="4334"/>
                    <a:pt x="4490" y="4667"/>
                  </a:cubicBezTo>
                  <a:lnTo>
                    <a:pt x="4500" y="4673"/>
                  </a:lnTo>
                  <a:lnTo>
                    <a:pt x="4516" y="4673"/>
                  </a:lnTo>
                  <a:cubicBezTo>
                    <a:pt x="4520" y="4673"/>
                    <a:pt x="4531" y="4675"/>
                    <a:pt x="4541" y="4675"/>
                  </a:cubicBezTo>
                  <a:cubicBezTo>
                    <a:pt x="4546" y="4675"/>
                    <a:pt x="4550" y="4674"/>
                    <a:pt x="4554" y="4673"/>
                  </a:cubicBezTo>
                  <a:cubicBezTo>
                    <a:pt x="4742" y="4646"/>
                    <a:pt x="4893" y="4538"/>
                    <a:pt x="5033" y="4436"/>
                  </a:cubicBezTo>
                  <a:cubicBezTo>
                    <a:pt x="5092" y="4388"/>
                    <a:pt x="5113" y="4307"/>
                    <a:pt x="5070" y="4237"/>
                  </a:cubicBezTo>
                  <a:cubicBezTo>
                    <a:pt x="5054" y="4189"/>
                    <a:pt x="5016" y="4135"/>
                    <a:pt x="4979" y="4081"/>
                  </a:cubicBezTo>
                  <a:cubicBezTo>
                    <a:pt x="4850" y="3898"/>
                    <a:pt x="4731" y="3700"/>
                    <a:pt x="4608" y="3463"/>
                  </a:cubicBezTo>
                  <a:cubicBezTo>
                    <a:pt x="4549" y="3350"/>
                    <a:pt x="4473" y="3205"/>
                    <a:pt x="4393" y="3060"/>
                  </a:cubicBezTo>
                  <a:cubicBezTo>
                    <a:pt x="4183" y="2673"/>
                    <a:pt x="4016" y="2264"/>
                    <a:pt x="3877" y="1904"/>
                  </a:cubicBezTo>
                  <a:cubicBezTo>
                    <a:pt x="3807" y="1732"/>
                    <a:pt x="3748" y="1554"/>
                    <a:pt x="3694" y="1382"/>
                  </a:cubicBezTo>
                  <a:cubicBezTo>
                    <a:pt x="3667" y="1312"/>
                    <a:pt x="3645" y="1243"/>
                    <a:pt x="3619" y="1167"/>
                  </a:cubicBezTo>
                  <a:lnTo>
                    <a:pt x="3619" y="1162"/>
                  </a:lnTo>
                  <a:cubicBezTo>
                    <a:pt x="3844" y="1097"/>
                    <a:pt x="4059" y="1001"/>
                    <a:pt x="4264" y="915"/>
                  </a:cubicBezTo>
                  <a:lnTo>
                    <a:pt x="4291" y="898"/>
                  </a:lnTo>
                  <a:cubicBezTo>
                    <a:pt x="4317" y="888"/>
                    <a:pt x="4355" y="872"/>
                    <a:pt x="4387" y="866"/>
                  </a:cubicBezTo>
                  <a:cubicBezTo>
                    <a:pt x="4398" y="861"/>
                    <a:pt x="4420" y="861"/>
                    <a:pt x="4441" y="861"/>
                  </a:cubicBezTo>
                  <a:lnTo>
                    <a:pt x="4447" y="861"/>
                  </a:lnTo>
                  <a:cubicBezTo>
                    <a:pt x="4479" y="936"/>
                    <a:pt x="4495" y="1006"/>
                    <a:pt x="4516" y="1076"/>
                  </a:cubicBezTo>
                  <a:cubicBezTo>
                    <a:pt x="4522" y="1097"/>
                    <a:pt x="4522" y="1108"/>
                    <a:pt x="4527" y="1130"/>
                  </a:cubicBezTo>
                  <a:cubicBezTo>
                    <a:pt x="4549" y="1232"/>
                    <a:pt x="4581" y="1312"/>
                    <a:pt x="4629" y="1372"/>
                  </a:cubicBezTo>
                  <a:lnTo>
                    <a:pt x="4635" y="1382"/>
                  </a:lnTo>
                  <a:lnTo>
                    <a:pt x="4651" y="1382"/>
                  </a:lnTo>
                  <a:cubicBezTo>
                    <a:pt x="4685" y="1387"/>
                    <a:pt x="4711" y="1390"/>
                    <a:pt x="4733" y="1390"/>
                  </a:cubicBezTo>
                  <a:cubicBezTo>
                    <a:pt x="4791" y="1390"/>
                    <a:pt x="4815" y="1367"/>
                    <a:pt x="4850" y="1286"/>
                  </a:cubicBezTo>
                  <a:cubicBezTo>
                    <a:pt x="4866" y="1259"/>
                    <a:pt x="4871" y="1237"/>
                    <a:pt x="4877" y="1216"/>
                  </a:cubicBezTo>
                  <a:cubicBezTo>
                    <a:pt x="4936" y="1006"/>
                    <a:pt x="4984" y="780"/>
                    <a:pt x="5011" y="533"/>
                  </a:cubicBezTo>
                  <a:cubicBezTo>
                    <a:pt x="5027" y="409"/>
                    <a:pt x="4973" y="269"/>
                    <a:pt x="4871" y="162"/>
                  </a:cubicBezTo>
                  <a:cubicBezTo>
                    <a:pt x="4769" y="54"/>
                    <a:pt x="4651" y="1"/>
                    <a:pt x="452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7159343" y="4701913"/>
              <a:ext cx="229400" cy="247299"/>
            </a:xfrm>
            <a:custGeom>
              <a:avLst/>
              <a:gdLst/>
              <a:ahLst/>
              <a:cxnLst/>
              <a:rect l="l" t="t" r="r" b="b"/>
              <a:pathLst>
                <a:path w="3345" h="3606" extrusionOk="0">
                  <a:moveTo>
                    <a:pt x="3151" y="815"/>
                  </a:moveTo>
                  <a:lnTo>
                    <a:pt x="3189" y="847"/>
                  </a:lnTo>
                  <a:cubicBezTo>
                    <a:pt x="3173" y="880"/>
                    <a:pt x="3146" y="907"/>
                    <a:pt x="3108" y="939"/>
                  </a:cubicBezTo>
                  <a:lnTo>
                    <a:pt x="3081" y="901"/>
                  </a:lnTo>
                  <a:cubicBezTo>
                    <a:pt x="3097" y="874"/>
                    <a:pt x="3119" y="853"/>
                    <a:pt x="3135" y="831"/>
                  </a:cubicBezTo>
                  <a:cubicBezTo>
                    <a:pt x="3140" y="826"/>
                    <a:pt x="3140" y="815"/>
                    <a:pt x="3151" y="815"/>
                  </a:cubicBezTo>
                  <a:close/>
                  <a:moveTo>
                    <a:pt x="2985" y="998"/>
                  </a:moveTo>
                  <a:lnTo>
                    <a:pt x="3017" y="1041"/>
                  </a:lnTo>
                  <a:lnTo>
                    <a:pt x="2920" y="1127"/>
                  </a:lnTo>
                  <a:lnTo>
                    <a:pt x="2893" y="1084"/>
                  </a:lnTo>
                  <a:cubicBezTo>
                    <a:pt x="2915" y="1052"/>
                    <a:pt x="2942" y="1025"/>
                    <a:pt x="2985" y="998"/>
                  </a:cubicBezTo>
                  <a:close/>
                  <a:moveTo>
                    <a:pt x="2786" y="1181"/>
                  </a:moveTo>
                  <a:cubicBezTo>
                    <a:pt x="2802" y="1186"/>
                    <a:pt x="2807" y="1202"/>
                    <a:pt x="2818" y="1224"/>
                  </a:cubicBezTo>
                  <a:lnTo>
                    <a:pt x="2829" y="1229"/>
                  </a:lnTo>
                  <a:lnTo>
                    <a:pt x="2705" y="1347"/>
                  </a:lnTo>
                  <a:lnTo>
                    <a:pt x="2678" y="1288"/>
                  </a:lnTo>
                  <a:cubicBezTo>
                    <a:pt x="2694" y="1267"/>
                    <a:pt x="2716" y="1256"/>
                    <a:pt x="2726" y="1235"/>
                  </a:cubicBezTo>
                  <a:cubicBezTo>
                    <a:pt x="2748" y="1213"/>
                    <a:pt x="2759" y="1202"/>
                    <a:pt x="2780" y="1186"/>
                  </a:cubicBezTo>
                  <a:lnTo>
                    <a:pt x="2786" y="1181"/>
                  </a:lnTo>
                  <a:close/>
                  <a:moveTo>
                    <a:pt x="2571" y="1390"/>
                  </a:moveTo>
                  <a:cubicBezTo>
                    <a:pt x="2581" y="1396"/>
                    <a:pt x="2587" y="1396"/>
                    <a:pt x="2587" y="1401"/>
                  </a:cubicBezTo>
                  <a:cubicBezTo>
                    <a:pt x="2597" y="1417"/>
                    <a:pt x="2608" y="1428"/>
                    <a:pt x="2619" y="1444"/>
                  </a:cubicBezTo>
                  <a:lnTo>
                    <a:pt x="2528" y="1536"/>
                  </a:lnTo>
                  <a:lnTo>
                    <a:pt x="2479" y="1476"/>
                  </a:lnTo>
                  <a:cubicBezTo>
                    <a:pt x="2506" y="1444"/>
                    <a:pt x="2533" y="1417"/>
                    <a:pt x="2571" y="1390"/>
                  </a:cubicBezTo>
                  <a:close/>
                  <a:moveTo>
                    <a:pt x="2377" y="1579"/>
                  </a:moveTo>
                  <a:lnTo>
                    <a:pt x="2425" y="1632"/>
                  </a:lnTo>
                  <a:cubicBezTo>
                    <a:pt x="2420" y="1643"/>
                    <a:pt x="2409" y="1649"/>
                    <a:pt x="2404" y="1659"/>
                  </a:cubicBezTo>
                  <a:cubicBezTo>
                    <a:pt x="2393" y="1638"/>
                    <a:pt x="2382" y="1616"/>
                    <a:pt x="2372" y="1584"/>
                  </a:cubicBezTo>
                  <a:lnTo>
                    <a:pt x="2377" y="1579"/>
                  </a:lnTo>
                  <a:close/>
                  <a:moveTo>
                    <a:pt x="2275" y="1724"/>
                  </a:moveTo>
                  <a:lnTo>
                    <a:pt x="2302" y="1767"/>
                  </a:lnTo>
                  <a:lnTo>
                    <a:pt x="2296" y="1772"/>
                  </a:lnTo>
                  <a:cubicBezTo>
                    <a:pt x="2286" y="1761"/>
                    <a:pt x="2275" y="1745"/>
                    <a:pt x="2275" y="1724"/>
                  </a:cubicBezTo>
                  <a:close/>
                  <a:moveTo>
                    <a:pt x="1533" y="2299"/>
                  </a:moveTo>
                  <a:lnTo>
                    <a:pt x="1587" y="2390"/>
                  </a:lnTo>
                  <a:cubicBezTo>
                    <a:pt x="1571" y="2423"/>
                    <a:pt x="1544" y="2444"/>
                    <a:pt x="1517" y="2471"/>
                  </a:cubicBezTo>
                  <a:lnTo>
                    <a:pt x="1458" y="2390"/>
                  </a:lnTo>
                  <a:cubicBezTo>
                    <a:pt x="1463" y="2380"/>
                    <a:pt x="1463" y="2380"/>
                    <a:pt x="1468" y="2369"/>
                  </a:cubicBezTo>
                  <a:cubicBezTo>
                    <a:pt x="1490" y="2342"/>
                    <a:pt x="1506" y="2315"/>
                    <a:pt x="1533" y="2299"/>
                  </a:cubicBezTo>
                  <a:close/>
                  <a:moveTo>
                    <a:pt x="1350" y="2519"/>
                  </a:moveTo>
                  <a:cubicBezTo>
                    <a:pt x="1377" y="2541"/>
                    <a:pt x="1399" y="2568"/>
                    <a:pt x="1409" y="2600"/>
                  </a:cubicBezTo>
                  <a:cubicBezTo>
                    <a:pt x="1388" y="2627"/>
                    <a:pt x="1372" y="2654"/>
                    <a:pt x="1350" y="2675"/>
                  </a:cubicBezTo>
                  <a:lnTo>
                    <a:pt x="1302" y="2579"/>
                  </a:lnTo>
                  <a:lnTo>
                    <a:pt x="1350" y="2519"/>
                  </a:lnTo>
                  <a:close/>
                  <a:moveTo>
                    <a:pt x="1194" y="2718"/>
                  </a:moveTo>
                  <a:cubicBezTo>
                    <a:pt x="1216" y="2740"/>
                    <a:pt x="1237" y="2767"/>
                    <a:pt x="1248" y="2788"/>
                  </a:cubicBezTo>
                  <a:cubicBezTo>
                    <a:pt x="1243" y="2794"/>
                    <a:pt x="1243" y="2799"/>
                    <a:pt x="1237" y="2799"/>
                  </a:cubicBezTo>
                  <a:cubicBezTo>
                    <a:pt x="1216" y="2837"/>
                    <a:pt x="1194" y="2864"/>
                    <a:pt x="1167" y="2880"/>
                  </a:cubicBezTo>
                  <a:lnTo>
                    <a:pt x="1130" y="2799"/>
                  </a:lnTo>
                  <a:lnTo>
                    <a:pt x="1194" y="2718"/>
                  </a:lnTo>
                  <a:close/>
                  <a:moveTo>
                    <a:pt x="2968" y="3003"/>
                  </a:moveTo>
                  <a:lnTo>
                    <a:pt x="2968" y="3003"/>
                  </a:lnTo>
                  <a:cubicBezTo>
                    <a:pt x="2985" y="3019"/>
                    <a:pt x="2990" y="3041"/>
                    <a:pt x="2985" y="3068"/>
                  </a:cubicBezTo>
                  <a:lnTo>
                    <a:pt x="2974" y="3089"/>
                  </a:lnTo>
                  <a:lnTo>
                    <a:pt x="2968" y="3089"/>
                  </a:lnTo>
                  <a:lnTo>
                    <a:pt x="2968" y="3084"/>
                  </a:lnTo>
                  <a:cubicBezTo>
                    <a:pt x="2974" y="3057"/>
                    <a:pt x="2974" y="3030"/>
                    <a:pt x="2968" y="3003"/>
                  </a:cubicBezTo>
                  <a:close/>
                  <a:moveTo>
                    <a:pt x="1011" y="2933"/>
                  </a:moveTo>
                  <a:cubicBezTo>
                    <a:pt x="1022" y="2950"/>
                    <a:pt x="1033" y="2955"/>
                    <a:pt x="1038" y="2971"/>
                  </a:cubicBezTo>
                  <a:cubicBezTo>
                    <a:pt x="1054" y="2976"/>
                    <a:pt x="1060" y="2987"/>
                    <a:pt x="1065" y="3003"/>
                  </a:cubicBezTo>
                  <a:lnTo>
                    <a:pt x="1054" y="3014"/>
                  </a:lnTo>
                  <a:cubicBezTo>
                    <a:pt x="1028" y="3041"/>
                    <a:pt x="1006" y="3068"/>
                    <a:pt x="979" y="3095"/>
                  </a:cubicBezTo>
                  <a:lnTo>
                    <a:pt x="974" y="3095"/>
                  </a:lnTo>
                  <a:cubicBezTo>
                    <a:pt x="958" y="3068"/>
                    <a:pt x="947" y="3041"/>
                    <a:pt x="947" y="3009"/>
                  </a:cubicBezTo>
                  <a:lnTo>
                    <a:pt x="1011" y="2933"/>
                  </a:lnTo>
                  <a:close/>
                  <a:moveTo>
                    <a:pt x="2813" y="2982"/>
                  </a:moveTo>
                  <a:cubicBezTo>
                    <a:pt x="2818" y="2987"/>
                    <a:pt x="2829" y="3003"/>
                    <a:pt x="2834" y="3014"/>
                  </a:cubicBezTo>
                  <a:cubicBezTo>
                    <a:pt x="2850" y="3041"/>
                    <a:pt x="2866" y="3084"/>
                    <a:pt x="2915" y="3095"/>
                  </a:cubicBezTo>
                  <a:cubicBezTo>
                    <a:pt x="2893" y="3106"/>
                    <a:pt x="2882" y="3116"/>
                    <a:pt x="2866" y="3132"/>
                  </a:cubicBezTo>
                  <a:cubicBezTo>
                    <a:pt x="2856" y="3143"/>
                    <a:pt x="2839" y="3149"/>
                    <a:pt x="2834" y="3159"/>
                  </a:cubicBezTo>
                  <a:cubicBezTo>
                    <a:pt x="2833" y="3160"/>
                    <a:pt x="2833" y="3160"/>
                    <a:pt x="2832" y="3160"/>
                  </a:cubicBezTo>
                  <a:cubicBezTo>
                    <a:pt x="2827" y="3160"/>
                    <a:pt x="2822" y="3147"/>
                    <a:pt x="2813" y="3138"/>
                  </a:cubicBezTo>
                  <a:cubicBezTo>
                    <a:pt x="2807" y="3122"/>
                    <a:pt x="2802" y="3116"/>
                    <a:pt x="2802" y="3106"/>
                  </a:cubicBezTo>
                  <a:cubicBezTo>
                    <a:pt x="2786" y="3089"/>
                    <a:pt x="2780" y="3068"/>
                    <a:pt x="2769" y="3052"/>
                  </a:cubicBezTo>
                  <a:cubicBezTo>
                    <a:pt x="2769" y="3041"/>
                    <a:pt x="2759" y="3041"/>
                    <a:pt x="2759" y="3036"/>
                  </a:cubicBezTo>
                  <a:lnTo>
                    <a:pt x="2813" y="2982"/>
                  </a:lnTo>
                  <a:close/>
                  <a:moveTo>
                    <a:pt x="1103" y="197"/>
                  </a:moveTo>
                  <a:cubicBezTo>
                    <a:pt x="1146" y="251"/>
                    <a:pt x="1173" y="321"/>
                    <a:pt x="1200" y="380"/>
                  </a:cubicBezTo>
                  <a:cubicBezTo>
                    <a:pt x="1221" y="482"/>
                    <a:pt x="1264" y="579"/>
                    <a:pt x="1296" y="670"/>
                  </a:cubicBezTo>
                  <a:cubicBezTo>
                    <a:pt x="1307" y="713"/>
                    <a:pt x="1329" y="756"/>
                    <a:pt x="1345" y="799"/>
                  </a:cubicBezTo>
                  <a:lnTo>
                    <a:pt x="1388" y="912"/>
                  </a:lnTo>
                  <a:cubicBezTo>
                    <a:pt x="1431" y="1020"/>
                    <a:pt x="1468" y="1127"/>
                    <a:pt x="1517" y="1235"/>
                  </a:cubicBezTo>
                  <a:cubicBezTo>
                    <a:pt x="1538" y="1283"/>
                    <a:pt x="1565" y="1337"/>
                    <a:pt x="1614" y="1390"/>
                  </a:cubicBezTo>
                  <a:cubicBezTo>
                    <a:pt x="1639" y="1426"/>
                    <a:pt x="1669" y="1446"/>
                    <a:pt x="1702" y="1446"/>
                  </a:cubicBezTo>
                  <a:cubicBezTo>
                    <a:pt x="1725" y="1446"/>
                    <a:pt x="1749" y="1437"/>
                    <a:pt x="1775" y="1417"/>
                  </a:cubicBezTo>
                  <a:cubicBezTo>
                    <a:pt x="1829" y="1380"/>
                    <a:pt x="1882" y="1342"/>
                    <a:pt x="1925" y="1294"/>
                  </a:cubicBezTo>
                  <a:cubicBezTo>
                    <a:pt x="2076" y="1143"/>
                    <a:pt x="2216" y="987"/>
                    <a:pt x="2366" y="826"/>
                  </a:cubicBezTo>
                  <a:lnTo>
                    <a:pt x="2485" y="692"/>
                  </a:lnTo>
                  <a:cubicBezTo>
                    <a:pt x="2511" y="659"/>
                    <a:pt x="2544" y="622"/>
                    <a:pt x="2571" y="595"/>
                  </a:cubicBezTo>
                  <a:cubicBezTo>
                    <a:pt x="2614" y="546"/>
                    <a:pt x="2662" y="503"/>
                    <a:pt x="2700" y="455"/>
                  </a:cubicBezTo>
                  <a:cubicBezTo>
                    <a:pt x="2721" y="433"/>
                    <a:pt x="2743" y="423"/>
                    <a:pt x="2759" y="401"/>
                  </a:cubicBezTo>
                  <a:lnTo>
                    <a:pt x="2775" y="390"/>
                  </a:lnTo>
                  <a:cubicBezTo>
                    <a:pt x="2861" y="433"/>
                    <a:pt x="2920" y="503"/>
                    <a:pt x="2985" y="573"/>
                  </a:cubicBezTo>
                  <a:cubicBezTo>
                    <a:pt x="2963" y="638"/>
                    <a:pt x="2920" y="681"/>
                    <a:pt x="2882" y="729"/>
                  </a:cubicBezTo>
                  <a:lnTo>
                    <a:pt x="2877" y="745"/>
                  </a:lnTo>
                  <a:cubicBezTo>
                    <a:pt x="2646" y="998"/>
                    <a:pt x="2399" y="1235"/>
                    <a:pt x="2167" y="1455"/>
                  </a:cubicBezTo>
                  <a:lnTo>
                    <a:pt x="2135" y="1487"/>
                  </a:lnTo>
                  <a:lnTo>
                    <a:pt x="2054" y="1573"/>
                  </a:lnTo>
                  <a:cubicBezTo>
                    <a:pt x="1995" y="1632"/>
                    <a:pt x="1979" y="1708"/>
                    <a:pt x="2017" y="1778"/>
                  </a:cubicBezTo>
                  <a:cubicBezTo>
                    <a:pt x="2054" y="1858"/>
                    <a:pt x="2087" y="1928"/>
                    <a:pt x="2130" y="1982"/>
                  </a:cubicBezTo>
                  <a:cubicBezTo>
                    <a:pt x="2205" y="2089"/>
                    <a:pt x="2275" y="2197"/>
                    <a:pt x="2350" y="2299"/>
                  </a:cubicBezTo>
                  <a:cubicBezTo>
                    <a:pt x="2404" y="2380"/>
                    <a:pt x="2463" y="2460"/>
                    <a:pt x="2517" y="2541"/>
                  </a:cubicBezTo>
                  <a:cubicBezTo>
                    <a:pt x="2565" y="2606"/>
                    <a:pt x="2608" y="2675"/>
                    <a:pt x="2651" y="2740"/>
                  </a:cubicBezTo>
                  <a:lnTo>
                    <a:pt x="2700" y="2815"/>
                  </a:lnTo>
                  <a:cubicBezTo>
                    <a:pt x="2624" y="2917"/>
                    <a:pt x="2528" y="3014"/>
                    <a:pt x="2425" y="3079"/>
                  </a:cubicBezTo>
                  <a:cubicBezTo>
                    <a:pt x="2356" y="3009"/>
                    <a:pt x="2296" y="2928"/>
                    <a:pt x="2237" y="2815"/>
                  </a:cubicBezTo>
                  <a:cubicBezTo>
                    <a:pt x="2194" y="2735"/>
                    <a:pt x="2151" y="2654"/>
                    <a:pt x="2108" y="2573"/>
                  </a:cubicBezTo>
                  <a:cubicBezTo>
                    <a:pt x="2054" y="2466"/>
                    <a:pt x="1995" y="2358"/>
                    <a:pt x="1942" y="2256"/>
                  </a:cubicBezTo>
                  <a:cubicBezTo>
                    <a:pt x="1909" y="2192"/>
                    <a:pt x="1861" y="2122"/>
                    <a:pt x="1807" y="2046"/>
                  </a:cubicBezTo>
                  <a:cubicBezTo>
                    <a:pt x="1775" y="2003"/>
                    <a:pt x="1726" y="1976"/>
                    <a:pt x="1667" y="1966"/>
                  </a:cubicBezTo>
                  <a:cubicBezTo>
                    <a:pt x="1661" y="1965"/>
                    <a:pt x="1654" y="1965"/>
                    <a:pt x="1648" y="1965"/>
                  </a:cubicBezTo>
                  <a:cubicBezTo>
                    <a:pt x="1591" y="1965"/>
                    <a:pt x="1539" y="1985"/>
                    <a:pt x="1495" y="2014"/>
                  </a:cubicBezTo>
                  <a:cubicBezTo>
                    <a:pt x="1468" y="2036"/>
                    <a:pt x="1452" y="2063"/>
                    <a:pt x="1436" y="2073"/>
                  </a:cubicBezTo>
                  <a:cubicBezTo>
                    <a:pt x="1372" y="2154"/>
                    <a:pt x="1307" y="2229"/>
                    <a:pt x="1243" y="2310"/>
                  </a:cubicBezTo>
                  <a:cubicBezTo>
                    <a:pt x="1130" y="2444"/>
                    <a:pt x="1006" y="2584"/>
                    <a:pt x="899" y="2735"/>
                  </a:cubicBezTo>
                  <a:cubicBezTo>
                    <a:pt x="823" y="2831"/>
                    <a:pt x="737" y="2933"/>
                    <a:pt x="657" y="3036"/>
                  </a:cubicBezTo>
                  <a:cubicBezTo>
                    <a:pt x="624" y="3079"/>
                    <a:pt x="592" y="3116"/>
                    <a:pt x="549" y="3154"/>
                  </a:cubicBezTo>
                  <a:lnTo>
                    <a:pt x="528" y="3175"/>
                  </a:lnTo>
                  <a:cubicBezTo>
                    <a:pt x="442" y="3111"/>
                    <a:pt x="377" y="3030"/>
                    <a:pt x="307" y="2950"/>
                  </a:cubicBezTo>
                  <a:lnTo>
                    <a:pt x="275" y="2907"/>
                  </a:lnTo>
                  <a:cubicBezTo>
                    <a:pt x="270" y="2896"/>
                    <a:pt x="259" y="2880"/>
                    <a:pt x="275" y="2874"/>
                  </a:cubicBezTo>
                  <a:lnTo>
                    <a:pt x="280" y="2858"/>
                  </a:lnTo>
                  <a:cubicBezTo>
                    <a:pt x="307" y="2821"/>
                    <a:pt x="329" y="2778"/>
                    <a:pt x="361" y="2745"/>
                  </a:cubicBezTo>
                  <a:cubicBezTo>
                    <a:pt x="657" y="2412"/>
                    <a:pt x="888" y="2154"/>
                    <a:pt x="1103" y="1912"/>
                  </a:cubicBezTo>
                  <a:cubicBezTo>
                    <a:pt x="1237" y="1767"/>
                    <a:pt x="1248" y="1745"/>
                    <a:pt x="1302" y="1611"/>
                  </a:cubicBezTo>
                  <a:lnTo>
                    <a:pt x="1307" y="1589"/>
                  </a:lnTo>
                  <a:lnTo>
                    <a:pt x="1296" y="1579"/>
                  </a:lnTo>
                  <a:cubicBezTo>
                    <a:pt x="1264" y="1541"/>
                    <a:pt x="1243" y="1498"/>
                    <a:pt x="1237" y="1450"/>
                  </a:cubicBezTo>
                  <a:cubicBezTo>
                    <a:pt x="1210" y="1283"/>
                    <a:pt x="1167" y="1084"/>
                    <a:pt x="1119" y="896"/>
                  </a:cubicBezTo>
                  <a:cubicBezTo>
                    <a:pt x="1092" y="804"/>
                    <a:pt x="1060" y="718"/>
                    <a:pt x="1028" y="627"/>
                  </a:cubicBezTo>
                  <a:cubicBezTo>
                    <a:pt x="1022" y="600"/>
                    <a:pt x="1006" y="584"/>
                    <a:pt x="1001" y="557"/>
                  </a:cubicBezTo>
                  <a:cubicBezTo>
                    <a:pt x="979" y="493"/>
                    <a:pt x="952" y="433"/>
                    <a:pt x="925" y="374"/>
                  </a:cubicBezTo>
                  <a:cubicBezTo>
                    <a:pt x="920" y="353"/>
                    <a:pt x="904" y="331"/>
                    <a:pt x="899" y="315"/>
                  </a:cubicBezTo>
                  <a:cubicBezTo>
                    <a:pt x="968" y="267"/>
                    <a:pt x="1033" y="235"/>
                    <a:pt x="1103" y="197"/>
                  </a:cubicBezTo>
                  <a:close/>
                  <a:moveTo>
                    <a:pt x="834" y="3149"/>
                  </a:moveTo>
                  <a:lnTo>
                    <a:pt x="872" y="3218"/>
                  </a:lnTo>
                  <a:lnTo>
                    <a:pt x="823" y="3272"/>
                  </a:lnTo>
                  <a:lnTo>
                    <a:pt x="791" y="3197"/>
                  </a:lnTo>
                  <a:cubicBezTo>
                    <a:pt x="796" y="3186"/>
                    <a:pt x="813" y="3170"/>
                    <a:pt x="818" y="3165"/>
                  </a:cubicBezTo>
                  <a:cubicBezTo>
                    <a:pt x="818" y="3159"/>
                    <a:pt x="823" y="3159"/>
                    <a:pt x="834" y="3149"/>
                  </a:cubicBezTo>
                  <a:close/>
                  <a:moveTo>
                    <a:pt x="2651" y="3138"/>
                  </a:moveTo>
                  <a:lnTo>
                    <a:pt x="2667" y="3149"/>
                  </a:lnTo>
                  <a:cubicBezTo>
                    <a:pt x="2694" y="3186"/>
                    <a:pt x="2721" y="3213"/>
                    <a:pt x="2743" y="3245"/>
                  </a:cubicBezTo>
                  <a:lnTo>
                    <a:pt x="2743" y="3267"/>
                  </a:lnTo>
                  <a:lnTo>
                    <a:pt x="2689" y="3294"/>
                  </a:lnTo>
                  <a:cubicBezTo>
                    <a:pt x="2667" y="3251"/>
                    <a:pt x="2646" y="3202"/>
                    <a:pt x="2624" y="3149"/>
                  </a:cubicBezTo>
                  <a:lnTo>
                    <a:pt x="2651" y="3138"/>
                  </a:lnTo>
                  <a:close/>
                  <a:moveTo>
                    <a:pt x="2554" y="3304"/>
                  </a:moveTo>
                  <a:cubicBezTo>
                    <a:pt x="2565" y="3321"/>
                    <a:pt x="2571" y="3337"/>
                    <a:pt x="2587" y="3353"/>
                  </a:cubicBezTo>
                  <a:lnTo>
                    <a:pt x="2597" y="3374"/>
                  </a:lnTo>
                  <a:lnTo>
                    <a:pt x="2592" y="3385"/>
                  </a:lnTo>
                  <a:cubicBezTo>
                    <a:pt x="2571" y="3353"/>
                    <a:pt x="2560" y="3326"/>
                    <a:pt x="2554" y="3304"/>
                  </a:cubicBezTo>
                  <a:close/>
                  <a:moveTo>
                    <a:pt x="673" y="3321"/>
                  </a:moveTo>
                  <a:cubicBezTo>
                    <a:pt x="689" y="3331"/>
                    <a:pt x="705" y="3353"/>
                    <a:pt x="716" y="3380"/>
                  </a:cubicBezTo>
                  <a:lnTo>
                    <a:pt x="683" y="3412"/>
                  </a:lnTo>
                  <a:cubicBezTo>
                    <a:pt x="673" y="3390"/>
                    <a:pt x="657" y="3369"/>
                    <a:pt x="651" y="3337"/>
                  </a:cubicBezTo>
                  <a:lnTo>
                    <a:pt x="673" y="3321"/>
                  </a:lnTo>
                  <a:close/>
                  <a:moveTo>
                    <a:pt x="1232" y="1"/>
                  </a:moveTo>
                  <a:cubicBezTo>
                    <a:pt x="1216" y="1"/>
                    <a:pt x="1199" y="3"/>
                    <a:pt x="1183" y="9"/>
                  </a:cubicBezTo>
                  <a:cubicBezTo>
                    <a:pt x="1114" y="30"/>
                    <a:pt x="1060" y="57"/>
                    <a:pt x="1011" y="84"/>
                  </a:cubicBezTo>
                  <a:cubicBezTo>
                    <a:pt x="952" y="122"/>
                    <a:pt x="899" y="154"/>
                    <a:pt x="845" y="186"/>
                  </a:cubicBezTo>
                  <a:cubicBezTo>
                    <a:pt x="818" y="202"/>
                    <a:pt x="796" y="218"/>
                    <a:pt x="770" y="235"/>
                  </a:cubicBezTo>
                  <a:cubicBezTo>
                    <a:pt x="646" y="315"/>
                    <a:pt x="624" y="347"/>
                    <a:pt x="657" y="498"/>
                  </a:cubicBezTo>
                  <a:cubicBezTo>
                    <a:pt x="657" y="503"/>
                    <a:pt x="657" y="509"/>
                    <a:pt x="662" y="514"/>
                  </a:cubicBezTo>
                  <a:lnTo>
                    <a:pt x="662" y="525"/>
                  </a:lnTo>
                  <a:cubicBezTo>
                    <a:pt x="726" y="751"/>
                    <a:pt x="791" y="971"/>
                    <a:pt x="877" y="1175"/>
                  </a:cubicBezTo>
                  <a:cubicBezTo>
                    <a:pt x="925" y="1283"/>
                    <a:pt x="958" y="1390"/>
                    <a:pt x="1006" y="1503"/>
                  </a:cubicBezTo>
                  <a:cubicBezTo>
                    <a:pt x="1022" y="1552"/>
                    <a:pt x="1038" y="1589"/>
                    <a:pt x="1054" y="1638"/>
                  </a:cubicBezTo>
                  <a:lnTo>
                    <a:pt x="1011" y="1692"/>
                  </a:lnTo>
                  <a:cubicBezTo>
                    <a:pt x="974" y="1740"/>
                    <a:pt x="931" y="1794"/>
                    <a:pt x="888" y="1842"/>
                  </a:cubicBezTo>
                  <a:cubicBezTo>
                    <a:pt x="807" y="1933"/>
                    <a:pt x="716" y="2025"/>
                    <a:pt x="635" y="2122"/>
                  </a:cubicBezTo>
                  <a:cubicBezTo>
                    <a:pt x="538" y="2229"/>
                    <a:pt x="442" y="2342"/>
                    <a:pt x="339" y="2450"/>
                  </a:cubicBezTo>
                  <a:cubicBezTo>
                    <a:pt x="270" y="2541"/>
                    <a:pt x="189" y="2632"/>
                    <a:pt x="97" y="2740"/>
                  </a:cubicBezTo>
                  <a:cubicBezTo>
                    <a:pt x="65" y="2783"/>
                    <a:pt x="44" y="2821"/>
                    <a:pt x="28" y="2858"/>
                  </a:cubicBezTo>
                  <a:cubicBezTo>
                    <a:pt x="1" y="2907"/>
                    <a:pt x="6" y="2966"/>
                    <a:pt x="38" y="3009"/>
                  </a:cubicBezTo>
                  <a:cubicBezTo>
                    <a:pt x="135" y="3122"/>
                    <a:pt x="248" y="3235"/>
                    <a:pt x="382" y="3358"/>
                  </a:cubicBezTo>
                  <a:cubicBezTo>
                    <a:pt x="393" y="3364"/>
                    <a:pt x="409" y="3380"/>
                    <a:pt x="420" y="3380"/>
                  </a:cubicBezTo>
                  <a:cubicBezTo>
                    <a:pt x="463" y="3380"/>
                    <a:pt x="485" y="3412"/>
                    <a:pt x="517" y="3460"/>
                  </a:cubicBezTo>
                  <a:cubicBezTo>
                    <a:pt x="522" y="3471"/>
                    <a:pt x="538" y="3487"/>
                    <a:pt x="544" y="3493"/>
                  </a:cubicBezTo>
                  <a:cubicBezTo>
                    <a:pt x="549" y="3498"/>
                    <a:pt x="554" y="3514"/>
                    <a:pt x="565" y="3519"/>
                  </a:cubicBezTo>
                  <a:cubicBezTo>
                    <a:pt x="571" y="3536"/>
                    <a:pt x="576" y="3546"/>
                    <a:pt x="592" y="3562"/>
                  </a:cubicBezTo>
                  <a:lnTo>
                    <a:pt x="619" y="3606"/>
                  </a:lnTo>
                  <a:lnTo>
                    <a:pt x="646" y="3595"/>
                  </a:lnTo>
                  <a:cubicBezTo>
                    <a:pt x="726" y="3552"/>
                    <a:pt x="786" y="3493"/>
                    <a:pt x="839" y="3439"/>
                  </a:cubicBezTo>
                  <a:lnTo>
                    <a:pt x="850" y="3428"/>
                  </a:lnTo>
                  <a:cubicBezTo>
                    <a:pt x="952" y="3321"/>
                    <a:pt x="1054" y="3202"/>
                    <a:pt x="1157" y="3095"/>
                  </a:cubicBezTo>
                  <a:cubicBezTo>
                    <a:pt x="1200" y="3052"/>
                    <a:pt x="1243" y="2998"/>
                    <a:pt x="1291" y="2950"/>
                  </a:cubicBezTo>
                  <a:lnTo>
                    <a:pt x="1302" y="2933"/>
                  </a:lnTo>
                  <a:cubicBezTo>
                    <a:pt x="1323" y="2907"/>
                    <a:pt x="1334" y="2896"/>
                    <a:pt x="1361" y="2896"/>
                  </a:cubicBezTo>
                  <a:cubicBezTo>
                    <a:pt x="1382" y="2896"/>
                    <a:pt x="1404" y="2874"/>
                    <a:pt x="1404" y="2869"/>
                  </a:cubicBezTo>
                  <a:cubicBezTo>
                    <a:pt x="1409" y="2853"/>
                    <a:pt x="1415" y="2842"/>
                    <a:pt x="1415" y="2831"/>
                  </a:cubicBezTo>
                  <a:cubicBezTo>
                    <a:pt x="1415" y="2815"/>
                    <a:pt x="1425" y="2799"/>
                    <a:pt x="1442" y="2783"/>
                  </a:cubicBezTo>
                  <a:cubicBezTo>
                    <a:pt x="1458" y="2767"/>
                    <a:pt x="1463" y="2761"/>
                    <a:pt x="1468" y="2745"/>
                  </a:cubicBezTo>
                  <a:lnTo>
                    <a:pt x="1517" y="2697"/>
                  </a:lnTo>
                  <a:cubicBezTo>
                    <a:pt x="1544" y="2681"/>
                    <a:pt x="1571" y="2654"/>
                    <a:pt x="1592" y="2611"/>
                  </a:cubicBezTo>
                  <a:cubicBezTo>
                    <a:pt x="1603" y="2579"/>
                    <a:pt x="1630" y="2552"/>
                    <a:pt x="1657" y="2525"/>
                  </a:cubicBezTo>
                  <a:cubicBezTo>
                    <a:pt x="1673" y="2514"/>
                    <a:pt x="1678" y="2498"/>
                    <a:pt x="1694" y="2487"/>
                  </a:cubicBezTo>
                  <a:lnTo>
                    <a:pt x="1721" y="2460"/>
                  </a:lnTo>
                  <a:lnTo>
                    <a:pt x="1726" y="2466"/>
                  </a:lnTo>
                  <a:cubicBezTo>
                    <a:pt x="1737" y="2493"/>
                    <a:pt x="1753" y="2519"/>
                    <a:pt x="1775" y="2546"/>
                  </a:cubicBezTo>
                  <a:lnTo>
                    <a:pt x="1834" y="2665"/>
                  </a:lnTo>
                  <a:cubicBezTo>
                    <a:pt x="1866" y="2740"/>
                    <a:pt x="1909" y="2810"/>
                    <a:pt x="1947" y="2880"/>
                  </a:cubicBezTo>
                  <a:cubicBezTo>
                    <a:pt x="1995" y="2971"/>
                    <a:pt x="2049" y="3041"/>
                    <a:pt x="2087" y="3111"/>
                  </a:cubicBezTo>
                  <a:cubicBezTo>
                    <a:pt x="2130" y="3170"/>
                    <a:pt x="2189" y="3245"/>
                    <a:pt x="2275" y="3278"/>
                  </a:cubicBezTo>
                  <a:lnTo>
                    <a:pt x="2286" y="3299"/>
                  </a:lnTo>
                  <a:cubicBezTo>
                    <a:pt x="2296" y="3321"/>
                    <a:pt x="2302" y="3337"/>
                    <a:pt x="2318" y="3358"/>
                  </a:cubicBezTo>
                  <a:cubicBezTo>
                    <a:pt x="2329" y="3385"/>
                    <a:pt x="2350" y="3412"/>
                    <a:pt x="2372" y="3439"/>
                  </a:cubicBezTo>
                  <a:cubicBezTo>
                    <a:pt x="2399" y="3471"/>
                    <a:pt x="2425" y="3498"/>
                    <a:pt x="2447" y="3519"/>
                  </a:cubicBezTo>
                  <a:cubicBezTo>
                    <a:pt x="2466" y="3539"/>
                    <a:pt x="2487" y="3547"/>
                    <a:pt x="2508" y="3547"/>
                  </a:cubicBezTo>
                  <a:cubicBezTo>
                    <a:pt x="2534" y="3547"/>
                    <a:pt x="2560" y="3535"/>
                    <a:pt x="2587" y="3514"/>
                  </a:cubicBezTo>
                  <a:cubicBezTo>
                    <a:pt x="2597" y="3498"/>
                    <a:pt x="2608" y="3482"/>
                    <a:pt x="2614" y="3466"/>
                  </a:cubicBezTo>
                  <a:lnTo>
                    <a:pt x="2614" y="3460"/>
                  </a:lnTo>
                  <a:cubicBezTo>
                    <a:pt x="2678" y="3433"/>
                    <a:pt x="2732" y="3385"/>
                    <a:pt x="2780" y="3321"/>
                  </a:cubicBezTo>
                  <a:cubicBezTo>
                    <a:pt x="2856" y="3278"/>
                    <a:pt x="2909" y="3218"/>
                    <a:pt x="2963" y="3165"/>
                  </a:cubicBezTo>
                  <a:lnTo>
                    <a:pt x="3022" y="3106"/>
                  </a:lnTo>
                  <a:cubicBezTo>
                    <a:pt x="3065" y="3084"/>
                    <a:pt x="3092" y="3057"/>
                    <a:pt x="3103" y="3025"/>
                  </a:cubicBezTo>
                  <a:cubicBezTo>
                    <a:pt x="3119" y="2987"/>
                    <a:pt x="3097" y="2955"/>
                    <a:pt x="3081" y="2923"/>
                  </a:cubicBezTo>
                  <a:cubicBezTo>
                    <a:pt x="3049" y="2864"/>
                    <a:pt x="3011" y="2810"/>
                    <a:pt x="2974" y="2756"/>
                  </a:cubicBezTo>
                  <a:lnTo>
                    <a:pt x="2942" y="2708"/>
                  </a:lnTo>
                  <a:cubicBezTo>
                    <a:pt x="2931" y="2686"/>
                    <a:pt x="2915" y="2665"/>
                    <a:pt x="2904" y="2654"/>
                  </a:cubicBezTo>
                  <a:cubicBezTo>
                    <a:pt x="2888" y="2638"/>
                    <a:pt x="2877" y="2622"/>
                    <a:pt x="2861" y="2606"/>
                  </a:cubicBezTo>
                  <a:cubicBezTo>
                    <a:pt x="2850" y="2584"/>
                    <a:pt x="2834" y="2563"/>
                    <a:pt x="2823" y="2541"/>
                  </a:cubicBezTo>
                  <a:cubicBezTo>
                    <a:pt x="2802" y="2514"/>
                    <a:pt x="2786" y="2487"/>
                    <a:pt x="2769" y="2455"/>
                  </a:cubicBezTo>
                  <a:cubicBezTo>
                    <a:pt x="2705" y="2374"/>
                    <a:pt x="2646" y="2288"/>
                    <a:pt x="2587" y="2208"/>
                  </a:cubicBezTo>
                  <a:cubicBezTo>
                    <a:pt x="2538" y="2143"/>
                    <a:pt x="2490" y="2079"/>
                    <a:pt x="2436" y="2014"/>
                  </a:cubicBezTo>
                  <a:lnTo>
                    <a:pt x="2420" y="1993"/>
                  </a:lnTo>
                  <a:cubicBezTo>
                    <a:pt x="2382" y="1955"/>
                    <a:pt x="2356" y="1912"/>
                    <a:pt x="2339" y="1874"/>
                  </a:cubicBezTo>
                  <a:lnTo>
                    <a:pt x="2458" y="1751"/>
                  </a:lnTo>
                  <a:cubicBezTo>
                    <a:pt x="2538" y="1670"/>
                    <a:pt x="2619" y="1600"/>
                    <a:pt x="2700" y="1520"/>
                  </a:cubicBezTo>
                  <a:cubicBezTo>
                    <a:pt x="2877" y="1342"/>
                    <a:pt x="3054" y="1154"/>
                    <a:pt x="3259" y="955"/>
                  </a:cubicBezTo>
                  <a:lnTo>
                    <a:pt x="3269" y="939"/>
                  </a:lnTo>
                  <a:cubicBezTo>
                    <a:pt x="3307" y="912"/>
                    <a:pt x="3339" y="874"/>
                    <a:pt x="3345" y="810"/>
                  </a:cubicBezTo>
                  <a:lnTo>
                    <a:pt x="3345" y="799"/>
                  </a:lnTo>
                  <a:lnTo>
                    <a:pt x="3312" y="767"/>
                  </a:lnTo>
                  <a:cubicBezTo>
                    <a:pt x="3318" y="729"/>
                    <a:pt x="3296" y="713"/>
                    <a:pt x="3286" y="686"/>
                  </a:cubicBezTo>
                  <a:lnTo>
                    <a:pt x="3269" y="670"/>
                  </a:lnTo>
                  <a:cubicBezTo>
                    <a:pt x="3259" y="659"/>
                    <a:pt x="3243" y="643"/>
                    <a:pt x="3237" y="632"/>
                  </a:cubicBezTo>
                  <a:cubicBezTo>
                    <a:pt x="3151" y="450"/>
                    <a:pt x="2990" y="347"/>
                    <a:pt x="2861" y="288"/>
                  </a:cubicBezTo>
                  <a:cubicBezTo>
                    <a:pt x="2823" y="267"/>
                    <a:pt x="2775" y="261"/>
                    <a:pt x="2726" y="245"/>
                  </a:cubicBezTo>
                  <a:cubicBezTo>
                    <a:pt x="2715" y="243"/>
                    <a:pt x="2704" y="243"/>
                    <a:pt x="2694" y="243"/>
                  </a:cubicBezTo>
                  <a:cubicBezTo>
                    <a:pt x="2643" y="243"/>
                    <a:pt x="2600" y="263"/>
                    <a:pt x="2560" y="294"/>
                  </a:cubicBezTo>
                  <a:lnTo>
                    <a:pt x="2554" y="299"/>
                  </a:lnTo>
                  <a:cubicBezTo>
                    <a:pt x="2517" y="337"/>
                    <a:pt x="2485" y="369"/>
                    <a:pt x="2458" y="401"/>
                  </a:cubicBezTo>
                  <a:lnTo>
                    <a:pt x="2151" y="745"/>
                  </a:lnTo>
                  <a:cubicBezTo>
                    <a:pt x="2033" y="874"/>
                    <a:pt x="1920" y="993"/>
                    <a:pt x="1807" y="1122"/>
                  </a:cubicBezTo>
                  <a:cubicBezTo>
                    <a:pt x="1791" y="1143"/>
                    <a:pt x="1775" y="1154"/>
                    <a:pt x="1753" y="1175"/>
                  </a:cubicBezTo>
                  <a:cubicBezTo>
                    <a:pt x="1748" y="1159"/>
                    <a:pt x="1737" y="1143"/>
                    <a:pt x="1737" y="1127"/>
                  </a:cubicBezTo>
                  <a:cubicBezTo>
                    <a:pt x="1721" y="1052"/>
                    <a:pt x="1700" y="976"/>
                    <a:pt x="1678" y="912"/>
                  </a:cubicBezTo>
                  <a:lnTo>
                    <a:pt x="1651" y="815"/>
                  </a:lnTo>
                  <a:cubicBezTo>
                    <a:pt x="1592" y="611"/>
                    <a:pt x="1533" y="433"/>
                    <a:pt x="1463" y="278"/>
                  </a:cubicBezTo>
                  <a:cubicBezTo>
                    <a:pt x="1431" y="213"/>
                    <a:pt x="1399" y="143"/>
                    <a:pt x="1356" y="79"/>
                  </a:cubicBezTo>
                  <a:cubicBezTo>
                    <a:pt x="1327" y="26"/>
                    <a:pt x="1280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11"/>
            <p:cNvGrpSpPr/>
            <p:nvPr/>
          </p:nvGrpSpPr>
          <p:grpSpPr>
            <a:xfrm>
              <a:off x="2026465" y="4111692"/>
              <a:ext cx="507630" cy="462978"/>
              <a:chOff x="4755400" y="1653025"/>
              <a:chExt cx="223675" cy="204000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4755400" y="1653025"/>
                <a:ext cx="223675" cy="204000"/>
              </a:xfrm>
              <a:custGeom>
                <a:avLst/>
                <a:gdLst/>
                <a:ahLst/>
                <a:cxnLst/>
                <a:rect l="l" t="t" r="r" b="b"/>
                <a:pathLst>
                  <a:path w="8947" h="8160" extrusionOk="0">
                    <a:moveTo>
                      <a:pt x="4473" y="277"/>
                    </a:moveTo>
                    <a:cubicBezTo>
                      <a:pt x="5876" y="277"/>
                      <a:pt x="7150" y="1012"/>
                      <a:pt x="7872" y="2287"/>
                    </a:cubicBezTo>
                    <a:cubicBezTo>
                      <a:pt x="8184" y="2846"/>
                      <a:pt x="8388" y="3497"/>
                      <a:pt x="8426" y="4147"/>
                    </a:cubicBezTo>
                    <a:cubicBezTo>
                      <a:pt x="8420" y="4147"/>
                      <a:pt x="8420" y="4147"/>
                      <a:pt x="8415" y="4142"/>
                    </a:cubicBezTo>
                    <a:cubicBezTo>
                      <a:pt x="8104" y="4104"/>
                      <a:pt x="7787" y="4093"/>
                      <a:pt x="7469" y="4093"/>
                    </a:cubicBezTo>
                    <a:cubicBezTo>
                      <a:pt x="7072" y="4093"/>
                      <a:pt x="6674" y="4110"/>
                      <a:pt x="6286" y="4110"/>
                    </a:cubicBezTo>
                    <a:cubicBezTo>
                      <a:pt x="5940" y="4110"/>
                      <a:pt x="5579" y="4089"/>
                      <a:pt x="5220" y="4089"/>
                    </a:cubicBezTo>
                    <a:cubicBezTo>
                      <a:pt x="5005" y="4089"/>
                      <a:pt x="4791" y="4096"/>
                      <a:pt x="4581" y="4120"/>
                    </a:cubicBezTo>
                    <a:cubicBezTo>
                      <a:pt x="4571" y="4088"/>
                      <a:pt x="4549" y="4061"/>
                      <a:pt x="4528" y="4034"/>
                    </a:cubicBezTo>
                    <a:cubicBezTo>
                      <a:pt x="4517" y="4018"/>
                      <a:pt x="4512" y="4007"/>
                      <a:pt x="4495" y="4002"/>
                    </a:cubicBezTo>
                    <a:cubicBezTo>
                      <a:pt x="4436" y="3937"/>
                      <a:pt x="4359" y="3908"/>
                      <a:pt x="4283" y="3908"/>
                    </a:cubicBezTo>
                    <a:cubicBezTo>
                      <a:pt x="4120" y="3908"/>
                      <a:pt x="3958" y="4039"/>
                      <a:pt x="3958" y="4222"/>
                    </a:cubicBezTo>
                    <a:cubicBezTo>
                      <a:pt x="3958" y="4406"/>
                      <a:pt x="4120" y="4536"/>
                      <a:pt x="4283" y="4536"/>
                    </a:cubicBezTo>
                    <a:cubicBezTo>
                      <a:pt x="4359" y="4536"/>
                      <a:pt x="4436" y="4508"/>
                      <a:pt x="4495" y="4443"/>
                    </a:cubicBezTo>
                    <a:cubicBezTo>
                      <a:pt x="4512" y="4432"/>
                      <a:pt x="4517" y="4416"/>
                      <a:pt x="4528" y="4411"/>
                    </a:cubicBezTo>
                    <a:cubicBezTo>
                      <a:pt x="4555" y="4384"/>
                      <a:pt x="4576" y="4357"/>
                      <a:pt x="4581" y="4325"/>
                    </a:cubicBezTo>
                    <a:cubicBezTo>
                      <a:pt x="4791" y="4349"/>
                      <a:pt x="5005" y="4356"/>
                      <a:pt x="5220" y="4356"/>
                    </a:cubicBezTo>
                    <a:cubicBezTo>
                      <a:pt x="5579" y="4356"/>
                      <a:pt x="5940" y="4335"/>
                      <a:pt x="6286" y="4335"/>
                    </a:cubicBezTo>
                    <a:cubicBezTo>
                      <a:pt x="6667" y="4335"/>
                      <a:pt x="7058" y="4350"/>
                      <a:pt x="7448" y="4350"/>
                    </a:cubicBezTo>
                    <a:cubicBezTo>
                      <a:pt x="7773" y="4350"/>
                      <a:pt x="8097" y="4340"/>
                      <a:pt x="8415" y="4303"/>
                    </a:cubicBezTo>
                    <a:cubicBezTo>
                      <a:pt x="8420" y="4303"/>
                      <a:pt x="8426" y="4298"/>
                      <a:pt x="8436" y="4298"/>
                    </a:cubicBezTo>
                    <a:cubicBezTo>
                      <a:pt x="8463" y="5104"/>
                      <a:pt x="8259" y="5916"/>
                      <a:pt x="7764" y="6567"/>
                    </a:cubicBezTo>
                    <a:cubicBezTo>
                      <a:pt x="7253" y="7239"/>
                      <a:pt x="6479" y="7556"/>
                      <a:pt x="5678" y="7739"/>
                    </a:cubicBezTo>
                    <a:cubicBezTo>
                      <a:pt x="5192" y="7849"/>
                      <a:pt x="4686" y="7922"/>
                      <a:pt x="4181" y="7922"/>
                    </a:cubicBezTo>
                    <a:cubicBezTo>
                      <a:pt x="3753" y="7922"/>
                      <a:pt x="3327" y="7870"/>
                      <a:pt x="2915" y="7744"/>
                    </a:cubicBezTo>
                    <a:cubicBezTo>
                      <a:pt x="1259" y="7255"/>
                      <a:pt x="404" y="5803"/>
                      <a:pt x="431" y="4110"/>
                    </a:cubicBezTo>
                    <a:cubicBezTo>
                      <a:pt x="436" y="3679"/>
                      <a:pt x="485" y="3239"/>
                      <a:pt x="598" y="2825"/>
                    </a:cubicBezTo>
                    <a:cubicBezTo>
                      <a:pt x="754" y="2244"/>
                      <a:pt x="1081" y="1852"/>
                      <a:pt x="1555" y="1486"/>
                    </a:cubicBezTo>
                    <a:cubicBezTo>
                      <a:pt x="2189" y="997"/>
                      <a:pt x="2861" y="524"/>
                      <a:pt x="3635" y="319"/>
                    </a:cubicBezTo>
                    <a:cubicBezTo>
                      <a:pt x="3654" y="333"/>
                      <a:pt x="3677" y="347"/>
                      <a:pt x="3707" y="347"/>
                    </a:cubicBezTo>
                    <a:cubicBezTo>
                      <a:pt x="3711" y="347"/>
                      <a:pt x="3716" y="347"/>
                      <a:pt x="3721" y="346"/>
                    </a:cubicBezTo>
                    <a:cubicBezTo>
                      <a:pt x="3974" y="299"/>
                      <a:pt x="4225" y="277"/>
                      <a:pt x="4473" y="277"/>
                    </a:cubicBezTo>
                    <a:close/>
                    <a:moveTo>
                      <a:pt x="4667" y="0"/>
                    </a:moveTo>
                    <a:cubicBezTo>
                      <a:pt x="4446" y="0"/>
                      <a:pt x="4223" y="25"/>
                      <a:pt x="4001" y="77"/>
                    </a:cubicBezTo>
                    <a:cubicBezTo>
                      <a:pt x="3993" y="77"/>
                      <a:pt x="3984" y="77"/>
                      <a:pt x="3976" y="77"/>
                    </a:cubicBezTo>
                    <a:cubicBezTo>
                      <a:pt x="3046" y="77"/>
                      <a:pt x="2236" y="673"/>
                      <a:pt x="1517" y="1206"/>
                    </a:cubicBezTo>
                    <a:cubicBezTo>
                      <a:pt x="1194" y="1448"/>
                      <a:pt x="883" y="1696"/>
                      <a:pt x="657" y="2029"/>
                    </a:cubicBezTo>
                    <a:cubicBezTo>
                      <a:pt x="393" y="2427"/>
                      <a:pt x="302" y="2911"/>
                      <a:pt x="232" y="3373"/>
                    </a:cubicBezTo>
                    <a:cubicBezTo>
                      <a:pt x="1" y="5072"/>
                      <a:pt x="517" y="6916"/>
                      <a:pt x="2151" y="7722"/>
                    </a:cubicBezTo>
                    <a:cubicBezTo>
                      <a:pt x="2792" y="8029"/>
                      <a:pt x="3500" y="8159"/>
                      <a:pt x="4208" y="8159"/>
                    </a:cubicBezTo>
                    <a:cubicBezTo>
                      <a:pt x="4481" y="8159"/>
                      <a:pt x="4753" y="8140"/>
                      <a:pt x="5022" y="8104"/>
                    </a:cubicBezTo>
                    <a:cubicBezTo>
                      <a:pt x="5888" y="7991"/>
                      <a:pt x="6823" y="7765"/>
                      <a:pt x="7506" y="7201"/>
                    </a:cubicBezTo>
                    <a:cubicBezTo>
                      <a:pt x="8791" y="6136"/>
                      <a:pt x="8947" y="4196"/>
                      <a:pt x="8356" y="2728"/>
                    </a:cubicBezTo>
                    <a:cubicBezTo>
                      <a:pt x="7775" y="1287"/>
                      <a:pt x="6264" y="0"/>
                      <a:pt x="466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4874350" y="1720650"/>
                <a:ext cx="288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068" extrusionOk="0">
                    <a:moveTo>
                      <a:pt x="136" y="1"/>
                    </a:moveTo>
                    <a:cubicBezTo>
                      <a:pt x="95" y="1"/>
                      <a:pt x="56" y="22"/>
                      <a:pt x="49" y="71"/>
                    </a:cubicBezTo>
                    <a:cubicBezTo>
                      <a:pt x="12" y="254"/>
                      <a:pt x="6" y="442"/>
                      <a:pt x="12" y="625"/>
                    </a:cubicBezTo>
                    <a:cubicBezTo>
                      <a:pt x="22" y="765"/>
                      <a:pt x="1" y="937"/>
                      <a:pt x="114" y="1044"/>
                    </a:cubicBezTo>
                    <a:cubicBezTo>
                      <a:pt x="128" y="1061"/>
                      <a:pt x="147" y="1068"/>
                      <a:pt x="167" y="1068"/>
                    </a:cubicBezTo>
                    <a:cubicBezTo>
                      <a:pt x="193" y="1068"/>
                      <a:pt x="217" y="1055"/>
                      <a:pt x="227" y="1034"/>
                    </a:cubicBezTo>
                    <a:cubicBezTo>
                      <a:pt x="302" y="905"/>
                      <a:pt x="254" y="754"/>
                      <a:pt x="248" y="609"/>
                    </a:cubicBezTo>
                    <a:lnTo>
                      <a:pt x="248" y="523"/>
                    </a:lnTo>
                    <a:cubicBezTo>
                      <a:pt x="254" y="523"/>
                      <a:pt x="259" y="517"/>
                      <a:pt x="270" y="517"/>
                    </a:cubicBezTo>
                    <a:cubicBezTo>
                      <a:pt x="383" y="437"/>
                      <a:pt x="506" y="319"/>
                      <a:pt x="651" y="308"/>
                    </a:cubicBezTo>
                    <a:cubicBezTo>
                      <a:pt x="662" y="307"/>
                      <a:pt x="672" y="306"/>
                      <a:pt x="682" y="306"/>
                    </a:cubicBezTo>
                    <a:cubicBezTo>
                      <a:pt x="805" y="306"/>
                      <a:pt x="860" y="397"/>
                      <a:pt x="909" y="501"/>
                    </a:cubicBezTo>
                    <a:cubicBezTo>
                      <a:pt x="923" y="532"/>
                      <a:pt x="947" y="545"/>
                      <a:pt x="974" y="545"/>
                    </a:cubicBezTo>
                    <a:cubicBezTo>
                      <a:pt x="1013" y="545"/>
                      <a:pt x="1055" y="518"/>
                      <a:pt x="1071" y="480"/>
                    </a:cubicBezTo>
                    <a:cubicBezTo>
                      <a:pt x="1151" y="292"/>
                      <a:pt x="926" y="125"/>
                      <a:pt x="764" y="93"/>
                    </a:cubicBezTo>
                    <a:cubicBezTo>
                      <a:pt x="733" y="86"/>
                      <a:pt x="703" y="82"/>
                      <a:pt x="672" y="82"/>
                    </a:cubicBezTo>
                    <a:cubicBezTo>
                      <a:pt x="516" y="82"/>
                      <a:pt x="365" y="168"/>
                      <a:pt x="248" y="276"/>
                    </a:cubicBezTo>
                    <a:lnTo>
                      <a:pt x="248" y="98"/>
                    </a:lnTo>
                    <a:cubicBezTo>
                      <a:pt x="248" y="37"/>
                      <a:pt x="190" y="1"/>
                      <a:pt x="13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6231946" y="4352631"/>
              <a:ext cx="399333" cy="528468"/>
              <a:chOff x="2017525" y="1295000"/>
              <a:chExt cx="132550" cy="175425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2017525" y="1295000"/>
                <a:ext cx="132550" cy="17542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7017" extrusionOk="0">
                    <a:moveTo>
                      <a:pt x="1485" y="425"/>
                    </a:moveTo>
                    <a:lnTo>
                      <a:pt x="1538" y="479"/>
                    </a:lnTo>
                    <a:cubicBezTo>
                      <a:pt x="1598" y="538"/>
                      <a:pt x="1662" y="592"/>
                      <a:pt x="1727" y="646"/>
                    </a:cubicBezTo>
                    <a:cubicBezTo>
                      <a:pt x="2157" y="974"/>
                      <a:pt x="2571" y="1221"/>
                      <a:pt x="3006" y="1398"/>
                    </a:cubicBezTo>
                    <a:cubicBezTo>
                      <a:pt x="3399" y="1560"/>
                      <a:pt x="3818" y="1667"/>
                      <a:pt x="4178" y="1748"/>
                    </a:cubicBezTo>
                    <a:cubicBezTo>
                      <a:pt x="4253" y="1759"/>
                      <a:pt x="4329" y="1775"/>
                      <a:pt x="4393" y="1780"/>
                    </a:cubicBezTo>
                    <a:cubicBezTo>
                      <a:pt x="4415" y="1780"/>
                      <a:pt x="4442" y="1786"/>
                      <a:pt x="4463" y="1786"/>
                    </a:cubicBezTo>
                    <a:lnTo>
                      <a:pt x="4474" y="1786"/>
                    </a:lnTo>
                    <a:cubicBezTo>
                      <a:pt x="4463" y="1796"/>
                      <a:pt x="4458" y="1807"/>
                      <a:pt x="4447" y="1818"/>
                    </a:cubicBezTo>
                    <a:cubicBezTo>
                      <a:pt x="4436" y="1855"/>
                      <a:pt x="4415" y="1909"/>
                      <a:pt x="4399" y="1958"/>
                    </a:cubicBezTo>
                    <a:cubicBezTo>
                      <a:pt x="4356" y="2124"/>
                      <a:pt x="4307" y="2318"/>
                      <a:pt x="4259" y="2501"/>
                    </a:cubicBezTo>
                    <a:cubicBezTo>
                      <a:pt x="4200" y="2743"/>
                      <a:pt x="4140" y="2990"/>
                      <a:pt x="4087" y="3232"/>
                    </a:cubicBezTo>
                    <a:cubicBezTo>
                      <a:pt x="3985" y="3657"/>
                      <a:pt x="3877" y="4092"/>
                      <a:pt x="3770" y="4522"/>
                    </a:cubicBezTo>
                    <a:cubicBezTo>
                      <a:pt x="3684" y="4882"/>
                      <a:pt x="3587" y="5243"/>
                      <a:pt x="3495" y="5592"/>
                    </a:cubicBezTo>
                    <a:cubicBezTo>
                      <a:pt x="3436" y="5834"/>
                      <a:pt x="3366" y="6076"/>
                      <a:pt x="3307" y="6318"/>
                    </a:cubicBezTo>
                    <a:cubicBezTo>
                      <a:pt x="3280" y="6415"/>
                      <a:pt x="3259" y="6511"/>
                      <a:pt x="3248" y="6608"/>
                    </a:cubicBezTo>
                    <a:cubicBezTo>
                      <a:pt x="3237" y="6656"/>
                      <a:pt x="3227" y="6694"/>
                      <a:pt x="3221" y="6742"/>
                    </a:cubicBezTo>
                    <a:cubicBezTo>
                      <a:pt x="3210" y="6759"/>
                      <a:pt x="3210" y="6780"/>
                      <a:pt x="3205" y="6802"/>
                    </a:cubicBezTo>
                    <a:lnTo>
                      <a:pt x="3205" y="6807"/>
                    </a:lnTo>
                    <a:cubicBezTo>
                      <a:pt x="3173" y="6807"/>
                      <a:pt x="3141" y="6818"/>
                      <a:pt x="3103" y="6818"/>
                    </a:cubicBezTo>
                    <a:lnTo>
                      <a:pt x="3022" y="6823"/>
                    </a:lnTo>
                    <a:cubicBezTo>
                      <a:pt x="2943" y="6830"/>
                      <a:pt x="2864" y="6833"/>
                      <a:pt x="2785" y="6833"/>
                    </a:cubicBezTo>
                    <a:cubicBezTo>
                      <a:pt x="2549" y="6833"/>
                      <a:pt x="2314" y="6803"/>
                      <a:pt x="2076" y="6742"/>
                    </a:cubicBezTo>
                    <a:cubicBezTo>
                      <a:pt x="1700" y="6640"/>
                      <a:pt x="1323" y="6506"/>
                      <a:pt x="963" y="6372"/>
                    </a:cubicBezTo>
                    <a:lnTo>
                      <a:pt x="920" y="6355"/>
                    </a:lnTo>
                    <a:cubicBezTo>
                      <a:pt x="882" y="6345"/>
                      <a:pt x="834" y="6318"/>
                      <a:pt x="791" y="6286"/>
                    </a:cubicBezTo>
                    <a:cubicBezTo>
                      <a:pt x="619" y="6140"/>
                      <a:pt x="479" y="5968"/>
                      <a:pt x="372" y="5775"/>
                    </a:cubicBezTo>
                    <a:cubicBezTo>
                      <a:pt x="296" y="5640"/>
                      <a:pt x="270" y="5511"/>
                      <a:pt x="275" y="5377"/>
                    </a:cubicBezTo>
                    <a:cubicBezTo>
                      <a:pt x="280" y="5259"/>
                      <a:pt x="296" y="5156"/>
                      <a:pt x="318" y="5060"/>
                    </a:cubicBezTo>
                    <a:cubicBezTo>
                      <a:pt x="350" y="4893"/>
                      <a:pt x="388" y="4726"/>
                      <a:pt x="431" y="4554"/>
                    </a:cubicBezTo>
                    <a:cubicBezTo>
                      <a:pt x="463" y="4420"/>
                      <a:pt x="490" y="4286"/>
                      <a:pt x="517" y="4151"/>
                    </a:cubicBezTo>
                    <a:cubicBezTo>
                      <a:pt x="748" y="3119"/>
                      <a:pt x="1028" y="2097"/>
                      <a:pt x="1270" y="1232"/>
                    </a:cubicBezTo>
                    <a:cubicBezTo>
                      <a:pt x="1286" y="1178"/>
                      <a:pt x="1302" y="1124"/>
                      <a:pt x="1318" y="1071"/>
                    </a:cubicBezTo>
                    <a:cubicBezTo>
                      <a:pt x="1377" y="855"/>
                      <a:pt x="1447" y="640"/>
                      <a:pt x="1485" y="425"/>
                    </a:cubicBezTo>
                    <a:close/>
                    <a:moveTo>
                      <a:pt x="2487" y="0"/>
                    </a:moveTo>
                    <a:cubicBezTo>
                      <a:pt x="2126" y="0"/>
                      <a:pt x="1798" y="55"/>
                      <a:pt x="1485" y="173"/>
                    </a:cubicBezTo>
                    <a:cubicBezTo>
                      <a:pt x="1420" y="200"/>
                      <a:pt x="1372" y="248"/>
                      <a:pt x="1345" y="307"/>
                    </a:cubicBezTo>
                    <a:lnTo>
                      <a:pt x="1339" y="334"/>
                    </a:lnTo>
                    <a:cubicBezTo>
                      <a:pt x="1318" y="382"/>
                      <a:pt x="1296" y="431"/>
                      <a:pt x="1286" y="479"/>
                    </a:cubicBezTo>
                    <a:lnTo>
                      <a:pt x="1221" y="657"/>
                    </a:lnTo>
                    <a:lnTo>
                      <a:pt x="1184" y="780"/>
                    </a:lnTo>
                    <a:cubicBezTo>
                      <a:pt x="942" y="1527"/>
                      <a:pt x="727" y="2318"/>
                      <a:pt x="512" y="3210"/>
                    </a:cubicBezTo>
                    <a:cubicBezTo>
                      <a:pt x="452" y="3452"/>
                      <a:pt x="399" y="3705"/>
                      <a:pt x="345" y="3947"/>
                    </a:cubicBezTo>
                    <a:cubicBezTo>
                      <a:pt x="302" y="4113"/>
                      <a:pt x="270" y="4286"/>
                      <a:pt x="227" y="4458"/>
                    </a:cubicBezTo>
                    <a:cubicBezTo>
                      <a:pt x="200" y="4570"/>
                      <a:pt x="173" y="4683"/>
                      <a:pt x="146" y="4791"/>
                    </a:cubicBezTo>
                    <a:cubicBezTo>
                      <a:pt x="119" y="4915"/>
                      <a:pt x="87" y="5033"/>
                      <a:pt x="60" y="5162"/>
                    </a:cubicBezTo>
                    <a:cubicBezTo>
                      <a:pt x="1" y="5425"/>
                      <a:pt x="49" y="5683"/>
                      <a:pt x="210" y="5925"/>
                    </a:cubicBezTo>
                    <a:cubicBezTo>
                      <a:pt x="468" y="6329"/>
                      <a:pt x="829" y="6597"/>
                      <a:pt x="1264" y="6726"/>
                    </a:cubicBezTo>
                    <a:cubicBezTo>
                      <a:pt x="1571" y="6812"/>
                      <a:pt x="1904" y="6893"/>
                      <a:pt x="2286" y="6968"/>
                    </a:cubicBezTo>
                    <a:cubicBezTo>
                      <a:pt x="2447" y="7001"/>
                      <a:pt x="2608" y="7017"/>
                      <a:pt x="2775" y="7017"/>
                    </a:cubicBezTo>
                    <a:lnTo>
                      <a:pt x="2877" y="7017"/>
                    </a:lnTo>
                    <a:cubicBezTo>
                      <a:pt x="2952" y="7017"/>
                      <a:pt x="3017" y="7001"/>
                      <a:pt x="3087" y="6995"/>
                    </a:cubicBezTo>
                    <a:cubicBezTo>
                      <a:pt x="3119" y="6990"/>
                      <a:pt x="3151" y="6990"/>
                      <a:pt x="3184" y="6984"/>
                    </a:cubicBezTo>
                    <a:cubicBezTo>
                      <a:pt x="3302" y="6968"/>
                      <a:pt x="3372" y="6904"/>
                      <a:pt x="3409" y="6780"/>
                    </a:cubicBezTo>
                    <a:lnTo>
                      <a:pt x="3425" y="6726"/>
                    </a:lnTo>
                    <a:lnTo>
                      <a:pt x="3490" y="6527"/>
                    </a:lnTo>
                    <a:lnTo>
                      <a:pt x="3560" y="6286"/>
                    </a:lnTo>
                    <a:cubicBezTo>
                      <a:pt x="3667" y="5877"/>
                      <a:pt x="3780" y="5452"/>
                      <a:pt x="3882" y="5033"/>
                    </a:cubicBezTo>
                    <a:cubicBezTo>
                      <a:pt x="3990" y="4624"/>
                      <a:pt x="4114" y="4140"/>
                      <a:pt x="4227" y="3651"/>
                    </a:cubicBezTo>
                    <a:cubicBezTo>
                      <a:pt x="4345" y="3124"/>
                      <a:pt x="4452" y="2576"/>
                      <a:pt x="4554" y="1979"/>
                    </a:cubicBezTo>
                    <a:cubicBezTo>
                      <a:pt x="4560" y="1931"/>
                      <a:pt x="4571" y="1882"/>
                      <a:pt x="4571" y="1834"/>
                    </a:cubicBezTo>
                    <a:cubicBezTo>
                      <a:pt x="4576" y="1786"/>
                      <a:pt x="4549" y="1775"/>
                      <a:pt x="4528" y="1759"/>
                    </a:cubicBezTo>
                    <a:cubicBezTo>
                      <a:pt x="4533" y="1753"/>
                      <a:pt x="4544" y="1748"/>
                      <a:pt x="4544" y="1732"/>
                    </a:cubicBezTo>
                    <a:lnTo>
                      <a:pt x="4549" y="1710"/>
                    </a:lnTo>
                    <a:lnTo>
                      <a:pt x="4522" y="1694"/>
                    </a:lnTo>
                    <a:cubicBezTo>
                      <a:pt x="4517" y="1689"/>
                      <a:pt x="4506" y="1689"/>
                      <a:pt x="4501" y="1678"/>
                    </a:cubicBezTo>
                    <a:cubicBezTo>
                      <a:pt x="4490" y="1673"/>
                      <a:pt x="4468" y="1662"/>
                      <a:pt x="4447" y="1651"/>
                    </a:cubicBezTo>
                    <a:lnTo>
                      <a:pt x="4318" y="1608"/>
                    </a:lnTo>
                    <a:cubicBezTo>
                      <a:pt x="4200" y="1560"/>
                      <a:pt x="4071" y="1511"/>
                      <a:pt x="3947" y="1463"/>
                    </a:cubicBezTo>
                    <a:cubicBezTo>
                      <a:pt x="3802" y="1420"/>
                      <a:pt x="3657" y="1372"/>
                      <a:pt x="3511" y="1323"/>
                    </a:cubicBezTo>
                    <a:cubicBezTo>
                      <a:pt x="3377" y="1286"/>
                      <a:pt x="3237" y="1237"/>
                      <a:pt x="3103" y="1189"/>
                    </a:cubicBezTo>
                    <a:cubicBezTo>
                      <a:pt x="2641" y="1033"/>
                      <a:pt x="2232" y="786"/>
                      <a:pt x="1834" y="511"/>
                    </a:cubicBezTo>
                    <a:lnTo>
                      <a:pt x="1834" y="511"/>
                    </a:lnTo>
                    <a:cubicBezTo>
                      <a:pt x="2264" y="678"/>
                      <a:pt x="2759" y="866"/>
                      <a:pt x="3280" y="1006"/>
                    </a:cubicBezTo>
                    <a:lnTo>
                      <a:pt x="3345" y="1027"/>
                    </a:lnTo>
                    <a:cubicBezTo>
                      <a:pt x="3614" y="1103"/>
                      <a:pt x="3882" y="1178"/>
                      <a:pt x="4157" y="1243"/>
                    </a:cubicBezTo>
                    <a:cubicBezTo>
                      <a:pt x="4227" y="1259"/>
                      <a:pt x="4286" y="1269"/>
                      <a:pt x="4356" y="1275"/>
                    </a:cubicBezTo>
                    <a:lnTo>
                      <a:pt x="4372" y="1275"/>
                    </a:lnTo>
                    <a:lnTo>
                      <a:pt x="4361" y="1291"/>
                    </a:lnTo>
                    <a:lnTo>
                      <a:pt x="4415" y="1291"/>
                    </a:lnTo>
                    <a:lnTo>
                      <a:pt x="4420" y="1323"/>
                    </a:lnTo>
                    <a:lnTo>
                      <a:pt x="4452" y="1291"/>
                    </a:lnTo>
                    <a:lnTo>
                      <a:pt x="4463" y="1291"/>
                    </a:lnTo>
                    <a:lnTo>
                      <a:pt x="4463" y="1286"/>
                    </a:lnTo>
                    <a:lnTo>
                      <a:pt x="4517" y="1232"/>
                    </a:lnTo>
                    <a:lnTo>
                      <a:pt x="4468" y="1221"/>
                    </a:lnTo>
                    <a:cubicBezTo>
                      <a:pt x="4447" y="1189"/>
                      <a:pt x="4409" y="1178"/>
                      <a:pt x="4382" y="1178"/>
                    </a:cubicBezTo>
                    <a:cubicBezTo>
                      <a:pt x="4372" y="1178"/>
                      <a:pt x="4366" y="1178"/>
                      <a:pt x="4361" y="1167"/>
                    </a:cubicBezTo>
                    <a:cubicBezTo>
                      <a:pt x="3909" y="1017"/>
                      <a:pt x="3431" y="861"/>
                      <a:pt x="2893" y="678"/>
                    </a:cubicBezTo>
                    <a:cubicBezTo>
                      <a:pt x="2748" y="630"/>
                      <a:pt x="2592" y="576"/>
                      <a:pt x="2447" y="533"/>
                    </a:cubicBezTo>
                    <a:lnTo>
                      <a:pt x="2399" y="517"/>
                    </a:lnTo>
                    <a:lnTo>
                      <a:pt x="2399" y="517"/>
                    </a:lnTo>
                    <a:cubicBezTo>
                      <a:pt x="2485" y="533"/>
                      <a:pt x="2571" y="549"/>
                      <a:pt x="2651" y="571"/>
                    </a:cubicBezTo>
                    <a:cubicBezTo>
                      <a:pt x="2888" y="630"/>
                      <a:pt x="3130" y="694"/>
                      <a:pt x="3366" y="748"/>
                    </a:cubicBezTo>
                    <a:cubicBezTo>
                      <a:pt x="3511" y="786"/>
                      <a:pt x="3662" y="818"/>
                      <a:pt x="3818" y="861"/>
                    </a:cubicBezTo>
                    <a:cubicBezTo>
                      <a:pt x="3942" y="893"/>
                      <a:pt x="4071" y="920"/>
                      <a:pt x="4200" y="947"/>
                    </a:cubicBezTo>
                    <a:lnTo>
                      <a:pt x="4210" y="947"/>
                    </a:lnTo>
                    <a:cubicBezTo>
                      <a:pt x="4229" y="952"/>
                      <a:pt x="4243" y="955"/>
                      <a:pt x="4256" y="955"/>
                    </a:cubicBezTo>
                    <a:cubicBezTo>
                      <a:pt x="4281" y="955"/>
                      <a:pt x="4301" y="947"/>
                      <a:pt x="4339" y="936"/>
                    </a:cubicBezTo>
                    <a:lnTo>
                      <a:pt x="4425" y="898"/>
                    </a:lnTo>
                    <a:lnTo>
                      <a:pt x="4339" y="866"/>
                    </a:lnTo>
                    <a:cubicBezTo>
                      <a:pt x="4329" y="861"/>
                      <a:pt x="4313" y="855"/>
                      <a:pt x="4302" y="855"/>
                    </a:cubicBezTo>
                    <a:cubicBezTo>
                      <a:pt x="4264" y="839"/>
                      <a:pt x="4237" y="834"/>
                      <a:pt x="4210" y="818"/>
                    </a:cubicBezTo>
                    <a:cubicBezTo>
                      <a:pt x="4092" y="786"/>
                      <a:pt x="3968" y="753"/>
                      <a:pt x="3856" y="710"/>
                    </a:cubicBezTo>
                    <a:cubicBezTo>
                      <a:pt x="3533" y="619"/>
                      <a:pt x="3189" y="517"/>
                      <a:pt x="2861" y="425"/>
                    </a:cubicBezTo>
                    <a:cubicBezTo>
                      <a:pt x="2581" y="350"/>
                      <a:pt x="2296" y="302"/>
                      <a:pt x="2049" y="269"/>
                    </a:cubicBezTo>
                    <a:cubicBezTo>
                      <a:pt x="2196" y="249"/>
                      <a:pt x="2344" y="232"/>
                      <a:pt x="2489" y="232"/>
                    </a:cubicBezTo>
                    <a:cubicBezTo>
                      <a:pt x="2534" y="232"/>
                      <a:pt x="2579" y="233"/>
                      <a:pt x="2624" y="237"/>
                    </a:cubicBezTo>
                    <a:cubicBezTo>
                      <a:pt x="2850" y="253"/>
                      <a:pt x="3065" y="280"/>
                      <a:pt x="3259" y="318"/>
                    </a:cubicBezTo>
                    <a:cubicBezTo>
                      <a:pt x="3468" y="355"/>
                      <a:pt x="3678" y="404"/>
                      <a:pt x="3877" y="452"/>
                    </a:cubicBezTo>
                    <a:cubicBezTo>
                      <a:pt x="3952" y="468"/>
                      <a:pt x="4017" y="484"/>
                      <a:pt x="4092" y="506"/>
                    </a:cubicBezTo>
                    <a:lnTo>
                      <a:pt x="4119" y="511"/>
                    </a:lnTo>
                    <a:cubicBezTo>
                      <a:pt x="4178" y="522"/>
                      <a:pt x="4248" y="538"/>
                      <a:pt x="4307" y="565"/>
                    </a:cubicBezTo>
                    <a:cubicBezTo>
                      <a:pt x="4490" y="630"/>
                      <a:pt x="4673" y="710"/>
                      <a:pt x="4845" y="780"/>
                    </a:cubicBezTo>
                    <a:lnTo>
                      <a:pt x="4904" y="807"/>
                    </a:lnTo>
                    <a:cubicBezTo>
                      <a:pt x="4952" y="829"/>
                      <a:pt x="4995" y="845"/>
                      <a:pt x="5038" y="866"/>
                    </a:cubicBezTo>
                    <a:lnTo>
                      <a:pt x="5076" y="882"/>
                    </a:lnTo>
                    <a:cubicBezTo>
                      <a:pt x="5076" y="888"/>
                      <a:pt x="5065" y="893"/>
                      <a:pt x="5065" y="898"/>
                    </a:cubicBezTo>
                    <a:cubicBezTo>
                      <a:pt x="5054" y="941"/>
                      <a:pt x="5038" y="974"/>
                      <a:pt x="5033" y="1006"/>
                    </a:cubicBezTo>
                    <a:cubicBezTo>
                      <a:pt x="5022" y="1071"/>
                      <a:pt x="5006" y="1135"/>
                      <a:pt x="5001" y="1210"/>
                    </a:cubicBezTo>
                    <a:cubicBezTo>
                      <a:pt x="5001" y="1232"/>
                      <a:pt x="5006" y="1248"/>
                      <a:pt x="5022" y="1269"/>
                    </a:cubicBezTo>
                    <a:cubicBezTo>
                      <a:pt x="5028" y="1275"/>
                      <a:pt x="5028" y="1286"/>
                      <a:pt x="5033" y="1296"/>
                    </a:cubicBezTo>
                    <a:lnTo>
                      <a:pt x="5054" y="1345"/>
                    </a:lnTo>
                    <a:lnTo>
                      <a:pt x="5087" y="1302"/>
                    </a:lnTo>
                    <a:cubicBezTo>
                      <a:pt x="5092" y="1291"/>
                      <a:pt x="5108" y="1286"/>
                      <a:pt x="5114" y="1275"/>
                    </a:cubicBezTo>
                    <a:cubicBezTo>
                      <a:pt x="5135" y="1259"/>
                      <a:pt x="5146" y="1237"/>
                      <a:pt x="5157" y="1216"/>
                    </a:cubicBezTo>
                    <a:cubicBezTo>
                      <a:pt x="5194" y="1130"/>
                      <a:pt x="5237" y="1044"/>
                      <a:pt x="5270" y="952"/>
                    </a:cubicBezTo>
                    <a:cubicBezTo>
                      <a:pt x="5302" y="866"/>
                      <a:pt x="5280" y="807"/>
                      <a:pt x="5200" y="753"/>
                    </a:cubicBezTo>
                    <a:cubicBezTo>
                      <a:pt x="5135" y="710"/>
                      <a:pt x="5060" y="673"/>
                      <a:pt x="5001" y="640"/>
                    </a:cubicBezTo>
                    <a:cubicBezTo>
                      <a:pt x="4974" y="624"/>
                      <a:pt x="4952" y="619"/>
                      <a:pt x="4925" y="603"/>
                    </a:cubicBezTo>
                    <a:cubicBezTo>
                      <a:pt x="4899" y="592"/>
                      <a:pt x="4866" y="587"/>
                      <a:pt x="4839" y="565"/>
                    </a:cubicBezTo>
                    <a:cubicBezTo>
                      <a:pt x="4689" y="479"/>
                      <a:pt x="4522" y="409"/>
                      <a:pt x="4334" y="355"/>
                    </a:cubicBezTo>
                    <a:lnTo>
                      <a:pt x="4221" y="323"/>
                    </a:lnTo>
                    <a:cubicBezTo>
                      <a:pt x="3974" y="253"/>
                      <a:pt x="3716" y="189"/>
                      <a:pt x="3463" y="130"/>
                    </a:cubicBezTo>
                    <a:cubicBezTo>
                      <a:pt x="3119" y="49"/>
                      <a:pt x="2818" y="6"/>
                      <a:pt x="2538" y="1"/>
                    </a:cubicBezTo>
                    <a:cubicBezTo>
                      <a:pt x="2521" y="0"/>
                      <a:pt x="2504" y="0"/>
                      <a:pt x="2487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2042675" y="1364375"/>
                <a:ext cx="6467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877" extrusionOk="0">
                    <a:moveTo>
                      <a:pt x="336" y="249"/>
                    </a:moveTo>
                    <a:cubicBezTo>
                      <a:pt x="343" y="249"/>
                      <a:pt x="351" y="250"/>
                      <a:pt x="360" y="252"/>
                    </a:cubicBezTo>
                    <a:cubicBezTo>
                      <a:pt x="387" y="258"/>
                      <a:pt x="414" y="263"/>
                      <a:pt x="441" y="279"/>
                    </a:cubicBezTo>
                    <a:cubicBezTo>
                      <a:pt x="500" y="306"/>
                      <a:pt x="554" y="333"/>
                      <a:pt x="608" y="360"/>
                    </a:cubicBezTo>
                    <a:cubicBezTo>
                      <a:pt x="823" y="478"/>
                      <a:pt x="1048" y="564"/>
                      <a:pt x="1258" y="645"/>
                    </a:cubicBezTo>
                    <a:cubicBezTo>
                      <a:pt x="1452" y="720"/>
                      <a:pt x="1656" y="763"/>
                      <a:pt x="1850" y="801"/>
                    </a:cubicBezTo>
                    <a:cubicBezTo>
                      <a:pt x="1893" y="806"/>
                      <a:pt x="1930" y="822"/>
                      <a:pt x="1973" y="828"/>
                    </a:cubicBezTo>
                    <a:cubicBezTo>
                      <a:pt x="2091" y="855"/>
                      <a:pt x="2204" y="882"/>
                      <a:pt x="2323" y="908"/>
                    </a:cubicBezTo>
                    <a:cubicBezTo>
                      <a:pt x="2350" y="914"/>
                      <a:pt x="2366" y="925"/>
                      <a:pt x="2387" y="930"/>
                    </a:cubicBezTo>
                    <a:cubicBezTo>
                      <a:pt x="2382" y="994"/>
                      <a:pt x="2360" y="1064"/>
                      <a:pt x="2339" y="1129"/>
                    </a:cubicBezTo>
                    <a:cubicBezTo>
                      <a:pt x="2328" y="1177"/>
                      <a:pt x="2312" y="1226"/>
                      <a:pt x="2301" y="1279"/>
                    </a:cubicBezTo>
                    <a:cubicBezTo>
                      <a:pt x="2285" y="1365"/>
                      <a:pt x="2269" y="1446"/>
                      <a:pt x="2247" y="1532"/>
                    </a:cubicBezTo>
                    <a:cubicBezTo>
                      <a:pt x="2242" y="1570"/>
                      <a:pt x="2231" y="1597"/>
                      <a:pt x="2226" y="1629"/>
                    </a:cubicBezTo>
                    <a:cubicBezTo>
                      <a:pt x="2207" y="1631"/>
                      <a:pt x="2188" y="1633"/>
                      <a:pt x="2169" y="1633"/>
                    </a:cubicBezTo>
                    <a:cubicBezTo>
                      <a:pt x="2149" y="1633"/>
                      <a:pt x="2129" y="1631"/>
                      <a:pt x="2108" y="1629"/>
                    </a:cubicBezTo>
                    <a:cubicBezTo>
                      <a:pt x="1548" y="1548"/>
                      <a:pt x="1043" y="1414"/>
                      <a:pt x="575" y="1226"/>
                    </a:cubicBezTo>
                    <a:cubicBezTo>
                      <a:pt x="479" y="1183"/>
                      <a:pt x="387" y="1150"/>
                      <a:pt x="290" y="1102"/>
                    </a:cubicBezTo>
                    <a:cubicBezTo>
                      <a:pt x="253" y="1091"/>
                      <a:pt x="215" y="1070"/>
                      <a:pt x="178" y="1048"/>
                    </a:cubicBezTo>
                    <a:lnTo>
                      <a:pt x="145" y="1037"/>
                    </a:lnTo>
                    <a:lnTo>
                      <a:pt x="145" y="1016"/>
                    </a:lnTo>
                    <a:lnTo>
                      <a:pt x="145" y="957"/>
                    </a:lnTo>
                    <a:lnTo>
                      <a:pt x="156" y="882"/>
                    </a:lnTo>
                    <a:cubicBezTo>
                      <a:pt x="178" y="752"/>
                      <a:pt x="199" y="629"/>
                      <a:pt x="226" y="500"/>
                    </a:cubicBezTo>
                    <a:cubicBezTo>
                      <a:pt x="237" y="430"/>
                      <a:pt x="264" y="360"/>
                      <a:pt x="290" y="290"/>
                    </a:cubicBezTo>
                    <a:lnTo>
                      <a:pt x="296" y="279"/>
                    </a:lnTo>
                    <a:cubicBezTo>
                      <a:pt x="300" y="263"/>
                      <a:pt x="311" y="249"/>
                      <a:pt x="336" y="249"/>
                    </a:cubicBezTo>
                    <a:close/>
                    <a:moveTo>
                      <a:pt x="279" y="1"/>
                    </a:moveTo>
                    <a:cubicBezTo>
                      <a:pt x="266" y="1"/>
                      <a:pt x="253" y="4"/>
                      <a:pt x="242" y="11"/>
                    </a:cubicBezTo>
                    <a:cubicBezTo>
                      <a:pt x="215" y="21"/>
                      <a:pt x="194" y="43"/>
                      <a:pt x="183" y="75"/>
                    </a:cubicBezTo>
                    <a:cubicBezTo>
                      <a:pt x="156" y="145"/>
                      <a:pt x="124" y="226"/>
                      <a:pt x="102" y="312"/>
                    </a:cubicBezTo>
                    <a:cubicBezTo>
                      <a:pt x="54" y="564"/>
                      <a:pt x="22" y="779"/>
                      <a:pt x="5" y="1005"/>
                    </a:cubicBezTo>
                    <a:cubicBezTo>
                      <a:pt x="0" y="1102"/>
                      <a:pt x="27" y="1177"/>
                      <a:pt x="102" y="1226"/>
                    </a:cubicBezTo>
                    <a:cubicBezTo>
                      <a:pt x="167" y="1274"/>
                      <a:pt x="237" y="1317"/>
                      <a:pt x="312" y="1360"/>
                    </a:cubicBezTo>
                    <a:cubicBezTo>
                      <a:pt x="919" y="1683"/>
                      <a:pt x="1565" y="1849"/>
                      <a:pt x="2226" y="1876"/>
                    </a:cubicBezTo>
                    <a:lnTo>
                      <a:pt x="2253" y="1876"/>
                    </a:lnTo>
                    <a:cubicBezTo>
                      <a:pt x="2333" y="1876"/>
                      <a:pt x="2355" y="1855"/>
                      <a:pt x="2382" y="1763"/>
                    </a:cubicBezTo>
                    <a:lnTo>
                      <a:pt x="2414" y="1629"/>
                    </a:lnTo>
                    <a:cubicBezTo>
                      <a:pt x="2452" y="1494"/>
                      <a:pt x="2489" y="1349"/>
                      <a:pt x="2527" y="1215"/>
                    </a:cubicBezTo>
                    <a:cubicBezTo>
                      <a:pt x="2543" y="1177"/>
                      <a:pt x="2554" y="1123"/>
                      <a:pt x="2559" y="1070"/>
                    </a:cubicBezTo>
                    <a:cubicBezTo>
                      <a:pt x="2586" y="871"/>
                      <a:pt x="2473" y="709"/>
                      <a:pt x="2285" y="661"/>
                    </a:cubicBezTo>
                    <a:cubicBezTo>
                      <a:pt x="2167" y="634"/>
                      <a:pt x="2043" y="607"/>
                      <a:pt x="1914" y="580"/>
                    </a:cubicBezTo>
                    <a:cubicBezTo>
                      <a:pt x="1656" y="527"/>
                      <a:pt x="1371" y="468"/>
                      <a:pt x="1108" y="365"/>
                    </a:cubicBezTo>
                    <a:cubicBezTo>
                      <a:pt x="995" y="317"/>
                      <a:pt x="882" y="263"/>
                      <a:pt x="769" y="209"/>
                    </a:cubicBezTo>
                    <a:cubicBezTo>
                      <a:pt x="721" y="188"/>
                      <a:pt x="683" y="172"/>
                      <a:pt x="635" y="150"/>
                    </a:cubicBezTo>
                    <a:cubicBezTo>
                      <a:pt x="592" y="129"/>
                      <a:pt x="559" y="118"/>
                      <a:pt x="522" y="97"/>
                    </a:cubicBezTo>
                    <a:cubicBezTo>
                      <a:pt x="457" y="70"/>
                      <a:pt x="398" y="37"/>
                      <a:pt x="339" y="16"/>
                    </a:cubicBezTo>
                    <a:cubicBezTo>
                      <a:pt x="317" y="7"/>
                      <a:pt x="297" y="1"/>
                      <a:pt x="2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2103675" y="1338150"/>
                <a:ext cx="37000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146" extrusionOk="0">
                    <a:moveTo>
                      <a:pt x="1442" y="0"/>
                    </a:moveTo>
                    <a:lnTo>
                      <a:pt x="1420" y="108"/>
                    </a:lnTo>
                    <a:lnTo>
                      <a:pt x="1388" y="108"/>
                    </a:lnTo>
                    <a:lnTo>
                      <a:pt x="1399" y="162"/>
                    </a:lnTo>
                    <a:cubicBezTo>
                      <a:pt x="1388" y="172"/>
                      <a:pt x="1377" y="178"/>
                      <a:pt x="1372" y="189"/>
                    </a:cubicBezTo>
                    <a:lnTo>
                      <a:pt x="1334" y="312"/>
                    </a:lnTo>
                    <a:lnTo>
                      <a:pt x="1270" y="533"/>
                    </a:lnTo>
                    <a:cubicBezTo>
                      <a:pt x="1227" y="705"/>
                      <a:pt x="1173" y="888"/>
                      <a:pt x="1125" y="1070"/>
                    </a:cubicBezTo>
                    <a:cubicBezTo>
                      <a:pt x="931" y="1828"/>
                      <a:pt x="716" y="2624"/>
                      <a:pt x="479" y="3430"/>
                    </a:cubicBezTo>
                    <a:cubicBezTo>
                      <a:pt x="313" y="4022"/>
                      <a:pt x="205" y="4511"/>
                      <a:pt x="141" y="4984"/>
                    </a:cubicBezTo>
                    <a:lnTo>
                      <a:pt x="1" y="5103"/>
                    </a:lnTo>
                    <a:lnTo>
                      <a:pt x="71" y="5119"/>
                    </a:lnTo>
                    <a:cubicBezTo>
                      <a:pt x="87" y="5129"/>
                      <a:pt x="103" y="5135"/>
                      <a:pt x="108" y="5135"/>
                    </a:cubicBezTo>
                    <a:cubicBezTo>
                      <a:pt x="125" y="5135"/>
                      <a:pt x="130" y="5146"/>
                      <a:pt x="141" y="5146"/>
                    </a:cubicBezTo>
                    <a:cubicBezTo>
                      <a:pt x="146" y="5146"/>
                      <a:pt x="157" y="5146"/>
                      <a:pt x="162" y="5135"/>
                    </a:cubicBezTo>
                    <a:cubicBezTo>
                      <a:pt x="195" y="5124"/>
                      <a:pt x="238" y="5108"/>
                      <a:pt x="264" y="5081"/>
                    </a:cubicBezTo>
                    <a:cubicBezTo>
                      <a:pt x="436" y="4941"/>
                      <a:pt x="587" y="4823"/>
                      <a:pt x="721" y="4678"/>
                    </a:cubicBezTo>
                    <a:cubicBezTo>
                      <a:pt x="748" y="4646"/>
                      <a:pt x="786" y="4608"/>
                      <a:pt x="802" y="4538"/>
                    </a:cubicBezTo>
                    <a:cubicBezTo>
                      <a:pt x="818" y="4447"/>
                      <a:pt x="840" y="4355"/>
                      <a:pt x="856" y="4264"/>
                    </a:cubicBezTo>
                    <a:cubicBezTo>
                      <a:pt x="872" y="4156"/>
                      <a:pt x="904" y="4043"/>
                      <a:pt x="920" y="3936"/>
                    </a:cubicBezTo>
                    <a:lnTo>
                      <a:pt x="920" y="3925"/>
                    </a:lnTo>
                    <a:cubicBezTo>
                      <a:pt x="926" y="3887"/>
                      <a:pt x="942" y="3834"/>
                      <a:pt x="915" y="3775"/>
                    </a:cubicBezTo>
                    <a:lnTo>
                      <a:pt x="893" y="3726"/>
                    </a:lnTo>
                    <a:lnTo>
                      <a:pt x="861" y="3764"/>
                    </a:lnTo>
                    <a:lnTo>
                      <a:pt x="850" y="3780"/>
                    </a:lnTo>
                    <a:cubicBezTo>
                      <a:pt x="840" y="3791"/>
                      <a:pt x="829" y="3801"/>
                      <a:pt x="818" y="3818"/>
                    </a:cubicBezTo>
                    <a:lnTo>
                      <a:pt x="813" y="3839"/>
                    </a:lnTo>
                    <a:cubicBezTo>
                      <a:pt x="797" y="3893"/>
                      <a:pt x="775" y="3952"/>
                      <a:pt x="754" y="4017"/>
                    </a:cubicBezTo>
                    <a:cubicBezTo>
                      <a:pt x="705" y="4189"/>
                      <a:pt x="651" y="4393"/>
                      <a:pt x="603" y="4586"/>
                    </a:cubicBezTo>
                    <a:cubicBezTo>
                      <a:pt x="592" y="4640"/>
                      <a:pt x="571" y="4667"/>
                      <a:pt x="533" y="4694"/>
                    </a:cubicBezTo>
                    <a:cubicBezTo>
                      <a:pt x="485" y="4726"/>
                      <a:pt x="447" y="4758"/>
                      <a:pt x="399" y="4796"/>
                    </a:cubicBezTo>
                    <a:cubicBezTo>
                      <a:pt x="377" y="4807"/>
                      <a:pt x="356" y="4828"/>
                      <a:pt x="329" y="4839"/>
                    </a:cubicBezTo>
                    <a:lnTo>
                      <a:pt x="565" y="3952"/>
                    </a:lnTo>
                    <a:cubicBezTo>
                      <a:pt x="603" y="3791"/>
                      <a:pt x="651" y="3629"/>
                      <a:pt x="694" y="3468"/>
                    </a:cubicBezTo>
                    <a:cubicBezTo>
                      <a:pt x="797" y="3103"/>
                      <a:pt x="893" y="2710"/>
                      <a:pt x="990" y="2334"/>
                    </a:cubicBezTo>
                    <a:cubicBezTo>
                      <a:pt x="1200" y="1517"/>
                      <a:pt x="1350" y="844"/>
                      <a:pt x="1474" y="215"/>
                    </a:cubicBezTo>
                    <a:lnTo>
                      <a:pt x="1479" y="210"/>
                    </a:lnTo>
                    <a:lnTo>
                      <a:pt x="1474" y="183"/>
                    </a:lnTo>
                    <a:lnTo>
                      <a:pt x="1474" y="146"/>
                    </a:lnTo>
                    <a:lnTo>
                      <a:pt x="1474" y="103"/>
                    </a:lnTo>
                    <a:lnTo>
                      <a:pt x="1458" y="103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2125050" y="1330075"/>
                <a:ext cx="23825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18" extrusionOk="0">
                    <a:moveTo>
                      <a:pt x="431" y="1"/>
                    </a:moveTo>
                    <a:lnTo>
                      <a:pt x="528" y="81"/>
                    </a:lnTo>
                    <a:cubicBezTo>
                      <a:pt x="598" y="135"/>
                      <a:pt x="662" y="151"/>
                      <a:pt x="732" y="168"/>
                    </a:cubicBezTo>
                    <a:cubicBezTo>
                      <a:pt x="764" y="178"/>
                      <a:pt x="796" y="189"/>
                      <a:pt x="834" y="205"/>
                    </a:cubicBezTo>
                    <a:lnTo>
                      <a:pt x="807" y="313"/>
                    </a:lnTo>
                    <a:cubicBezTo>
                      <a:pt x="786" y="415"/>
                      <a:pt x="759" y="506"/>
                      <a:pt x="737" y="598"/>
                    </a:cubicBezTo>
                    <a:lnTo>
                      <a:pt x="651" y="958"/>
                    </a:lnTo>
                    <a:cubicBezTo>
                      <a:pt x="522" y="1479"/>
                      <a:pt x="388" y="2022"/>
                      <a:pt x="264" y="2555"/>
                    </a:cubicBezTo>
                    <a:lnTo>
                      <a:pt x="98" y="3259"/>
                    </a:lnTo>
                    <a:cubicBezTo>
                      <a:pt x="71" y="3366"/>
                      <a:pt x="55" y="3485"/>
                      <a:pt x="28" y="3592"/>
                    </a:cubicBezTo>
                    <a:cubicBezTo>
                      <a:pt x="12" y="3646"/>
                      <a:pt x="1" y="3710"/>
                      <a:pt x="12" y="3791"/>
                    </a:cubicBezTo>
                    <a:lnTo>
                      <a:pt x="17" y="3818"/>
                    </a:lnTo>
                    <a:lnTo>
                      <a:pt x="60" y="3818"/>
                    </a:lnTo>
                    <a:cubicBezTo>
                      <a:pt x="135" y="3818"/>
                      <a:pt x="146" y="3764"/>
                      <a:pt x="162" y="3737"/>
                    </a:cubicBezTo>
                    <a:cubicBezTo>
                      <a:pt x="189" y="3646"/>
                      <a:pt x="216" y="3549"/>
                      <a:pt x="232" y="3447"/>
                    </a:cubicBezTo>
                    <a:cubicBezTo>
                      <a:pt x="415" y="2710"/>
                      <a:pt x="624" y="1877"/>
                      <a:pt x="802" y="1049"/>
                    </a:cubicBezTo>
                    <a:cubicBezTo>
                      <a:pt x="845" y="840"/>
                      <a:pt x="883" y="619"/>
                      <a:pt x="920" y="409"/>
                    </a:cubicBezTo>
                    <a:lnTo>
                      <a:pt x="926" y="366"/>
                    </a:lnTo>
                    <a:cubicBezTo>
                      <a:pt x="942" y="286"/>
                      <a:pt x="952" y="205"/>
                      <a:pt x="904" y="114"/>
                    </a:cubicBezTo>
                    <a:lnTo>
                      <a:pt x="899" y="103"/>
                    </a:lnTo>
                    <a:lnTo>
                      <a:pt x="888" y="98"/>
                    </a:lnTo>
                    <a:cubicBezTo>
                      <a:pt x="780" y="55"/>
                      <a:pt x="667" y="33"/>
                      <a:pt x="555" y="22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2038900" y="1400525"/>
                <a:ext cx="540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6" extrusionOk="0">
                    <a:moveTo>
                      <a:pt x="1" y="0"/>
                    </a:moveTo>
                    <a:lnTo>
                      <a:pt x="87" y="75"/>
                    </a:lnTo>
                    <a:cubicBezTo>
                      <a:pt x="151" y="134"/>
                      <a:pt x="221" y="161"/>
                      <a:pt x="280" y="183"/>
                    </a:cubicBezTo>
                    <a:lnTo>
                      <a:pt x="307" y="188"/>
                    </a:lnTo>
                    <a:cubicBezTo>
                      <a:pt x="726" y="339"/>
                      <a:pt x="1173" y="484"/>
                      <a:pt x="1646" y="586"/>
                    </a:cubicBezTo>
                    <a:cubicBezTo>
                      <a:pt x="1726" y="608"/>
                      <a:pt x="1812" y="618"/>
                      <a:pt x="1893" y="634"/>
                    </a:cubicBezTo>
                    <a:lnTo>
                      <a:pt x="1974" y="645"/>
                    </a:lnTo>
                    <a:lnTo>
                      <a:pt x="2001" y="645"/>
                    </a:lnTo>
                    <a:cubicBezTo>
                      <a:pt x="2027" y="645"/>
                      <a:pt x="2049" y="640"/>
                      <a:pt x="2097" y="613"/>
                    </a:cubicBezTo>
                    <a:lnTo>
                      <a:pt x="2162" y="581"/>
                    </a:lnTo>
                    <a:lnTo>
                      <a:pt x="2070" y="543"/>
                    </a:lnTo>
                    <a:cubicBezTo>
                      <a:pt x="2065" y="538"/>
                      <a:pt x="2054" y="532"/>
                      <a:pt x="2044" y="532"/>
                    </a:cubicBezTo>
                    <a:cubicBezTo>
                      <a:pt x="2017" y="527"/>
                      <a:pt x="1995" y="527"/>
                      <a:pt x="1968" y="516"/>
                    </a:cubicBezTo>
                    <a:cubicBezTo>
                      <a:pt x="1920" y="511"/>
                      <a:pt x="1882" y="505"/>
                      <a:pt x="1834" y="489"/>
                    </a:cubicBezTo>
                    <a:cubicBezTo>
                      <a:pt x="1565" y="419"/>
                      <a:pt x="1307" y="349"/>
                      <a:pt x="1060" y="274"/>
                    </a:cubicBezTo>
                    <a:lnTo>
                      <a:pt x="554" y="134"/>
                    </a:lnTo>
                    <a:cubicBezTo>
                      <a:pt x="441" y="102"/>
                      <a:pt x="334" y="70"/>
                      <a:pt x="221" y="43"/>
                    </a:cubicBezTo>
                    <a:cubicBezTo>
                      <a:pt x="200" y="32"/>
                      <a:pt x="189" y="32"/>
                      <a:pt x="162" y="27"/>
                    </a:cubicBezTo>
                    <a:cubicBezTo>
                      <a:pt x="146" y="27"/>
                      <a:pt x="135" y="22"/>
                      <a:pt x="113" y="2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2056100" y="1361800"/>
                <a:ext cx="488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614" extrusionOk="0">
                    <a:moveTo>
                      <a:pt x="1" y="1"/>
                    </a:moveTo>
                    <a:lnTo>
                      <a:pt x="55" y="71"/>
                    </a:lnTo>
                    <a:cubicBezTo>
                      <a:pt x="81" y="97"/>
                      <a:pt x="119" y="124"/>
                      <a:pt x="157" y="146"/>
                    </a:cubicBezTo>
                    <a:cubicBezTo>
                      <a:pt x="689" y="393"/>
                      <a:pt x="1178" y="544"/>
                      <a:pt x="1678" y="608"/>
                    </a:cubicBezTo>
                    <a:lnTo>
                      <a:pt x="1689" y="608"/>
                    </a:lnTo>
                    <a:cubicBezTo>
                      <a:pt x="1721" y="614"/>
                      <a:pt x="1759" y="614"/>
                      <a:pt x="1791" y="614"/>
                    </a:cubicBezTo>
                    <a:cubicBezTo>
                      <a:pt x="1818" y="614"/>
                      <a:pt x="1850" y="614"/>
                      <a:pt x="1882" y="603"/>
                    </a:cubicBezTo>
                    <a:lnTo>
                      <a:pt x="1952" y="581"/>
                    </a:lnTo>
                    <a:lnTo>
                      <a:pt x="1899" y="544"/>
                    </a:lnTo>
                    <a:cubicBezTo>
                      <a:pt x="1893" y="533"/>
                      <a:pt x="1882" y="528"/>
                      <a:pt x="1877" y="528"/>
                    </a:cubicBezTo>
                    <a:cubicBezTo>
                      <a:pt x="1872" y="522"/>
                      <a:pt x="1866" y="511"/>
                      <a:pt x="1850" y="506"/>
                    </a:cubicBezTo>
                    <a:cubicBezTo>
                      <a:pt x="1829" y="501"/>
                      <a:pt x="1813" y="495"/>
                      <a:pt x="1791" y="495"/>
                    </a:cubicBezTo>
                    <a:cubicBezTo>
                      <a:pt x="1522" y="458"/>
                      <a:pt x="1264" y="377"/>
                      <a:pt x="1044" y="307"/>
                    </a:cubicBezTo>
                    <a:cubicBezTo>
                      <a:pt x="823" y="232"/>
                      <a:pt x="603" y="157"/>
                      <a:pt x="388" y="92"/>
                    </a:cubicBezTo>
                    <a:lnTo>
                      <a:pt x="162" y="22"/>
                    </a:lnTo>
                    <a:cubicBezTo>
                      <a:pt x="146" y="17"/>
                      <a:pt x="124" y="17"/>
                      <a:pt x="108" y="17"/>
                    </a:cubicBezTo>
                    <a:lnTo>
                      <a:pt x="92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11"/>
            <p:cNvSpPr/>
            <p:nvPr/>
          </p:nvSpPr>
          <p:spPr>
            <a:xfrm>
              <a:off x="2783125" y="4392438"/>
              <a:ext cx="321228" cy="528472"/>
            </a:xfrm>
            <a:custGeom>
              <a:avLst/>
              <a:gdLst/>
              <a:ahLst/>
              <a:cxnLst/>
              <a:rect l="l" t="t" r="r" b="b"/>
              <a:pathLst>
                <a:path w="4619" h="7599" extrusionOk="0">
                  <a:moveTo>
                    <a:pt x="4173" y="98"/>
                  </a:moveTo>
                  <a:cubicBezTo>
                    <a:pt x="4178" y="98"/>
                    <a:pt x="4189" y="98"/>
                    <a:pt x="4200" y="104"/>
                  </a:cubicBezTo>
                  <a:cubicBezTo>
                    <a:pt x="4210" y="120"/>
                    <a:pt x="4232" y="125"/>
                    <a:pt x="4253" y="131"/>
                  </a:cubicBezTo>
                  <a:cubicBezTo>
                    <a:pt x="4205" y="157"/>
                    <a:pt x="4146" y="174"/>
                    <a:pt x="4076" y="174"/>
                  </a:cubicBezTo>
                  <a:cubicBezTo>
                    <a:pt x="4081" y="152"/>
                    <a:pt x="4103" y="141"/>
                    <a:pt x="4124" y="120"/>
                  </a:cubicBezTo>
                  <a:cubicBezTo>
                    <a:pt x="4146" y="104"/>
                    <a:pt x="4157" y="98"/>
                    <a:pt x="4173" y="98"/>
                  </a:cubicBezTo>
                  <a:close/>
                  <a:moveTo>
                    <a:pt x="4334" y="254"/>
                  </a:moveTo>
                  <a:cubicBezTo>
                    <a:pt x="4318" y="260"/>
                    <a:pt x="4302" y="265"/>
                    <a:pt x="4291" y="265"/>
                  </a:cubicBezTo>
                  <a:cubicBezTo>
                    <a:pt x="4210" y="287"/>
                    <a:pt x="4130" y="313"/>
                    <a:pt x="4044" y="340"/>
                  </a:cubicBezTo>
                  <a:lnTo>
                    <a:pt x="3995" y="356"/>
                  </a:lnTo>
                  <a:lnTo>
                    <a:pt x="3995" y="356"/>
                  </a:lnTo>
                  <a:lnTo>
                    <a:pt x="4017" y="313"/>
                  </a:lnTo>
                  <a:cubicBezTo>
                    <a:pt x="4049" y="308"/>
                    <a:pt x="4081" y="303"/>
                    <a:pt x="4108" y="292"/>
                  </a:cubicBezTo>
                  <a:cubicBezTo>
                    <a:pt x="4184" y="281"/>
                    <a:pt x="4253" y="260"/>
                    <a:pt x="4334" y="254"/>
                  </a:cubicBezTo>
                  <a:close/>
                  <a:moveTo>
                    <a:pt x="4135" y="453"/>
                  </a:moveTo>
                  <a:cubicBezTo>
                    <a:pt x="4081" y="469"/>
                    <a:pt x="4028" y="480"/>
                    <a:pt x="3968" y="502"/>
                  </a:cubicBezTo>
                  <a:lnTo>
                    <a:pt x="3936" y="507"/>
                  </a:lnTo>
                  <a:lnTo>
                    <a:pt x="3947" y="475"/>
                  </a:lnTo>
                  <a:cubicBezTo>
                    <a:pt x="3963" y="475"/>
                    <a:pt x="3985" y="469"/>
                    <a:pt x="3995" y="469"/>
                  </a:cubicBezTo>
                  <a:cubicBezTo>
                    <a:pt x="4044" y="459"/>
                    <a:pt x="4092" y="453"/>
                    <a:pt x="4135" y="453"/>
                  </a:cubicBezTo>
                  <a:close/>
                  <a:moveTo>
                    <a:pt x="4184" y="571"/>
                  </a:moveTo>
                  <a:lnTo>
                    <a:pt x="3942" y="631"/>
                  </a:lnTo>
                  <a:lnTo>
                    <a:pt x="3882" y="641"/>
                  </a:lnTo>
                  <a:cubicBezTo>
                    <a:pt x="3882" y="636"/>
                    <a:pt x="3888" y="631"/>
                    <a:pt x="3893" y="631"/>
                  </a:cubicBezTo>
                  <a:cubicBezTo>
                    <a:pt x="3920" y="625"/>
                    <a:pt x="3947" y="614"/>
                    <a:pt x="3985" y="609"/>
                  </a:cubicBezTo>
                  <a:lnTo>
                    <a:pt x="4184" y="571"/>
                  </a:lnTo>
                  <a:close/>
                  <a:moveTo>
                    <a:pt x="4124" y="738"/>
                  </a:moveTo>
                  <a:lnTo>
                    <a:pt x="4124" y="738"/>
                  </a:lnTo>
                  <a:cubicBezTo>
                    <a:pt x="4028" y="765"/>
                    <a:pt x="3936" y="792"/>
                    <a:pt x="3834" y="819"/>
                  </a:cubicBezTo>
                  <a:lnTo>
                    <a:pt x="3807" y="830"/>
                  </a:lnTo>
                  <a:cubicBezTo>
                    <a:pt x="3813" y="824"/>
                    <a:pt x="3813" y="813"/>
                    <a:pt x="3813" y="803"/>
                  </a:cubicBezTo>
                  <a:cubicBezTo>
                    <a:pt x="3818" y="792"/>
                    <a:pt x="3829" y="776"/>
                    <a:pt x="3850" y="776"/>
                  </a:cubicBezTo>
                  <a:cubicBezTo>
                    <a:pt x="3942" y="765"/>
                    <a:pt x="4028" y="749"/>
                    <a:pt x="4124" y="738"/>
                  </a:cubicBezTo>
                  <a:close/>
                  <a:moveTo>
                    <a:pt x="3823" y="1039"/>
                  </a:moveTo>
                  <a:cubicBezTo>
                    <a:pt x="3780" y="1055"/>
                    <a:pt x="3743" y="1061"/>
                    <a:pt x="3700" y="1109"/>
                  </a:cubicBezTo>
                  <a:lnTo>
                    <a:pt x="3694" y="1114"/>
                  </a:lnTo>
                  <a:lnTo>
                    <a:pt x="3689" y="1114"/>
                  </a:lnTo>
                  <a:cubicBezTo>
                    <a:pt x="3700" y="1061"/>
                    <a:pt x="3700" y="1061"/>
                    <a:pt x="3748" y="1055"/>
                  </a:cubicBezTo>
                  <a:cubicBezTo>
                    <a:pt x="3775" y="1045"/>
                    <a:pt x="3796" y="1045"/>
                    <a:pt x="3823" y="1039"/>
                  </a:cubicBezTo>
                  <a:close/>
                  <a:moveTo>
                    <a:pt x="3049" y="1061"/>
                  </a:moveTo>
                  <a:cubicBezTo>
                    <a:pt x="3071" y="1066"/>
                    <a:pt x="3087" y="1071"/>
                    <a:pt x="3103" y="1082"/>
                  </a:cubicBezTo>
                  <a:cubicBezTo>
                    <a:pt x="3511" y="1244"/>
                    <a:pt x="3931" y="1405"/>
                    <a:pt x="4339" y="1566"/>
                  </a:cubicBezTo>
                  <a:cubicBezTo>
                    <a:pt x="4366" y="1577"/>
                    <a:pt x="4377" y="1582"/>
                    <a:pt x="4388" y="1598"/>
                  </a:cubicBezTo>
                  <a:cubicBezTo>
                    <a:pt x="4393" y="1604"/>
                    <a:pt x="4393" y="1620"/>
                    <a:pt x="4388" y="1647"/>
                  </a:cubicBezTo>
                  <a:cubicBezTo>
                    <a:pt x="4296" y="1846"/>
                    <a:pt x="4205" y="2061"/>
                    <a:pt x="4071" y="2254"/>
                  </a:cubicBezTo>
                  <a:cubicBezTo>
                    <a:pt x="4054" y="2270"/>
                    <a:pt x="4044" y="2292"/>
                    <a:pt x="4022" y="2303"/>
                  </a:cubicBezTo>
                  <a:cubicBezTo>
                    <a:pt x="4017" y="2303"/>
                    <a:pt x="4017" y="2308"/>
                    <a:pt x="4011" y="2308"/>
                  </a:cubicBezTo>
                  <a:cubicBezTo>
                    <a:pt x="3641" y="2147"/>
                    <a:pt x="3248" y="2028"/>
                    <a:pt x="2882" y="1905"/>
                  </a:cubicBezTo>
                  <a:cubicBezTo>
                    <a:pt x="2818" y="1889"/>
                    <a:pt x="2753" y="1867"/>
                    <a:pt x="2694" y="1846"/>
                  </a:cubicBezTo>
                  <a:cubicBezTo>
                    <a:pt x="2678" y="1808"/>
                    <a:pt x="2694" y="1781"/>
                    <a:pt x="2705" y="1754"/>
                  </a:cubicBezTo>
                  <a:lnTo>
                    <a:pt x="2952" y="1163"/>
                  </a:lnTo>
                  <a:cubicBezTo>
                    <a:pt x="2968" y="1120"/>
                    <a:pt x="3001" y="1093"/>
                    <a:pt x="3044" y="1061"/>
                  </a:cubicBezTo>
                  <a:close/>
                  <a:moveTo>
                    <a:pt x="2952" y="2141"/>
                  </a:moveTo>
                  <a:lnTo>
                    <a:pt x="3404" y="2303"/>
                  </a:lnTo>
                  <a:cubicBezTo>
                    <a:pt x="3345" y="2378"/>
                    <a:pt x="3275" y="2453"/>
                    <a:pt x="3216" y="2523"/>
                  </a:cubicBezTo>
                  <a:lnTo>
                    <a:pt x="2834" y="2959"/>
                  </a:lnTo>
                  <a:cubicBezTo>
                    <a:pt x="2641" y="3184"/>
                    <a:pt x="2436" y="3416"/>
                    <a:pt x="2243" y="3647"/>
                  </a:cubicBezTo>
                  <a:cubicBezTo>
                    <a:pt x="2049" y="3883"/>
                    <a:pt x="1845" y="4114"/>
                    <a:pt x="1651" y="4346"/>
                  </a:cubicBezTo>
                  <a:cubicBezTo>
                    <a:pt x="1490" y="4539"/>
                    <a:pt x="1329" y="4727"/>
                    <a:pt x="1167" y="4916"/>
                  </a:cubicBezTo>
                  <a:cubicBezTo>
                    <a:pt x="1033" y="5077"/>
                    <a:pt x="893" y="5238"/>
                    <a:pt x="759" y="5399"/>
                  </a:cubicBezTo>
                  <a:cubicBezTo>
                    <a:pt x="689" y="5475"/>
                    <a:pt x="624" y="5555"/>
                    <a:pt x="555" y="5636"/>
                  </a:cubicBezTo>
                  <a:cubicBezTo>
                    <a:pt x="533" y="5657"/>
                    <a:pt x="522" y="5679"/>
                    <a:pt x="501" y="5695"/>
                  </a:cubicBezTo>
                  <a:lnTo>
                    <a:pt x="495" y="5700"/>
                  </a:lnTo>
                  <a:cubicBezTo>
                    <a:pt x="474" y="5679"/>
                    <a:pt x="452" y="5641"/>
                    <a:pt x="436" y="5614"/>
                  </a:cubicBezTo>
                  <a:cubicBezTo>
                    <a:pt x="415" y="5588"/>
                    <a:pt x="399" y="5561"/>
                    <a:pt x="372" y="5534"/>
                  </a:cubicBezTo>
                  <a:cubicBezTo>
                    <a:pt x="399" y="5518"/>
                    <a:pt x="399" y="5507"/>
                    <a:pt x="409" y="5507"/>
                  </a:cubicBezTo>
                  <a:cubicBezTo>
                    <a:pt x="420" y="5480"/>
                    <a:pt x="442" y="5464"/>
                    <a:pt x="452" y="5437"/>
                  </a:cubicBezTo>
                  <a:lnTo>
                    <a:pt x="770" y="5018"/>
                  </a:lnTo>
                  <a:cubicBezTo>
                    <a:pt x="1141" y="4528"/>
                    <a:pt x="1517" y="4039"/>
                    <a:pt x="1893" y="3545"/>
                  </a:cubicBezTo>
                  <a:cubicBezTo>
                    <a:pt x="2028" y="3373"/>
                    <a:pt x="2157" y="3206"/>
                    <a:pt x="2291" y="3034"/>
                  </a:cubicBezTo>
                  <a:cubicBezTo>
                    <a:pt x="2409" y="2889"/>
                    <a:pt x="2522" y="2733"/>
                    <a:pt x="2641" y="2588"/>
                  </a:cubicBezTo>
                  <a:lnTo>
                    <a:pt x="2839" y="2303"/>
                  </a:lnTo>
                  <a:cubicBezTo>
                    <a:pt x="2872" y="2254"/>
                    <a:pt x="2899" y="2217"/>
                    <a:pt x="2936" y="2168"/>
                  </a:cubicBezTo>
                  <a:cubicBezTo>
                    <a:pt x="2942" y="2163"/>
                    <a:pt x="2947" y="2152"/>
                    <a:pt x="2952" y="2141"/>
                  </a:cubicBezTo>
                  <a:close/>
                  <a:moveTo>
                    <a:pt x="3517" y="2464"/>
                  </a:moveTo>
                  <a:cubicBezTo>
                    <a:pt x="3517" y="2598"/>
                    <a:pt x="3511" y="2738"/>
                    <a:pt x="3511" y="2873"/>
                  </a:cubicBezTo>
                  <a:cubicBezTo>
                    <a:pt x="3506" y="3222"/>
                    <a:pt x="3501" y="3582"/>
                    <a:pt x="3490" y="3937"/>
                  </a:cubicBezTo>
                  <a:cubicBezTo>
                    <a:pt x="3474" y="4668"/>
                    <a:pt x="3479" y="5329"/>
                    <a:pt x="3533" y="5953"/>
                  </a:cubicBezTo>
                  <a:cubicBezTo>
                    <a:pt x="3538" y="6018"/>
                    <a:pt x="3544" y="6082"/>
                    <a:pt x="3544" y="6147"/>
                  </a:cubicBezTo>
                  <a:cubicBezTo>
                    <a:pt x="3554" y="6206"/>
                    <a:pt x="3560" y="6265"/>
                    <a:pt x="3560" y="6329"/>
                  </a:cubicBezTo>
                  <a:lnTo>
                    <a:pt x="3560" y="6389"/>
                  </a:lnTo>
                  <a:lnTo>
                    <a:pt x="3560" y="6394"/>
                  </a:lnTo>
                  <a:cubicBezTo>
                    <a:pt x="3508" y="6410"/>
                    <a:pt x="3467" y="6423"/>
                    <a:pt x="3432" y="6423"/>
                  </a:cubicBezTo>
                  <a:cubicBezTo>
                    <a:pt x="3409" y="6423"/>
                    <a:pt x="3387" y="6417"/>
                    <a:pt x="3366" y="6405"/>
                  </a:cubicBezTo>
                  <a:cubicBezTo>
                    <a:pt x="3372" y="6061"/>
                    <a:pt x="3345" y="5711"/>
                    <a:pt x="3323" y="5373"/>
                  </a:cubicBezTo>
                  <a:cubicBezTo>
                    <a:pt x="3318" y="5233"/>
                    <a:pt x="3302" y="5093"/>
                    <a:pt x="3296" y="4953"/>
                  </a:cubicBezTo>
                  <a:cubicBezTo>
                    <a:pt x="3275" y="4636"/>
                    <a:pt x="3264" y="4313"/>
                    <a:pt x="3237" y="3985"/>
                  </a:cubicBezTo>
                  <a:cubicBezTo>
                    <a:pt x="3216" y="3695"/>
                    <a:pt x="3184" y="3394"/>
                    <a:pt x="3141" y="2996"/>
                  </a:cubicBezTo>
                  <a:cubicBezTo>
                    <a:pt x="3130" y="2942"/>
                    <a:pt x="3135" y="2910"/>
                    <a:pt x="3162" y="2883"/>
                  </a:cubicBezTo>
                  <a:cubicBezTo>
                    <a:pt x="3189" y="2846"/>
                    <a:pt x="3216" y="2819"/>
                    <a:pt x="3243" y="2787"/>
                  </a:cubicBezTo>
                  <a:cubicBezTo>
                    <a:pt x="3264" y="2760"/>
                    <a:pt x="3286" y="2738"/>
                    <a:pt x="3302" y="2722"/>
                  </a:cubicBezTo>
                  <a:cubicBezTo>
                    <a:pt x="3366" y="2647"/>
                    <a:pt x="3425" y="2577"/>
                    <a:pt x="3485" y="2507"/>
                  </a:cubicBezTo>
                  <a:lnTo>
                    <a:pt x="3517" y="2464"/>
                  </a:lnTo>
                  <a:close/>
                  <a:moveTo>
                    <a:pt x="4176" y="1"/>
                  </a:moveTo>
                  <a:cubicBezTo>
                    <a:pt x="4150" y="1"/>
                    <a:pt x="4124" y="3"/>
                    <a:pt x="4098" y="7"/>
                  </a:cubicBezTo>
                  <a:cubicBezTo>
                    <a:pt x="4017" y="12"/>
                    <a:pt x="3958" y="50"/>
                    <a:pt x="3915" y="114"/>
                  </a:cubicBezTo>
                  <a:cubicBezTo>
                    <a:pt x="3888" y="152"/>
                    <a:pt x="3866" y="184"/>
                    <a:pt x="3856" y="222"/>
                  </a:cubicBezTo>
                  <a:cubicBezTo>
                    <a:pt x="3813" y="319"/>
                    <a:pt x="3764" y="426"/>
                    <a:pt x="3727" y="528"/>
                  </a:cubicBezTo>
                  <a:cubicBezTo>
                    <a:pt x="3700" y="604"/>
                    <a:pt x="3667" y="679"/>
                    <a:pt x="3641" y="749"/>
                  </a:cubicBezTo>
                  <a:cubicBezTo>
                    <a:pt x="3603" y="830"/>
                    <a:pt x="3576" y="910"/>
                    <a:pt x="3544" y="991"/>
                  </a:cubicBezTo>
                  <a:cubicBezTo>
                    <a:pt x="3538" y="1007"/>
                    <a:pt x="3533" y="1028"/>
                    <a:pt x="3517" y="1039"/>
                  </a:cubicBezTo>
                  <a:lnTo>
                    <a:pt x="3517" y="1045"/>
                  </a:lnTo>
                  <a:lnTo>
                    <a:pt x="3361" y="1002"/>
                  </a:lnTo>
                  <a:cubicBezTo>
                    <a:pt x="3291" y="980"/>
                    <a:pt x="3216" y="953"/>
                    <a:pt x="3141" y="932"/>
                  </a:cubicBezTo>
                  <a:cubicBezTo>
                    <a:pt x="3103" y="918"/>
                    <a:pt x="3067" y="912"/>
                    <a:pt x="3031" y="912"/>
                  </a:cubicBezTo>
                  <a:cubicBezTo>
                    <a:pt x="2995" y="912"/>
                    <a:pt x="2960" y="918"/>
                    <a:pt x="2925" y="932"/>
                  </a:cubicBezTo>
                  <a:lnTo>
                    <a:pt x="2920" y="932"/>
                  </a:lnTo>
                  <a:lnTo>
                    <a:pt x="2904" y="953"/>
                  </a:lnTo>
                  <a:cubicBezTo>
                    <a:pt x="2899" y="959"/>
                    <a:pt x="2893" y="975"/>
                    <a:pt x="2888" y="980"/>
                  </a:cubicBezTo>
                  <a:cubicBezTo>
                    <a:pt x="2759" y="1222"/>
                    <a:pt x="2635" y="1469"/>
                    <a:pt x="2544" y="1711"/>
                  </a:cubicBezTo>
                  <a:cubicBezTo>
                    <a:pt x="2538" y="1733"/>
                    <a:pt x="2528" y="1744"/>
                    <a:pt x="2522" y="1765"/>
                  </a:cubicBezTo>
                  <a:cubicBezTo>
                    <a:pt x="2506" y="1851"/>
                    <a:pt x="2522" y="1916"/>
                    <a:pt x="2598" y="1964"/>
                  </a:cubicBezTo>
                  <a:cubicBezTo>
                    <a:pt x="2630" y="1985"/>
                    <a:pt x="2673" y="2007"/>
                    <a:pt x="2705" y="2028"/>
                  </a:cubicBezTo>
                  <a:lnTo>
                    <a:pt x="2737" y="2045"/>
                  </a:lnTo>
                  <a:cubicBezTo>
                    <a:pt x="2764" y="2061"/>
                    <a:pt x="2786" y="2066"/>
                    <a:pt x="2813" y="2082"/>
                  </a:cubicBezTo>
                  <a:cubicBezTo>
                    <a:pt x="2807" y="2088"/>
                    <a:pt x="2796" y="2098"/>
                    <a:pt x="2791" y="2109"/>
                  </a:cubicBezTo>
                  <a:cubicBezTo>
                    <a:pt x="2657" y="2276"/>
                    <a:pt x="2522" y="2442"/>
                    <a:pt x="2382" y="2609"/>
                  </a:cubicBezTo>
                  <a:cubicBezTo>
                    <a:pt x="2092" y="2969"/>
                    <a:pt x="1796" y="3335"/>
                    <a:pt x="1506" y="3700"/>
                  </a:cubicBezTo>
                  <a:cubicBezTo>
                    <a:pt x="1130" y="4179"/>
                    <a:pt x="764" y="4679"/>
                    <a:pt x="377" y="5238"/>
                  </a:cubicBezTo>
                  <a:cubicBezTo>
                    <a:pt x="323" y="5313"/>
                    <a:pt x="270" y="5389"/>
                    <a:pt x="210" y="5459"/>
                  </a:cubicBezTo>
                  <a:cubicBezTo>
                    <a:pt x="151" y="5534"/>
                    <a:pt x="119" y="5614"/>
                    <a:pt x="98" y="5717"/>
                  </a:cubicBezTo>
                  <a:cubicBezTo>
                    <a:pt x="76" y="5808"/>
                    <a:pt x="65" y="5905"/>
                    <a:pt x="44" y="5991"/>
                  </a:cubicBezTo>
                  <a:cubicBezTo>
                    <a:pt x="22" y="6114"/>
                    <a:pt x="1" y="6254"/>
                    <a:pt x="12" y="6399"/>
                  </a:cubicBezTo>
                  <a:cubicBezTo>
                    <a:pt x="12" y="6416"/>
                    <a:pt x="17" y="6469"/>
                    <a:pt x="76" y="6469"/>
                  </a:cubicBezTo>
                  <a:lnTo>
                    <a:pt x="98" y="6469"/>
                  </a:lnTo>
                  <a:lnTo>
                    <a:pt x="108" y="6448"/>
                  </a:lnTo>
                  <a:cubicBezTo>
                    <a:pt x="119" y="6442"/>
                    <a:pt x="119" y="6437"/>
                    <a:pt x="124" y="6426"/>
                  </a:cubicBezTo>
                  <a:cubicBezTo>
                    <a:pt x="135" y="6410"/>
                    <a:pt x="146" y="6389"/>
                    <a:pt x="151" y="6367"/>
                  </a:cubicBezTo>
                  <a:cubicBezTo>
                    <a:pt x="184" y="6276"/>
                    <a:pt x="210" y="6174"/>
                    <a:pt x="237" y="6088"/>
                  </a:cubicBezTo>
                  <a:cubicBezTo>
                    <a:pt x="253" y="6034"/>
                    <a:pt x="264" y="5980"/>
                    <a:pt x="286" y="5926"/>
                  </a:cubicBezTo>
                  <a:cubicBezTo>
                    <a:pt x="302" y="5878"/>
                    <a:pt x="313" y="5824"/>
                    <a:pt x="323" y="5776"/>
                  </a:cubicBezTo>
                  <a:cubicBezTo>
                    <a:pt x="323" y="5770"/>
                    <a:pt x="334" y="5770"/>
                    <a:pt x="334" y="5765"/>
                  </a:cubicBezTo>
                  <a:lnTo>
                    <a:pt x="366" y="5797"/>
                  </a:lnTo>
                  <a:cubicBezTo>
                    <a:pt x="393" y="5829"/>
                    <a:pt x="425" y="5862"/>
                    <a:pt x="479" y="5883"/>
                  </a:cubicBezTo>
                  <a:lnTo>
                    <a:pt x="495" y="5883"/>
                  </a:lnTo>
                  <a:lnTo>
                    <a:pt x="506" y="5878"/>
                  </a:lnTo>
                  <a:cubicBezTo>
                    <a:pt x="592" y="5829"/>
                    <a:pt x="662" y="5754"/>
                    <a:pt x="737" y="5684"/>
                  </a:cubicBezTo>
                  <a:lnTo>
                    <a:pt x="850" y="5555"/>
                  </a:lnTo>
                  <a:cubicBezTo>
                    <a:pt x="1028" y="5373"/>
                    <a:pt x="1200" y="5179"/>
                    <a:pt x="1366" y="4985"/>
                  </a:cubicBezTo>
                  <a:cubicBezTo>
                    <a:pt x="1705" y="4598"/>
                    <a:pt x="2038" y="4206"/>
                    <a:pt x="2361" y="3819"/>
                  </a:cubicBezTo>
                  <a:cubicBezTo>
                    <a:pt x="2495" y="3668"/>
                    <a:pt x="2630" y="3507"/>
                    <a:pt x="2764" y="3351"/>
                  </a:cubicBezTo>
                  <a:lnTo>
                    <a:pt x="2834" y="3276"/>
                  </a:lnTo>
                  <a:cubicBezTo>
                    <a:pt x="2882" y="3222"/>
                    <a:pt x="2925" y="3163"/>
                    <a:pt x="2979" y="3109"/>
                  </a:cubicBezTo>
                  <a:lnTo>
                    <a:pt x="2990" y="3104"/>
                  </a:lnTo>
                  <a:cubicBezTo>
                    <a:pt x="2990" y="3109"/>
                    <a:pt x="2995" y="3114"/>
                    <a:pt x="2995" y="3131"/>
                  </a:cubicBezTo>
                  <a:lnTo>
                    <a:pt x="3001" y="3217"/>
                  </a:lnTo>
                  <a:cubicBezTo>
                    <a:pt x="3011" y="3319"/>
                    <a:pt x="3022" y="3426"/>
                    <a:pt x="3028" y="3534"/>
                  </a:cubicBezTo>
                  <a:cubicBezTo>
                    <a:pt x="3049" y="3846"/>
                    <a:pt x="3065" y="4157"/>
                    <a:pt x="3087" y="4475"/>
                  </a:cubicBezTo>
                  <a:cubicBezTo>
                    <a:pt x="3124" y="5093"/>
                    <a:pt x="3162" y="5717"/>
                    <a:pt x="3194" y="6340"/>
                  </a:cubicBezTo>
                  <a:cubicBezTo>
                    <a:pt x="3200" y="6416"/>
                    <a:pt x="3200" y="6502"/>
                    <a:pt x="3280" y="6550"/>
                  </a:cubicBezTo>
                  <a:cubicBezTo>
                    <a:pt x="3350" y="7088"/>
                    <a:pt x="3425" y="7469"/>
                    <a:pt x="3479" y="7582"/>
                  </a:cubicBezTo>
                  <a:lnTo>
                    <a:pt x="3485" y="7598"/>
                  </a:lnTo>
                  <a:lnTo>
                    <a:pt x="3522" y="7598"/>
                  </a:lnTo>
                  <a:cubicBezTo>
                    <a:pt x="3571" y="7598"/>
                    <a:pt x="3603" y="7571"/>
                    <a:pt x="3619" y="7523"/>
                  </a:cubicBezTo>
                  <a:cubicBezTo>
                    <a:pt x="3641" y="7464"/>
                    <a:pt x="3646" y="7415"/>
                    <a:pt x="3651" y="7378"/>
                  </a:cubicBezTo>
                  <a:cubicBezTo>
                    <a:pt x="3684" y="7066"/>
                    <a:pt x="3705" y="6824"/>
                    <a:pt x="3727" y="6604"/>
                  </a:cubicBezTo>
                  <a:cubicBezTo>
                    <a:pt x="3737" y="6464"/>
                    <a:pt x="3732" y="6319"/>
                    <a:pt x="3710" y="6179"/>
                  </a:cubicBezTo>
                  <a:cubicBezTo>
                    <a:pt x="3705" y="6147"/>
                    <a:pt x="3705" y="6120"/>
                    <a:pt x="3705" y="6093"/>
                  </a:cubicBezTo>
                  <a:lnTo>
                    <a:pt x="3700" y="5964"/>
                  </a:lnTo>
                  <a:cubicBezTo>
                    <a:pt x="3673" y="5335"/>
                    <a:pt x="3646" y="4674"/>
                    <a:pt x="3673" y="4028"/>
                  </a:cubicBezTo>
                  <a:cubicBezTo>
                    <a:pt x="3684" y="3727"/>
                    <a:pt x="3694" y="3399"/>
                    <a:pt x="3705" y="2996"/>
                  </a:cubicBezTo>
                  <a:cubicBezTo>
                    <a:pt x="3710" y="2787"/>
                    <a:pt x="3705" y="2609"/>
                    <a:pt x="3678" y="2437"/>
                  </a:cubicBezTo>
                  <a:lnTo>
                    <a:pt x="3678" y="2405"/>
                  </a:lnTo>
                  <a:lnTo>
                    <a:pt x="3694" y="2410"/>
                  </a:lnTo>
                  <a:cubicBezTo>
                    <a:pt x="3732" y="2426"/>
                    <a:pt x="3764" y="2432"/>
                    <a:pt x="3807" y="2442"/>
                  </a:cubicBezTo>
                  <a:lnTo>
                    <a:pt x="3888" y="2464"/>
                  </a:lnTo>
                  <a:cubicBezTo>
                    <a:pt x="3909" y="2469"/>
                    <a:pt x="3936" y="2469"/>
                    <a:pt x="3952" y="2475"/>
                  </a:cubicBezTo>
                  <a:cubicBezTo>
                    <a:pt x="3974" y="2479"/>
                    <a:pt x="3994" y="2482"/>
                    <a:pt x="4014" y="2482"/>
                  </a:cubicBezTo>
                  <a:cubicBezTo>
                    <a:pt x="4084" y="2482"/>
                    <a:pt x="4146" y="2452"/>
                    <a:pt x="4205" y="2389"/>
                  </a:cubicBezTo>
                  <a:cubicBezTo>
                    <a:pt x="4221" y="2373"/>
                    <a:pt x="4243" y="2340"/>
                    <a:pt x="4259" y="2324"/>
                  </a:cubicBezTo>
                  <a:cubicBezTo>
                    <a:pt x="4388" y="2141"/>
                    <a:pt x="4479" y="1932"/>
                    <a:pt x="4571" y="1733"/>
                  </a:cubicBezTo>
                  <a:lnTo>
                    <a:pt x="4581" y="1711"/>
                  </a:lnTo>
                  <a:cubicBezTo>
                    <a:pt x="4619" y="1598"/>
                    <a:pt x="4592" y="1555"/>
                    <a:pt x="4528" y="1491"/>
                  </a:cubicBezTo>
                  <a:cubicBezTo>
                    <a:pt x="4452" y="1421"/>
                    <a:pt x="4366" y="1383"/>
                    <a:pt x="4280" y="1351"/>
                  </a:cubicBezTo>
                  <a:lnTo>
                    <a:pt x="4259" y="1340"/>
                  </a:lnTo>
                  <a:cubicBezTo>
                    <a:pt x="4232" y="1330"/>
                    <a:pt x="4205" y="1313"/>
                    <a:pt x="4173" y="1308"/>
                  </a:cubicBezTo>
                  <a:lnTo>
                    <a:pt x="4157" y="1303"/>
                  </a:lnTo>
                  <a:cubicBezTo>
                    <a:pt x="4157" y="1292"/>
                    <a:pt x="4157" y="1292"/>
                    <a:pt x="4162" y="1287"/>
                  </a:cubicBezTo>
                  <a:cubicBezTo>
                    <a:pt x="4167" y="1265"/>
                    <a:pt x="4178" y="1249"/>
                    <a:pt x="4189" y="1233"/>
                  </a:cubicBezTo>
                  <a:cubicBezTo>
                    <a:pt x="4323" y="991"/>
                    <a:pt x="4420" y="738"/>
                    <a:pt x="4501" y="502"/>
                  </a:cubicBezTo>
                  <a:cubicBezTo>
                    <a:pt x="4528" y="426"/>
                    <a:pt x="4549" y="351"/>
                    <a:pt x="4565" y="265"/>
                  </a:cubicBezTo>
                  <a:cubicBezTo>
                    <a:pt x="4587" y="201"/>
                    <a:pt x="4560" y="147"/>
                    <a:pt x="4501" y="104"/>
                  </a:cubicBezTo>
                  <a:cubicBezTo>
                    <a:pt x="4400" y="38"/>
                    <a:pt x="4289" y="1"/>
                    <a:pt x="4176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1"/>
            <p:cNvGrpSpPr/>
            <p:nvPr/>
          </p:nvGrpSpPr>
          <p:grpSpPr>
            <a:xfrm>
              <a:off x="3439117" y="4222332"/>
              <a:ext cx="725156" cy="703179"/>
              <a:chOff x="5237925" y="1102875"/>
              <a:chExt cx="226025" cy="219175"/>
            </a:xfrm>
          </p:grpSpPr>
          <p:sp>
            <p:nvSpPr>
              <p:cNvPr id="481" name="Google Shape;481;p11"/>
              <p:cNvSpPr/>
              <p:nvPr/>
            </p:nvSpPr>
            <p:spPr>
              <a:xfrm>
                <a:off x="5237925" y="1120200"/>
                <a:ext cx="202575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8103" h="8074" extrusionOk="0">
                    <a:moveTo>
                      <a:pt x="3909" y="1880"/>
                    </a:moveTo>
                    <a:cubicBezTo>
                      <a:pt x="3925" y="1880"/>
                      <a:pt x="3947" y="1885"/>
                      <a:pt x="3958" y="1885"/>
                    </a:cubicBezTo>
                    <a:cubicBezTo>
                      <a:pt x="3958" y="2573"/>
                      <a:pt x="3963" y="3256"/>
                      <a:pt x="3963" y="3944"/>
                    </a:cubicBezTo>
                    <a:lnTo>
                      <a:pt x="1974" y="3944"/>
                    </a:lnTo>
                    <a:cubicBezTo>
                      <a:pt x="1974" y="2853"/>
                      <a:pt x="2802" y="1982"/>
                      <a:pt x="3882" y="1885"/>
                    </a:cubicBezTo>
                    <a:cubicBezTo>
                      <a:pt x="3899" y="1885"/>
                      <a:pt x="3904" y="1880"/>
                      <a:pt x="3909" y="1880"/>
                    </a:cubicBezTo>
                    <a:close/>
                    <a:moveTo>
                      <a:pt x="4167" y="1907"/>
                    </a:moveTo>
                    <a:cubicBezTo>
                      <a:pt x="4597" y="1944"/>
                      <a:pt x="5001" y="1971"/>
                      <a:pt x="5345" y="2315"/>
                    </a:cubicBezTo>
                    <a:cubicBezTo>
                      <a:pt x="5721" y="2692"/>
                      <a:pt x="5899" y="3278"/>
                      <a:pt x="5920" y="3799"/>
                    </a:cubicBezTo>
                    <a:lnTo>
                      <a:pt x="5920" y="3934"/>
                    </a:lnTo>
                    <a:cubicBezTo>
                      <a:pt x="5334" y="3934"/>
                      <a:pt x="4743" y="3944"/>
                      <a:pt x="4162" y="3944"/>
                    </a:cubicBezTo>
                    <a:cubicBezTo>
                      <a:pt x="4162" y="3261"/>
                      <a:pt x="4167" y="2584"/>
                      <a:pt x="4167" y="1907"/>
                    </a:cubicBezTo>
                    <a:close/>
                    <a:moveTo>
                      <a:pt x="4162" y="4132"/>
                    </a:moveTo>
                    <a:cubicBezTo>
                      <a:pt x="4743" y="4132"/>
                      <a:pt x="5329" y="4138"/>
                      <a:pt x="5915" y="4138"/>
                    </a:cubicBezTo>
                    <a:cubicBezTo>
                      <a:pt x="5813" y="5084"/>
                      <a:pt x="5157" y="5917"/>
                      <a:pt x="4162" y="6052"/>
                    </a:cubicBezTo>
                    <a:lnTo>
                      <a:pt x="4162" y="6036"/>
                    </a:lnTo>
                    <a:lnTo>
                      <a:pt x="4162" y="4132"/>
                    </a:lnTo>
                    <a:close/>
                    <a:moveTo>
                      <a:pt x="3974" y="4132"/>
                    </a:moveTo>
                    <a:lnTo>
                      <a:pt x="3974" y="6036"/>
                    </a:lnTo>
                    <a:lnTo>
                      <a:pt x="3974" y="6063"/>
                    </a:lnTo>
                    <a:cubicBezTo>
                      <a:pt x="3959" y="6063"/>
                      <a:pt x="3944" y="6063"/>
                      <a:pt x="3930" y="6063"/>
                    </a:cubicBezTo>
                    <a:cubicBezTo>
                      <a:pt x="2892" y="6063"/>
                      <a:pt x="2096" y="5129"/>
                      <a:pt x="1995" y="4132"/>
                    </a:cubicBezTo>
                    <a:close/>
                    <a:moveTo>
                      <a:pt x="4110" y="1"/>
                    </a:moveTo>
                    <a:cubicBezTo>
                      <a:pt x="4087" y="1"/>
                      <a:pt x="4063" y="9"/>
                      <a:pt x="4044" y="25"/>
                    </a:cubicBezTo>
                    <a:cubicBezTo>
                      <a:pt x="3899" y="170"/>
                      <a:pt x="3759" y="326"/>
                      <a:pt x="3630" y="493"/>
                    </a:cubicBezTo>
                    <a:cubicBezTo>
                      <a:pt x="3593" y="546"/>
                      <a:pt x="3646" y="605"/>
                      <a:pt x="3697" y="605"/>
                    </a:cubicBezTo>
                    <a:cubicBezTo>
                      <a:pt x="3713" y="605"/>
                      <a:pt x="3730" y="598"/>
                      <a:pt x="3743" y="584"/>
                    </a:cubicBezTo>
                    <a:cubicBezTo>
                      <a:pt x="3823" y="503"/>
                      <a:pt x="3899" y="423"/>
                      <a:pt x="3974" y="342"/>
                    </a:cubicBezTo>
                    <a:lnTo>
                      <a:pt x="3974" y="342"/>
                    </a:lnTo>
                    <a:cubicBezTo>
                      <a:pt x="3958" y="788"/>
                      <a:pt x="3958" y="1240"/>
                      <a:pt x="3958" y="1692"/>
                    </a:cubicBezTo>
                    <a:cubicBezTo>
                      <a:pt x="3904" y="1697"/>
                      <a:pt x="3845" y="1702"/>
                      <a:pt x="3791" y="1718"/>
                    </a:cubicBezTo>
                    <a:cubicBezTo>
                      <a:pt x="3770" y="1724"/>
                      <a:pt x="3759" y="1729"/>
                      <a:pt x="3748" y="1745"/>
                    </a:cubicBezTo>
                    <a:cubicBezTo>
                      <a:pt x="2925" y="1799"/>
                      <a:pt x="2184" y="2391"/>
                      <a:pt x="1909" y="3170"/>
                    </a:cubicBezTo>
                    <a:cubicBezTo>
                      <a:pt x="1823" y="3417"/>
                      <a:pt x="1780" y="3681"/>
                      <a:pt x="1786" y="3934"/>
                    </a:cubicBezTo>
                    <a:cubicBezTo>
                      <a:pt x="1503" y="3931"/>
                      <a:pt x="1218" y="3923"/>
                      <a:pt x="934" y="3923"/>
                    </a:cubicBezTo>
                    <a:cubicBezTo>
                      <a:pt x="650" y="3923"/>
                      <a:pt x="366" y="3931"/>
                      <a:pt x="87" y="3960"/>
                    </a:cubicBezTo>
                    <a:cubicBezTo>
                      <a:pt x="1" y="3971"/>
                      <a:pt x="1" y="4084"/>
                      <a:pt x="87" y="4095"/>
                    </a:cubicBezTo>
                    <a:cubicBezTo>
                      <a:pt x="390" y="4132"/>
                      <a:pt x="700" y="4142"/>
                      <a:pt x="1010" y="4142"/>
                    </a:cubicBezTo>
                    <a:cubicBezTo>
                      <a:pt x="1276" y="4142"/>
                      <a:pt x="1541" y="4135"/>
                      <a:pt x="1802" y="4132"/>
                    </a:cubicBezTo>
                    <a:cubicBezTo>
                      <a:pt x="1861" y="4788"/>
                      <a:pt x="2184" y="5423"/>
                      <a:pt x="2700" y="5837"/>
                    </a:cubicBezTo>
                    <a:cubicBezTo>
                      <a:pt x="3063" y="6127"/>
                      <a:pt x="3492" y="6273"/>
                      <a:pt x="3927" y="6273"/>
                    </a:cubicBezTo>
                    <a:cubicBezTo>
                      <a:pt x="3943" y="6273"/>
                      <a:pt x="3958" y="6273"/>
                      <a:pt x="3974" y="6272"/>
                    </a:cubicBezTo>
                    <a:lnTo>
                      <a:pt x="3974" y="6272"/>
                    </a:lnTo>
                    <a:cubicBezTo>
                      <a:pt x="3963" y="6853"/>
                      <a:pt x="3936" y="7433"/>
                      <a:pt x="4001" y="8009"/>
                    </a:cubicBezTo>
                    <a:cubicBezTo>
                      <a:pt x="4003" y="8052"/>
                      <a:pt x="4033" y="8073"/>
                      <a:pt x="4064" y="8073"/>
                    </a:cubicBezTo>
                    <a:cubicBezTo>
                      <a:pt x="4095" y="8073"/>
                      <a:pt x="4127" y="8052"/>
                      <a:pt x="4135" y="8009"/>
                    </a:cubicBezTo>
                    <a:cubicBezTo>
                      <a:pt x="4194" y="7433"/>
                      <a:pt x="4167" y="6842"/>
                      <a:pt x="4162" y="6267"/>
                    </a:cubicBezTo>
                    <a:cubicBezTo>
                      <a:pt x="4495" y="6235"/>
                      <a:pt x="4823" y="6111"/>
                      <a:pt x="5119" y="5917"/>
                    </a:cubicBezTo>
                    <a:cubicBezTo>
                      <a:pt x="5732" y="5509"/>
                      <a:pt x="6060" y="4847"/>
                      <a:pt x="6124" y="4143"/>
                    </a:cubicBezTo>
                    <a:cubicBezTo>
                      <a:pt x="6689" y="4143"/>
                      <a:pt x="7253" y="4143"/>
                      <a:pt x="7818" y="4122"/>
                    </a:cubicBezTo>
                    <a:lnTo>
                      <a:pt x="7818" y="4122"/>
                    </a:lnTo>
                    <a:lnTo>
                      <a:pt x="7511" y="4326"/>
                    </a:lnTo>
                    <a:cubicBezTo>
                      <a:pt x="7439" y="4376"/>
                      <a:pt x="7481" y="4476"/>
                      <a:pt x="7552" y="4476"/>
                    </a:cubicBezTo>
                    <a:cubicBezTo>
                      <a:pt x="7565" y="4476"/>
                      <a:pt x="7578" y="4473"/>
                      <a:pt x="7592" y="4466"/>
                    </a:cubicBezTo>
                    <a:cubicBezTo>
                      <a:pt x="7769" y="4385"/>
                      <a:pt x="7925" y="4267"/>
                      <a:pt x="8071" y="4143"/>
                    </a:cubicBezTo>
                    <a:cubicBezTo>
                      <a:pt x="8103" y="4116"/>
                      <a:pt x="8103" y="4057"/>
                      <a:pt x="8071" y="4025"/>
                    </a:cubicBezTo>
                    <a:cubicBezTo>
                      <a:pt x="7925" y="3874"/>
                      <a:pt x="7769" y="3735"/>
                      <a:pt x="7603" y="3606"/>
                    </a:cubicBezTo>
                    <a:cubicBezTo>
                      <a:pt x="7591" y="3597"/>
                      <a:pt x="7578" y="3593"/>
                      <a:pt x="7566" y="3593"/>
                    </a:cubicBezTo>
                    <a:cubicBezTo>
                      <a:pt x="7509" y="3593"/>
                      <a:pt x="7463" y="3674"/>
                      <a:pt x="7511" y="3718"/>
                    </a:cubicBezTo>
                    <a:cubicBezTo>
                      <a:pt x="7592" y="3799"/>
                      <a:pt x="7673" y="3874"/>
                      <a:pt x="7753" y="3950"/>
                    </a:cubicBezTo>
                    <a:cubicBezTo>
                      <a:pt x="7216" y="3934"/>
                      <a:pt x="6673" y="3934"/>
                      <a:pt x="6130" y="3934"/>
                    </a:cubicBezTo>
                    <a:cubicBezTo>
                      <a:pt x="6130" y="3772"/>
                      <a:pt x="6114" y="3606"/>
                      <a:pt x="6087" y="3444"/>
                    </a:cubicBezTo>
                    <a:cubicBezTo>
                      <a:pt x="5918" y="2461"/>
                      <a:pt x="5192" y="1675"/>
                      <a:pt x="4211" y="1675"/>
                    </a:cubicBezTo>
                    <a:cubicBezTo>
                      <a:pt x="4195" y="1675"/>
                      <a:pt x="4179" y="1675"/>
                      <a:pt x="4162" y="1675"/>
                    </a:cubicBezTo>
                    <a:cubicBezTo>
                      <a:pt x="4162" y="1213"/>
                      <a:pt x="4151" y="745"/>
                      <a:pt x="4146" y="278"/>
                    </a:cubicBezTo>
                    <a:lnTo>
                      <a:pt x="4146" y="278"/>
                    </a:lnTo>
                    <a:lnTo>
                      <a:pt x="4350" y="584"/>
                    </a:lnTo>
                    <a:cubicBezTo>
                      <a:pt x="4368" y="611"/>
                      <a:pt x="4394" y="622"/>
                      <a:pt x="4418" y="622"/>
                    </a:cubicBezTo>
                    <a:cubicBezTo>
                      <a:pt x="4472" y="622"/>
                      <a:pt x="4523" y="567"/>
                      <a:pt x="4490" y="503"/>
                    </a:cubicBezTo>
                    <a:cubicBezTo>
                      <a:pt x="4409" y="326"/>
                      <a:pt x="4286" y="170"/>
                      <a:pt x="4167" y="25"/>
                    </a:cubicBezTo>
                    <a:cubicBezTo>
                      <a:pt x="4154" y="9"/>
                      <a:pt x="4132" y="1"/>
                      <a:pt x="4110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5324075" y="1102875"/>
                <a:ext cx="2100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746" extrusionOk="0">
                    <a:moveTo>
                      <a:pt x="761" y="0"/>
                    </a:moveTo>
                    <a:cubicBezTo>
                      <a:pt x="750" y="0"/>
                      <a:pt x="738" y="4"/>
                      <a:pt x="727" y="14"/>
                    </a:cubicBezTo>
                    <a:cubicBezTo>
                      <a:pt x="678" y="57"/>
                      <a:pt x="625" y="100"/>
                      <a:pt x="582" y="137"/>
                    </a:cubicBezTo>
                    <a:cubicBezTo>
                      <a:pt x="565" y="127"/>
                      <a:pt x="544" y="110"/>
                      <a:pt x="533" y="94"/>
                    </a:cubicBezTo>
                    <a:cubicBezTo>
                      <a:pt x="501" y="57"/>
                      <a:pt x="474" y="46"/>
                      <a:pt x="436" y="14"/>
                    </a:cubicBezTo>
                    <a:cubicBezTo>
                      <a:pt x="429" y="6"/>
                      <a:pt x="419" y="3"/>
                      <a:pt x="409" y="3"/>
                    </a:cubicBezTo>
                    <a:cubicBezTo>
                      <a:pt x="383" y="3"/>
                      <a:pt x="356" y="24"/>
                      <a:pt x="372" y="51"/>
                    </a:cubicBezTo>
                    <a:cubicBezTo>
                      <a:pt x="393" y="105"/>
                      <a:pt x="399" y="137"/>
                      <a:pt x="431" y="180"/>
                    </a:cubicBezTo>
                    <a:cubicBezTo>
                      <a:pt x="447" y="191"/>
                      <a:pt x="458" y="213"/>
                      <a:pt x="474" y="229"/>
                    </a:cubicBezTo>
                    <a:cubicBezTo>
                      <a:pt x="431" y="261"/>
                      <a:pt x="399" y="293"/>
                      <a:pt x="356" y="325"/>
                    </a:cubicBezTo>
                    <a:cubicBezTo>
                      <a:pt x="248" y="422"/>
                      <a:pt x="108" y="524"/>
                      <a:pt x="28" y="648"/>
                    </a:cubicBezTo>
                    <a:cubicBezTo>
                      <a:pt x="1" y="693"/>
                      <a:pt x="42" y="746"/>
                      <a:pt x="87" y="746"/>
                    </a:cubicBezTo>
                    <a:cubicBezTo>
                      <a:pt x="96" y="746"/>
                      <a:pt x="105" y="744"/>
                      <a:pt x="114" y="739"/>
                    </a:cubicBezTo>
                    <a:cubicBezTo>
                      <a:pt x="243" y="670"/>
                      <a:pt x="350" y="535"/>
                      <a:pt x="453" y="428"/>
                    </a:cubicBezTo>
                    <a:lnTo>
                      <a:pt x="555" y="325"/>
                    </a:lnTo>
                    <a:cubicBezTo>
                      <a:pt x="597" y="368"/>
                      <a:pt x="650" y="417"/>
                      <a:pt x="707" y="417"/>
                    </a:cubicBezTo>
                    <a:cubicBezTo>
                      <a:pt x="723" y="417"/>
                      <a:pt x="738" y="414"/>
                      <a:pt x="754" y="406"/>
                    </a:cubicBezTo>
                    <a:cubicBezTo>
                      <a:pt x="775" y="401"/>
                      <a:pt x="781" y="379"/>
                      <a:pt x="781" y="363"/>
                    </a:cubicBezTo>
                    <a:cubicBezTo>
                      <a:pt x="786" y="293"/>
                      <a:pt x="721" y="256"/>
                      <a:pt x="668" y="213"/>
                    </a:cubicBezTo>
                    <a:lnTo>
                      <a:pt x="802" y="78"/>
                    </a:lnTo>
                    <a:cubicBezTo>
                      <a:pt x="840" y="49"/>
                      <a:pt x="802" y="0"/>
                      <a:pt x="76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5445500" y="1213775"/>
                <a:ext cx="1845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100" extrusionOk="0">
                    <a:moveTo>
                      <a:pt x="631" y="1"/>
                    </a:moveTo>
                    <a:cubicBezTo>
                      <a:pt x="604" y="1"/>
                      <a:pt x="575" y="14"/>
                      <a:pt x="553" y="45"/>
                    </a:cubicBezTo>
                    <a:cubicBezTo>
                      <a:pt x="515" y="99"/>
                      <a:pt x="483" y="158"/>
                      <a:pt x="440" y="212"/>
                    </a:cubicBezTo>
                    <a:cubicBezTo>
                      <a:pt x="434" y="207"/>
                      <a:pt x="418" y="196"/>
                      <a:pt x="413" y="191"/>
                    </a:cubicBezTo>
                    <a:cubicBezTo>
                      <a:pt x="348" y="137"/>
                      <a:pt x="273" y="83"/>
                      <a:pt x="198" y="51"/>
                    </a:cubicBezTo>
                    <a:cubicBezTo>
                      <a:pt x="184" y="43"/>
                      <a:pt x="171" y="40"/>
                      <a:pt x="159" y="40"/>
                    </a:cubicBezTo>
                    <a:cubicBezTo>
                      <a:pt x="103" y="40"/>
                      <a:pt x="68" y="111"/>
                      <a:pt x="112" y="164"/>
                    </a:cubicBezTo>
                    <a:cubicBezTo>
                      <a:pt x="165" y="234"/>
                      <a:pt x="230" y="287"/>
                      <a:pt x="300" y="346"/>
                    </a:cubicBezTo>
                    <a:cubicBezTo>
                      <a:pt x="311" y="363"/>
                      <a:pt x="327" y="368"/>
                      <a:pt x="332" y="379"/>
                    </a:cubicBezTo>
                    <a:cubicBezTo>
                      <a:pt x="300" y="443"/>
                      <a:pt x="257" y="502"/>
                      <a:pt x="225" y="561"/>
                    </a:cubicBezTo>
                    <a:cubicBezTo>
                      <a:pt x="139" y="701"/>
                      <a:pt x="15" y="846"/>
                      <a:pt x="4" y="1018"/>
                    </a:cubicBezTo>
                    <a:cubicBezTo>
                      <a:pt x="0" y="1064"/>
                      <a:pt x="46" y="1099"/>
                      <a:pt x="87" y="1099"/>
                    </a:cubicBezTo>
                    <a:cubicBezTo>
                      <a:pt x="100" y="1099"/>
                      <a:pt x="112" y="1096"/>
                      <a:pt x="122" y="1088"/>
                    </a:cubicBezTo>
                    <a:cubicBezTo>
                      <a:pt x="268" y="992"/>
                      <a:pt x="332" y="820"/>
                      <a:pt x="413" y="669"/>
                    </a:cubicBezTo>
                    <a:cubicBezTo>
                      <a:pt x="445" y="610"/>
                      <a:pt x="488" y="551"/>
                      <a:pt x="520" y="481"/>
                    </a:cubicBezTo>
                    <a:cubicBezTo>
                      <a:pt x="579" y="475"/>
                      <a:pt x="622" y="422"/>
                      <a:pt x="596" y="363"/>
                    </a:cubicBezTo>
                    <a:cubicBezTo>
                      <a:pt x="633" y="287"/>
                      <a:pt x="676" y="212"/>
                      <a:pt x="708" y="137"/>
                    </a:cubicBezTo>
                    <a:cubicBezTo>
                      <a:pt x="738" y="60"/>
                      <a:pt x="688" y="1"/>
                      <a:pt x="6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5398825" y="1263700"/>
                <a:ext cx="50025" cy="51575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063" extrusionOk="0">
                    <a:moveTo>
                      <a:pt x="1785" y="0"/>
                    </a:moveTo>
                    <a:cubicBezTo>
                      <a:pt x="1750" y="0"/>
                      <a:pt x="1714" y="14"/>
                      <a:pt x="1683" y="48"/>
                    </a:cubicBezTo>
                    <a:cubicBezTo>
                      <a:pt x="1441" y="306"/>
                      <a:pt x="1204" y="559"/>
                      <a:pt x="963" y="817"/>
                    </a:cubicBezTo>
                    <a:cubicBezTo>
                      <a:pt x="764" y="650"/>
                      <a:pt x="565" y="473"/>
                      <a:pt x="371" y="290"/>
                    </a:cubicBezTo>
                    <a:cubicBezTo>
                      <a:pt x="355" y="275"/>
                      <a:pt x="336" y="268"/>
                      <a:pt x="318" y="268"/>
                    </a:cubicBezTo>
                    <a:cubicBezTo>
                      <a:pt x="255" y="268"/>
                      <a:pt x="200" y="350"/>
                      <a:pt x="258" y="409"/>
                    </a:cubicBezTo>
                    <a:cubicBezTo>
                      <a:pt x="446" y="597"/>
                      <a:pt x="640" y="774"/>
                      <a:pt x="833" y="957"/>
                    </a:cubicBezTo>
                    <a:cubicBezTo>
                      <a:pt x="807" y="989"/>
                      <a:pt x="774" y="1016"/>
                      <a:pt x="747" y="1054"/>
                    </a:cubicBezTo>
                    <a:cubicBezTo>
                      <a:pt x="500" y="1323"/>
                      <a:pt x="156" y="1581"/>
                      <a:pt x="27" y="1930"/>
                    </a:cubicBezTo>
                    <a:cubicBezTo>
                      <a:pt x="1" y="2009"/>
                      <a:pt x="71" y="2063"/>
                      <a:pt x="138" y="2063"/>
                    </a:cubicBezTo>
                    <a:cubicBezTo>
                      <a:pt x="154" y="2063"/>
                      <a:pt x="169" y="2060"/>
                      <a:pt x="183" y="2054"/>
                    </a:cubicBezTo>
                    <a:cubicBezTo>
                      <a:pt x="522" y="1892"/>
                      <a:pt x="774" y="1500"/>
                      <a:pt x="1022" y="1226"/>
                    </a:cubicBezTo>
                    <a:cubicBezTo>
                      <a:pt x="1038" y="1204"/>
                      <a:pt x="1059" y="1193"/>
                      <a:pt x="1070" y="1172"/>
                    </a:cubicBezTo>
                    <a:cubicBezTo>
                      <a:pt x="1290" y="1366"/>
                      <a:pt x="1516" y="1602"/>
                      <a:pt x="1785" y="1710"/>
                    </a:cubicBezTo>
                    <a:cubicBezTo>
                      <a:pt x="1798" y="1716"/>
                      <a:pt x="1809" y="1718"/>
                      <a:pt x="1820" y="1718"/>
                    </a:cubicBezTo>
                    <a:cubicBezTo>
                      <a:pt x="1887" y="1718"/>
                      <a:pt x="1913" y="1615"/>
                      <a:pt x="1871" y="1564"/>
                    </a:cubicBezTo>
                    <a:cubicBezTo>
                      <a:pt x="1694" y="1349"/>
                      <a:pt x="1436" y="1188"/>
                      <a:pt x="1210" y="1016"/>
                    </a:cubicBezTo>
                    <a:cubicBezTo>
                      <a:pt x="1441" y="769"/>
                      <a:pt x="1667" y="516"/>
                      <a:pt x="1898" y="263"/>
                    </a:cubicBezTo>
                    <a:cubicBezTo>
                      <a:pt x="2001" y="152"/>
                      <a:pt x="1899" y="0"/>
                      <a:pt x="1785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5246000" y="1191475"/>
                <a:ext cx="957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646" extrusionOk="0">
                    <a:moveTo>
                      <a:pt x="239" y="0"/>
                    </a:moveTo>
                    <a:cubicBezTo>
                      <a:pt x="199" y="0"/>
                      <a:pt x="159" y="19"/>
                      <a:pt x="135" y="56"/>
                    </a:cubicBezTo>
                    <a:cubicBezTo>
                      <a:pt x="76" y="136"/>
                      <a:pt x="81" y="244"/>
                      <a:pt x="59" y="346"/>
                    </a:cubicBezTo>
                    <a:cubicBezTo>
                      <a:pt x="38" y="437"/>
                      <a:pt x="0" y="518"/>
                      <a:pt x="49" y="609"/>
                    </a:cubicBezTo>
                    <a:cubicBezTo>
                      <a:pt x="58" y="635"/>
                      <a:pt x="81" y="645"/>
                      <a:pt x="106" y="645"/>
                    </a:cubicBezTo>
                    <a:cubicBezTo>
                      <a:pt x="124" y="645"/>
                      <a:pt x="144" y="640"/>
                      <a:pt x="162" y="631"/>
                    </a:cubicBezTo>
                    <a:cubicBezTo>
                      <a:pt x="248" y="599"/>
                      <a:pt x="275" y="475"/>
                      <a:pt x="307" y="389"/>
                    </a:cubicBezTo>
                    <a:cubicBezTo>
                      <a:pt x="344" y="292"/>
                      <a:pt x="382" y="190"/>
                      <a:pt x="355" y="83"/>
                    </a:cubicBezTo>
                    <a:cubicBezTo>
                      <a:pt x="335" y="27"/>
                      <a:pt x="287" y="0"/>
                      <a:pt x="239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5247650" y="1172450"/>
                <a:ext cx="107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87" extrusionOk="0">
                    <a:moveTo>
                      <a:pt x="156" y="1"/>
                    </a:moveTo>
                    <a:cubicBezTo>
                      <a:pt x="72" y="1"/>
                      <a:pt x="41" y="100"/>
                      <a:pt x="36" y="177"/>
                    </a:cubicBezTo>
                    <a:cubicBezTo>
                      <a:pt x="26" y="322"/>
                      <a:pt x="42" y="446"/>
                      <a:pt x="15" y="580"/>
                    </a:cubicBezTo>
                    <a:cubicBezTo>
                      <a:pt x="1" y="640"/>
                      <a:pt x="47" y="686"/>
                      <a:pt x="94" y="686"/>
                    </a:cubicBezTo>
                    <a:cubicBezTo>
                      <a:pt x="119" y="686"/>
                      <a:pt x="144" y="674"/>
                      <a:pt x="160" y="645"/>
                    </a:cubicBezTo>
                    <a:cubicBezTo>
                      <a:pt x="230" y="516"/>
                      <a:pt x="429" y="64"/>
                      <a:pt x="187" y="5"/>
                    </a:cubicBezTo>
                    <a:cubicBezTo>
                      <a:pt x="176" y="2"/>
                      <a:pt x="166" y="1"/>
                      <a:pt x="15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5247875" y="1145050"/>
                <a:ext cx="63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16" extrusionOk="0">
                    <a:moveTo>
                      <a:pt x="149" y="1"/>
                    </a:moveTo>
                    <a:cubicBezTo>
                      <a:pt x="106" y="1"/>
                      <a:pt x="61" y="23"/>
                      <a:pt x="44" y="69"/>
                    </a:cubicBezTo>
                    <a:cubicBezTo>
                      <a:pt x="6" y="219"/>
                      <a:pt x="1" y="364"/>
                      <a:pt x="11" y="515"/>
                    </a:cubicBezTo>
                    <a:cubicBezTo>
                      <a:pt x="19" y="582"/>
                      <a:pt x="75" y="616"/>
                      <a:pt x="126" y="616"/>
                    </a:cubicBezTo>
                    <a:cubicBezTo>
                      <a:pt x="178" y="616"/>
                      <a:pt x="226" y="582"/>
                      <a:pt x="221" y="515"/>
                    </a:cubicBezTo>
                    <a:cubicBezTo>
                      <a:pt x="216" y="375"/>
                      <a:pt x="226" y="230"/>
                      <a:pt x="243" y="95"/>
                    </a:cubicBezTo>
                    <a:cubicBezTo>
                      <a:pt x="251" y="33"/>
                      <a:pt x="202" y="1"/>
                      <a:pt x="14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5254050" y="1130175"/>
                <a:ext cx="223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301" extrusionOk="0">
                    <a:moveTo>
                      <a:pt x="551" y="1"/>
                    </a:moveTo>
                    <a:cubicBezTo>
                      <a:pt x="401" y="1"/>
                      <a:pt x="239" y="34"/>
                      <a:pt x="146" y="56"/>
                    </a:cubicBezTo>
                    <a:cubicBezTo>
                      <a:pt x="0" y="91"/>
                      <a:pt x="52" y="301"/>
                      <a:pt x="187" y="301"/>
                    </a:cubicBezTo>
                    <a:cubicBezTo>
                      <a:pt x="197" y="301"/>
                      <a:pt x="206" y="300"/>
                      <a:pt x="216" y="298"/>
                    </a:cubicBezTo>
                    <a:cubicBezTo>
                      <a:pt x="305" y="277"/>
                      <a:pt x="394" y="262"/>
                      <a:pt x="488" y="262"/>
                    </a:cubicBezTo>
                    <a:cubicBezTo>
                      <a:pt x="513" y="262"/>
                      <a:pt x="539" y="263"/>
                      <a:pt x="565" y="266"/>
                    </a:cubicBezTo>
                    <a:cubicBezTo>
                      <a:pt x="611" y="268"/>
                      <a:pt x="662" y="276"/>
                      <a:pt x="711" y="276"/>
                    </a:cubicBezTo>
                    <a:cubicBezTo>
                      <a:pt x="760" y="276"/>
                      <a:pt x="807" y="268"/>
                      <a:pt x="845" y="239"/>
                    </a:cubicBezTo>
                    <a:cubicBezTo>
                      <a:pt x="877" y="212"/>
                      <a:pt x="893" y="169"/>
                      <a:pt x="872" y="131"/>
                    </a:cubicBezTo>
                    <a:cubicBezTo>
                      <a:pt x="825" y="31"/>
                      <a:pt x="694" y="1"/>
                      <a:pt x="55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5286275" y="1130300"/>
                <a:ext cx="155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265" extrusionOk="0">
                    <a:moveTo>
                      <a:pt x="436" y="1"/>
                    </a:moveTo>
                    <a:cubicBezTo>
                      <a:pt x="320" y="1"/>
                      <a:pt x="198" y="43"/>
                      <a:pt x="94" y="99"/>
                    </a:cubicBezTo>
                    <a:cubicBezTo>
                      <a:pt x="0" y="141"/>
                      <a:pt x="61" y="265"/>
                      <a:pt x="149" y="265"/>
                    </a:cubicBezTo>
                    <a:cubicBezTo>
                      <a:pt x="162" y="265"/>
                      <a:pt x="176" y="262"/>
                      <a:pt x="190" y="255"/>
                    </a:cubicBezTo>
                    <a:cubicBezTo>
                      <a:pt x="276" y="218"/>
                      <a:pt x="362" y="207"/>
                      <a:pt x="459" y="207"/>
                    </a:cubicBezTo>
                    <a:cubicBezTo>
                      <a:pt x="524" y="207"/>
                      <a:pt x="620" y="169"/>
                      <a:pt x="588" y="83"/>
                    </a:cubicBezTo>
                    <a:cubicBezTo>
                      <a:pt x="577" y="51"/>
                      <a:pt x="551" y="19"/>
                      <a:pt x="518" y="8"/>
                    </a:cubicBezTo>
                    <a:cubicBezTo>
                      <a:pt x="492" y="3"/>
                      <a:pt x="464" y="1"/>
                      <a:pt x="43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5304250" y="1127250"/>
                <a:ext cx="155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18" extrusionOk="0">
                    <a:moveTo>
                      <a:pt x="453" y="1"/>
                    </a:moveTo>
                    <a:cubicBezTo>
                      <a:pt x="408" y="1"/>
                      <a:pt x="363" y="15"/>
                      <a:pt x="315" y="23"/>
                    </a:cubicBezTo>
                    <a:cubicBezTo>
                      <a:pt x="262" y="39"/>
                      <a:pt x="203" y="49"/>
                      <a:pt x="149" y="66"/>
                    </a:cubicBezTo>
                    <a:cubicBezTo>
                      <a:pt x="0" y="100"/>
                      <a:pt x="48" y="318"/>
                      <a:pt x="183" y="318"/>
                    </a:cubicBezTo>
                    <a:cubicBezTo>
                      <a:pt x="194" y="318"/>
                      <a:pt x="206" y="316"/>
                      <a:pt x="219" y="313"/>
                    </a:cubicBezTo>
                    <a:cubicBezTo>
                      <a:pt x="326" y="286"/>
                      <a:pt x="471" y="281"/>
                      <a:pt x="552" y="200"/>
                    </a:cubicBezTo>
                    <a:cubicBezTo>
                      <a:pt x="622" y="141"/>
                      <a:pt x="579" y="33"/>
                      <a:pt x="498" y="6"/>
                    </a:cubicBezTo>
                    <a:cubicBezTo>
                      <a:pt x="483" y="2"/>
                      <a:pt x="468" y="1"/>
                      <a:pt x="45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" name="Google Shape;491;p11"/>
            <p:cNvGrpSpPr/>
            <p:nvPr/>
          </p:nvGrpSpPr>
          <p:grpSpPr>
            <a:xfrm>
              <a:off x="4883887" y="315462"/>
              <a:ext cx="507628" cy="174355"/>
              <a:chOff x="1538650" y="1788750"/>
              <a:chExt cx="184150" cy="63250"/>
            </a:xfrm>
          </p:grpSpPr>
          <p:sp>
            <p:nvSpPr>
              <p:cNvPr id="492" name="Google Shape;492;p11"/>
              <p:cNvSpPr/>
              <p:nvPr/>
            </p:nvSpPr>
            <p:spPr>
              <a:xfrm>
                <a:off x="1538650" y="1788750"/>
                <a:ext cx="162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2004" extrusionOk="0">
                    <a:moveTo>
                      <a:pt x="6428" y="0"/>
                    </a:moveTo>
                    <a:cubicBezTo>
                      <a:pt x="6409" y="0"/>
                      <a:pt x="6390" y="6"/>
                      <a:pt x="6371" y="8"/>
                    </a:cubicBezTo>
                    <a:lnTo>
                      <a:pt x="6366" y="8"/>
                    </a:lnTo>
                    <a:cubicBezTo>
                      <a:pt x="6280" y="30"/>
                      <a:pt x="6183" y="52"/>
                      <a:pt x="6091" y="78"/>
                    </a:cubicBezTo>
                    <a:lnTo>
                      <a:pt x="5446" y="256"/>
                    </a:lnTo>
                    <a:cubicBezTo>
                      <a:pt x="5290" y="299"/>
                      <a:pt x="5134" y="347"/>
                      <a:pt x="4984" y="385"/>
                    </a:cubicBezTo>
                    <a:lnTo>
                      <a:pt x="4866" y="417"/>
                    </a:lnTo>
                    <a:cubicBezTo>
                      <a:pt x="4194" y="605"/>
                      <a:pt x="3505" y="793"/>
                      <a:pt x="2823" y="1008"/>
                    </a:cubicBezTo>
                    <a:cubicBezTo>
                      <a:pt x="2538" y="1100"/>
                      <a:pt x="2247" y="1191"/>
                      <a:pt x="1957" y="1277"/>
                    </a:cubicBezTo>
                    <a:cubicBezTo>
                      <a:pt x="1688" y="1369"/>
                      <a:pt x="1414" y="1449"/>
                      <a:pt x="1145" y="1535"/>
                    </a:cubicBezTo>
                    <a:cubicBezTo>
                      <a:pt x="989" y="1584"/>
                      <a:pt x="839" y="1627"/>
                      <a:pt x="688" y="1675"/>
                    </a:cubicBezTo>
                    <a:cubicBezTo>
                      <a:pt x="511" y="1729"/>
                      <a:pt x="344" y="1783"/>
                      <a:pt x="167" y="1836"/>
                    </a:cubicBezTo>
                    <a:cubicBezTo>
                      <a:pt x="161" y="1836"/>
                      <a:pt x="151" y="1842"/>
                      <a:pt x="145" y="1842"/>
                    </a:cubicBezTo>
                    <a:cubicBezTo>
                      <a:pt x="97" y="1858"/>
                      <a:pt x="48" y="1869"/>
                      <a:pt x="16" y="1912"/>
                    </a:cubicBezTo>
                    <a:lnTo>
                      <a:pt x="0" y="1928"/>
                    </a:lnTo>
                    <a:lnTo>
                      <a:pt x="16" y="1949"/>
                    </a:lnTo>
                    <a:cubicBezTo>
                      <a:pt x="43" y="1992"/>
                      <a:pt x="75" y="2003"/>
                      <a:pt x="102" y="2003"/>
                    </a:cubicBezTo>
                    <a:cubicBezTo>
                      <a:pt x="118" y="2003"/>
                      <a:pt x="134" y="2003"/>
                      <a:pt x="145" y="1998"/>
                    </a:cubicBezTo>
                    <a:lnTo>
                      <a:pt x="188" y="1992"/>
                    </a:lnTo>
                    <a:cubicBezTo>
                      <a:pt x="263" y="1976"/>
                      <a:pt x="339" y="1965"/>
                      <a:pt x="414" y="1944"/>
                    </a:cubicBezTo>
                    <a:lnTo>
                      <a:pt x="629" y="1885"/>
                    </a:lnTo>
                    <a:cubicBezTo>
                      <a:pt x="1005" y="1783"/>
                      <a:pt x="1392" y="1675"/>
                      <a:pt x="1774" y="1568"/>
                    </a:cubicBezTo>
                    <a:cubicBezTo>
                      <a:pt x="2151" y="1460"/>
                      <a:pt x="2521" y="1353"/>
                      <a:pt x="2892" y="1245"/>
                    </a:cubicBezTo>
                    <a:cubicBezTo>
                      <a:pt x="3194" y="1132"/>
                      <a:pt x="3495" y="1046"/>
                      <a:pt x="3806" y="955"/>
                    </a:cubicBezTo>
                    <a:cubicBezTo>
                      <a:pt x="3978" y="901"/>
                      <a:pt x="4161" y="858"/>
                      <a:pt x="4339" y="810"/>
                    </a:cubicBezTo>
                    <a:cubicBezTo>
                      <a:pt x="4645" y="729"/>
                      <a:pt x="4968" y="643"/>
                      <a:pt x="5280" y="541"/>
                    </a:cubicBezTo>
                    <a:cubicBezTo>
                      <a:pt x="5376" y="508"/>
                      <a:pt x="5478" y="471"/>
                      <a:pt x="5575" y="444"/>
                    </a:cubicBezTo>
                    <a:lnTo>
                      <a:pt x="6177" y="245"/>
                    </a:lnTo>
                    <a:cubicBezTo>
                      <a:pt x="6253" y="218"/>
                      <a:pt x="6317" y="186"/>
                      <a:pt x="6387" y="159"/>
                    </a:cubicBezTo>
                    <a:cubicBezTo>
                      <a:pt x="6409" y="148"/>
                      <a:pt x="6425" y="138"/>
                      <a:pt x="6446" y="132"/>
                    </a:cubicBezTo>
                    <a:cubicBezTo>
                      <a:pt x="6495" y="111"/>
                      <a:pt x="6505" y="78"/>
                      <a:pt x="6495" y="35"/>
                    </a:cubicBezTo>
                    <a:lnTo>
                      <a:pt x="6495" y="30"/>
                    </a:lnTo>
                    <a:lnTo>
                      <a:pt x="6489" y="25"/>
                    </a:lnTo>
                    <a:cubicBezTo>
                      <a:pt x="6468" y="6"/>
                      <a:pt x="6448" y="0"/>
                      <a:pt x="642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1603825" y="1813150"/>
                <a:ext cx="1138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1049" extrusionOk="0">
                    <a:moveTo>
                      <a:pt x="4409" y="0"/>
                    </a:moveTo>
                    <a:lnTo>
                      <a:pt x="4328" y="6"/>
                    </a:lnTo>
                    <a:cubicBezTo>
                      <a:pt x="4237" y="16"/>
                      <a:pt x="4140" y="27"/>
                      <a:pt x="4049" y="43"/>
                    </a:cubicBezTo>
                    <a:cubicBezTo>
                      <a:pt x="3737" y="97"/>
                      <a:pt x="3425" y="156"/>
                      <a:pt x="3070" y="221"/>
                    </a:cubicBezTo>
                    <a:lnTo>
                      <a:pt x="2974" y="242"/>
                    </a:lnTo>
                    <a:cubicBezTo>
                      <a:pt x="2678" y="296"/>
                      <a:pt x="2366" y="355"/>
                      <a:pt x="2065" y="425"/>
                    </a:cubicBezTo>
                    <a:cubicBezTo>
                      <a:pt x="1694" y="506"/>
                      <a:pt x="1307" y="592"/>
                      <a:pt x="834" y="705"/>
                    </a:cubicBezTo>
                    <a:cubicBezTo>
                      <a:pt x="667" y="748"/>
                      <a:pt x="501" y="796"/>
                      <a:pt x="339" y="839"/>
                    </a:cubicBezTo>
                    <a:cubicBezTo>
                      <a:pt x="280" y="855"/>
                      <a:pt x="226" y="877"/>
                      <a:pt x="162" y="887"/>
                    </a:cubicBezTo>
                    <a:lnTo>
                      <a:pt x="151" y="893"/>
                    </a:lnTo>
                    <a:cubicBezTo>
                      <a:pt x="108" y="909"/>
                      <a:pt x="70" y="914"/>
                      <a:pt x="27" y="946"/>
                    </a:cubicBezTo>
                    <a:lnTo>
                      <a:pt x="1" y="973"/>
                    </a:lnTo>
                    <a:lnTo>
                      <a:pt x="44" y="1011"/>
                    </a:lnTo>
                    <a:cubicBezTo>
                      <a:pt x="76" y="1038"/>
                      <a:pt x="92" y="1049"/>
                      <a:pt x="108" y="1049"/>
                    </a:cubicBezTo>
                    <a:lnTo>
                      <a:pt x="124" y="1049"/>
                    </a:lnTo>
                    <a:lnTo>
                      <a:pt x="156" y="1043"/>
                    </a:lnTo>
                    <a:lnTo>
                      <a:pt x="296" y="1022"/>
                    </a:lnTo>
                    <a:cubicBezTo>
                      <a:pt x="452" y="989"/>
                      <a:pt x="608" y="963"/>
                      <a:pt x="764" y="930"/>
                    </a:cubicBezTo>
                    <a:cubicBezTo>
                      <a:pt x="941" y="893"/>
                      <a:pt x="1119" y="855"/>
                      <a:pt x="1302" y="823"/>
                    </a:cubicBezTo>
                    <a:lnTo>
                      <a:pt x="1554" y="774"/>
                    </a:lnTo>
                    <a:cubicBezTo>
                      <a:pt x="2199" y="645"/>
                      <a:pt x="2866" y="516"/>
                      <a:pt x="3511" y="366"/>
                    </a:cubicBezTo>
                    <a:cubicBezTo>
                      <a:pt x="3759" y="301"/>
                      <a:pt x="4006" y="242"/>
                      <a:pt x="4248" y="178"/>
                    </a:cubicBezTo>
                    <a:lnTo>
                      <a:pt x="4474" y="113"/>
                    </a:lnTo>
                    <a:lnTo>
                      <a:pt x="4479" y="113"/>
                    </a:lnTo>
                    <a:cubicBezTo>
                      <a:pt x="4500" y="108"/>
                      <a:pt x="4554" y="102"/>
                      <a:pt x="4554" y="32"/>
                    </a:cubicBezTo>
                    <a:lnTo>
                      <a:pt x="455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1635825" y="1831825"/>
                <a:ext cx="869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807" extrusionOk="0">
                    <a:moveTo>
                      <a:pt x="3393" y="1"/>
                    </a:moveTo>
                    <a:cubicBezTo>
                      <a:pt x="3339" y="6"/>
                      <a:pt x="3280" y="11"/>
                      <a:pt x="3226" y="22"/>
                    </a:cubicBezTo>
                    <a:cubicBezTo>
                      <a:pt x="3086" y="38"/>
                      <a:pt x="2936" y="54"/>
                      <a:pt x="2796" y="81"/>
                    </a:cubicBezTo>
                    <a:cubicBezTo>
                      <a:pt x="2446" y="135"/>
                      <a:pt x="2097" y="194"/>
                      <a:pt x="1758" y="264"/>
                    </a:cubicBezTo>
                    <a:cubicBezTo>
                      <a:pt x="1430" y="323"/>
                      <a:pt x="1134" y="377"/>
                      <a:pt x="839" y="452"/>
                    </a:cubicBezTo>
                    <a:cubicBezTo>
                      <a:pt x="672" y="490"/>
                      <a:pt x="505" y="538"/>
                      <a:pt x="344" y="592"/>
                    </a:cubicBezTo>
                    <a:cubicBezTo>
                      <a:pt x="296" y="603"/>
                      <a:pt x="247" y="619"/>
                      <a:pt x="199" y="640"/>
                    </a:cubicBezTo>
                    <a:cubicBezTo>
                      <a:pt x="145" y="651"/>
                      <a:pt x="91" y="673"/>
                      <a:pt x="32" y="737"/>
                    </a:cubicBezTo>
                    <a:lnTo>
                      <a:pt x="0" y="780"/>
                    </a:lnTo>
                    <a:lnTo>
                      <a:pt x="54" y="791"/>
                    </a:lnTo>
                    <a:cubicBezTo>
                      <a:pt x="65" y="791"/>
                      <a:pt x="81" y="802"/>
                      <a:pt x="86" y="802"/>
                    </a:cubicBezTo>
                    <a:cubicBezTo>
                      <a:pt x="108" y="807"/>
                      <a:pt x="118" y="807"/>
                      <a:pt x="134" y="807"/>
                    </a:cubicBezTo>
                    <a:lnTo>
                      <a:pt x="140" y="807"/>
                    </a:lnTo>
                    <a:cubicBezTo>
                      <a:pt x="221" y="802"/>
                      <a:pt x="296" y="785"/>
                      <a:pt x="371" y="780"/>
                    </a:cubicBezTo>
                    <a:cubicBezTo>
                      <a:pt x="457" y="764"/>
                      <a:pt x="538" y="753"/>
                      <a:pt x="624" y="737"/>
                    </a:cubicBezTo>
                    <a:cubicBezTo>
                      <a:pt x="844" y="705"/>
                      <a:pt x="1075" y="673"/>
                      <a:pt x="1301" y="630"/>
                    </a:cubicBezTo>
                    <a:cubicBezTo>
                      <a:pt x="1677" y="565"/>
                      <a:pt x="2065" y="484"/>
                      <a:pt x="2441" y="404"/>
                    </a:cubicBezTo>
                    <a:lnTo>
                      <a:pt x="2495" y="388"/>
                    </a:lnTo>
                    <a:cubicBezTo>
                      <a:pt x="2742" y="334"/>
                      <a:pt x="2979" y="291"/>
                      <a:pt x="3210" y="210"/>
                    </a:cubicBezTo>
                    <a:cubicBezTo>
                      <a:pt x="3280" y="183"/>
                      <a:pt x="3355" y="146"/>
                      <a:pt x="3414" y="119"/>
                    </a:cubicBezTo>
                    <a:cubicBezTo>
                      <a:pt x="3425" y="113"/>
                      <a:pt x="3479" y="87"/>
                      <a:pt x="3468" y="33"/>
                    </a:cubicBezTo>
                    <a:lnTo>
                      <a:pt x="3446" y="11"/>
                    </a:lnTo>
                    <a:lnTo>
                      <a:pt x="3425" y="6"/>
                    </a:lnTo>
                    <a:cubicBezTo>
                      <a:pt x="3419" y="6"/>
                      <a:pt x="3409" y="1"/>
                      <a:pt x="339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5" name="Google Shape;495;p11"/>
            <p:cNvGrpSpPr/>
            <p:nvPr/>
          </p:nvGrpSpPr>
          <p:grpSpPr>
            <a:xfrm>
              <a:off x="5825956" y="4352633"/>
              <a:ext cx="144150" cy="212824"/>
              <a:chOff x="5314550" y="2172025"/>
              <a:chExt cx="43975" cy="64925"/>
            </a:xfrm>
          </p:grpSpPr>
          <p:sp>
            <p:nvSpPr>
              <p:cNvPr id="496" name="Google Shape;496;p11"/>
              <p:cNvSpPr/>
              <p:nvPr/>
            </p:nvSpPr>
            <p:spPr>
              <a:xfrm>
                <a:off x="5330950" y="2172025"/>
                <a:ext cx="137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97" extrusionOk="0">
                    <a:moveTo>
                      <a:pt x="297" y="1"/>
                    </a:moveTo>
                    <a:cubicBezTo>
                      <a:pt x="257" y="1"/>
                      <a:pt x="216" y="11"/>
                      <a:pt x="178" y="32"/>
                    </a:cubicBezTo>
                    <a:cubicBezTo>
                      <a:pt x="172" y="32"/>
                      <a:pt x="161" y="38"/>
                      <a:pt x="156" y="38"/>
                    </a:cubicBezTo>
                    <a:cubicBezTo>
                      <a:pt x="0" y="140"/>
                      <a:pt x="0" y="371"/>
                      <a:pt x="156" y="457"/>
                    </a:cubicBezTo>
                    <a:cubicBezTo>
                      <a:pt x="161" y="457"/>
                      <a:pt x="172" y="462"/>
                      <a:pt x="178" y="462"/>
                    </a:cubicBezTo>
                    <a:cubicBezTo>
                      <a:pt x="216" y="485"/>
                      <a:pt x="258" y="496"/>
                      <a:pt x="298" y="496"/>
                    </a:cubicBezTo>
                    <a:cubicBezTo>
                      <a:pt x="427" y="496"/>
                      <a:pt x="549" y="390"/>
                      <a:pt x="549" y="247"/>
                    </a:cubicBezTo>
                    <a:cubicBezTo>
                      <a:pt x="549" y="104"/>
                      <a:pt x="426" y="1"/>
                      <a:pt x="297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5314550" y="2197000"/>
                <a:ext cx="43975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443" extrusionOk="0">
                    <a:moveTo>
                      <a:pt x="640" y="16"/>
                    </a:moveTo>
                    <a:cubicBezTo>
                      <a:pt x="482" y="16"/>
                      <a:pt x="325" y="19"/>
                      <a:pt x="167" y="22"/>
                    </a:cubicBezTo>
                    <a:cubicBezTo>
                      <a:pt x="0" y="28"/>
                      <a:pt x="6" y="264"/>
                      <a:pt x="167" y="286"/>
                    </a:cubicBezTo>
                    <a:cubicBezTo>
                      <a:pt x="425" y="313"/>
                      <a:pt x="678" y="340"/>
                      <a:pt x="936" y="372"/>
                    </a:cubicBezTo>
                    <a:cubicBezTo>
                      <a:pt x="1088" y="390"/>
                      <a:pt x="1256" y="443"/>
                      <a:pt x="1417" y="443"/>
                    </a:cubicBezTo>
                    <a:cubicBezTo>
                      <a:pt x="1488" y="443"/>
                      <a:pt x="1558" y="432"/>
                      <a:pt x="1624" y="404"/>
                    </a:cubicBezTo>
                    <a:cubicBezTo>
                      <a:pt x="1742" y="350"/>
                      <a:pt x="1758" y="216"/>
                      <a:pt x="1662" y="146"/>
                    </a:cubicBezTo>
                    <a:cubicBezTo>
                      <a:pt x="1468" y="1"/>
                      <a:pt x="1215" y="28"/>
                      <a:pt x="989" y="22"/>
                    </a:cubicBezTo>
                    <a:cubicBezTo>
                      <a:pt x="871" y="18"/>
                      <a:pt x="755" y="16"/>
                      <a:pt x="640" y="16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5329475" y="2225375"/>
                <a:ext cx="129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63" extrusionOk="0">
                    <a:moveTo>
                      <a:pt x="290" y="0"/>
                    </a:moveTo>
                    <a:cubicBezTo>
                      <a:pt x="248" y="0"/>
                      <a:pt x="207" y="13"/>
                      <a:pt x="167" y="33"/>
                    </a:cubicBezTo>
                    <a:cubicBezTo>
                      <a:pt x="161" y="33"/>
                      <a:pt x="156" y="38"/>
                      <a:pt x="151" y="38"/>
                    </a:cubicBezTo>
                    <a:cubicBezTo>
                      <a:pt x="0" y="102"/>
                      <a:pt x="0" y="361"/>
                      <a:pt x="151" y="425"/>
                    </a:cubicBezTo>
                    <a:cubicBezTo>
                      <a:pt x="156" y="425"/>
                      <a:pt x="161" y="430"/>
                      <a:pt x="167" y="430"/>
                    </a:cubicBezTo>
                    <a:cubicBezTo>
                      <a:pt x="209" y="450"/>
                      <a:pt x="252" y="463"/>
                      <a:pt x="294" y="463"/>
                    </a:cubicBezTo>
                    <a:cubicBezTo>
                      <a:pt x="331" y="463"/>
                      <a:pt x="368" y="453"/>
                      <a:pt x="403" y="430"/>
                    </a:cubicBezTo>
                    <a:cubicBezTo>
                      <a:pt x="478" y="393"/>
                      <a:pt x="516" y="312"/>
                      <a:pt x="516" y="231"/>
                    </a:cubicBezTo>
                    <a:cubicBezTo>
                      <a:pt x="516" y="151"/>
                      <a:pt x="478" y="70"/>
                      <a:pt x="403" y="33"/>
                    </a:cubicBezTo>
                    <a:cubicBezTo>
                      <a:pt x="365" y="10"/>
                      <a:pt x="328" y="0"/>
                      <a:pt x="29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9" name="Google Shape;499;p11"/>
            <p:cNvSpPr/>
            <p:nvPr/>
          </p:nvSpPr>
          <p:spPr>
            <a:xfrm>
              <a:off x="6881175" y="4482475"/>
              <a:ext cx="167203" cy="219455"/>
            </a:xfrm>
            <a:custGeom>
              <a:avLst/>
              <a:gdLst/>
              <a:ahLst/>
              <a:cxnLst/>
              <a:rect l="l" t="t" r="r" b="b"/>
              <a:pathLst>
                <a:path w="1464" h="1862" extrusionOk="0">
                  <a:moveTo>
                    <a:pt x="742" y="0"/>
                  </a:moveTo>
                  <a:cubicBezTo>
                    <a:pt x="714" y="0"/>
                    <a:pt x="689" y="3"/>
                    <a:pt x="667" y="7"/>
                  </a:cubicBezTo>
                  <a:cubicBezTo>
                    <a:pt x="339" y="50"/>
                    <a:pt x="22" y="426"/>
                    <a:pt x="1" y="787"/>
                  </a:cubicBezTo>
                  <a:cubicBezTo>
                    <a:pt x="1" y="824"/>
                    <a:pt x="28" y="856"/>
                    <a:pt x="65" y="856"/>
                  </a:cubicBezTo>
                  <a:cubicBezTo>
                    <a:pt x="108" y="856"/>
                    <a:pt x="141" y="830"/>
                    <a:pt x="141" y="792"/>
                  </a:cubicBezTo>
                  <a:cubicBezTo>
                    <a:pt x="162" y="507"/>
                    <a:pt x="431" y="184"/>
                    <a:pt x="684" y="147"/>
                  </a:cubicBezTo>
                  <a:cubicBezTo>
                    <a:pt x="700" y="144"/>
                    <a:pt x="716" y="143"/>
                    <a:pt x="731" y="143"/>
                  </a:cubicBezTo>
                  <a:cubicBezTo>
                    <a:pt x="926" y="143"/>
                    <a:pt x="1032" y="326"/>
                    <a:pt x="1087" y="480"/>
                  </a:cubicBezTo>
                  <a:cubicBezTo>
                    <a:pt x="1248" y="937"/>
                    <a:pt x="436" y="1502"/>
                    <a:pt x="108" y="1684"/>
                  </a:cubicBezTo>
                  <a:cubicBezTo>
                    <a:pt x="81" y="1701"/>
                    <a:pt x="65" y="1733"/>
                    <a:pt x="71" y="1760"/>
                  </a:cubicBezTo>
                  <a:cubicBezTo>
                    <a:pt x="81" y="1787"/>
                    <a:pt x="103" y="1813"/>
                    <a:pt x="135" y="1819"/>
                  </a:cubicBezTo>
                  <a:cubicBezTo>
                    <a:pt x="323" y="1851"/>
                    <a:pt x="522" y="1862"/>
                    <a:pt x="710" y="1862"/>
                  </a:cubicBezTo>
                  <a:cubicBezTo>
                    <a:pt x="1076" y="1862"/>
                    <a:pt x="1377" y="1819"/>
                    <a:pt x="1399" y="1813"/>
                  </a:cubicBezTo>
                  <a:cubicBezTo>
                    <a:pt x="1436" y="1808"/>
                    <a:pt x="1463" y="1770"/>
                    <a:pt x="1458" y="1733"/>
                  </a:cubicBezTo>
                  <a:cubicBezTo>
                    <a:pt x="1438" y="1703"/>
                    <a:pt x="1409" y="1678"/>
                    <a:pt x="1376" y="1678"/>
                  </a:cubicBezTo>
                  <a:cubicBezTo>
                    <a:pt x="1373" y="1678"/>
                    <a:pt x="1370" y="1679"/>
                    <a:pt x="1366" y="1679"/>
                  </a:cubicBezTo>
                  <a:cubicBezTo>
                    <a:pt x="1358" y="1679"/>
                    <a:pt x="1061" y="1722"/>
                    <a:pt x="707" y="1722"/>
                  </a:cubicBezTo>
                  <a:cubicBezTo>
                    <a:pt x="593" y="1722"/>
                    <a:pt x="473" y="1718"/>
                    <a:pt x="356" y="1706"/>
                  </a:cubicBezTo>
                  <a:cubicBezTo>
                    <a:pt x="705" y="1486"/>
                    <a:pt x="1409" y="959"/>
                    <a:pt x="1221" y="437"/>
                  </a:cubicBezTo>
                  <a:cubicBezTo>
                    <a:pt x="1094" y="79"/>
                    <a:pt x="887" y="0"/>
                    <a:pt x="74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1945625" y="648455"/>
              <a:ext cx="80853" cy="219455"/>
            </a:xfrm>
            <a:custGeom>
              <a:avLst/>
              <a:gdLst/>
              <a:ahLst/>
              <a:cxnLst/>
              <a:rect l="l" t="t" r="r" b="b"/>
              <a:pathLst>
                <a:path w="706" h="1981" extrusionOk="0">
                  <a:moveTo>
                    <a:pt x="583" y="0"/>
                  </a:moveTo>
                  <a:cubicBezTo>
                    <a:pt x="562" y="0"/>
                    <a:pt x="541" y="7"/>
                    <a:pt x="533" y="24"/>
                  </a:cubicBezTo>
                  <a:lnTo>
                    <a:pt x="28" y="637"/>
                  </a:lnTo>
                  <a:cubicBezTo>
                    <a:pt x="1" y="669"/>
                    <a:pt x="6" y="707"/>
                    <a:pt x="33" y="734"/>
                  </a:cubicBezTo>
                  <a:cubicBezTo>
                    <a:pt x="48" y="746"/>
                    <a:pt x="64" y="751"/>
                    <a:pt x="81" y="751"/>
                  </a:cubicBezTo>
                  <a:cubicBezTo>
                    <a:pt x="101" y="751"/>
                    <a:pt x="121" y="743"/>
                    <a:pt x="135" y="728"/>
                  </a:cubicBezTo>
                  <a:lnTo>
                    <a:pt x="533" y="250"/>
                  </a:lnTo>
                  <a:cubicBezTo>
                    <a:pt x="560" y="610"/>
                    <a:pt x="555" y="1104"/>
                    <a:pt x="544" y="1449"/>
                  </a:cubicBezTo>
                  <a:cubicBezTo>
                    <a:pt x="539" y="1949"/>
                    <a:pt x="539" y="1949"/>
                    <a:pt x="592" y="1970"/>
                  </a:cubicBezTo>
                  <a:cubicBezTo>
                    <a:pt x="598" y="1981"/>
                    <a:pt x="614" y="1981"/>
                    <a:pt x="619" y="1981"/>
                  </a:cubicBezTo>
                  <a:cubicBezTo>
                    <a:pt x="641" y="1981"/>
                    <a:pt x="657" y="1970"/>
                    <a:pt x="673" y="1959"/>
                  </a:cubicBezTo>
                  <a:cubicBezTo>
                    <a:pt x="694" y="1938"/>
                    <a:pt x="700" y="1900"/>
                    <a:pt x="684" y="1873"/>
                  </a:cubicBezTo>
                  <a:cubicBezTo>
                    <a:pt x="678" y="1820"/>
                    <a:pt x="678" y="1631"/>
                    <a:pt x="689" y="1454"/>
                  </a:cubicBezTo>
                  <a:cubicBezTo>
                    <a:pt x="694" y="1045"/>
                    <a:pt x="705" y="422"/>
                    <a:pt x="662" y="67"/>
                  </a:cubicBezTo>
                  <a:cubicBezTo>
                    <a:pt x="651" y="35"/>
                    <a:pt x="630" y="13"/>
                    <a:pt x="603" y="2"/>
                  </a:cubicBezTo>
                  <a:cubicBezTo>
                    <a:pt x="597" y="1"/>
                    <a:pt x="590" y="0"/>
                    <a:pt x="58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104341" y="246260"/>
              <a:ext cx="172431" cy="219455"/>
            </a:xfrm>
            <a:custGeom>
              <a:avLst/>
              <a:gdLst/>
              <a:ahLst/>
              <a:cxnLst/>
              <a:rect l="l" t="t" r="r" b="b"/>
              <a:pathLst>
                <a:path w="1173" h="1452" extrusionOk="0">
                  <a:moveTo>
                    <a:pt x="587" y="1"/>
                  </a:moveTo>
                  <a:cubicBezTo>
                    <a:pt x="567" y="1"/>
                    <a:pt x="547" y="2"/>
                    <a:pt x="528" y="5"/>
                  </a:cubicBezTo>
                  <a:cubicBezTo>
                    <a:pt x="366" y="26"/>
                    <a:pt x="232" y="107"/>
                    <a:pt x="114" y="182"/>
                  </a:cubicBezTo>
                  <a:cubicBezTo>
                    <a:pt x="81" y="204"/>
                    <a:pt x="65" y="247"/>
                    <a:pt x="87" y="285"/>
                  </a:cubicBezTo>
                  <a:cubicBezTo>
                    <a:pt x="102" y="307"/>
                    <a:pt x="127" y="319"/>
                    <a:pt x="153" y="319"/>
                  </a:cubicBezTo>
                  <a:cubicBezTo>
                    <a:pt x="165" y="319"/>
                    <a:pt x="177" y="316"/>
                    <a:pt x="189" y="311"/>
                  </a:cubicBezTo>
                  <a:cubicBezTo>
                    <a:pt x="297" y="242"/>
                    <a:pt x="420" y="166"/>
                    <a:pt x="549" y="156"/>
                  </a:cubicBezTo>
                  <a:cubicBezTo>
                    <a:pt x="564" y="153"/>
                    <a:pt x="579" y="152"/>
                    <a:pt x="594" y="152"/>
                  </a:cubicBezTo>
                  <a:cubicBezTo>
                    <a:pt x="692" y="152"/>
                    <a:pt x="798" y="196"/>
                    <a:pt x="840" y="285"/>
                  </a:cubicBezTo>
                  <a:cubicBezTo>
                    <a:pt x="888" y="381"/>
                    <a:pt x="823" y="516"/>
                    <a:pt x="732" y="586"/>
                  </a:cubicBezTo>
                  <a:cubicBezTo>
                    <a:pt x="705" y="580"/>
                    <a:pt x="678" y="580"/>
                    <a:pt x="646" y="580"/>
                  </a:cubicBezTo>
                  <a:cubicBezTo>
                    <a:pt x="624" y="579"/>
                    <a:pt x="601" y="578"/>
                    <a:pt x="579" y="578"/>
                  </a:cubicBezTo>
                  <a:cubicBezTo>
                    <a:pt x="454" y="578"/>
                    <a:pt x="335" y="603"/>
                    <a:pt x="216" y="639"/>
                  </a:cubicBezTo>
                  <a:cubicBezTo>
                    <a:pt x="178" y="650"/>
                    <a:pt x="162" y="677"/>
                    <a:pt x="168" y="715"/>
                  </a:cubicBezTo>
                  <a:cubicBezTo>
                    <a:pt x="168" y="747"/>
                    <a:pt x="194" y="774"/>
                    <a:pt x="227" y="779"/>
                  </a:cubicBezTo>
                  <a:cubicBezTo>
                    <a:pt x="289" y="791"/>
                    <a:pt x="365" y="802"/>
                    <a:pt x="447" y="802"/>
                  </a:cubicBezTo>
                  <a:cubicBezTo>
                    <a:pt x="550" y="802"/>
                    <a:pt x="662" y="785"/>
                    <a:pt x="764" y="731"/>
                  </a:cubicBezTo>
                  <a:cubicBezTo>
                    <a:pt x="840" y="747"/>
                    <a:pt x="915" y="779"/>
                    <a:pt x="947" y="849"/>
                  </a:cubicBezTo>
                  <a:cubicBezTo>
                    <a:pt x="1006" y="946"/>
                    <a:pt x="942" y="1096"/>
                    <a:pt x="850" y="1161"/>
                  </a:cubicBezTo>
                  <a:cubicBezTo>
                    <a:pt x="743" y="1242"/>
                    <a:pt x="603" y="1279"/>
                    <a:pt x="447" y="1295"/>
                  </a:cubicBezTo>
                  <a:cubicBezTo>
                    <a:pt x="396" y="1304"/>
                    <a:pt x="351" y="1308"/>
                    <a:pt x="312" y="1308"/>
                  </a:cubicBezTo>
                  <a:cubicBezTo>
                    <a:pt x="224" y="1308"/>
                    <a:pt x="167" y="1286"/>
                    <a:pt x="141" y="1242"/>
                  </a:cubicBezTo>
                  <a:cubicBezTo>
                    <a:pt x="128" y="1222"/>
                    <a:pt x="105" y="1213"/>
                    <a:pt x="82" y="1213"/>
                  </a:cubicBezTo>
                  <a:cubicBezTo>
                    <a:pt x="67" y="1213"/>
                    <a:pt x="51" y="1217"/>
                    <a:pt x="38" y="1225"/>
                  </a:cubicBezTo>
                  <a:cubicBezTo>
                    <a:pt x="6" y="1242"/>
                    <a:pt x="1" y="1290"/>
                    <a:pt x="17" y="1322"/>
                  </a:cubicBezTo>
                  <a:cubicBezTo>
                    <a:pt x="87" y="1424"/>
                    <a:pt x="205" y="1451"/>
                    <a:pt x="313" y="1451"/>
                  </a:cubicBezTo>
                  <a:cubicBezTo>
                    <a:pt x="366" y="1451"/>
                    <a:pt x="420" y="1446"/>
                    <a:pt x="469" y="1440"/>
                  </a:cubicBezTo>
                  <a:cubicBezTo>
                    <a:pt x="630" y="1414"/>
                    <a:pt x="807" y="1376"/>
                    <a:pt x="942" y="1279"/>
                  </a:cubicBezTo>
                  <a:cubicBezTo>
                    <a:pt x="1081" y="1161"/>
                    <a:pt x="1173" y="946"/>
                    <a:pt x="1076" y="774"/>
                  </a:cubicBezTo>
                  <a:cubicBezTo>
                    <a:pt x="1028" y="704"/>
                    <a:pt x="969" y="650"/>
                    <a:pt x="893" y="618"/>
                  </a:cubicBezTo>
                  <a:cubicBezTo>
                    <a:pt x="985" y="510"/>
                    <a:pt x="1033" y="349"/>
                    <a:pt x="969" y="215"/>
                  </a:cubicBezTo>
                  <a:cubicBezTo>
                    <a:pt x="898" y="69"/>
                    <a:pt x="732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4616212" y="648454"/>
              <a:ext cx="127052" cy="219457"/>
            </a:xfrm>
            <a:custGeom>
              <a:avLst/>
              <a:gdLst/>
              <a:ahLst/>
              <a:cxnLst/>
              <a:rect l="l" t="t" r="r" b="b"/>
              <a:pathLst>
                <a:path w="1184" h="2024" extrusionOk="0">
                  <a:moveTo>
                    <a:pt x="662" y="174"/>
                  </a:moveTo>
                  <a:cubicBezTo>
                    <a:pt x="754" y="174"/>
                    <a:pt x="850" y="195"/>
                    <a:pt x="936" y="238"/>
                  </a:cubicBezTo>
                  <a:cubicBezTo>
                    <a:pt x="920" y="443"/>
                    <a:pt x="840" y="669"/>
                    <a:pt x="651" y="771"/>
                  </a:cubicBezTo>
                  <a:cubicBezTo>
                    <a:pt x="610" y="794"/>
                    <a:pt x="559" y="805"/>
                    <a:pt x="506" y="805"/>
                  </a:cubicBezTo>
                  <a:cubicBezTo>
                    <a:pt x="436" y="805"/>
                    <a:pt x="363" y="786"/>
                    <a:pt x="302" y="749"/>
                  </a:cubicBezTo>
                  <a:cubicBezTo>
                    <a:pt x="259" y="722"/>
                    <a:pt x="178" y="658"/>
                    <a:pt x="178" y="545"/>
                  </a:cubicBezTo>
                  <a:cubicBezTo>
                    <a:pt x="178" y="427"/>
                    <a:pt x="264" y="330"/>
                    <a:pt x="345" y="265"/>
                  </a:cubicBezTo>
                  <a:cubicBezTo>
                    <a:pt x="436" y="206"/>
                    <a:pt x="544" y="174"/>
                    <a:pt x="662" y="174"/>
                  </a:cubicBezTo>
                  <a:close/>
                  <a:moveTo>
                    <a:pt x="649" y="0"/>
                  </a:moveTo>
                  <a:cubicBezTo>
                    <a:pt x="504" y="0"/>
                    <a:pt x="361" y="41"/>
                    <a:pt x="243" y="125"/>
                  </a:cubicBezTo>
                  <a:cubicBezTo>
                    <a:pt x="87" y="233"/>
                    <a:pt x="1" y="389"/>
                    <a:pt x="1" y="545"/>
                  </a:cubicBezTo>
                  <a:cubicBezTo>
                    <a:pt x="1" y="685"/>
                    <a:pt x="76" y="814"/>
                    <a:pt x="216" y="900"/>
                  </a:cubicBezTo>
                  <a:cubicBezTo>
                    <a:pt x="304" y="955"/>
                    <a:pt x="404" y="982"/>
                    <a:pt x="502" y="982"/>
                  </a:cubicBezTo>
                  <a:cubicBezTo>
                    <a:pt x="584" y="982"/>
                    <a:pt x="664" y="963"/>
                    <a:pt x="732" y="927"/>
                  </a:cubicBezTo>
                  <a:cubicBezTo>
                    <a:pt x="824" y="878"/>
                    <a:pt x="893" y="819"/>
                    <a:pt x="947" y="744"/>
                  </a:cubicBezTo>
                  <a:lnTo>
                    <a:pt x="979" y="1943"/>
                  </a:lnTo>
                  <a:cubicBezTo>
                    <a:pt x="979" y="1986"/>
                    <a:pt x="1022" y="2023"/>
                    <a:pt x="1071" y="2023"/>
                  </a:cubicBezTo>
                  <a:cubicBezTo>
                    <a:pt x="1114" y="2023"/>
                    <a:pt x="1157" y="1980"/>
                    <a:pt x="1151" y="1932"/>
                  </a:cubicBezTo>
                  <a:lnTo>
                    <a:pt x="1103" y="330"/>
                  </a:lnTo>
                  <a:cubicBezTo>
                    <a:pt x="1125" y="319"/>
                    <a:pt x="1135" y="314"/>
                    <a:pt x="1151" y="298"/>
                  </a:cubicBezTo>
                  <a:cubicBezTo>
                    <a:pt x="1184" y="260"/>
                    <a:pt x="1178" y="206"/>
                    <a:pt x="1146" y="179"/>
                  </a:cubicBezTo>
                  <a:cubicBezTo>
                    <a:pt x="1130" y="169"/>
                    <a:pt x="1119" y="152"/>
                    <a:pt x="1098" y="147"/>
                  </a:cubicBezTo>
                  <a:cubicBezTo>
                    <a:pt x="1092" y="99"/>
                    <a:pt x="1049" y="66"/>
                    <a:pt x="1012" y="66"/>
                  </a:cubicBezTo>
                  <a:cubicBezTo>
                    <a:pt x="996" y="66"/>
                    <a:pt x="990" y="66"/>
                    <a:pt x="974" y="72"/>
                  </a:cubicBezTo>
                  <a:cubicBezTo>
                    <a:pt x="873" y="25"/>
                    <a:pt x="761" y="0"/>
                    <a:pt x="64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6953183" y="610431"/>
              <a:ext cx="149303" cy="217403"/>
            </a:xfrm>
            <a:custGeom>
              <a:avLst/>
              <a:gdLst/>
              <a:ahLst/>
              <a:cxnLst/>
              <a:rect l="l" t="t" r="r" b="b"/>
              <a:pathLst>
                <a:path w="1732" h="2522" extrusionOk="0">
                  <a:moveTo>
                    <a:pt x="828" y="156"/>
                  </a:moveTo>
                  <a:cubicBezTo>
                    <a:pt x="973" y="156"/>
                    <a:pt x="1108" y="199"/>
                    <a:pt x="1215" y="285"/>
                  </a:cubicBezTo>
                  <a:cubicBezTo>
                    <a:pt x="1323" y="366"/>
                    <a:pt x="1393" y="479"/>
                    <a:pt x="1398" y="603"/>
                  </a:cubicBezTo>
                  <a:cubicBezTo>
                    <a:pt x="1409" y="855"/>
                    <a:pt x="1156" y="1076"/>
                    <a:pt x="834" y="1092"/>
                  </a:cubicBezTo>
                  <a:cubicBezTo>
                    <a:pt x="511" y="1092"/>
                    <a:pt x="242" y="898"/>
                    <a:pt x="237" y="640"/>
                  </a:cubicBezTo>
                  <a:cubicBezTo>
                    <a:pt x="226" y="522"/>
                    <a:pt x="280" y="398"/>
                    <a:pt x="387" y="312"/>
                  </a:cubicBezTo>
                  <a:cubicBezTo>
                    <a:pt x="495" y="215"/>
                    <a:pt x="645" y="156"/>
                    <a:pt x="801" y="156"/>
                  </a:cubicBezTo>
                  <a:close/>
                  <a:moveTo>
                    <a:pt x="882" y="1226"/>
                  </a:moveTo>
                  <a:cubicBezTo>
                    <a:pt x="1059" y="1226"/>
                    <a:pt x="1231" y="1280"/>
                    <a:pt x="1366" y="1382"/>
                  </a:cubicBezTo>
                  <a:cubicBezTo>
                    <a:pt x="1500" y="1479"/>
                    <a:pt x="1581" y="1624"/>
                    <a:pt x="1586" y="1775"/>
                  </a:cubicBezTo>
                  <a:cubicBezTo>
                    <a:pt x="1586" y="1925"/>
                    <a:pt x="1516" y="2070"/>
                    <a:pt x="1393" y="2189"/>
                  </a:cubicBezTo>
                  <a:cubicBezTo>
                    <a:pt x="1258" y="2301"/>
                    <a:pt x="1081" y="2377"/>
                    <a:pt x="887" y="2382"/>
                  </a:cubicBezTo>
                  <a:cubicBezTo>
                    <a:pt x="879" y="2382"/>
                    <a:pt x="870" y="2382"/>
                    <a:pt x="862" y="2382"/>
                  </a:cubicBezTo>
                  <a:cubicBezTo>
                    <a:pt x="476" y="2382"/>
                    <a:pt x="161" y="2144"/>
                    <a:pt x="145" y="1828"/>
                  </a:cubicBezTo>
                  <a:cubicBezTo>
                    <a:pt x="140" y="1678"/>
                    <a:pt x="210" y="1533"/>
                    <a:pt x="334" y="1420"/>
                  </a:cubicBezTo>
                  <a:cubicBezTo>
                    <a:pt x="468" y="1307"/>
                    <a:pt x="645" y="1232"/>
                    <a:pt x="839" y="1226"/>
                  </a:cubicBezTo>
                  <a:close/>
                  <a:moveTo>
                    <a:pt x="816" y="0"/>
                  </a:moveTo>
                  <a:cubicBezTo>
                    <a:pt x="808" y="0"/>
                    <a:pt x="799" y="0"/>
                    <a:pt x="791" y="0"/>
                  </a:cubicBezTo>
                  <a:cubicBezTo>
                    <a:pt x="602" y="11"/>
                    <a:pt x="425" y="76"/>
                    <a:pt x="296" y="199"/>
                  </a:cubicBezTo>
                  <a:cubicBezTo>
                    <a:pt x="162" y="318"/>
                    <a:pt x="86" y="474"/>
                    <a:pt x="92" y="640"/>
                  </a:cubicBezTo>
                  <a:cubicBezTo>
                    <a:pt x="102" y="871"/>
                    <a:pt x="264" y="1060"/>
                    <a:pt x="484" y="1156"/>
                  </a:cubicBezTo>
                  <a:cubicBezTo>
                    <a:pt x="398" y="1199"/>
                    <a:pt x="307" y="1248"/>
                    <a:pt x="242" y="1312"/>
                  </a:cubicBezTo>
                  <a:cubicBezTo>
                    <a:pt x="81" y="1452"/>
                    <a:pt x="0" y="1640"/>
                    <a:pt x="6" y="1839"/>
                  </a:cubicBezTo>
                  <a:cubicBezTo>
                    <a:pt x="22" y="2221"/>
                    <a:pt x="398" y="2522"/>
                    <a:pt x="855" y="2522"/>
                  </a:cubicBezTo>
                  <a:lnTo>
                    <a:pt x="893" y="2522"/>
                  </a:lnTo>
                  <a:cubicBezTo>
                    <a:pt x="1124" y="2517"/>
                    <a:pt x="1328" y="2431"/>
                    <a:pt x="1489" y="2296"/>
                  </a:cubicBezTo>
                  <a:cubicBezTo>
                    <a:pt x="1651" y="2151"/>
                    <a:pt x="1731" y="1963"/>
                    <a:pt x="1726" y="1769"/>
                  </a:cubicBezTo>
                  <a:cubicBezTo>
                    <a:pt x="1715" y="1570"/>
                    <a:pt x="1613" y="1393"/>
                    <a:pt x="1446" y="1258"/>
                  </a:cubicBezTo>
                  <a:cubicBezTo>
                    <a:pt x="1371" y="1205"/>
                    <a:pt x="1285" y="1156"/>
                    <a:pt x="1188" y="1124"/>
                  </a:cubicBezTo>
                  <a:cubicBezTo>
                    <a:pt x="1403" y="1011"/>
                    <a:pt x="1543" y="807"/>
                    <a:pt x="1538" y="581"/>
                  </a:cubicBezTo>
                  <a:cubicBezTo>
                    <a:pt x="1532" y="414"/>
                    <a:pt x="1452" y="264"/>
                    <a:pt x="1301" y="156"/>
                  </a:cubicBezTo>
                  <a:cubicBezTo>
                    <a:pt x="1168" y="54"/>
                    <a:pt x="995" y="0"/>
                    <a:pt x="8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1378123" y="292912"/>
              <a:ext cx="153620" cy="219457"/>
            </a:xfrm>
            <a:custGeom>
              <a:avLst/>
              <a:gdLst/>
              <a:ahLst/>
              <a:cxnLst/>
              <a:rect l="l" t="t" r="r" b="b"/>
              <a:pathLst>
                <a:path w="1501" h="2109" extrusionOk="0">
                  <a:moveTo>
                    <a:pt x="1232" y="1"/>
                  </a:moveTo>
                  <a:cubicBezTo>
                    <a:pt x="915" y="11"/>
                    <a:pt x="205" y="60"/>
                    <a:pt x="200" y="60"/>
                  </a:cubicBezTo>
                  <a:cubicBezTo>
                    <a:pt x="157" y="60"/>
                    <a:pt x="130" y="92"/>
                    <a:pt x="130" y="135"/>
                  </a:cubicBezTo>
                  <a:lnTo>
                    <a:pt x="178" y="1028"/>
                  </a:lnTo>
                  <a:cubicBezTo>
                    <a:pt x="178" y="1049"/>
                    <a:pt x="189" y="1071"/>
                    <a:pt x="210" y="1081"/>
                  </a:cubicBezTo>
                  <a:cubicBezTo>
                    <a:pt x="222" y="1090"/>
                    <a:pt x="234" y="1094"/>
                    <a:pt x="247" y="1094"/>
                  </a:cubicBezTo>
                  <a:cubicBezTo>
                    <a:pt x="257" y="1094"/>
                    <a:pt x="268" y="1092"/>
                    <a:pt x="280" y="1087"/>
                  </a:cubicBezTo>
                  <a:cubicBezTo>
                    <a:pt x="412" y="1043"/>
                    <a:pt x="705" y="959"/>
                    <a:pt x="952" y="959"/>
                  </a:cubicBezTo>
                  <a:cubicBezTo>
                    <a:pt x="1068" y="959"/>
                    <a:pt x="1174" y="978"/>
                    <a:pt x="1248" y="1028"/>
                  </a:cubicBezTo>
                  <a:cubicBezTo>
                    <a:pt x="1334" y="1087"/>
                    <a:pt x="1355" y="1216"/>
                    <a:pt x="1339" y="1318"/>
                  </a:cubicBezTo>
                  <a:cubicBezTo>
                    <a:pt x="1312" y="1576"/>
                    <a:pt x="1124" y="1829"/>
                    <a:pt x="877" y="1920"/>
                  </a:cubicBezTo>
                  <a:cubicBezTo>
                    <a:pt x="796" y="1952"/>
                    <a:pt x="708" y="1967"/>
                    <a:pt x="620" y="1967"/>
                  </a:cubicBezTo>
                  <a:cubicBezTo>
                    <a:pt x="440" y="1967"/>
                    <a:pt x="260" y="1903"/>
                    <a:pt x="130" y="1780"/>
                  </a:cubicBezTo>
                  <a:cubicBezTo>
                    <a:pt x="117" y="1767"/>
                    <a:pt x="99" y="1761"/>
                    <a:pt x="81" y="1761"/>
                  </a:cubicBezTo>
                  <a:cubicBezTo>
                    <a:pt x="61" y="1761"/>
                    <a:pt x="42" y="1769"/>
                    <a:pt x="28" y="1786"/>
                  </a:cubicBezTo>
                  <a:cubicBezTo>
                    <a:pt x="1" y="1812"/>
                    <a:pt x="1" y="1861"/>
                    <a:pt x="38" y="1888"/>
                  </a:cubicBezTo>
                  <a:cubicBezTo>
                    <a:pt x="200" y="2028"/>
                    <a:pt x="415" y="2108"/>
                    <a:pt x="630" y="2108"/>
                  </a:cubicBezTo>
                  <a:cubicBezTo>
                    <a:pt x="726" y="2108"/>
                    <a:pt x="834" y="2087"/>
                    <a:pt x="931" y="2054"/>
                  </a:cubicBezTo>
                  <a:cubicBezTo>
                    <a:pt x="1226" y="1941"/>
                    <a:pt x="1452" y="1651"/>
                    <a:pt x="1490" y="1334"/>
                  </a:cubicBezTo>
                  <a:cubicBezTo>
                    <a:pt x="1501" y="1151"/>
                    <a:pt x="1441" y="995"/>
                    <a:pt x="1329" y="915"/>
                  </a:cubicBezTo>
                  <a:cubicBezTo>
                    <a:pt x="1226" y="845"/>
                    <a:pt x="1087" y="821"/>
                    <a:pt x="941" y="821"/>
                  </a:cubicBezTo>
                  <a:cubicBezTo>
                    <a:pt x="704" y="821"/>
                    <a:pt x="451" y="885"/>
                    <a:pt x="318" y="925"/>
                  </a:cubicBezTo>
                  <a:lnTo>
                    <a:pt x="280" y="194"/>
                  </a:lnTo>
                  <a:cubicBezTo>
                    <a:pt x="468" y="178"/>
                    <a:pt x="984" y="146"/>
                    <a:pt x="1237" y="140"/>
                  </a:cubicBezTo>
                  <a:cubicBezTo>
                    <a:pt x="1280" y="140"/>
                    <a:pt x="1307" y="108"/>
                    <a:pt x="1307" y="65"/>
                  </a:cubicBezTo>
                  <a:cubicBezTo>
                    <a:pt x="1307" y="28"/>
                    <a:pt x="1275" y="1"/>
                    <a:pt x="123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959875" y="194845"/>
              <a:ext cx="565755" cy="415578"/>
            </a:xfrm>
            <a:custGeom>
              <a:avLst/>
              <a:gdLst/>
              <a:ahLst/>
              <a:cxnLst/>
              <a:rect l="l" t="t" r="r" b="b"/>
              <a:pathLst>
                <a:path w="5915" h="4345" extrusionOk="0">
                  <a:moveTo>
                    <a:pt x="1619" y="1302"/>
                  </a:moveTo>
                  <a:cubicBezTo>
                    <a:pt x="1904" y="1372"/>
                    <a:pt x="2189" y="1415"/>
                    <a:pt x="2495" y="1452"/>
                  </a:cubicBezTo>
                  <a:cubicBezTo>
                    <a:pt x="2640" y="1474"/>
                    <a:pt x="2796" y="1495"/>
                    <a:pt x="2952" y="1522"/>
                  </a:cubicBezTo>
                  <a:cubicBezTo>
                    <a:pt x="2936" y="1549"/>
                    <a:pt x="2920" y="1576"/>
                    <a:pt x="2915" y="1597"/>
                  </a:cubicBezTo>
                  <a:cubicBezTo>
                    <a:pt x="2855" y="1732"/>
                    <a:pt x="2786" y="1872"/>
                    <a:pt x="2764" y="2033"/>
                  </a:cubicBezTo>
                  <a:cubicBezTo>
                    <a:pt x="2748" y="2087"/>
                    <a:pt x="2748" y="2146"/>
                    <a:pt x="2748" y="2199"/>
                  </a:cubicBezTo>
                  <a:cubicBezTo>
                    <a:pt x="2748" y="2226"/>
                    <a:pt x="2775" y="2259"/>
                    <a:pt x="2796" y="2269"/>
                  </a:cubicBezTo>
                  <a:cubicBezTo>
                    <a:pt x="2807" y="2272"/>
                    <a:pt x="2815" y="2273"/>
                    <a:pt x="2823" y="2273"/>
                  </a:cubicBezTo>
                  <a:cubicBezTo>
                    <a:pt x="2831" y="2273"/>
                    <a:pt x="2839" y="2272"/>
                    <a:pt x="2850" y="2269"/>
                  </a:cubicBezTo>
                  <a:cubicBezTo>
                    <a:pt x="2866" y="2259"/>
                    <a:pt x="2882" y="2242"/>
                    <a:pt x="2888" y="2221"/>
                  </a:cubicBezTo>
                  <a:cubicBezTo>
                    <a:pt x="2893" y="2199"/>
                    <a:pt x="2904" y="2189"/>
                    <a:pt x="2909" y="2167"/>
                  </a:cubicBezTo>
                  <a:cubicBezTo>
                    <a:pt x="2920" y="2140"/>
                    <a:pt x="2931" y="2113"/>
                    <a:pt x="2941" y="2087"/>
                  </a:cubicBezTo>
                  <a:lnTo>
                    <a:pt x="2963" y="2033"/>
                  </a:lnTo>
                  <a:lnTo>
                    <a:pt x="3103" y="1689"/>
                  </a:lnTo>
                  <a:cubicBezTo>
                    <a:pt x="3119" y="1656"/>
                    <a:pt x="3135" y="1624"/>
                    <a:pt x="3157" y="1587"/>
                  </a:cubicBezTo>
                  <a:cubicBezTo>
                    <a:pt x="3162" y="1576"/>
                    <a:pt x="3173" y="1570"/>
                    <a:pt x="3178" y="1554"/>
                  </a:cubicBezTo>
                  <a:lnTo>
                    <a:pt x="3226" y="1560"/>
                  </a:lnTo>
                  <a:lnTo>
                    <a:pt x="3366" y="1581"/>
                  </a:lnTo>
                  <a:lnTo>
                    <a:pt x="3511" y="1603"/>
                  </a:lnTo>
                  <a:cubicBezTo>
                    <a:pt x="4140" y="1689"/>
                    <a:pt x="4769" y="1785"/>
                    <a:pt x="5393" y="1877"/>
                  </a:cubicBezTo>
                  <a:cubicBezTo>
                    <a:pt x="5517" y="1898"/>
                    <a:pt x="5619" y="1909"/>
                    <a:pt x="5705" y="1931"/>
                  </a:cubicBezTo>
                  <a:cubicBezTo>
                    <a:pt x="5705" y="1936"/>
                    <a:pt x="5700" y="1936"/>
                    <a:pt x="5700" y="1947"/>
                  </a:cubicBezTo>
                  <a:lnTo>
                    <a:pt x="5689" y="1952"/>
                  </a:lnTo>
                  <a:cubicBezTo>
                    <a:pt x="5678" y="1974"/>
                    <a:pt x="5662" y="1984"/>
                    <a:pt x="5651" y="2001"/>
                  </a:cubicBezTo>
                  <a:cubicBezTo>
                    <a:pt x="5458" y="2221"/>
                    <a:pt x="5275" y="2447"/>
                    <a:pt x="5108" y="2673"/>
                  </a:cubicBezTo>
                  <a:cubicBezTo>
                    <a:pt x="5103" y="2678"/>
                    <a:pt x="5103" y="2683"/>
                    <a:pt x="5092" y="2689"/>
                  </a:cubicBezTo>
                  <a:cubicBezTo>
                    <a:pt x="5070" y="2716"/>
                    <a:pt x="5065" y="2732"/>
                    <a:pt x="5038" y="2732"/>
                  </a:cubicBezTo>
                  <a:cubicBezTo>
                    <a:pt x="5011" y="2732"/>
                    <a:pt x="4990" y="2759"/>
                    <a:pt x="4979" y="2780"/>
                  </a:cubicBezTo>
                  <a:lnTo>
                    <a:pt x="4936" y="2839"/>
                  </a:lnTo>
                  <a:cubicBezTo>
                    <a:pt x="4920" y="2871"/>
                    <a:pt x="4898" y="2898"/>
                    <a:pt x="4872" y="2931"/>
                  </a:cubicBezTo>
                  <a:cubicBezTo>
                    <a:pt x="4839" y="2974"/>
                    <a:pt x="4796" y="3011"/>
                    <a:pt x="4759" y="3060"/>
                  </a:cubicBezTo>
                  <a:cubicBezTo>
                    <a:pt x="4705" y="3113"/>
                    <a:pt x="4640" y="3135"/>
                    <a:pt x="4554" y="3135"/>
                  </a:cubicBezTo>
                  <a:cubicBezTo>
                    <a:pt x="4436" y="3130"/>
                    <a:pt x="4307" y="3108"/>
                    <a:pt x="4194" y="3087"/>
                  </a:cubicBezTo>
                  <a:cubicBezTo>
                    <a:pt x="4146" y="3081"/>
                    <a:pt x="4092" y="3076"/>
                    <a:pt x="4044" y="3060"/>
                  </a:cubicBezTo>
                  <a:cubicBezTo>
                    <a:pt x="3694" y="3006"/>
                    <a:pt x="3345" y="2958"/>
                    <a:pt x="2995" y="2904"/>
                  </a:cubicBezTo>
                  <a:cubicBezTo>
                    <a:pt x="2807" y="2877"/>
                    <a:pt x="2619" y="2845"/>
                    <a:pt x="2436" y="2818"/>
                  </a:cubicBezTo>
                  <a:lnTo>
                    <a:pt x="2269" y="2791"/>
                  </a:lnTo>
                  <a:cubicBezTo>
                    <a:pt x="2151" y="2769"/>
                    <a:pt x="2033" y="2753"/>
                    <a:pt x="1915" y="2737"/>
                  </a:cubicBezTo>
                  <a:cubicBezTo>
                    <a:pt x="1657" y="2699"/>
                    <a:pt x="1398" y="2656"/>
                    <a:pt x="1140" y="2619"/>
                  </a:cubicBezTo>
                  <a:cubicBezTo>
                    <a:pt x="947" y="2592"/>
                    <a:pt x="753" y="2565"/>
                    <a:pt x="565" y="2538"/>
                  </a:cubicBezTo>
                  <a:lnTo>
                    <a:pt x="264" y="2495"/>
                  </a:lnTo>
                  <a:cubicBezTo>
                    <a:pt x="243" y="2495"/>
                    <a:pt x="216" y="2490"/>
                    <a:pt x="194" y="2484"/>
                  </a:cubicBezTo>
                  <a:cubicBezTo>
                    <a:pt x="630" y="2140"/>
                    <a:pt x="1130" y="1732"/>
                    <a:pt x="1619" y="1302"/>
                  </a:cubicBezTo>
                  <a:close/>
                  <a:moveTo>
                    <a:pt x="1565" y="2915"/>
                  </a:moveTo>
                  <a:cubicBezTo>
                    <a:pt x="2350" y="3049"/>
                    <a:pt x="3205" y="3183"/>
                    <a:pt x="4167" y="3318"/>
                  </a:cubicBezTo>
                  <a:cubicBezTo>
                    <a:pt x="4173" y="3318"/>
                    <a:pt x="4173" y="3318"/>
                    <a:pt x="4178" y="3323"/>
                  </a:cubicBezTo>
                  <a:cubicBezTo>
                    <a:pt x="4178" y="3388"/>
                    <a:pt x="4173" y="3452"/>
                    <a:pt x="4167" y="3517"/>
                  </a:cubicBezTo>
                  <a:cubicBezTo>
                    <a:pt x="4162" y="3587"/>
                    <a:pt x="4146" y="3651"/>
                    <a:pt x="4146" y="3721"/>
                  </a:cubicBezTo>
                  <a:lnTo>
                    <a:pt x="4060" y="3764"/>
                  </a:lnTo>
                  <a:lnTo>
                    <a:pt x="4060" y="3710"/>
                  </a:lnTo>
                  <a:lnTo>
                    <a:pt x="4060" y="3673"/>
                  </a:lnTo>
                  <a:lnTo>
                    <a:pt x="4060" y="3624"/>
                  </a:lnTo>
                  <a:lnTo>
                    <a:pt x="4060" y="3544"/>
                  </a:lnTo>
                  <a:cubicBezTo>
                    <a:pt x="4087" y="3533"/>
                    <a:pt x="4087" y="3506"/>
                    <a:pt x="4081" y="3468"/>
                  </a:cubicBezTo>
                  <a:lnTo>
                    <a:pt x="4065" y="3371"/>
                  </a:lnTo>
                  <a:lnTo>
                    <a:pt x="4017" y="3409"/>
                  </a:lnTo>
                  <a:lnTo>
                    <a:pt x="4011" y="3415"/>
                  </a:lnTo>
                  <a:cubicBezTo>
                    <a:pt x="4006" y="3425"/>
                    <a:pt x="3990" y="3431"/>
                    <a:pt x="3990" y="3441"/>
                  </a:cubicBezTo>
                  <a:cubicBezTo>
                    <a:pt x="3979" y="3522"/>
                    <a:pt x="3963" y="3613"/>
                    <a:pt x="3958" y="3694"/>
                  </a:cubicBezTo>
                  <a:cubicBezTo>
                    <a:pt x="3958" y="3710"/>
                    <a:pt x="3952" y="3726"/>
                    <a:pt x="3952" y="3748"/>
                  </a:cubicBezTo>
                  <a:cubicBezTo>
                    <a:pt x="3947" y="3780"/>
                    <a:pt x="3947" y="3807"/>
                    <a:pt x="3936" y="3839"/>
                  </a:cubicBezTo>
                  <a:cubicBezTo>
                    <a:pt x="3936" y="3855"/>
                    <a:pt x="3931" y="3866"/>
                    <a:pt x="3909" y="3866"/>
                  </a:cubicBezTo>
                  <a:cubicBezTo>
                    <a:pt x="3904" y="3845"/>
                    <a:pt x="3904" y="3818"/>
                    <a:pt x="3904" y="3791"/>
                  </a:cubicBezTo>
                  <a:lnTo>
                    <a:pt x="3904" y="3716"/>
                  </a:lnTo>
                  <a:cubicBezTo>
                    <a:pt x="3904" y="3705"/>
                    <a:pt x="3898" y="3683"/>
                    <a:pt x="3898" y="3673"/>
                  </a:cubicBezTo>
                  <a:cubicBezTo>
                    <a:pt x="3893" y="3624"/>
                    <a:pt x="3893" y="3576"/>
                    <a:pt x="3872" y="3511"/>
                  </a:cubicBezTo>
                  <a:lnTo>
                    <a:pt x="3829" y="3404"/>
                  </a:lnTo>
                  <a:lnTo>
                    <a:pt x="3802" y="3517"/>
                  </a:lnTo>
                  <a:cubicBezTo>
                    <a:pt x="3775" y="3624"/>
                    <a:pt x="3769" y="3726"/>
                    <a:pt x="3769" y="3828"/>
                  </a:cubicBezTo>
                  <a:cubicBezTo>
                    <a:pt x="3769" y="3861"/>
                    <a:pt x="3769" y="3893"/>
                    <a:pt x="3764" y="3925"/>
                  </a:cubicBezTo>
                  <a:lnTo>
                    <a:pt x="3759" y="3925"/>
                  </a:lnTo>
                  <a:cubicBezTo>
                    <a:pt x="3743" y="3936"/>
                    <a:pt x="3721" y="3941"/>
                    <a:pt x="3710" y="3947"/>
                  </a:cubicBezTo>
                  <a:cubicBezTo>
                    <a:pt x="3705" y="3952"/>
                    <a:pt x="3689" y="3952"/>
                    <a:pt x="3678" y="3952"/>
                  </a:cubicBezTo>
                  <a:cubicBezTo>
                    <a:pt x="3667" y="3914"/>
                    <a:pt x="3678" y="3871"/>
                    <a:pt x="3678" y="3834"/>
                  </a:cubicBezTo>
                  <a:cubicBezTo>
                    <a:pt x="3683" y="3785"/>
                    <a:pt x="3683" y="3737"/>
                    <a:pt x="3678" y="3683"/>
                  </a:cubicBezTo>
                  <a:lnTo>
                    <a:pt x="3662" y="3592"/>
                  </a:lnTo>
                  <a:lnTo>
                    <a:pt x="3608" y="3673"/>
                  </a:lnTo>
                  <a:cubicBezTo>
                    <a:pt x="3560" y="3737"/>
                    <a:pt x="3554" y="3812"/>
                    <a:pt x="3544" y="3882"/>
                  </a:cubicBezTo>
                  <a:cubicBezTo>
                    <a:pt x="3533" y="3920"/>
                    <a:pt x="3527" y="3963"/>
                    <a:pt x="3517" y="3995"/>
                  </a:cubicBezTo>
                  <a:cubicBezTo>
                    <a:pt x="3415" y="4033"/>
                    <a:pt x="3307" y="4054"/>
                    <a:pt x="3200" y="4070"/>
                  </a:cubicBezTo>
                  <a:lnTo>
                    <a:pt x="3146" y="4076"/>
                  </a:lnTo>
                  <a:cubicBezTo>
                    <a:pt x="3010" y="4096"/>
                    <a:pt x="2876" y="4109"/>
                    <a:pt x="2743" y="4109"/>
                  </a:cubicBezTo>
                  <a:cubicBezTo>
                    <a:pt x="2634" y="4109"/>
                    <a:pt x="2527" y="4101"/>
                    <a:pt x="2420" y="4081"/>
                  </a:cubicBezTo>
                  <a:cubicBezTo>
                    <a:pt x="2103" y="4027"/>
                    <a:pt x="1829" y="3909"/>
                    <a:pt x="1581" y="3710"/>
                  </a:cubicBezTo>
                  <a:cubicBezTo>
                    <a:pt x="1565" y="3699"/>
                    <a:pt x="1554" y="3683"/>
                    <a:pt x="1538" y="3678"/>
                  </a:cubicBezTo>
                  <a:lnTo>
                    <a:pt x="1511" y="3646"/>
                  </a:lnTo>
                  <a:cubicBezTo>
                    <a:pt x="1452" y="3576"/>
                    <a:pt x="1452" y="3576"/>
                    <a:pt x="1463" y="3479"/>
                  </a:cubicBezTo>
                  <a:lnTo>
                    <a:pt x="1463" y="3458"/>
                  </a:lnTo>
                  <a:cubicBezTo>
                    <a:pt x="1485" y="3345"/>
                    <a:pt x="1501" y="3226"/>
                    <a:pt x="1506" y="3119"/>
                  </a:cubicBezTo>
                  <a:cubicBezTo>
                    <a:pt x="1511" y="3065"/>
                    <a:pt x="1517" y="3011"/>
                    <a:pt x="1528" y="2968"/>
                  </a:cubicBezTo>
                  <a:cubicBezTo>
                    <a:pt x="1528" y="2947"/>
                    <a:pt x="1533" y="2931"/>
                    <a:pt x="1533" y="2915"/>
                  </a:cubicBezTo>
                  <a:close/>
                  <a:moveTo>
                    <a:pt x="5017" y="1"/>
                  </a:moveTo>
                  <a:lnTo>
                    <a:pt x="4979" y="11"/>
                  </a:lnTo>
                  <a:cubicBezTo>
                    <a:pt x="4904" y="22"/>
                    <a:pt x="4850" y="65"/>
                    <a:pt x="4812" y="103"/>
                  </a:cubicBezTo>
                  <a:lnTo>
                    <a:pt x="4796" y="108"/>
                  </a:lnTo>
                  <a:cubicBezTo>
                    <a:pt x="4689" y="199"/>
                    <a:pt x="4587" y="291"/>
                    <a:pt x="4479" y="388"/>
                  </a:cubicBezTo>
                  <a:cubicBezTo>
                    <a:pt x="4329" y="522"/>
                    <a:pt x="4167" y="630"/>
                    <a:pt x="3984" y="699"/>
                  </a:cubicBezTo>
                  <a:cubicBezTo>
                    <a:pt x="3845" y="764"/>
                    <a:pt x="3716" y="823"/>
                    <a:pt x="3592" y="888"/>
                  </a:cubicBezTo>
                  <a:cubicBezTo>
                    <a:pt x="3398" y="995"/>
                    <a:pt x="3253" y="1119"/>
                    <a:pt x="3130" y="1264"/>
                  </a:cubicBezTo>
                  <a:cubicBezTo>
                    <a:pt x="3119" y="1280"/>
                    <a:pt x="3108" y="1291"/>
                    <a:pt x="3097" y="1307"/>
                  </a:cubicBezTo>
                  <a:lnTo>
                    <a:pt x="3092" y="1312"/>
                  </a:lnTo>
                  <a:lnTo>
                    <a:pt x="1549" y="1092"/>
                  </a:lnTo>
                  <a:lnTo>
                    <a:pt x="1538" y="1103"/>
                  </a:lnTo>
                  <a:cubicBezTo>
                    <a:pt x="1517" y="1119"/>
                    <a:pt x="1506" y="1140"/>
                    <a:pt x="1490" y="1151"/>
                  </a:cubicBezTo>
                  <a:cubicBezTo>
                    <a:pt x="1458" y="1178"/>
                    <a:pt x="1431" y="1205"/>
                    <a:pt x="1404" y="1226"/>
                  </a:cubicBezTo>
                  <a:cubicBezTo>
                    <a:pt x="1081" y="1468"/>
                    <a:pt x="791" y="1721"/>
                    <a:pt x="447" y="2038"/>
                  </a:cubicBezTo>
                  <a:cubicBezTo>
                    <a:pt x="355" y="2124"/>
                    <a:pt x="269" y="2216"/>
                    <a:pt x="189" y="2302"/>
                  </a:cubicBezTo>
                  <a:cubicBezTo>
                    <a:pt x="162" y="2328"/>
                    <a:pt x="135" y="2355"/>
                    <a:pt x="114" y="2382"/>
                  </a:cubicBezTo>
                  <a:cubicBezTo>
                    <a:pt x="60" y="2436"/>
                    <a:pt x="28" y="2490"/>
                    <a:pt x="6" y="2544"/>
                  </a:cubicBezTo>
                  <a:lnTo>
                    <a:pt x="1" y="2554"/>
                  </a:lnTo>
                  <a:lnTo>
                    <a:pt x="11" y="2570"/>
                  </a:lnTo>
                  <a:cubicBezTo>
                    <a:pt x="33" y="2630"/>
                    <a:pt x="76" y="2635"/>
                    <a:pt x="114" y="2646"/>
                  </a:cubicBezTo>
                  <a:cubicBezTo>
                    <a:pt x="119" y="2646"/>
                    <a:pt x="130" y="2646"/>
                    <a:pt x="135" y="2651"/>
                  </a:cubicBezTo>
                  <a:cubicBezTo>
                    <a:pt x="511" y="2737"/>
                    <a:pt x="888" y="2807"/>
                    <a:pt x="1312" y="2871"/>
                  </a:cubicBezTo>
                  <a:cubicBezTo>
                    <a:pt x="1323" y="2871"/>
                    <a:pt x="1339" y="2877"/>
                    <a:pt x="1355" y="2888"/>
                  </a:cubicBezTo>
                  <a:lnTo>
                    <a:pt x="1366" y="2888"/>
                  </a:lnTo>
                  <a:lnTo>
                    <a:pt x="1366" y="2904"/>
                  </a:lnTo>
                  <a:lnTo>
                    <a:pt x="1366" y="3081"/>
                  </a:lnTo>
                  <a:cubicBezTo>
                    <a:pt x="1366" y="3242"/>
                    <a:pt x="1355" y="3404"/>
                    <a:pt x="1350" y="3565"/>
                  </a:cubicBezTo>
                  <a:cubicBezTo>
                    <a:pt x="1345" y="3683"/>
                    <a:pt x="1382" y="3785"/>
                    <a:pt x="1463" y="3866"/>
                  </a:cubicBezTo>
                  <a:cubicBezTo>
                    <a:pt x="1565" y="3974"/>
                    <a:pt x="1694" y="4070"/>
                    <a:pt x="1829" y="4135"/>
                  </a:cubicBezTo>
                  <a:cubicBezTo>
                    <a:pt x="2044" y="4242"/>
                    <a:pt x="2280" y="4312"/>
                    <a:pt x="2549" y="4328"/>
                  </a:cubicBezTo>
                  <a:cubicBezTo>
                    <a:pt x="2657" y="4345"/>
                    <a:pt x="2753" y="4345"/>
                    <a:pt x="2855" y="4345"/>
                  </a:cubicBezTo>
                  <a:cubicBezTo>
                    <a:pt x="3092" y="4345"/>
                    <a:pt x="3312" y="4318"/>
                    <a:pt x="3517" y="4259"/>
                  </a:cubicBezTo>
                  <a:cubicBezTo>
                    <a:pt x="3775" y="4183"/>
                    <a:pt x="3974" y="4097"/>
                    <a:pt x="4140" y="3979"/>
                  </a:cubicBezTo>
                  <a:cubicBezTo>
                    <a:pt x="4221" y="3925"/>
                    <a:pt x="4296" y="3861"/>
                    <a:pt x="4323" y="3748"/>
                  </a:cubicBezTo>
                  <a:cubicBezTo>
                    <a:pt x="4329" y="3710"/>
                    <a:pt x="4339" y="3678"/>
                    <a:pt x="4350" y="3646"/>
                  </a:cubicBezTo>
                  <a:cubicBezTo>
                    <a:pt x="4361" y="3613"/>
                    <a:pt x="4366" y="3570"/>
                    <a:pt x="4377" y="3538"/>
                  </a:cubicBezTo>
                  <a:cubicBezTo>
                    <a:pt x="4388" y="3490"/>
                    <a:pt x="4393" y="3441"/>
                    <a:pt x="4404" y="3388"/>
                  </a:cubicBezTo>
                  <a:cubicBezTo>
                    <a:pt x="4404" y="3377"/>
                    <a:pt x="4409" y="3361"/>
                    <a:pt x="4409" y="3350"/>
                  </a:cubicBezTo>
                  <a:lnTo>
                    <a:pt x="4474" y="3350"/>
                  </a:lnTo>
                  <a:cubicBezTo>
                    <a:pt x="4538" y="3350"/>
                    <a:pt x="4603" y="3355"/>
                    <a:pt x="4662" y="3355"/>
                  </a:cubicBezTo>
                  <a:cubicBezTo>
                    <a:pt x="4669" y="3356"/>
                    <a:pt x="4675" y="3356"/>
                    <a:pt x="4682" y="3356"/>
                  </a:cubicBezTo>
                  <a:cubicBezTo>
                    <a:pt x="4754" y="3356"/>
                    <a:pt x="4817" y="3329"/>
                    <a:pt x="4872" y="3275"/>
                  </a:cubicBezTo>
                  <a:lnTo>
                    <a:pt x="4952" y="3189"/>
                  </a:lnTo>
                  <a:cubicBezTo>
                    <a:pt x="5033" y="3103"/>
                    <a:pt x="5114" y="3011"/>
                    <a:pt x="5189" y="2925"/>
                  </a:cubicBezTo>
                  <a:cubicBezTo>
                    <a:pt x="5264" y="2845"/>
                    <a:pt x="5350" y="2742"/>
                    <a:pt x="5425" y="2651"/>
                  </a:cubicBezTo>
                  <a:cubicBezTo>
                    <a:pt x="5560" y="2484"/>
                    <a:pt x="5683" y="2323"/>
                    <a:pt x="5807" y="2167"/>
                  </a:cubicBezTo>
                  <a:cubicBezTo>
                    <a:pt x="5845" y="2113"/>
                    <a:pt x="5872" y="2060"/>
                    <a:pt x="5893" y="2006"/>
                  </a:cubicBezTo>
                  <a:cubicBezTo>
                    <a:pt x="5915" y="1936"/>
                    <a:pt x="5909" y="1877"/>
                    <a:pt x="5882" y="1823"/>
                  </a:cubicBezTo>
                  <a:cubicBezTo>
                    <a:pt x="5845" y="1769"/>
                    <a:pt x="5791" y="1737"/>
                    <a:pt x="5726" y="1721"/>
                  </a:cubicBezTo>
                  <a:lnTo>
                    <a:pt x="5667" y="1710"/>
                  </a:lnTo>
                  <a:cubicBezTo>
                    <a:pt x="5415" y="1667"/>
                    <a:pt x="5162" y="1624"/>
                    <a:pt x="4904" y="1587"/>
                  </a:cubicBezTo>
                  <a:cubicBezTo>
                    <a:pt x="4592" y="1544"/>
                    <a:pt x="4275" y="1495"/>
                    <a:pt x="3952" y="1447"/>
                  </a:cubicBezTo>
                  <a:cubicBezTo>
                    <a:pt x="3759" y="1420"/>
                    <a:pt x="3571" y="1393"/>
                    <a:pt x="3372" y="1366"/>
                  </a:cubicBezTo>
                  <a:cubicBezTo>
                    <a:pt x="3361" y="1366"/>
                    <a:pt x="3345" y="1361"/>
                    <a:pt x="3334" y="1355"/>
                  </a:cubicBezTo>
                  <a:cubicBezTo>
                    <a:pt x="3339" y="1334"/>
                    <a:pt x="3361" y="1318"/>
                    <a:pt x="3372" y="1302"/>
                  </a:cubicBezTo>
                  <a:lnTo>
                    <a:pt x="3388" y="1285"/>
                  </a:lnTo>
                  <a:cubicBezTo>
                    <a:pt x="3501" y="1167"/>
                    <a:pt x="3651" y="1065"/>
                    <a:pt x="3812" y="979"/>
                  </a:cubicBezTo>
                  <a:lnTo>
                    <a:pt x="4296" y="737"/>
                  </a:lnTo>
                  <a:lnTo>
                    <a:pt x="4495" y="635"/>
                  </a:lnTo>
                  <a:cubicBezTo>
                    <a:pt x="4647" y="675"/>
                    <a:pt x="4807" y="697"/>
                    <a:pt x="4976" y="697"/>
                  </a:cubicBezTo>
                  <a:cubicBezTo>
                    <a:pt x="5035" y="697"/>
                    <a:pt x="5095" y="694"/>
                    <a:pt x="5157" y="689"/>
                  </a:cubicBezTo>
                  <a:cubicBezTo>
                    <a:pt x="5189" y="689"/>
                    <a:pt x="5221" y="683"/>
                    <a:pt x="5253" y="667"/>
                  </a:cubicBezTo>
                  <a:cubicBezTo>
                    <a:pt x="5269" y="662"/>
                    <a:pt x="5280" y="656"/>
                    <a:pt x="5296" y="640"/>
                  </a:cubicBezTo>
                  <a:cubicBezTo>
                    <a:pt x="5302" y="635"/>
                    <a:pt x="5307" y="635"/>
                    <a:pt x="5318" y="630"/>
                  </a:cubicBezTo>
                  <a:lnTo>
                    <a:pt x="5382" y="581"/>
                  </a:lnTo>
                  <a:lnTo>
                    <a:pt x="5302" y="565"/>
                  </a:lnTo>
                  <a:lnTo>
                    <a:pt x="5140" y="549"/>
                  </a:lnTo>
                  <a:cubicBezTo>
                    <a:pt x="5060" y="538"/>
                    <a:pt x="4984" y="533"/>
                    <a:pt x="4904" y="522"/>
                  </a:cubicBezTo>
                  <a:cubicBezTo>
                    <a:pt x="4947" y="501"/>
                    <a:pt x="4984" y="479"/>
                    <a:pt x="5017" y="468"/>
                  </a:cubicBezTo>
                  <a:cubicBezTo>
                    <a:pt x="5060" y="447"/>
                    <a:pt x="5108" y="425"/>
                    <a:pt x="5151" y="415"/>
                  </a:cubicBezTo>
                  <a:lnTo>
                    <a:pt x="5205" y="393"/>
                  </a:lnTo>
                  <a:cubicBezTo>
                    <a:pt x="5323" y="345"/>
                    <a:pt x="5329" y="345"/>
                    <a:pt x="5393" y="269"/>
                  </a:cubicBezTo>
                  <a:lnTo>
                    <a:pt x="5436" y="232"/>
                  </a:lnTo>
                  <a:lnTo>
                    <a:pt x="5382" y="216"/>
                  </a:lnTo>
                  <a:cubicBezTo>
                    <a:pt x="5377" y="216"/>
                    <a:pt x="5366" y="216"/>
                    <a:pt x="5366" y="210"/>
                  </a:cubicBezTo>
                  <a:cubicBezTo>
                    <a:pt x="5355" y="205"/>
                    <a:pt x="5334" y="205"/>
                    <a:pt x="5323" y="205"/>
                  </a:cubicBezTo>
                  <a:lnTo>
                    <a:pt x="5312" y="205"/>
                  </a:lnTo>
                  <a:cubicBezTo>
                    <a:pt x="5259" y="210"/>
                    <a:pt x="5200" y="216"/>
                    <a:pt x="5146" y="232"/>
                  </a:cubicBezTo>
                  <a:cubicBezTo>
                    <a:pt x="5092" y="242"/>
                    <a:pt x="5033" y="259"/>
                    <a:pt x="4979" y="280"/>
                  </a:cubicBezTo>
                  <a:cubicBezTo>
                    <a:pt x="4936" y="291"/>
                    <a:pt x="4898" y="296"/>
                    <a:pt x="4855" y="312"/>
                  </a:cubicBezTo>
                  <a:lnTo>
                    <a:pt x="4845" y="312"/>
                  </a:lnTo>
                  <a:cubicBezTo>
                    <a:pt x="4855" y="296"/>
                    <a:pt x="4866" y="286"/>
                    <a:pt x="4877" y="269"/>
                  </a:cubicBezTo>
                  <a:cubicBezTo>
                    <a:pt x="4893" y="259"/>
                    <a:pt x="4904" y="237"/>
                    <a:pt x="4920" y="226"/>
                  </a:cubicBezTo>
                  <a:cubicBezTo>
                    <a:pt x="4925" y="216"/>
                    <a:pt x="4931" y="205"/>
                    <a:pt x="4947" y="199"/>
                  </a:cubicBezTo>
                  <a:cubicBezTo>
                    <a:pt x="4979" y="156"/>
                    <a:pt x="5017" y="119"/>
                    <a:pt x="5017" y="44"/>
                  </a:cubicBezTo>
                  <a:lnTo>
                    <a:pt x="5017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" name="Google Shape;506;p11"/>
            <p:cNvGrpSpPr/>
            <p:nvPr/>
          </p:nvGrpSpPr>
          <p:grpSpPr>
            <a:xfrm>
              <a:off x="1378132" y="4428835"/>
              <a:ext cx="399318" cy="376055"/>
              <a:chOff x="4056900" y="977625"/>
              <a:chExt cx="233875" cy="220250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4056900" y="977625"/>
                <a:ext cx="233875" cy="220250"/>
              </a:xfrm>
              <a:custGeom>
                <a:avLst/>
                <a:gdLst/>
                <a:ahLst/>
                <a:cxnLst/>
                <a:rect l="l" t="t" r="r" b="b"/>
                <a:pathLst>
                  <a:path w="9355" h="8810" extrusionOk="0">
                    <a:moveTo>
                      <a:pt x="3162" y="201"/>
                    </a:moveTo>
                    <a:cubicBezTo>
                      <a:pt x="3374" y="237"/>
                      <a:pt x="3598" y="246"/>
                      <a:pt x="3822" y="246"/>
                    </a:cubicBezTo>
                    <a:cubicBezTo>
                      <a:pt x="4028" y="246"/>
                      <a:pt x="4234" y="239"/>
                      <a:pt x="4430" y="239"/>
                    </a:cubicBezTo>
                    <a:lnTo>
                      <a:pt x="7683" y="239"/>
                    </a:lnTo>
                    <a:cubicBezTo>
                      <a:pt x="7938" y="239"/>
                      <a:pt x="8198" y="250"/>
                      <a:pt x="8458" y="250"/>
                    </a:cubicBezTo>
                    <a:cubicBezTo>
                      <a:pt x="8631" y="250"/>
                      <a:pt x="8803" y="245"/>
                      <a:pt x="8973" y="228"/>
                    </a:cubicBezTo>
                    <a:lnTo>
                      <a:pt x="8973" y="228"/>
                    </a:lnTo>
                    <a:cubicBezTo>
                      <a:pt x="8565" y="556"/>
                      <a:pt x="8161" y="895"/>
                      <a:pt x="7742" y="1223"/>
                    </a:cubicBezTo>
                    <a:cubicBezTo>
                      <a:pt x="7350" y="1540"/>
                      <a:pt x="6903" y="1830"/>
                      <a:pt x="6549" y="2185"/>
                    </a:cubicBezTo>
                    <a:cubicBezTo>
                      <a:pt x="6387" y="2142"/>
                      <a:pt x="6205" y="2129"/>
                      <a:pt x="6019" y="2129"/>
                    </a:cubicBezTo>
                    <a:cubicBezTo>
                      <a:pt x="5739" y="2129"/>
                      <a:pt x="5450" y="2158"/>
                      <a:pt x="5205" y="2158"/>
                    </a:cubicBezTo>
                    <a:lnTo>
                      <a:pt x="3237" y="2158"/>
                    </a:lnTo>
                    <a:cubicBezTo>
                      <a:pt x="3237" y="2104"/>
                      <a:pt x="3226" y="2051"/>
                      <a:pt x="3226" y="1991"/>
                    </a:cubicBezTo>
                    <a:cubicBezTo>
                      <a:pt x="3226" y="1956"/>
                      <a:pt x="3203" y="1939"/>
                      <a:pt x="3180" y="1939"/>
                    </a:cubicBezTo>
                    <a:cubicBezTo>
                      <a:pt x="3156" y="1939"/>
                      <a:pt x="3132" y="1956"/>
                      <a:pt x="3129" y="1991"/>
                    </a:cubicBezTo>
                    <a:lnTo>
                      <a:pt x="3108" y="2153"/>
                    </a:lnTo>
                    <a:cubicBezTo>
                      <a:pt x="2627" y="2144"/>
                      <a:pt x="2141" y="2129"/>
                      <a:pt x="1657" y="2129"/>
                    </a:cubicBezTo>
                    <a:cubicBezTo>
                      <a:pt x="1248" y="2129"/>
                      <a:pt x="840" y="2140"/>
                      <a:pt x="441" y="2174"/>
                    </a:cubicBezTo>
                    <a:cubicBezTo>
                      <a:pt x="1301" y="1513"/>
                      <a:pt x="2135" y="841"/>
                      <a:pt x="3049" y="244"/>
                    </a:cubicBezTo>
                    <a:lnTo>
                      <a:pt x="3049" y="244"/>
                    </a:lnTo>
                    <a:cubicBezTo>
                      <a:pt x="3043" y="293"/>
                      <a:pt x="3032" y="346"/>
                      <a:pt x="3027" y="389"/>
                    </a:cubicBezTo>
                    <a:cubicBezTo>
                      <a:pt x="3022" y="465"/>
                      <a:pt x="3006" y="540"/>
                      <a:pt x="3059" y="594"/>
                    </a:cubicBezTo>
                    <a:cubicBezTo>
                      <a:pt x="3067" y="604"/>
                      <a:pt x="3081" y="610"/>
                      <a:pt x="3094" y="610"/>
                    </a:cubicBezTo>
                    <a:cubicBezTo>
                      <a:pt x="3108" y="610"/>
                      <a:pt x="3121" y="604"/>
                      <a:pt x="3129" y="594"/>
                    </a:cubicBezTo>
                    <a:cubicBezTo>
                      <a:pt x="3172" y="534"/>
                      <a:pt x="3162" y="481"/>
                      <a:pt x="3162" y="405"/>
                    </a:cubicBezTo>
                    <a:lnTo>
                      <a:pt x="3162" y="201"/>
                    </a:lnTo>
                    <a:close/>
                    <a:moveTo>
                      <a:pt x="9000" y="513"/>
                    </a:moveTo>
                    <a:cubicBezTo>
                      <a:pt x="8930" y="911"/>
                      <a:pt x="8995" y="1368"/>
                      <a:pt x="8995" y="1728"/>
                    </a:cubicBezTo>
                    <a:lnTo>
                      <a:pt x="8995" y="3395"/>
                    </a:lnTo>
                    <a:cubicBezTo>
                      <a:pt x="8995" y="4368"/>
                      <a:pt x="8936" y="5373"/>
                      <a:pt x="9000" y="6346"/>
                    </a:cubicBezTo>
                    <a:lnTo>
                      <a:pt x="8963" y="6346"/>
                    </a:lnTo>
                    <a:cubicBezTo>
                      <a:pt x="8866" y="6352"/>
                      <a:pt x="8769" y="6357"/>
                      <a:pt x="8672" y="6362"/>
                    </a:cubicBezTo>
                    <a:cubicBezTo>
                      <a:pt x="8613" y="6373"/>
                      <a:pt x="8613" y="6459"/>
                      <a:pt x="8672" y="6459"/>
                    </a:cubicBezTo>
                    <a:cubicBezTo>
                      <a:pt x="8769" y="6465"/>
                      <a:pt x="8866" y="6475"/>
                      <a:pt x="8963" y="6481"/>
                    </a:cubicBezTo>
                    <a:lnTo>
                      <a:pt x="9000" y="6481"/>
                    </a:lnTo>
                    <a:cubicBezTo>
                      <a:pt x="8247" y="7104"/>
                      <a:pt x="7436" y="7701"/>
                      <a:pt x="6764" y="8416"/>
                    </a:cubicBezTo>
                    <a:cubicBezTo>
                      <a:pt x="6844" y="7405"/>
                      <a:pt x="6774" y="6357"/>
                      <a:pt x="6774" y="5352"/>
                    </a:cubicBezTo>
                    <a:lnTo>
                      <a:pt x="6774" y="3755"/>
                    </a:lnTo>
                    <a:cubicBezTo>
                      <a:pt x="6774" y="3309"/>
                      <a:pt x="6871" y="2717"/>
                      <a:pt x="6731" y="2287"/>
                    </a:cubicBezTo>
                    <a:cubicBezTo>
                      <a:pt x="7135" y="2045"/>
                      <a:pt x="7506" y="1723"/>
                      <a:pt x="7866" y="1432"/>
                    </a:cubicBezTo>
                    <a:cubicBezTo>
                      <a:pt x="8247" y="1131"/>
                      <a:pt x="8624" y="819"/>
                      <a:pt x="9000" y="513"/>
                    </a:cubicBezTo>
                    <a:close/>
                    <a:moveTo>
                      <a:pt x="360" y="2400"/>
                    </a:moveTo>
                    <a:lnTo>
                      <a:pt x="360" y="2400"/>
                    </a:lnTo>
                    <a:cubicBezTo>
                      <a:pt x="795" y="2442"/>
                      <a:pt x="1239" y="2454"/>
                      <a:pt x="1684" y="2454"/>
                    </a:cubicBezTo>
                    <a:cubicBezTo>
                      <a:pt x="2153" y="2454"/>
                      <a:pt x="2623" y="2441"/>
                      <a:pt x="3086" y="2432"/>
                    </a:cubicBezTo>
                    <a:cubicBezTo>
                      <a:pt x="3086" y="2481"/>
                      <a:pt x="3086" y="2529"/>
                      <a:pt x="3113" y="2577"/>
                    </a:cubicBezTo>
                    <a:cubicBezTo>
                      <a:pt x="3123" y="2596"/>
                      <a:pt x="3141" y="2604"/>
                      <a:pt x="3159" y="2604"/>
                    </a:cubicBezTo>
                    <a:cubicBezTo>
                      <a:pt x="3179" y="2604"/>
                      <a:pt x="3199" y="2594"/>
                      <a:pt x="3210" y="2577"/>
                    </a:cubicBezTo>
                    <a:cubicBezTo>
                      <a:pt x="3237" y="2529"/>
                      <a:pt x="3242" y="2481"/>
                      <a:pt x="3242" y="2427"/>
                    </a:cubicBezTo>
                    <a:lnTo>
                      <a:pt x="5129" y="2427"/>
                    </a:lnTo>
                    <a:cubicBezTo>
                      <a:pt x="5387" y="2427"/>
                      <a:pt x="5692" y="2459"/>
                      <a:pt x="5988" y="2459"/>
                    </a:cubicBezTo>
                    <a:cubicBezTo>
                      <a:pt x="6172" y="2459"/>
                      <a:pt x="6353" y="2447"/>
                      <a:pt x="6516" y="2405"/>
                    </a:cubicBezTo>
                    <a:lnTo>
                      <a:pt x="6516" y="2405"/>
                    </a:lnTo>
                    <a:cubicBezTo>
                      <a:pt x="6430" y="2803"/>
                      <a:pt x="6500" y="3309"/>
                      <a:pt x="6500" y="3696"/>
                    </a:cubicBezTo>
                    <a:lnTo>
                      <a:pt x="6500" y="5362"/>
                    </a:lnTo>
                    <a:cubicBezTo>
                      <a:pt x="6500" y="5696"/>
                      <a:pt x="6495" y="6024"/>
                      <a:pt x="6489" y="6357"/>
                    </a:cubicBezTo>
                    <a:lnTo>
                      <a:pt x="6414" y="6357"/>
                    </a:lnTo>
                    <a:cubicBezTo>
                      <a:pt x="6328" y="6357"/>
                      <a:pt x="6242" y="6357"/>
                      <a:pt x="6161" y="6368"/>
                    </a:cubicBezTo>
                    <a:cubicBezTo>
                      <a:pt x="6092" y="6373"/>
                      <a:pt x="6086" y="6475"/>
                      <a:pt x="6161" y="6475"/>
                    </a:cubicBezTo>
                    <a:cubicBezTo>
                      <a:pt x="6248" y="6475"/>
                      <a:pt x="6328" y="6475"/>
                      <a:pt x="6414" y="6481"/>
                    </a:cubicBezTo>
                    <a:cubicBezTo>
                      <a:pt x="6436" y="6481"/>
                      <a:pt x="6463" y="6486"/>
                      <a:pt x="6484" y="6486"/>
                    </a:cubicBezTo>
                    <a:cubicBezTo>
                      <a:pt x="6468" y="7174"/>
                      <a:pt x="6463" y="7857"/>
                      <a:pt x="6522" y="8529"/>
                    </a:cubicBezTo>
                    <a:cubicBezTo>
                      <a:pt x="6365" y="8489"/>
                      <a:pt x="6192" y="8477"/>
                      <a:pt x="6015" y="8477"/>
                    </a:cubicBezTo>
                    <a:cubicBezTo>
                      <a:pt x="5736" y="8477"/>
                      <a:pt x="5448" y="8507"/>
                      <a:pt x="5205" y="8507"/>
                    </a:cubicBezTo>
                    <a:lnTo>
                      <a:pt x="3538" y="8507"/>
                    </a:lnTo>
                    <a:cubicBezTo>
                      <a:pt x="2913" y="8507"/>
                      <a:pt x="2275" y="8483"/>
                      <a:pt x="1642" y="8483"/>
                    </a:cubicBezTo>
                    <a:cubicBezTo>
                      <a:pt x="1246" y="8483"/>
                      <a:pt x="851" y="8493"/>
                      <a:pt x="463" y="8524"/>
                    </a:cubicBezTo>
                    <a:cubicBezTo>
                      <a:pt x="500" y="8502"/>
                      <a:pt x="533" y="8481"/>
                      <a:pt x="576" y="8454"/>
                    </a:cubicBezTo>
                    <a:cubicBezTo>
                      <a:pt x="640" y="8421"/>
                      <a:pt x="721" y="8389"/>
                      <a:pt x="769" y="8330"/>
                    </a:cubicBezTo>
                    <a:cubicBezTo>
                      <a:pt x="801" y="8282"/>
                      <a:pt x="791" y="8201"/>
                      <a:pt x="715" y="8201"/>
                    </a:cubicBezTo>
                    <a:cubicBezTo>
                      <a:pt x="629" y="8201"/>
                      <a:pt x="554" y="8260"/>
                      <a:pt x="484" y="8309"/>
                    </a:cubicBezTo>
                    <a:cubicBezTo>
                      <a:pt x="441" y="8341"/>
                      <a:pt x="398" y="8373"/>
                      <a:pt x="360" y="8416"/>
                    </a:cubicBezTo>
                    <a:cubicBezTo>
                      <a:pt x="441" y="7405"/>
                      <a:pt x="371" y="6368"/>
                      <a:pt x="371" y="5357"/>
                    </a:cubicBezTo>
                    <a:lnTo>
                      <a:pt x="371" y="3766"/>
                    </a:lnTo>
                    <a:cubicBezTo>
                      <a:pt x="371" y="3357"/>
                      <a:pt x="452" y="2825"/>
                      <a:pt x="360" y="2400"/>
                    </a:cubicBezTo>
                    <a:close/>
                    <a:moveTo>
                      <a:pt x="8451" y="0"/>
                    </a:moveTo>
                    <a:cubicBezTo>
                      <a:pt x="8191" y="0"/>
                      <a:pt x="7929" y="13"/>
                      <a:pt x="7678" y="13"/>
                    </a:cubicBezTo>
                    <a:lnTo>
                      <a:pt x="4425" y="13"/>
                    </a:lnTo>
                    <a:cubicBezTo>
                      <a:pt x="4222" y="13"/>
                      <a:pt x="4009" y="5"/>
                      <a:pt x="3796" y="5"/>
                    </a:cubicBezTo>
                    <a:cubicBezTo>
                      <a:pt x="3553" y="5"/>
                      <a:pt x="3310" y="15"/>
                      <a:pt x="3081" y="61"/>
                    </a:cubicBezTo>
                    <a:cubicBezTo>
                      <a:pt x="3064" y="44"/>
                      <a:pt x="3040" y="31"/>
                      <a:pt x="3014" y="31"/>
                    </a:cubicBezTo>
                    <a:cubicBezTo>
                      <a:pt x="2999" y="31"/>
                      <a:pt x="2984" y="35"/>
                      <a:pt x="2968" y="45"/>
                    </a:cubicBezTo>
                    <a:cubicBezTo>
                      <a:pt x="2006" y="674"/>
                      <a:pt x="1059" y="1357"/>
                      <a:pt x="258" y="2180"/>
                    </a:cubicBezTo>
                    <a:cubicBezTo>
                      <a:pt x="250" y="2175"/>
                      <a:pt x="241" y="2173"/>
                      <a:pt x="232" y="2173"/>
                    </a:cubicBezTo>
                    <a:cubicBezTo>
                      <a:pt x="206" y="2173"/>
                      <a:pt x="180" y="2189"/>
                      <a:pt x="172" y="2217"/>
                    </a:cubicBezTo>
                    <a:cubicBezTo>
                      <a:pt x="0" y="2637"/>
                      <a:pt x="102" y="3239"/>
                      <a:pt x="102" y="3690"/>
                    </a:cubicBezTo>
                    <a:lnTo>
                      <a:pt x="102" y="5362"/>
                    </a:lnTo>
                    <a:cubicBezTo>
                      <a:pt x="102" y="6438"/>
                      <a:pt x="22" y="7556"/>
                      <a:pt x="129" y="8631"/>
                    </a:cubicBezTo>
                    <a:cubicBezTo>
                      <a:pt x="140" y="8685"/>
                      <a:pt x="172" y="8717"/>
                      <a:pt x="210" y="8723"/>
                    </a:cubicBezTo>
                    <a:cubicBezTo>
                      <a:pt x="226" y="8739"/>
                      <a:pt x="248" y="8744"/>
                      <a:pt x="274" y="8749"/>
                    </a:cubicBezTo>
                    <a:cubicBezTo>
                      <a:pt x="700" y="8792"/>
                      <a:pt x="1135" y="8805"/>
                      <a:pt x="1572" y="8805"/>
                    </a:cubicBezTo>
                    <a:cubicBezTo>
                      <a:pt x="2228" y="8805"/>
                      <a:pt x="2889" y="8776"/>
                      <a:pt x="3538" y="8776"/>
                    </a:cubicBezTo>
                    <a:lnTo>
                      <a:pt x="5129" y="8776"/>
                    </a:lnTo>
                    <a:cubicBezTo>
                      <a:pt x="5385" y="8776"/>
                      <a:pt x="5688" y="8809"/>
                      <a:pt x="5982" y="8809"/>
                    </a:cubicBezTo>
                    <a:cubicBezTo>
                      <a:pt x="6206" y="8809"/>
                      <a:pt x="6425" y="8790"/>
                      <a:pt x="6613" y="8723"/>
                    </a:cubicBezTo>
                    <a:cubicBezTo>
                      <a:pt x="6620" y="8724"/>
                      <a:pt x="6628" y="8725"/>
                      <a:pt x="6636" y="8725"/>
                    </a:cubicBezTo>
                    <a:cubicBezTo>
                      <a:pt x="6672" y="8725"/>
                      <a:pt x="6707" y="8704"/>
                      <a:pt x="6721" y="8669"/>
                    </a:cubicBezTo>
                    <a:cubicBezTo>
                      <a:pt x="7570" y="8131"/>
                      <a:pt x="8323" y="7405"/>
                      <a:pt x="9081" y="6749"/>
                    </a:cubicBezTo>
                    <a:cubicBezTo>
                      <a:pt x="9093" y="6753"/>
                      <a:pt x="9105" y="6754"/>
                      <a:pt x="9117" y="6754"/>
                    </a:cubicBezTo>
                    <a:cubicBezTo>
                      <a:pt x="9167" y="6754"/>
                      <a:pt x="9216" y="6726"/>
                      <a:pt x="9221" y="6653"/>
                    </a:cubicBezTo>
                    <a:lnTo>
                      <a:pt x="9221" y="6620"/>
                    </a:lnTo>
                    <a:cubicBezTo>
                      <a:pt x="9231" y="6615"/>
                      <a:pt x="9237" y="6610"/>
                      <a:pt x="9242" y="6610"/>
                    </a:cubicBezTo>
                    <a:cubicBezTo>
                      <a:pt x="9312" y="6556"/>
                      <a:pt x="9290" y="6481"/>
                      <a:pt x="9242" y="6432"/>
                    </a:cubicBezTo>
                    <a:cubicBezTo>
                      <a:pt x="9323" y="5432"/>
                      <a:pt x="9258" y="4395"/>
                      <a:pt x="9258" y="3389"/>
                    </a:cubicBezTo>
                    <a:lnTo>
                      <a:pt x="9258" y="1793"/>
                    </a:lnTo>
                    <a:cubicBezTo>
                      <a:pt x="9258" y="1330"/>
                      <a:pt x="9355" y="717"/>
                      <a:pt x="9194" y="282"/>
                    </a:cubicBezTo>
                    <a:cubicBezTo>
                      <a:pt x="9194" y="255"/>
                      <a:pt x="9188" y="223"/>
                      <a:pt x="9183" y="196"/>
                    </a:cubicBezTo>
                    <a:cubicBezTo>
                      <a:pt x="9242" y="174"/>
                      <a:pt x="9242" y="67"/>
                      <a:pt x="9178" y="56"/>
                    </a:cubicBezTo>
                    <a:cubicBezTo>
                      <a:pt x="8943" y="12"/>
                      <a:pt x="8697" y="0"/>
                      <a:pt x="8451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4080800" y="1169650"/>
                <a:ext cx="1510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394" extrusionOk="0">
                    <a:moveTo>
                      <a:pt x="530" y="0"/>
                    </a:moveTo>
                    <a:cubicBezTo>
                      <a:pt x="444" y="0"/>
                      <a:pt x="373" y="64"/>
                      <a:pt x="302" y="111"/>
                    </a:cubicBezTo>
                    <a:cubicBezTo>
                      <a:pt x="216" y="171"/>
                      <a:pt x="125" y="224"/>
                      <a:pt x="39" y="300"/>
                    </a:cubicBezTo>
                    <a:cubicBezTo>
                      <a:pt x="0" y="333"/>
                      <a:pt x="35" y="393"/>
                      <a:pt x="82" y="393"/>
                    </a:cubicBezTo>
                    <a:cubicBezTo>
                      <a:pt x="87" y="393"/>
                      <a:pt x="93" y="393"/>
                      <a:pt x="98" y="391"/>
                    </a:cubicBezTo>
                    <a:cubicBezTo>
                      <a:pt x="200" y="364"/>
                      <a:pt x="308" y="310"/>
                      <a:pt x="410" y="257"/>
                    </a:cubicBezTo>
                    <a:cubicBezTo>
                      <a:pt x="501" y="208"/>
                      <a:pt x="593" y="154"/>
                      <a:pt x="603" y="58"/>
                    </a:cubicBezTo>
                    <a:cubicBezTo>
                      <a:pt x="603" y="36"/>
                      <a:pt x="587" y="9"/>
                      <a:pt x="566" y="4"/>
                    </a:cubicBezTo>
                    <a:cubicBezTo>
                      <a:pt x="554" y="1"/>
                      <a:pt x="542" y="0"/>
                      <a:pt x="530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4101025" y="1158625"/>
                <a:ext cx="149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03" extrusionOk="0">
                    <a:moveTo>
                      <a:pt x="448" y="0"/>
                    </a:moveTo>
                    <a:cubicBezTo>
                      <a:pt x="374" y="0"/>
                      <a:pt x="279" y="74"/>
                      <a:pt x="235" y="106"/>
                    </a:cubicBezTo>
                    <a:cubicBezTo>
                      <a:pt x="149" y="165"/>
                      <a:pt x="47" y="241"/>
                      <a:pt x="15" y="343"/>
                    </a:cubicBezTo>
                    <a:cubicBezTo>
                      <a:pt x="0" y="377"/>
                      <a:pt x="35" y="403"/>
                      <a:pt x="65" y="403"/>
                    </a:cubicBezTo>
                    <a:cubicBezTo>
                      <a:pt x="68" y="403"/>
                      <a:pt x="71" y="402"/>
                      <a:pt x="74" y="402"/>
                    </a:cubicBezTo>
                    <a:cubicBezTo>
                      <a:pt x="181" y="380"/>
                      <a:pt x="284" y="289"/>
                      <a:pt x="375" y="235"/>
                    </a:cubicBezTo>
                    <a:cubicBezTo>
                      <a:pt x="434" y="198"/>
                      <a:pt x="595" y="128"/>
                      <a:pt x="515" y="31"/>
                    </a:cubicBezTo>
                    <a:cubicBezTo>
                      <a:pt x="497" y="9"/>
                      <a:pt x="474" y="0"/>
                      <a:pt x="44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4120050" y="1145800"/>
                <a:ext cx="164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440" extrusionOk="0">
                    <a:moveTo>
                      <a:pt x="588" y="1"/>
                    </a:moveTo>
                    <a:cubicBezTo>
                      <a:pt x="586" y="1"/>
                      <a:pt x="584" y="1"/>
                      <a:pt x="582" y="1"/>
                    </a:cubicBezTo>
                    <a:cubicBezTo>
                      <a:pt x="480" y="17"/>
                      <a:pt x="410" y="87"/>
                      <a:pt x="324" y="151"/>
                    </a:cubicBezTo>
                    <a:cubicBezTo>
                      <a:pt x="238" y="216"/>
                      <a:pt x="146" y="275"/>
                      <a:pt x="44" y="329"/>
                    </a:cubicBezTo>
                    <a:cubicBezTo>
                      <a:pt x="1" y="363"/>
                      <a:pt x="27" y="440"/>
                      <a:pt x="75" y="440"/>
                    </a:cubicBezTo>
                    <a:cubicBezTo>
                      <a:pt x="81" y="440"/>
                      <a:pt x="86" y="439"/>
                      <a:pt x="93" y="436"/>
                    </a:cubicBezTo>
                    <a:cubicBezTo>
                      <a:pt x="200" y="393"/>
                      <a:pt x="308" y="345"/>
                      <a:pt x="410" y="286"/>
                    </a:cubicBezTo>
                    <a:cubicBezTo>
                      <a:pt x="496" y="232"/>
                      <a:pt x="609" y="178"/>
                      <a:pt x="641" y="76"/>
                    </a:cubicBezTo>
                    <a:cubicBezTo>
                      <a:pt x="656" y="46"/>
                      <a:pt x="623" y="1"/>
                      <a:pt x="58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4157825" y="1135075"/>
                <a:ext cx="2315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172" extrusionOk="0">
                    <a:moveTo>
                      <a:pt x="636" y="1"/>
                    </a:moveTo>
                    <a:cubicBezTo>
                      <a:pt x="588" y="1"/>
                      <a:pt x="539" y="3"/>
                      <a:pt x="490" y="5"/>
                    </a:cubicBezTo>
                    <a:cubicBezTo>
                      <a:pt x="345" y="16"/>
                      <a:pt x="194" y="21"/>
                      <a:pt x="60" y="54"/>
                    </a:cubicBezTo>
                    <a:cubicBezTo>
                      <a:pt x="1" y="80"/>
                      <a:pt x="17" y="156"/>
                      <a:pt x="71" y="161"/>
                    </a:cubicBezTo>
                    <a:cubicBezTo>
                      <a:pt x="131" y="168"/>
                      <a:pt x="192" y="170"/>
                      <a:pt x="252" y="170"/>
                    </a:cubicBezTo>
                    <a:cubicBezTo>
                      <a:pt x="333" y="170"/>
                      <a:pt x="413" y="167"/>
                      <a:pt x="490" y="167"/>
                    </a:cubicBezTo>
                    <a:cubicBezTo>
                      <a:pt x="546" y="167"/>
                      <a:pt x="605" y="171"/>
                      <a:pt x="665" y="171"/>
                    </a:cubicBezTo>
                    <a:cubicBezTo>
                      <a:pt x="732" y="171"/>
                      <a:pt x="801" y="165"/>
                      <a:pt x="866" y="140"/>
                    </a:cubicBezTo>
                    <a:cubicBezTo>
                      <a:pt x="904" y="129"/>
                      <a:pt x="926" y="59"/>
                      <a:pt x="877" y="43"/>
                    </a:cubicBezTo>
                    <a:cubicBezTo>
                      <a:pt x="802" y="9"/>
                      <a:pt x="720" y="1"/>
                      <a:pt x="636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4185525" y="1136325"/>
                <a:ext cx="18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77" extrusionOk="0">
                    <a:moveTo>
                      <a:pt x="579" y="1"/>
                    </a:moveTo>
                    <a:cubicBezTo>
                      <a:pt x="537" y="1"/>
                      <a:pt x="493" y="7"/>
                      <a:pt x="447" y="9"/>
                    </a:cubicBezTo>
                    <a:cubicBezTo>
                      <a:pt x="328" y="14"/>
                      <a:pt x="199" y="30"/>
                      <a:pt x="81" y="30"/>
                    </a:cubicBezTo>
                    <a:cubicBezTo>
                      <a:pt x="0" y="30"/>
                      <a:pt x="0" y="143"/>
                      <a:pt x="81" y="149"/>
                    </a:cubicBezTo>
                    <a:cubicBezTo>
                      <a:pt x="199" y="165"/>
                      <a:pt x="328" y="176"/>
                      <a:pt x="447" y="176"/>
                    </a:cubicBezTo>
                    <a:cubicBezTo>
                      <a:pt x="468" y="176"/>
                      <a:pt x="490" y="176"/>
                      <a:pt x="512" y="176"/>
                    </a:cubicBezTo>
                    <a:cubicBezTo>
                      <a:pt x="589" y="176"/>
                      <a:pt x="665" y="170"/>
                      <a:pt x="715" y="111"/>
                    </a:cubicBezTo>
                    <a:cubicBezTo>
                      <a:pt x="732" y="90"/>
                      <a:pt x="737" y="57"/>
                      <a:pt x="715" y="41"/>
                    </a:cubicBezTo>
                    <a:cubicBezTo>
                      <a:pt x="674" y="9"/>
                      <a:pt x="629" y="1"/>
                      <a:pt x="579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4231225" y="1135600"/>
                <a:ext cx="150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75" extrusionOk="0">
                    <a:moveTo>
                      <a:pt x="446" y="0"/>
                    </a:moveTo>
                    <a:cubicBezTo>
                      <a:pt x="408" y="0"/>
                      <a:pt x="369" y="6"/>
                      <a:pt x="328" y="6"/>
                    </a:cubicBezTo>
                    <a:cubicBezTo>
                      <a:pt x="242" y="11"/>
                      <a:pt x="156" y="33"/>
                      <a:pt x="59" y="38"/>
                    </a:cubicBezTo>
                    <a:cubicBezTo>
                      <a:pt x="0" y="49"/>
                      <a:pt x="0" y="129"/>
                      <a:pt x="59" y="135"/>
                    </a:cubicBezTo>
                    <a:cubicBezTo>
                      <a:pt x="145" y="140"/>
                      <a:pt x="231" y="162"/>
                      <a:pt x="328" y="167"/>
                    </a:cubicBezTo>
                    <a:cubicBezTo>
                      <a:pt x="366" y="170"/>
                      <a:pt x="403" y="174"/>
                      <a:pt x="439" y="174"/>
                    </a:cubicBezTo>
                    <a:cubicBezTo>
                      <a:pt x="480" y="174"/>
                      <a:pt x="520" y="168"/>
                      <a:pt x="559" y="146"/>
                    </a:cubicBezTo>
                    <a:cubicBezTo>
                      <a:pt x="602" y="129"/>
                      <a:pt x="602" y="54"/>
                      <a:pt x="559" y="27"/>
                    </a:cubicBezTo>
                    <a:cubicBezTo>
                      <a:pt x="522" y="6"/>
                      <a:pt x="484" y="0"/>
                      <a:pt x="446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4254075" y="1136700"/>
                <a:ext cx="1412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57" extrusionOk="0">
                    <a:moveTo>
                      <a:pt x="422" y="1"/>
                    </a:moveTo>
                    <a:cubicBezTo>
                      <a:pt x="386" y="1"/>
                      <a:pt x="350" y="7"/>
                      <a:pt x="317" y="10"/>
                    </a:cubicBezTo>
                    <a:cubicBezTo>
                      <a:pt x="237" y="15"/>
                      <a:pt x="145" y="15"/>
                      <a:pt x="65" y="15"/>
                    </a:cubicBezTo>
                    <a:cubicBezTo>
                      <a:pt x="11" y="15"/>
                      <a:pt x="0" y="96"/>
                      <a:pt x="54" y="112"/>
                    </a:cubicBezTo>
                    <a:cubicBezTo>
                      <a:pt x="140" y="128"/>
                      <a:pt x="221" y="145"/>
                      <a:pt x="317" y="150"/>
                    </a:cubicBezTo>
                    <a:cubicBezTo>
                      <a:pt x="352" y="152"/>
                      <a:pt x="386" y="156"/>
                      <a:pt x="418" y="156"/>
                    </a:cubicBezTo>
                    <a:cubicBezTo>
                      <a:pt x="463" y="156"/>
                      <a:pt x="504" y="149"/>
                      <a:pt x="538" y="118"/>
                    </a:cubicBezTo>
                    <a:cubicBezTo>
                      <a:pt x="565" y="91"/>
                      <a:pt x="549" y="48"/>
                      <a:pt x="522" y="32"/>
                    </a:cubicBezTo>
                    <a:cubicBezTo>
                      <a:pt x="492" y="7"/>
                      <a:pt x="457" y="1"/>
                      <a:pt x="42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4131900" y="998575"/>
                <a:ext cx="48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798" extrusionOk="0">
                    <a:moveTo>
                      <a:pt x="82" y="0"/>
                    </a:moveTo>
                    <a:cubicBezTo>
                      <a:pt x="54" y="0"/>
                      <a:pt x="27" y="19"/>
                      <a:pt x="27" y="57"/>
                    </a:cubicBezTo>
                    <a:lnTo>
                      <a:pt x="27" y="455"/>
                    </a:lnTo>
                    <a:cubicBezTo>
                      <a:pt x="27" y="562"/>
                      <a:pt x="0" y="670"/>
                      <a:pt x="54" y="772"/>
                    </a:cubicBezTo>
                    <a:cubicBezTo>
                      <a:pt x="62" y="790"/>
                      <a:pt x="78" y="798"/>
                      <a:pt x="95" y="798"/>
                    </a:cubicBezTo>
                    <a:cubicBezTo>
                      <a:pt x="113" y="798"/>
                      <a:pt x="132" y="788"/>
                      <a:pt x="140" y="772"/>
                    </a:cubicBezTo>
                    <a:cubicBezTo>
                      <a:pt x="194" y="675"/>
                      <a:pt x="183" y="562"/>
                      <a:pt x="172" y="455"/>
                    </a:cubicBezTo>
                    <a:cubicBezTo>
                      <a:pt x="167" y="320"/>
                      <a:pt x="156" y="191"/>
                      <a:pt x="140" y="57"/>
                    </a:cubicBezTo>
                    <a:cubicBezTo>
                      <a:pt x="137" y="19"/>
                      <a:pt x="109" y="0"/>
                      <a:pt x="8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4133225" y="1050000"/>
                <a:ext cx="54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560" extrusionOk="0">
                    <a:moveTo>
                      <a:pt x="128" y="0"/>
                    </a:moveTo>
                    <a:cubicBezTo>
                      <a:pt x="97" y="0"/>
                      <a:pt x="66" y="21"/>
                      <a:pt x="60" y="59"/>
                    </a:cubicBezTo>
                    <a:cubicBezTo>
                      <a:pt x="49" y="199"/>
                      <a:pt x="1" y="338"/>
                      <a:pt x="22" y="478"/>
                    </a:cubicBezTo>
                    <a:cubicBezTo>
                      <a:pt x="29" y="525"/>
                      <a:pt x="75" y="560"/>
                      <a:pt x="117" y="560"/>
                    </a:cubicBezTo>
                    <a:cubicBezTo>
                      <a:pt x="147" y="560"/>
                      <a:pt x="175" y="542"/>
                      <a:pt x="184" y="500"/>
                    </a:cubicBezTo>
                    <a:cubicBezTo>
                      <a:pt x="216" y="354"/>
                      <a:pt x="184" y="204"/>
                      <a:pt x="184" y="59"/>
                    </a:cubicBezTo>
                    <a:cubicBezTo>
                      <a:pt x="184" y="19"/>
                      <a:pt x="157" y="0"/>
                      <a:pt x="128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4134325" y="1072775"/>
                <a:ext cx="64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629" extrusionOk="0">
                    <a:moveTo>
                      <a:pt x="115" y="0"/>
                    </a:moveTo>
                    <a:cubicBezTo>
                      <a:pt x="100" y="0"/>
                      <a:pt x="85" y="8"/>
                      <a:pt x="75" y="24"/>
                    </a:cubicBezTo>
                    <a:cubicBezTo>
                      <a:pt x="0" y="159"/>
                      <a:pt x="32" y="411"/>
                      <a:pt x="65" y="556"/>
                    </a:cubicBezTo>
                    <a:cubicBezTo>
                      <a:pt x="70" y="583"/>
                      <a:pt x="97" y="616"/>
                      <a:pt x="134" y="626"/>
                    </a:cubicBezTo>
                    <a:cubicBezTo>
                      <a:pt x="145" y="626"/>
                      <a:pt x="156" y="629"/>
                      <a:pt x="165" y="629"/>
                    </a:cubicBezTo>
                    <a:cubicBezTo>
                      <a:pt x="170" y="629"/>
                      <a:pt x="174" y="628"/>
                      <a:pt x="177" y="626"/>
                    </a:cubicBezTo>
                    <a:cubicBezTo>
                      <a:pt x="220" y="610"/>
                      <a:pt x="247" y="578"/>
                      <a:pt x="247" y="529"/>
                    </a:cubicBezTo>
                    <a:cubicBezTo>
                      <a:pt x="258" y="384"/>
                      <a:pt x="247" y="132"/>
                      <a:pt x="145" y="13"/>
                    </a:cubicBezTo>
                    <a:cubicBezTo>
                      <a:pt x="136" y="4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4135125" y="1099800"/>
                <a:ext cx="540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713" extrusionOk="0">
                    <a:moveTo>
                      <a:pt x="131" y="1"/>
                    </a:moveTo>
                    <a:cubicBezTo>
                      <a:pt x="101" y="1"/>
                      <a:pt x="70" y="21"/>
                      <a:pt x="65" y="61"/>
                    </a:cubicBezTo>
                    <a:cubicBezTo>
                      <a:pt x="54" y="180"/>
                      <a:pt x="33" y="309"/>
                      <a:pt x="27" y="432"/>
                    </a:cubicBezTo>
                    <a:cubicBezTo>
                      <a:pt x="22" y="524"/>
                      <a:pt x="0" y="631"/>
                      <a:pt x="76" y="701"/>
                    </a:cubicBezTo>
                    <a:cubicBezTo>
                      <a:pt x="85" y="708"/>
                      <a:pt x="98" y="712"/>
                      <a:pt x="110" y="712"/>
                    </a:cubicBezTo>
                    <a:cubicBezTo>
                      <a:pt x="118" y="712"/>
                      <a:pt x="126" y="711"/>
                      <a:pt x="135" y="707"/>
                    </a:cubicBezTo>
                    <a:cubicBezTo>
                      <a:pt x="215" y="647"/>
                      <a:pt x="210" y="551"/>
                      <a:pt x="210" y="459"/>
                    </a:cubicBezTo>
                    <a:cubicBezTo>
                      <a:pt x="210" y="325"/>
                      <a:pt x="199" y="196"/>
                      <a:pt x="194" y="61"/>
                    </a:cubicBezTo>
                    <a:cubicBezTo>
                      <a:pt x="191" y="21"/>
                      <a:pt x="162" y="1"/>
                      <a:pt x="131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4135800" y="1123600"/>
                <a:ext cx="60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594" extrusionOk="0">
                    <a:moveTo>
                      <a:pt x="83" y="1"/>
                    </a:moveTo>
                    <a:cubicBezTo>
                      <a:pt x="50" y="1"/>
                      <a:pt x="16" y="23"/>
                      <a:pt x="16" y="61"/>
                    </a:cubicBezTo>
                    <a:cubicBezTo>
                      <a:pt x="16" y="147"/>
                      <a:pt x="11" y="238"/>
                      <a:pt x="11" y="330"/>
                    </a:cubicBezTo>
                    <a:cubicBezTo>
                      <a:pt x="11" y="410"/>
                      <a:pt x="0" y="491"/>
                      <a:pt x="38" y="561"/>
                    </a:cubicBezTo>
                    <a:cubicBezTo>
                      <a:pt x="50" y="584"/>
                      <a:pt x="71" y="593"/>
                      <a:pt x="92" y="593"/>
                    </a:cubicBezTo>
                    <a:cubicBezTo>
                      <a:pt x="116" y="593"/>
                      <a:pt x="139" y="581"/>
                      <a:pt x="151" y="561"/>
                    </a:cubicBezTo>
                    <a:cubicBezTo>
                      <a:pt x="242" y="427"/>
                      <a:pt x="172" y="195"/>
                      <a:pt x="145" y="50"/>
                    </a:cubicBezTo>
                    <a:cubicBezTo>
                      <a:pt x="138" y="16"/>
                      <a:pt x="111" y="1"/>
                      <a:pt x="8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4144650" y="1136150"/>
                <a:ext cx="9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168" extrusionOk="0">
                    <a:moveTo>
                      <a:pt x="223" y="0"/>
                    </a:moveTo>
                    <a:cubicBezTo>
                      <a:pt x="168" y="0"/>
                      <a:pt x="110" y="10"/>
                      <a:pt x="60" y="16"/>
                    </a:cubicBezTo>
                    <a:cubicBezTo>
                      <a:pt x="1" y="32"/>
                      <a:pt x="1" y="134"/>
                      <a:pt x="60" y="145"/>
                    </a:cubicBezTo>
                    <a:cubicBezTo>
                      <a:pt x="107" y="154"/>
                      <a:pt x="165" y="167"/>
                      <a:pt x="221" y="167"/>
                    </a:cubicBezTo>
                    <a:cubicBezTo>
                      <a:pt x="263" y="167"/>
                      <a:pt x="302" y="160"/>
                      <a:pt x="334" y="140"/>
                    </a:cubicBezTo>
                    <a:cubicBezTo>
                      <a:pt x="377" y="113"/>
                      <a:pt x="377" y="43"/>
                      <a:pt x="334" y="21"/>
                    </a:cubicBezTo>
                    <a:cubicBezTo>
                      <a:pt x="302" y="5"/>
                      <a:pt x="264" y="0"/>
                      <a:pt x="223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" name="Google Shape;521;p11"/>
            <p:cNvSpPr/>
            <p:nvPr/>
          </p:nvSpPr>
          <p:spPr>
            <a:xfrm rot="985451">
              <a:off x="7472281" y="249403"/>
              <a:ext cx="109869" cy="606574"/>
            </a:xfrm>
            <a:custGeom>
              <a:avLst/>
              <a:gdLst/>
              <a:ahLst/>
              <a:cxnLst/>
              <a:rect l="l" t="t" r="r" b="b"/>
              <a:pathLst>
                <a:path w="1453" h="8022" extrusionOk="0">
                  <a:moveTo>
                    <a:pt x="968" y="140"/>
                  </a:moveTo>
                  <a:cubicBezTo>
                    <a:pt x="1006" y="140"/>
                    <a:pt x="1049" y="145"/>
                    <a:pt x="1086" y="161"/>
                  </a:cubicBezTo>
                  <a:cubicBezTo>
                    <a:pt x="1156" y="172"/>
                    <a:pt x="1194" y="220"/>
                    <a:pt x="1194" y="296"/>
                  </a:cubicBezTo>
                  <a:lnTo>
                    <a:pt x="1194" y="317"/>
                  </a:lnTo>
                  <a:cubicBezTo>
                    <a:pt x="1194" y="355"/>
                    <a:pt x="1205" y="403"/>
                    <a:pt x="1205" y="441"/>
                  </a:cubicBezTo>
                  <a:lnTo>
                    <a:pt x="1205" y="489"/>
                  </a:lnTo>
                  <a:cubicBezTo>
                    <a:pt x="1205" y="710"/>
                    <a:pt x="1205" y="936"/>
                    <a:pt x="1194" y="1156"/>
                  </a:cubicBezTo>
                  <a:cubicBezTo>
                    <a:pt x="1189" y="1699"/>
                    <a:pt x="1178" y="2237"/>
                    <a:pt x="1167" y="2780"/>
                  </a:cubicBezTo>
                  <a:cubicBezTo>
                    <a:pt x="1167" y="2941"/>
                    <a:pt x="1162" y="3108"/>
                    <a:pt x="1162" y="3269"/>
                  </a:cubicBezTo>
                  <a:cubicBezTo>
                    <a:pt x="1156" y="3602"/>
                    <a:pt x="1151" y="3952"/>
                    <a:pt x="1151" y="4285"/>
                  </a:cubicBezTo>
                  <a:lnTo>
                    <a:pt x="1151" y="5419"/>
                  </a:lnTo>
                  <a:lnTo>
                    <a:pt x="1151" y="6780"/>
                  </a:lnTo>
                  <a:cubicBezTo>
                    <a:pt x="1151" y="6995"/>
                    <a:pt x="1135" y="7215"/>
                    <a:pt x="1124" y="7425"/>
                  </a:cubicBezTo>
                  <a:cubicBezTo>
                    <a:pt x="1113" y="7516"/>
                    <a:pt x="1108" y="7618"/>
                    <a:pt x="1108" y="7715"/>
                  </a:cubicBezTo>
                  <a:cubicBezTo>
                    <a:pt x="1108" y="7726"/>
                    <a:pt x="1108" y="7747"/>
                    <a:pt x="1103" y="7758"/>
                  </a:cubicBezTo>
                  <a:cubicBezTo>
                    <a:pt x="1085" y="7860"/>
                    <a:pt x="1078" y="7878"/>
                    <a:pt x="1021" y="7878"/>
                  </a:cubicBezTo>
                  <a:cubicBezTo>
                    <a:pt x="1010" y="7878"/>
                    <a:pt x="996" y="7877"/>
                    <a:pt x="979" y="7876"/>
                  </a:cubicBezTo>
                  <a:lnTo>
                    <a:pt x="963" y="7876"/>
                  </a:lnTo>
                  <a:cubicBezTo>
                    <a:pt x="925" y="7876"/>
                    <a:pt x="893" y="7876"/>
                    <a:pt x="866" y="7871"/>
                  </a:cubicBezTo>
                  <a:cubicBezTo>
                    <a:pt x="812" y="7871"/>
                    <a:pt x="753" y="7860"/>
                    <a:pt x="699" y="7860"/>
                  </a:cubicBezTo>
                  <a:cubicBezTo>
                    <a:pt x="640" y="7855"/>
                    <a:pt x="586" y="7849"/>
                    <a:pt x="538" y="7833"/>
                  </a:cubicBezTo>
                  <a:cubicBezTo>
                    <a:pt x="457" y="7806"/>
                    <a:pt x="404" y="7753"/>
                    <a:pt x="382" y="7672"/>
                  </a:cubicBezTo>
                  <a:cubicBezTo>
                    <a:pt x="361" y="7586"/>
                    <a:pt x="355" y="7489"/>
                    <a:pt x="355" y="7366"/>
                  </a:cubicBezTo>
                  <a:lnTo>
                    <a:pt x="382" y="7366"/>
                  </a:lnTo>
                  <a:cubicBezTo>
                    <a:pt x="425" y="7371"/>
                    <a:pt x="463" y="7371"/>
                    <a:pt x="506" y="7371"/>
                  </a:cubicBezTo>
                  <a:cubicBezTo>
                    <a:pt x="576" y="7371"/>
                    <a:pt x="646" y="7371"/>
                    <a:pt x="705" y="7355"/>
                  </a:cubicBezTo>
                  <a:cubicBezTo>
                    <a:pt x="775" y="7349"/>
                    <a:pt x="812" y="7323"/>
                    <a:pt x="845" y="7269"/>
                  </a:cubicBezTo>
                  <a:lnTo>
                    <a:pt x="866" y="7231"/>
                  </a:lnTo>
                  <a:lnTo>
                    <a:pt x="828" y="7215"/>
                  </a:lnTo>
                  <a:cubicBezTo>
                    <a:pt x="818" y="7215"/>
                    <a:pt x="812" y="7210"/>
                    <a:pt x="807" y="7210"/>
                  </a:cubicBezTo>
                  <a:cubicBezTo>
                    <a:pt x="791" y="7204"/>
                    <a:pt x="775" y="7204"/>
                    <a:pt x="758" y="7194"/>
                  </a:cubicBezTo>
                  <a:cubicBezTo>
                    <a:pt x="726" y="7188"/>
                    <a:pt x="683" y="7183"/>
                    <a:pt x="651" y="7183"/>
                  </a:cubicBezTo>
                  <a:cubicBezTo>
                    <a:pt x="586" y="7177"/>
                    <a:pt x="511" y="7161"/>
                    <a:pt x="441" y="7151"/>
                  </a:cubicBezTo>
                  <a:cubicBezTo>
                    <a:pt x="432" y="7147"/>
                    <a:pt x="423" y="7146"/>
                    <a:pt x="414" y="7146"/>
                  </a:cubicBezTo>
                  <a:cubicBezTo>
                    <a:pt x="393" y="7146"/>
                    <a:pt x="374" y="7154"/>
                    <a:pt x="355" y="7161"/>
                  </a:cubicBezTo>
                  <a:cubicBezTo>
                    <a:pt x="345" y="7043"/>
                    <a:pt x="350" y="6844"/>
                    <a:pt x="361" y="6747"/>
                  </a:cubicBezTo>
                  <a:cubicBezTo>
                    <a:pt x="404" y="6737"/>
                    <a:pt x="436" y="6737"/>
                    <a:pt x="484" y="6737"/>
                  </a:cubicBezTo>
                  <a:cubicBezTo>
                    <a:pt x="576" y="6737"/>
                    <a:pt x="678" y="6737"/>
                    <a:pt x="775" y="6683"/>
                  </a:cubicBezTo>
                  <a:cubicBezTo>
                    <a:pt x="785" y="6677"/>
                    <a:pt x="791" y="6667"/>
                    <a:pt x="801" y="6651"/>
                  </a:cubicBezTo>
                  <a:lnTo>
                    <a:pt x="807" y="6645"/>
                  </a:lnTo>
                  <a:lnTo>
                    <a:pt x="834" y="6613"/>
                  </a:lnTo>
                  <a:lnTo>
                    <a:pt x="801" y="6591"/>
                  </a:lnTo>
                  <a:cubicBezTo>
                    <a:pt x="705" y="6543"/>
                    <a:pt x="694" y="6543"/>
                    <a:pt x="371" y="6522"/>
                  </a:cubicBezTo>
                  <a:cubicBezTo>
                    <a:pt x="361" y="6430"/>
                    <a:pt x="361" y="6333"/>
                    <a:pt x="361" y="6242"/>
                  </a:cubicBezTo>
                  <a:lnTo>
                    <a:pt x="361" y="6113"/>
                  </a:lnTo>
                  <a:cubicBezTo>
                    <a:pt x="409" y="6108"/>
                    <a:pt x="457" y="6102"/>
                    <a:pt x="506" y="6102"/>
                  </a:cubicBezTo>
                  <a:cubicBezTo>
                    <a:pt x="619" y="6091"/>
                    <a:pt x="732" y="6081"/>
                    <a:pt x="855" y="6005"/>
                  </a:cubicBezTo>
                  <a:lnTo>
                    <a:pt x="914" y="5968"/>
                  </a:lnTo>
                  <a:lnTo>
                    <a:pt x="845" y="5946"/>
                  </a:lnTo>
                  <a:cubicBezTo>
                    <a:pt x="780" y="5925"/>
                    <a:pt x="726" y="5925"/>
                    <a:pt x="683" y="5925"/>
                  </a:cubicBezTo>
                  <a:lnTo>
                    <a:pt x="382" y="5925"/>
                  </a:lnTo>
                  <a:cubicBezTo>
                    <a:pt x="361" y="5812"/>
                    <a:pt x="355" y="5527"/>
                    <a:pt x="371" y="5392"/>
                  </a:cubicBezTo>
                  <a:lnTo>
                    <a:pt x="382" y="5392"/>
                  </a:lnTo>
                  <a:cubicBezTo>
                    <a:pt x="414" y="5392"/>
                    <a:pt x="452" y="5403"/>
                    <a:pt x="484" y="5403"/>
                  </a:cubicBezTo>
                  <a:lnTo>
                    <a:pt x="753" y="5403"/>
                  </a:lnTo>
                  <a:cubicBezTo>
                    <a:pt x="801" y="5403"/>
                    <a:pt x="866" y="5387"/>
                    <a:pt x="914" y="5323"/>
                  </a:cubicBezTo>
                  <a:lnTo>
                    <a:pt x="947" y="5280"/>
                  </a:lnTo>
                  <a:lnTo>
                    <a:pt x="893" y="5269"/>
                  </a:lnTo>
                  <a:cubicBezTo>
                    <a:pt x="694" y="5226"/>
                    <a:pt x="522" y="5199"/>
                    <a:pt x="361" y="5188"/>
                  </a:cubicBezTo>
                  <a:cubicBezTo>
                    <a:pt x="334" y="5081"/>
                    <a:pt x="323" y="4844"/>
                    <a:pt x="334" y="4710"/>
                  </a:cubicBezTo>
                  <a:lnTo>
                    <a:pt x="345" y="4710"/>
                  </a:lnTo>
                  <a:cubicBezTo>
                    <a:pt x="371" y="4710"/>
                    <a:pt x="404" y="4715"/>
                    <a:pt x="431" y="4715"/>
                  </a:cubicBezTo>
                  <a:cubicBezTo>
                    <a:pt x="477" y="4721"/>
                    <a:pt x="520" y="4724"/>
                    <a:pt x="561" y="4724"/>
                  </a:cubicBezTo>
                  <a:cubicBezTo>
                    <a:pt x="635" y="4724"/>
                    <a:pt x="700" y="4714"/>
                    <a:pt x="758" y="4694"/>
                  </a:cubicBezTo>
                  <a:cubicBezTo>
                    <a:pt x="780" y="4688"/>
                    <a:pt x="801" y="4683"/>
                    <a:pt x="818" y="4667"/>
                  </a:cubicBezTo>
                  <a:cubicBezTo>
                    <a:pt x="828" y="4661"/>
                    <a:pt x="839" y="4656"/>
                    <a:pt x="845" y="4656"/>
                  </a:cubicBezTo>
                  <a:lnTo>
                    <a:pt x="898" y="4629"/>
                  </a:lnTo>
                  <a:lnTo>
                    <a:pt x="855" y="4597"/>
                  </a:lnTo>
                  <a:cubicBezTo>
                    <a:pt x="785" y="4548"/>
                    <a:pt x="710" y="4543"/>
                    <a:pt x="651" y="4543"/>
                  </a:cubicBezTo>
                  <a:cubicBezTo>
                    <a:pt x="624" y="4543"/>
                    <a:pt x="603" y="4543"/>
                    <a:pt x="576" y="4532"/>
                  </a:cubicBezTo>
                  <a:cubicBezTo>
                    <a:pt x="517" y="4522"/>
                    <a:pt x="452" y="4522"/>
                    <a:pt x="388" y="4516"/>
                  </a:cubicBezTo>
                  <a:cubicBezTo>
                    <a:pt x="371" y="4516"/>
                    <a:pt x="345" y="4516"/>
                    <a:pt x="323" y="4505"/>
                  </a:cubicBezTo>
                  <a:cubicBezTo>
                    <a:pt x="318" y="4468"/>
                    <a:pt x="307" y="4425"/>
                    <a:pt x="307" y="4387"/>
                  </a:cubicBezTo>
                  <a:lnTo>
                    <a:pt x="307" y="4339"/>
                  </a:lnTo>
                  <a:lnTo>
                    <a:pt x="307" y="4333"/>
                  </a:lnTo>
                  <a:cubicBezTo>
                    <a:pt x="307" y="4274"/>
                    <a:pt x="301" y="4204"/>
                    <a:pt x="301" y="4145"/>
                  </a:cubicBezTo>
                  <a:lnTo>
                    <a:pt x="301" y="4075"/>
                  </a:lnTo>
                  <a:cubicBezTo>
                    <a:pt x="301" y="4038"/>
                    <a:pt x="296" y="3995"/>
                    <a:pt x="307" y="3962"/>
                  </a:cubicBezTo>
                  <a:cubicBezTo>
                    <a:pt x="355" y="3962"/>
                    <a:pt x="409" y="3968"/>
                    <a:pt x="457" y="3979"/>
                  </a:cubicBezTo>
                  <a:cubicBezTo>
                    <a:pt x="510" y="3984"/>
                    <a:pt x="562" y="3987"/>
                    <a:pt x="615" y="3987"/>
                  </a:cubicBezTo>
                  <a:cubicBezTo>
                    <a:pt x="676" y="3987"/>
                    <a:pt x="738" y="3982"/>
                    <a:pt x="801" y="3968"/>
                  </a:cubicBezTo>
                  <a:lnTo>
                    <a:pt x="818" y="3962"/>
                  </a:lnTo>
                  <a:lnTo>
                    <a:pt x="828" y="3941"/>
                  </a:lnTo>
                  <a:cubicBezTo>
                    <a:pt x="834" y="3925"/>
                    <a:pt x="828" y="3903"/>
                    <a:pt x="818" y="3887"/>
                  </a:cubicBezTo>
                  <a:cubicBezTo>
                    <a:pt x="812" y="3876"/>
                    <a:pt x="801" y="3860"/>
                    <a:pt x="775" y="3860"/>
                  </a:cubicBezTo>
                  <a:cubicBezTo>
                    <a:pt x="651" y="3833"/>
                    <a:pt x="533" y="3806"/>
                    <a:pt x="404" y="3780"/>
                  </a:cubicBezTo>
                  <a:cubicBezTo>
                    <a:pt x="377" y="3774"/>
                    <a:pt x="350" y="3769"/>
                    <a:pt x="323" y="3769"/>
                  </a:cubicBezTo>
                  <a:lnTo>
                    <a:pt x="307" y="3769"/>
                  </a:lnTo>
                  <a:cubicBezTo>
                    <a:pt x="291" y="3661"/>
                    <a:pt x="291" y="3522"/>
                    <a:pt x="301" y="3419"/>
                  </a:cubicBezTo>
                  <a:cubicBezTo>
                    <a:pt x="316" y="3418"/>
                    <a:pt x="330" y="3417"/>
                    <a:pt x="344" y="3417"/>
                  </a:cubicBezTo>
                  <a:cubicBezTo>
                    <a:pt x="378" y="3417"/>
                    <a:pt x="411" y="3421"/>
                    <a:pt x="441" y="3425"/>
                  </a:cubicBezTo>
                  <a:cubicBezTo>
                    <a:pt x="478" y="3427"/>
                    <a:pt x="515" y="3430"/>
                    <a:pt x="553" y="3430"/>
                  </a:cubicBezTo>
                  <a:cubicBezTo>
                    <a:pt x="608" y="3430"/>
                    <a:pt x="663" y="3423"/>
                    <a:pt x="721" y="3398"/>
                  </a:cubicBezTo>
                  <a:lnTo>
                    <a:pt x="764" y="3376"/>
                  </a:lnTo>
                  <a:lnTo>
                    <a:pt x="732" y="3344"/>
                  </a:lnTo>
                  <a:cubicBezTo>
                    <a:pt x="667" y="3280"/>
                    <a:pt x="656" y="3280"/>
                    <a:pt x="495" y="3253"/>
                  </a:cubicBezTo>
                  <a:cubicBezTo>
                    <a:pt x="441" y="3242"/>
                    <a:pt x="398" y="3231"/>
                    <a:pt x="345" y="3226"/>
                  </a:cubicBezTo>
                  <a:lnTo>
                    <a:pt x="301" y="3215"/>
                  </a:lnTo>
                  <a:cubicBezTo>
                    <a:pt x="280" y="3091"/>
                    <a:pt x="291" y="2936"/>
                    <a:pt x="307" y="2839"/>
                  </a:cubicBezTo>
                  <a:cubicBezTo>
                    <a:pt x="350" y="2833"/>
                    <a:pt x="382" y="2833"/>
                    <a:pt x="425" y="2833"/>
                  </a:cubicBezTo>
                  <a:cubicBezTo>
                    <a:pt x="522" y="2828"/>
                    <a:pt x="624" y="2828"/>
                    <a:pt x="726" y="2780"/>
                  </a:cubicBezTo>
                  <a:cubicBezTo>
                    <a:pt x="732" y="2774"/>
                    <a:pt x="737" y="2774"/>
                    <a:pt x="753" y="2769"/>
                  </a:cubicBezTo>
                  <a:lnTo>
                    <a:pt x="839" y="2720"/>
                  </a:lnTo>
                  <a:lnTo>
                    <a:pt x="775" y="2694"/>
                  </a:lnTo>
                  <a:cubicBezTo>
                    <a:pt x="678" y="2661"/>
                    <a:pt x="586" y="2661"/>
                    <a:pt x="495" y="2661"/>
                  </a:cubicBezTo>
                  <a:cubicBezTo>
                    <a:pt x="431" y="2661"/>
                    <a:pt x="371" y="2661"/>
                    <a:pt x="307" y="2640"/>
                  </a:cubicBezTo>
                  <a:cubicBezTo>
                    <a:pt x="291" y="2532"/>
                    <a:pt x="296" y="2323"/>
                    <a:pt x="318" y="2210"/>
                  </a:cubicBezTo>
                  <a:cubicBezTo>
                    <a:pt x="350" y="2204"/>
                    <a:pt x="388" y="2204"/>
                    <a:pt x="431" y="2204"/>
                  </a:cubicBezTo>
                  <a:cubicBezTo>
                    <a:pt x="517" y="2194"/>
                    <a:pt x="613" y="2194"/>
                    <a:pt x="694" y="2140"/>
                  </a:cubicBezTo>
                  <a:cubicBezTo>
                    <a:pt x="705" y="2129"/>
                    <a:pt x="710" y="2113"/>
                    <a:pt x="710" y="2102"/>
                  </a:cubicBezTo>
                  <a:lnTo>
                    <a:pt x="710" y="2097"/>
                  </a:lnTo>
                  <a:lnTo>
                    <a:pt x="721" y="2059"/>
                  </a:lnTo>
                  <a:lnTo>
                    <a:pt x="683" y="2054"/>
                  </a:lnTo>
                  <a:cubicBezTo>
                    <a:pt x="586" y="2022"/>
                    <a:pt x="484" y="2022"/>
                    <a:pt x="388" y="2016"/>
                  </a:cubicBezTo>
                  <a:lnTo>
                    <a:pt x="318" y="2016"/>
                  </a:lnTo>
                  <a:cubicBezTo>
                    <a:pt x="301" y="1973"/>
                    <a:pt x="301" y="1936"/>
                    <a:pt x="307" y="1887"/>
                  </a:cubicBezTo>
                  <a:cubicBezTo>
                    <a:pt x="307" y="1866"/>
                    <a:pt x="318" y="1839"/>
                    <a:pt x="318" y="1817"/>
                  </a:cubicBezTo>
                  <a:lnTo>
                    <a:pt x="318" y="1801"/>
                  </a:lnTo>
                  <a:cubicBezTo>
                    <a:pt x="318" y="1737"/>
                    <a:pt x="318" y="1683"/>
                    <a:pt x="323" y="1624"/>
                  </a:cubicBezTo>
                  <a:cubicBezTo>
                    <a:pt x="339" y="1622"/>
                    <a:pt x="354" y="1621"/>
                    <a:pt x="369" y="1621"/>
                  </a:cubicBezTo>
                  <a:cubicBezTo>
                    <a:pt x="406" y="1621"/>
                    <a:pt x="441" y="1625"/>
                    <a:pt x="479" y="1629"/>
                  </a:cubicBezTo>
                  <a:cubicBezTo>
                    <a:pt x="519" y="1634"/>
                    <a:pt x="560" y="1639"/>
                    <a:pt x="601" y="1639"/>
                  </a:cubicBezTo>
                  <a:cubicBezTo>
                    <a:pt x="646" y="1639"/>
                    <a:pt x="692" y="1633"/>
                    <a:pt x="737" y="1613"/>
                  </a:cubicBezTo>
                  <a:lnTo>
                    <a:pt x="753" y="1602"/>
                  </a:lnTo>
                  <a:lnTo>
                    <a:pt x="758" y="1586"/>
                  </a:lnTo>
                  <a:cubicBezTo>
                    <a:pt x="764" y="1565"/>
                    <a:pt x="764" y="1516"/>
                    <a:pt x="699" y="1495"/>
                  </a:cubicBezTo>
                  <a:cubicBezTo>
                    <a:pt x="613" y="1468"/>
                    <a:pt x="522" y="1452"/>
                    <a:pt x="436" y="1430"/>
                  </a:cubicBezTo>
                  <a:cubicBezTo>
                    <a:pt x="409" y="1425"/>
                    <a:pt x="377" y="1414"/>
                    <a:pt x="350" y="1409"/>
                  </a:cubicBezTo>
                  <a:lnTo>
                    <a:pt x="334" y="1409"/>
                  </a:lnTo>
                  <a:cubicBezTo>
                    <a:pt x="323" y="1301"/>
                    <a:pt x="323" y="1129"/>
                    <a:pt x="334" y="1032"/>
                  </a:cubicBezTo>
                  <a:lnTo>
                    <a:pt x="361" y="1032"/>
                  </a:lnTo>
                  <a:cubicBezTo>
                    <a:pt x="409" y="1038"/>
                    <a:pt x="457" y="1048"/>
                    <a:pt x="506" y="1048"/>
                  </a:cubicBezTo>
                  <a:cubicBezTo>
                    <a:pt x="565" y="1048"/>
                    <a:pt x="619" y="1048"/>
                    <a:pt x="672" y="1032"/>
                  </a:cubicBezTo>
                  <a:cubicBezTo>
                    <a:pt x="737" y="1022"/>
                    <a:pt x="780" y="968"/>
                    <a:pt x="764" y="898"/>
                  </a:cubicBezTo>
                  <a:lnTo>
                    <a:pt x="758" y="871"/>
                  </a:lnTo>
                  <a:lnTo>
                    <a:pt x="732" y="871"/>
                  </a:lnTo>
                  <a:cubicBezTo>
                    <a:pt x="592" y="860"/>
                    <a:pt x="457" y="839"/>
                    <a:pt x="323" y="807"/>
                  </a:cubicBezTo>
                  <a:cubicBezTo>
                    <a:pt x="307" y="731"/>
                    <a:pt x="307" y="651"/>
                    <a:pt x="318" y="548"/>
                  </a:cubicBezTo>
                  <a:cubicBezTo>
                    <a:pt x="323" y="462"/>
                    <a:pt x="345" y="366"/>
                    <a:pt x="361" y="280"/>
                  </a:cubicBezTo>
                  <a:lnTo>
                    <a:pt x="371" y="258"/>
                  </a:lnTo>
                  <a:cubicBezTo>
                    <a:pt x="382" y="177"/>
                    <a:pt x="388" y="172"/>
                    <a:pt x="468" y="172"/>
                  </a:cubicBezTo>
                  <a:cubicBezTo>
                    <a:pt x="608" y="145"/>
                    <a:pt x="785" y="140"/>
                    <a:pt x="968" y="140"/>
                  </a:cubicBezTo>
                  <a:close/>
                  <a:moveTo>
                    <a:pt x="888" y="0"/>
                  </a:moveTo>
                  <a:cubicBezTo>
                    <a:pt x="683" y="5"/>
                    <a:pt x="506" y="22"/>
                    <a:pt x="323" y="38"/>
                  </a:cubicBezTo>
                  <a:cubicBezTo>
                    <a:pt x="86" y="65"/>
                    <a:pt x="81" y="113"/>
                    <a:pt x="76" y="290"/>
                  </a:cubicBezTo>
                  <a:lnTo>
                    <a:pt x="76" y="328"/>
                  </a:lnTo>
                  <a:lnTo>
                    <a:pt x="76" y="425"/>
                  </a:lnTo>
                  <a:lnTo>
                    <a:pt x="76" y="516"/>
                  </a:lnTo>
                  <a:cubicBezTo>
                    <a:pt x="76" y="575"/>
                    <a:pt x="65" y="640"/>
                    <a:pt x="65" y="704"/>
                  </a:cubicBezTo>
                  <a:cubicBezTo>
                    <a:pt x="65" y="774"/>
                    <a:pt x="60" y="839"/>
                    <a:pt x="60" y="909"/>
                  </a:cubicBezTo>
                  <a:cubicBezTo>
                    <a:pt x="60" y="1027"/>
                    <a:pt x="54" y="1156"/>
                    <a:pt x="54" y="1274"/>
                  </a:cubicBezTo>
                  <a:cubicBezTo>
                    <a:pt x="49" y="1452"/>
                    <a:pt x="49" y="1618"/>
                    <a:pt x="43" y="1796"/>
                  </a:cubicBezTo>
                  <a:cubicBezTo>
                    <a:pt x="22" y="2403"/>
                    <a:pt x="0" y="3167"/>
                    <a:pt x="22" y="4091"/>
                  </a:cubicBezTo>
                  <a:lnTo>
                    <a:pt x="33" y="4306"/>
                  </a:lnTo>
                  <a:cubicBezTo>
                    <a:pt x="43" y="4527"/>
                    <a:pt x="49" y="4801"/>
                    <a:pt x="54" y="5086"/>
                  </a:cubicBezTo>
                  <a:cubicBezTo>
                    <a:pt x="60" y="5237"/>
                    <a:pt x="60" y="5376"/>
                    <a:pt x="70" y="5522"/>
                  </a:cubicBezTo>
                  <a:cubicBezTo>
                    <a:pt x="76" y="5806"/>
                    <a:pt x="86" y="6097"/>
                    <a:pt x="86" y="6376"/>
                  </a:cubicBezTo>
                  <a:cubicBezTo>
                    <a:pt x="92" y="6591"/>
                    <a:pt x="86" y="6812"/>
                    <a:pt x="86" y="7022"/>
                  </a:cubicBezTo>
                  <a:lnTo>
                    <a:pt x="86" y="7392"/>
                  </a:lnTo>
                  <a:cubicBezTo>
                    <a:pt x="86" y="7495"/>
                    <a:pt x="92" y="7586"/>
                    <a:pt x="103" y="7672"/>
                  </a:cubicBezTo>
                  <a:cubicBezTo>
                    <a:pt x="113" y="7833"/>
                    <a:pt x="205" y="7941"/>
                    <a:pt x="355" y="7984"/>
                  </a:cubicBezTo>
                  <a:lnTo>
                    <a:pt x="377" y="7989"/>
                  </a:lnTo>
                  <a:cubicBezTo>
                    <a:pt x="398" y="7995"/>
                    <a:pt x="414" y="8005"/>
                    <a:pt x="447" y="8005"/>
                  </a:cubicBezTo>
                  <a:lnTo>
                    <a:pt x="490" y="8005"/>
                  </a:lnTo>
                  <a:cubicBezTo>
                    <a:pt x="624" y="8011"/>
                    <a:pt x="758" y="8016"/>
                    <a:pt x="898" y="8021"/>
                  </a:cubicBezTo>
                  <a:lnTo>
                    <a:pt x="914" y="8021"/>
                  </a:lnTo>
                  <a:cubicBezTo>
                    <a:pt x="1000" y="8021"/>
                    <a:pt x="1081" y="8005"/>
                    <a:pt x="1178" y="7962"/>
                  </a:cubicBezTo>
                  <a:cubicBezTo>
                    <a:pt x="1269" y="7925"/>
                    <a:pt x="1334" y="7849"/>
                    <a:pt x="1350" y="7747"/>
                  </a:cubicBezTo>
                  <a:lnTo>
                    <a:pt x="1355" y="7726"/>
                  </a:lnTo>
                  <a:cubicBezTo>
                    <a:pt x="1366" y="7683"/>
                    <a:pt x="1377" y="7634"/>
                    <a:pt x="1377" y="7581"/>
                  </a:cubicBezTo>
                  <a:lnTo>
                    <a:pt x="1382" y="7392"/>
                  </a:lnTo>
                  <a:cubicBezTo>
                    <a:pt x="1398" y="7172"/>
                    <a:pt x="1409" y="6941"/>
                    <a:pt x="1409" y="6720"/>
                  </a:cubicBezTo>
                  <a:cubicBezTo>
                    <a:pt x="1420" y="6274"/>
                    <a:pt x="1420" y="5833"/>
                    <a:pt x="1420" y="5398"/>
                  </a:cubicBezTo>
                  <a:lnTo>
                    <a:pt x="1420" y="5188"/>
                  </a:lnTo>
                  <a:lnTo>
                    <a:pt x="1420" y="4274"/>
                  </a:lnTo>
                  <a:lnTo>
                    <a:pt x="1420" y="3231"/>
                  </a:lnTo>
                  <a:cubicBezTo>
                    <a:pt x="1420" y="2575"/>
                    <a:pt x="1425" y="2038"/>
                    <a:pt x="1431" y="1527"/>
                  </a:cubicBezTo>
                  <a:cubicBezTo>
                    <a:pt x="1431" y="1301"/>
                    <a:pt x="1436" y="1081"/>
                    <a:pt x="1447" y="860"/>
                  </a:cubicBezTo>
                  <a:cubicBezTo>
                    <a:pt x="1447" y="726"/>
                    <a:pt x="1452" y="591"/>
                    <a:pt x="1452" y="457"/>
                  </a:cubicBezTo>
                  <a:lnTo>
                    <a:pt x="1452" y="269"/>
                  </a:lnTo>
                  <a:lnTo>
                    <a:pt x="1452" y="242"/>
                  </a:lnTo>
                  <a:cubicBezTo>
                    <a:pt x="1447" y="140"/>
                    <a:pt x="1393" y="65"/>
                    <a:pt x="1285" y="32"/>
                  </a:cubicBezTo>
                  <a:cubicBezTo>
                    <a:pt x="1264" y="27"/>
                    <a:pt x="1242" y="22"/>
                    <a:pt x="1215" y="22"/>
                  </a:cubicBezTo>
                  <a:cubicBezTo>
                    <a:pt x="1189" y="22"/>
                    <a:pt x="1162" y="11"/>
                    <a:pt x="1129" y="11"/>
                  </a:cubicBezTo>
                  <a:cubicBezTo>
                    <a:pt x="1049" y="5"/>
                    <a:pt x="968" y="0"/>
                    <a:pt x="88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5391513" y="4701931"/>
              <a:ext cx="144150" cy="144094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 rot="2700000">
              <a:off x="2448463" y="264343"/>
              <a:ext cx="144149" cy="144095"/>
            </a:xfrm>
            <a:custGeom>
              <a:avLst/>
              <a:gdLst/>
              <a:ahLst/>
              <a:cxnLst/>
              <a:rect l="l" t="t" r="r" b="b"/>
              <a:pathLst>
                <a:path w="1007" h="1007" extrusionOk="0">
                  <a:moveTo>
                    <a:pt x="499" y="0"/>
                  </a:moveTo>
                  <a:cubicBezTo>
                    <a:pt x="467" y="0"/>
                    <a:pt x="432" y="22"/>
                    <a:pt x="429" y="56"/>
                  </a:cubicBezTo>
                  <a:cubicBezTo>
                    <a:pt x="424" y="136"/>
                    <a:pt x="424" y="212"/>
                    <a:pt x="424" y="292"/>
                  </a:cubicBezTo>
                  <a:cubicBezTo>
                    <a:pt x="311" y="298"/>
                    <a:pt x="193" y="303"/>
                    <a:pt x="85" y="325"/>
                  </a:cubicBezTo>
                  <a:cubicBezTo>
                    <a:pt x="0" y="335"/>
                    <a:pt x="20" y="486"/>
                    <a:pt x="102" y="486"/>
                  </a:cubicBezTo>
                  <a:cubicBezTo>
                    <a:pt x="104" y="486"/>
                    <a:pt x="105" y="486"/>
                    <a:pt x="106" y="486"/>
                  </a:cubicBezTo>
                  <a:cubicBezTo>
                    <a:pt x="160" y="483"/>
                    <a:pt x="213" y="482"/>
                    <a:pt x="264" y="482"/>
                  </a:cubicBezTo>
                  <a:cubicBezTo>
                    <a:pt x="316" y="482"/>
                    <a:pt x="367" y="483"/>
                    <a:pt x="418" y="486"/>
                  </a:cubicBezTo>
                  <a:cubicBezTo>
                    <a:pt x="408" y="502"/>
                    <a:pt x="408" y="534"/>
                    <a:pt x="408" y="550"/>
                  </a:cubicBezTo>
                  <a:cubicBezTo>
                    <a:pt x="408" y="690"/>
                    <a:pt x="397" y="835"/>
                    <a:pt x="461" y="959"/>
                  </a:cubicBezTo>
                  <a:cubicBezTo>
                    <a:pt x="479" y="993"/>
                    <a:pt x="509" y="1007"/>
                    <a:pt x="539" y="1007"/>
                  </a:cubicBezTo>
                  <a:cubicBezTo>
                    <a:pt x="580" y="1007"/>
                    <a:pt x="623" y="980"/>
                    <a:pt x="639" y="943"/>
                  </a:cubicBezTo>
                  <a:cubicBezTo>
                    <a:pt x="687" y="808"/>
                    <a:pt x="644" y="658"/>
                    <a:pt x="623" y="523"/>
                  </a:cubicBezTo>
                  <a:lnTo>
                    <a:pt x="623" y="502"/>
                  </a:lnTo>
                  <a:cubicBezTo>
                    <a:pt x="714" y="513"/>
                    <a:pt x="795" y="523"/>
                    <a:pt x="886" y="534"/>
                  </a:cubicBezTo>
                  <a:cubicBezTo>
                    <a:pt x="889" y="535"/>
                    <a:pt x="893" y="535"/>
                    <a:pt x="896" y="535"/>
                  </a:cubicBezTo>
                  <a:cubicBezTo>
                    <a:pt x="994" y="535"/>
                    <a:pt x="1007" y="377"/>
                    <a:pt x="913" y="346"/>
                  </a:cubicBezTo>
                  <a:cubicBezTo>
                    <a:pt x="811" y="308"/>
                    <a:pt x="703" y="298"/>
                    <a:pt x="596" y="292"/>
                  </a:cubicBezTo>
                  <a:cubicBezTo>
                    <a:pt x="585" y="212"/>
                    <a:pt x="569" y="120"/>
                    <a:pt x="553" y="40"/>
                  </a:cubicBezTo>
                  <a:cubicBezTo>
                    <a:pt x="546" y="12"/>
                    <a:pt x="523" y="0"/>
                    <a:pt x="4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6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7"/>
          <p:cNvSpPr txBox="1">
            <a:spLocks noGrp="1"/>
          </p:cNvSpPr>
          <p:nvPr>
            <p:ph type="ctrTitle"/>
          </p:nvPr>
        </p:nvSpPr>
        <p:spPr>
          <a:xfrm>
            <a:off x="1298940" y="1797660"/>
            <a:ext cx="6424200" cy="1548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 Immutable Laws of Branding</a:t>
            </a:r>
            <a:endParaRPr dirty="0"/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8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Ways to avoid failure due to mortality</a:t>
            </a:r>
          </a:p>
        </p:txBody>
      </p:sp>
      <p:sp>
        <p:nvSpPr>
          <p:cNvPr id="1094" name="Google Shape;1094;p28"/>
          <p:cNvSpPr txBox="1">
            <a:spLocks noGrp="1"/>
          </p:cNvSpPr>
          <p:nvPr>
            <p:ph type="title" idx="2"/>
          </p:nvPr>
        </p:nvSpPr>
        <p:spPr>
          <a:xfrm>
            <a:off x="1466621" y="1972305"/>
            <a:ext cx="10338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95" name="Google Shape;1095;p28"/>
          <p:cNvSpPr txBox="1">
            <a:spLocks noGrp="1"/>
          </p:cNvSpPr>
          <p:nvPr>
            <p:ph type="title"/>
          </p:nvPr>
        </p:nvSpPr>
        <p:spPr>
          <a:xfrm>
            <a:off x="910762" y="2623716"/>
            <a:ext cx="1992558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Multiple Brands Launching</a:t>
            </a:r>
          </a:p>
        </p:txBody>
      </p:sp>
      <p:sp>
        <p:nvSpPr>
          <p:cNvPr id="1096" name="Google Shape;1096;p28"/>
          <p:cNvSpPr txBox="1">
            <a:spLocks noGrp="1"/>
          </p:cNvSpPr>
          <p:nvPr>
            <p:ph type="title" idx="4"/>
          </p:nvPr>
        </p:nvSpPr>
        <p:spPr>
          <a:xfrm>
            <a:off x="4053723" y="1946130"/>
            <a:ext cx="10338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8" name="Google Shape;1098;p28"/>
          <p:cNvSpPr txBox="1">
            <a:spLocks noGrp="1"/>
          </p:cNvSpPr>
          <p:nvPr>
            <p:ph type="title" idx="6"/>
          </p:nvPr>
        </p:nvSpPr>
        <p:spPr>
          <a:xfrm>
            <a:off x="6016148" y="2623716"/>
            <a:ext cx="2283153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 Innovation</a:t>
            </a:r>
            <a:endParaRPr dirty="0"/>
          </a:p>
        </p:txBody>
      </p:sp>
      <p:sp>
        <p:nvSpPr>
          <p:cNvPr id="1099" name="Google Shape;1099;p28"/>
          <p:cNvSpPr txBox="1">
            <a:spLocks noGrp="1"/>
          </p:cNvSpPr>
          <p:nvPr>
            <p:ph type="title" idx="7"/>
          </p:nvPr>
        </p:nvSpPr>
        <p:spPr>
          <a:xfrm>
            <a:off x="6640825" y="1946130"/>
            <a:ext cx="10338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3A1AB7-F25C-93B4-A97C-DF4FD19AC56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367633" y="2623716"/>
            <a:ext cx="2408733" cy="897942"/>
          </a:xfrm>
        </p:spPr>
        <p:txBody>
          <a:bodyPr/>
          <a:lstStyle/>
          <a:p>
            <a:r>
              <a:rPr lang="en-US" dirty="0"/>
              <a:t>Partner with Innovative Brands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39334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" grpId="0"/>
      <p:bldP spid="1095" grpId="0"/>
      <p:bldP spid="1096" grpId="0"/>
      <p:bldP spid="1098" grpId="0"/>
      <p:bldP spid="1099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Brand Launching</a:t>
            </a:r>
            <a:endParaRPr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34929-1DD3-394A-79DB-2D3D5B4D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0000" y="1855070"/>
            <a:ext cx="1994354" cy="1746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E4434D-8FEE-85C2-4F4B-15CD22D61D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7639" y="2236836"/>
            <a:ext cx="2905120" cy="9826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189BFF-CF6D-CC19-C6A8-CD6BE315289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342923" y="1866500"/>
            <a:ext cx="1746146" cy="17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7763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Partner with Innovative Brands</a:t>
            </a:r>
            <a:endParaRPr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34929-1DD3-394A-79DB-2D3D5B4D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5280" y="2023193"/>
            <a:ext cx="1994354" cy="14098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189BFF-CF6D-CC19-C6A8-CD6BE31528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97503" y="1961866"/>
            <a:ext cx="1746146" cy="153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45E251-90E0-78C6-0589-DD410CAA8CE8}"/>
              </a:ext>
            </a:extLst>
          </p:cNvPr>
          <p:cNvSpPr txBox="1"/>
          <p:nvPr/>
        </p:nvSpPr>
        <p:spPr>
          <a:xfrm>
            <a:off x="4040193" y="2110085"/>
            <a:ext cx="66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Days One" panose="020B060402020202020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0606061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 Innovation</a:t>
            </a:r>
            <a:endParaRPr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34929-1DD3-394A-79DB-2D3D5B4D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790" y="1873449"/>
            <a:ext cx="1862148" cy="1746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E4434D-8FEE-85C2-4F4B-15CD22D61D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12062" y="1874233"/>
            <a:ext cx="1862148" cy="17477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189BFF-CF6D-CC19-C6A8-CD6BE315289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44359" y="1873448"/>
            <a:ext cx="1855282" cy="17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932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7"/>
          <p:cNvSpPr txBox="1">
            <a:spLocks noGrp="1"/>
          </p:cNvSpPr>
          <p:nvPr>
            <p:ph type="ctrTitle"/>
          </p:nvPr>
        </p:nvSpPr>
        <p:spPr>
          <a:xfrm>
            <a:off x="1359900" y="631800"/>
            <a:ext cx="6424200" cy="846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A3D0B-4E34-B9A3-887F-F42A8C36E739}"/>
              </a:ext>
            </a:extLst>
          </p:cNvPr>
          <p:cNvSpPr txBox="1"/>
          <p:nvPr/>
        </p:nvSpPr>
        <p:spPr>
          <a:xfrm>
            <a:off x="1359900" y="2571750"/>
            <a:ext cx="64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Days One" panose="020B0604020202020204" charset="0"/>
              </a:rPr>
              <a:t>Mortality of Brand is must.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Days One" panose="020B0604020202020204" charset="0"/>
              </a:rPr>
              <a:t>Can be avoided to some extend only.</a:t>
            </a:r>
          </a:p>
        </p:txBody>
      </p:sp>
    </p:spTree>
    <p:extLst>
      <p:ext uri="{BB962C8B-B14F-4D97-AF65-F5344CB8AC3E}">
        <p14:creationId xmlns:p14="http://schemas.microsoft.com/office/powerpoint/2010/main" val="149865905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9"/>
          <p:cNvSpPr txBox="1">
            <a:spLocks noGrp="1"/>
          </p:cNvSpPr>
          <p:nvPr>
            <p:ph type="title"/>
          </p:nvPr>
        </p:nvSpPr>
        <p:spPr>
          <a:xfrm>
            <a:off x="2287344" y="718376"/>
            <a:ext cx="4283272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Law</a:t>
            </a:r>
            <a:endParaRPr dirty="0"/>
          </a:p>
        </p:txBody>
      </p:sp>
      <p:sp>
        <p:nvSpPr>
          <p:cNvPr id="1109" name="Google Shape;1109;p29"/>
          <p:cNvSpPr txBox="1">
            <a:spLocks noGrp="1"/>
          </p:cNvSpPr>
          <p:nvPr>
            <p:ph type="title" idx="2"/>
          </p:nvPr>
        </p:nvSpPr>
        <p:spPr>
          <a:xfrm>
            <a:off x="1449450" y="1725963"/>
            <a:ext cx="6245100" cy="2134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most important aspect of a brand is its single-mindedness.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451620"/>
      </p:ext>
    </p:extLst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8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</a:p>
        </p:txBody>
      </p:sp>
      <p:sp>
        <p:nvSpPr>
          <p:cNvPr id="1094" name="Google Shape;1094;p28"/>
          <p:cNvSpPr txBox="1">
            <a:spLocks noGrp="1"/>
          </p:cNvSpPr>
          <p:nvPr>
            <p:ph type="title" idx="2"/>
          </p:nvPr>
        </p:nvSpPr>
        <p:spPr>
          <a:xfrm>
            <a:off x="1466621" y="1979925"/>
            <a:ext cx="10338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95" name="Google Shape;1095;p28"/>
          <p:cNvSpPr txBox="1">
            <a:spLocks noGrp="1"/>
          </p:cNvSpPr>
          <p:nvPr>
            <p:ph type="title"/>
          </p:nvPr>
        </p:nvSpPr>
        <p:spPr>
          <a:xfrm>
            <a:off x="920993" y="2597925"/>
            <a:ext cx="1992558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is Singularity?</a:t>
            </a:r>
          </a:p>
        </p:txBody>
      </p:sp>
      <p:sp>
        <p:nvSpPr>
          <p:cNvPr id="1096" name="Google Shape;1096;p28"/>
          <p:cNvSpPr txBox="1">
            <a:spLocks noGrp="1"/>
          </p:cNvSpPr>
          <p:nvPr>
            <p:ph type="title" idx="4"/>
          </p:nvPr>
        </p:nvSpPr>
        <p:spPr>
          <a:xfrm>
            <a:off x="3892734" y="2019738"/>
            <a:ext cx="10338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8" name="Google Shape;1098;p28"/>
          <p:cNvSpPr txBox="1">
            <a:spLocks noGrp="1"/>
          </p:cNvSpPr>
          <p:nvPr>
            <p:ph type="title" idx="6"/>
          </p:nvPr>
        </p:nvSpPr>
        <p:spPr>
          <a:xfrm>
            <a:off x="6016149" y="2560898"/>
            <a:ext cx="2283153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of Uniqueness</a:t>
            </a:r>
            <a:endParaRPr dirty="0"/>
          </a:p>
        </p:txBody>
      </p:sp>
      <p:sp>
        <p:nvSpPr>
          <p:cNvPr id="1099" name="Google Shape;1099;p28"/>
          <p:cNvSpPr txBox="1">
            <a:spLocks noGrp="1"/>
          </p:cNvSpPr>
          <p:nvPr>
            <p:ph type="title" idx="7"/>
          </p:nvPr>
        </p:nvSpPr>
        <p:spPr>
          <a:xfrm>
            <a:off x="6640825" y="1953750"/>
            <a:ext cx="10338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3A1AB7-F25C-93B4-A97C-DF4FD19AC56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367633" y="2631336"/>
            <a:ext cx="2408733" cy="897942"/>
          </a:xfrm>
        </p:spPr>
        <p:txBody>
          <a:bodyPr/>
          <a:lstStyle/>
          <a:p>
            <a:r>
              <a:rPr lang="en-US" dirty="0"/>
              <a:t>Rule of Uniqueness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56027900"/>
      </p:ext>
    </p:extLst>
  </p:cSld>
  <p:clrMapOvr>
    <a:masterClrMapping/>
  </p:clrMapOvr>
  <p:transition spd="slow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Examples of Brands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4" name="Picture 3" descr="Two white cups with lids&#10;&#10;Description automatically generated">
            <a:extLst>
              <a:ext uri="{FF2B5EF4-FFF2-40B4-BE49-F238E27FC236}">
                <a16:creationId xmlns:a16="http://schemas.microsoft.com/office/drawing/2014/main" id="{38B0BE50-D5B3-9090-67F2-E6E5E7B8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" y="1446894"/>
            <a:ext cx="3628572" cy="2743200"/>
          </a:xfrm>
          <a:prstGeom prst="rect">
            <a:avLst/>
          </a:prstGeom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E33D0B7-926E-C288-1FBD-D49143C08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1446894"/>
            <a:ext cx="3541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25190"/>
      </p:ext>
    </p:extLst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The Italian Notebook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6C1A68-3457-ADEB-36CB-2907E88E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43" y="2163851"/>
            <a:ext cx="7474857" cy="63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Gaming Console?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2050" name="Picture 2" descr="Sony PS5 Digital Edition PNG Images &amp; PSDs for Download | PixelSquid -  S11323771C">
            <a:extLst>
              <a:ext uri="{FF2B5EF4-FFF2-40B4-BE49-F238E27FC236}">
                <a16:creationId xmlns:a16="http://schemas.microsoft.com/office/drawing/2014/main" id="{F4D4C75F-F1CA-37C3-8E50-0D02045F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500" y1="40500" x2="54500" y2="40500"/>
                        <a14:foregroundMark x1="42000" y1="16667" x2="42000" y2="16667"/>
                        <a14:foregroundMark x1="40667" y1="19167" x2="40667" y2="19167"/>
                        <a14:foregroundMark x1="41000" y1="15167" x2="41000" y2="15167"/>
                        <a14:foregroundMark x1="40000" y1="14333" x2="40000" y2="14333"/>
                        <a14:foregroundMark x1="45167" y1="86833" x2="45167" y2="86833"/>
                        <a14:foregroundMark x1="32000" y1="79000" x2="32000" y2="79000"/>
                        <a14:foregroundMark x1="39833" y1="81500" x2="39833" y2="81500"/>
                        <a14:foregroundMark x1="41833" y1="82833" x2="41833" y2="82833"/>
                        <a14:foregroundMark x1="38000" y1="72167" x2="31833" y2="74000"/>
                        <a14:foregroundMark x1="36500" y1="71000" x2="36500" y2="71000"/>
                        <a14:foregroundMark x1="29000" y1="75333" x2="29000" y2="75333"/>
                        <a14:foregroundMark x1="27667" y1="77000" x2="27667" y2="77000"/>
                        <a14:foregroundMark x1="28500" y1="76333" x2="28500" y2="76333"/>
                        <a14:foregroundMark x1="27167" y1="81167" x2="27167" y2="81167"/>
                        <a14:foregroundMark x1="27000" y1="76833" x2="27000" y2="76833"/>
                        <a14:foregroundMark x1="26833" y1="77500" x2="26833" y2="77500"/>
                        <a14:foregroundMark x1="26333" y1="78333" x2="26333" y2="78333"/>
                        <a14:foregroundMark x1="50333" y1="59667" x2="50333" y2="59667"/>
                        <a14:foregroundMark x1="53000" y1="44000" x2="53000" y2="44000"/>
                        <a14:foregroundMark x1="61333" y1="36667" x2="61333" y2="36667"/>
                        <a14:foregroundMark x1="60333" y1="45333" x2="47333" y2="35833"/>
                        <a14:foregroundMark x1="47333" y1="35833" x2="51000" y2="42167"/>
                        <a14:backgroundMark x1="20167" y1="38167" x2="20167" y2="3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4919">
            <a:off x="4086344" y="24403"/>
            <a:ext cx="5094696" cy="509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Xbox Series X vs Xbox Series S: Which console is right for you? | ZDNET">
            <a:extLst>
              <a:ext uri="{FF2B5EF4-FFF2-40B4-BE49-F238E27FC236}">
                <a16:creationId xmlns:a16="http://schemas.microsoft.com/office/drawing/2014/main" id="{53370A38-0032-ECB0-3B04-94ADA48B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3295">
            <a:off x="472204" y="1438496"/>
            <a:ext cx="4029348" cy="226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layStation®VR2 | The next generation of VR gaming on PS5 | PlayStation (US)">
            <a:extLst>
              <a:ext uri="{FF2B5EF4-FFF2-40B4-BE49-F238E27FC236}">
                <a16:creationId xmlns:a16="http://schemas.microsoft.com/office/drawing/2014/main" id="{49EAC833-C173-22EF-E117-88231237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79" y="1690273"/>
            <a:ext cx="4007305" cy="21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38488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7"/>
          <p:cNvSpPr txBox="1">
            <a:spLocks noGrp="1"/>
          </p:cNvSpPr>
          <p:nvPr>
            <p:ph type="ctrTitle"/>
          </p:nvPr>
        </p:nvSpPr>
        <p:spPr>
          <a:xfrm>
            <a:off x="1359900" y="631800"/>
            <a:ext cx="6424200" cy="1548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</a:t>
            </a:r>
            <a:r>
              <a:rPr lang="en" baseline="30000" dirty="0"/>
              <a:t>st</a:t>
            </a:r>
            <a:r>
              <a:rPr lang="en" dirty="0"/>
              <a:t> and 22</a:t>
            </a:r>
            <a:r>
              <a:rPr lang="en" baseline="30000" dirty="0"/>
              <a:t>nd</a:t>
            </a:r>
            <a:r>
              <a:rPr lang="en" dirty="0"/>
              <a:t> Law of Branding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A3D0B-4E34-B9A3-887F-F42A8C36E739}"/>
              </a:ext>
            </a:extLst>
          </p:cNvPr>
          <p:cNvSpPr txBox="1"/>
          <p:nvPr/>
        </p:nvSpPr>
        <p:spPr>
          <a:xfrm>
            <a:off x="1518150" y="2667000"/>
            <a:ext cx="64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mfortaa" panose="020B0604020202020204" charset="0"/>
              </a:rPr>
              <a:t>Group Members:</a:t>
            </a:r>
          </a:p>
          <a:p>
            <a:r>
              <a:rPr lang="en-US" sz="1800" dirty="0">
                <a:solidFill>
                  <a:schemeClr val="accent2"/>
                </a:solidFill>
                <a:latin typeface="Comfortaa" panose="020B0604020202020204" charset="0"/>
              </a:rPr>
              <a:t>Rehan Shafqat		22L-7914</a:t>
            </a:r>
          </a:p>
          <a:p>
            <a:r>
              <a:rPr lang="en-US" sz="1800" dirty="0">
                <a:solidFill>
                  <a:schemeClr val="accent2"/>
                </a:solidFill>
                <a:latin typeface="Comfortaa" panose="020B0604020202020204" charset="0"/>
              </a:rPr>
              <a:t>Huzaifa Kashif 		22L-7867</a:t>
            </a:r>
          </a:p>
          <a:p>
            <a:r>
              <a:rPr lang="en-US" sz="1800" dirty="0">
                <a:solidFill>
                  <a:schemeClr val="accent2"/>
                </a:solidFill>
                <a:latin typeface="Comfortaa" panose="020B0604020202020204" charset="0"/>
              </a:rPr>
              <a:t>Ali Imran		22L-7854</a:t>
            </a:r>
          </a:p>
          <a:p>
            <a:r>
              <a:rPr lang="en-US" sz="1800" dirty="0">
                <a:solidFill>
                  <a:schemeClr val="accent2"/>
                </a:solidFill>
                <a:latin typeface="Comfortaa" panose="020B0604020202020204" charset="0"/>
              </a:rPr>
              <a:t>Haider Abbas 		22L-7863	</a:t>
            </a:r>
          </a:p>
          <a:p>
            <a:r>
              <a:rPr lang="en-US" sz="1800" dirty="0">
                <a:solidFill>
                  <a:schemeClr val="accent2"/>
                </a:solidFill>
                <a:latin typeface="Comfortaa" panose="020B0604020202020204" charset="0"/>
              </a:rPr>
              <a:t>Ammar Khan 		22L-7824</a:t>
            </a:r>
          </a:p>
        </p:txBody>
      </p:sp>
    </p:spTree>
    <p:extLst>
      <p:ext uri="{BB962C8B-B14F-4D97-AF65-F5344CB8AC3E}">
        <p14:creationId xmlns:p14="http://schemas.microsoft.com/office/powerpoint/2010/main" val="2334678371"/>
      </p:ext>
    </p:extLst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4"/>
          <p:cNvSpPr txBox="1">
            <a:spLocks noGrp="1"/>
          </p:cNvSpPr>
          <p:nvPr>
            <p:ph type="title"/>
          </p:nvPr>
        </p:nvSpPr>
        <p:spPr>
          <a:xfrm>
            <a:off x="720000" y="35068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The Best-Selling Gaming Console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3074" name="Picture 2" descr="Nintendo Switch Tips (2023): 21 Surprising Things It Can Do (OLED, Lite,  Standard) | WIRED">
            <a:extLst>
              <a:ext uri="{FF2B5EF4-FFF2-40B4-BE49-F238E27FC236}">
                <a16:creationId xmlns:a16="http://schemas.microsoft.com/office/drawing/2014/main" id="{1B269A18-3188-20F1-EB9B-E917165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57" y="1050850"/>
            <a:ext cx="4989286" cy="374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02536"/>
      </p:ext>
    </p:extLst>
  </p:cSld>
  <p:clrMapOvr>
    <a:masterClrMapping/>
  </p:clrMapOvr>
  <p:transition spd="slow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4"/>
          <p:cNvSpPr txBox="1">
            <a:spLocks noGrp="1"/>
          </p:cNvSpPr>
          <p:nvPr>
            <p:ph type="title"/>
          </p:nvPr>
        </p:nvSpPr>
        <p:spPr>
          <a:xfrm>
            <a:off x="720000" y="35068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The (</a:t>
            </a:r>
            <a:r>
              <a:rPr lang="en-US" sz="2500" i="1" dirty="0"/>
              <a:t>purana</a:t>
            </a:r>
            <a:r>
              <a:rPr lang="en-US" sz="2500" dirty="0"/>
              <a:t>) Best-Selling Gaming Console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4098" name="Picture 2" descr="Atari Logo png images | PNGWing">
            <a:extLst>
              <a:ext uri="{FF2B5EF4-FFF2-40B4-BE49-F238E27FC236}">
                <a16:creationId xmlns:a16="http://schemas.microsoft.com/office/drawing/2014/main" id="{474423E5-CD59-68FB-985F-F8A2CEB6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926685"/>
            <a:ext cx="3429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12420"/>
      </p:ext>
    </p:extLst>
  </p:cSld>
  <p:clrMapOvr>
    <a:masterClrMapping/>
  </p:clrMapOvr>
  <p:transition spd="slow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4"/>
          <p:cNvSpPr txBox="1">
            <a:spLocks noGrp="1"/>
          </p:cNvSpPr>
          <p:nvPr>
            <p:ph type="title"/>
          </p:nvPr>
        </p:nvSpPr>
        <p:spPr>
          <a:xfrm>
            <a:off x="720000" y="35068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What do they sell?</a:t>
            </a: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pic>
        <p:nvPicPr>
          <p:cNvPr id="5122" name="Picture 2" descr="Habitt">
            <a:extLst>
              <a:ext uri="{FF2B5EF4-FFF2-40B4-BE49-F238E27FC236}">
                <a16:creationId xmlns:a16="http://schemas.microsoft.com/office/drawing/2014/main" id="{1DEE1623-5DC9-08E9-0251-C5EBD9E1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81" y="1025980"/>
            <a:ext cx="3531733" cy="353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86954"/>
      </p:ext>
    </p:extLst>
  </p:cSld>
  <p:clrMapOvr>
    <a:masterClrMapping/>
  </p:clrMapOvr>
  <p:transition spd="slow"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27"/>
          <p:cNvSpPr txBox="1">
            <a:spLocks noGrp="1"/>
          </p:cNvSpPr>
          <p:nvPr>
            <p:ph type="ctrTitle"/>
          </p:nvPr>
        </p:nvSpPr>
        <p:spPr>
          <a:xfrm>
            <a:off x="1359900" y="1744815"/>
            <a:ext cx="6424200" cy="1653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en" dirty="0"/>
            </a:br>
            <a:r>
              <a:rPr lang="en" dirty="0"/>
              <a:t>ANY 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751058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9"/>
          <p:cNvSpPr txBox="1">
            <a:spLocks noGrp="1"/>
          </p:cNvSpPr>
          <p:nvPr>
            <p:ph type="title"/>
          </p:nvPr>
        </p:nvSpPr>
        <p:spPr>
          <a:xfrm>
            <a:off x="2439744" y="489771"/>
            <a:ext cx="4283272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Law</a:t>
            </a:r>
            <a:endParaRPr dirty="0"/>
          </a:p>
        </p:txBody>
      </p:sp>
      <p:sp>
        <p:nvSpPr>
          <p:cNvPr id="1109" name="Google Shape;1109;p29"/>
          <p:cNvSpPr txBox="1">
            <a:spLocks noGrp="1"/>
          </p:cNvSpPr>
          <p:nvPr>
            <p:ph type="title" idx="2"/>
          </p:nvPr>
        </p:nvSpPr>
        <p:spPr>
          <a:xfrm>
            <a:off x="1458830" y="2760729"/>
            <a:ext cx="6245100" cy="2134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No brand will live forever. </a:t>
            </a:r>
            <a:r>
              <a:rPr lang="en-US" sz="3200" u="sng" dirty="0"/>
              <a:t>Euthanasia</a:t>
            </a:r>
            <a:r>
              <a:rPr lang="en-US" sz="3200" dirty="0"/>
              <a:t> is often the best solution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" name="Google Shape;1108;p29">
            <a:extLst>
              <a:ext uri="{FF2B5EF4-FFF2-40B4-BE49-F238E27FC236}">
                <a16:creationId xmlns:a16="http://schemas.microsoft.com/office/drawing/2014/main" id="{3D399FBC-C599-2439-9025-CAB6B3C741A6}"/>
              </a:ext>
            </a:extLst>
          </p:cNvPr>
          <p:cNvSpPr txBox="1">
            <a:spLocks/>
          </p:cNvSpPr>
          <p:nvPr/>
        </p:nvSpPr>
        <p:spPr>
          <a:xfrm>
            <a:off x="771380" y="1625250"/>
            <a:ext cx="7620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Black"/>
              <a:buNone/>
              <a:defRPr sz="5000" b="1" i="0" u="none" strike="noStrike" cap="none">
                <a:solidFill>
                  <a:schemeClr val="dk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ays One"/>
              <a:buNone/>
              <a:defRPr sz="6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ays One"/>
              <a:buNone/>
              <a:defRPr sz="6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ays One"/>
              <a:buNone/>
              <a:defRPr sz="6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ays One"/>
              <a:buNone/>
              <a:defRPr sz="6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ays One"/>
              <a:buNone/>
              <a:defRPr sz="6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ays One"/>
              <a:buNone/>
              <a:defRPr sz="6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ays One"/>
              <a:buNone/>
              <a:defRPr sz="6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ays One"/>
              <a:buNone/>
              <a:defRPr sz="60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-US" dirty="0"/>
              <a:t>Law of Mortality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0"/>
          <p:cNvSpPr txBox="1">
            <a:spLocks noGrp="1"/>
          </p:cNvSpPr>
          <p:nvPr>
            <p:ph type="subTitle" idx="1"/>
          </p:nvPr>
        </p:nvSpPr>
        <p:spPr>
          <a:xfrm>
            <a:off x="720000" y="1050850"/>
            <a:ext cx="7532400" cy="3813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There is a lifecycle of a brand with different stages . Brands are introduced in the market , they grow , mature and finally decline. 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  <p:sp>
        <p:nvSpPr>
          <p:cNvPr id="1115" name="Google Shape;1115;p30"/>
          <p:cNvSpPr txBox="1">
            <a:spLocks noGrp="1"/>
          </p:cNvSpPr>
          <p:nvPr>
            <p:ph type="title"/>
          </p:nvPr>
        </p:nvSpPr>
        <p:spPr>
          <a:xfrm>
            <a:off x="720000" y="278908"/>
            <a:ext cx="7704000" cy="771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5" name="Picture 4" descr="A diagram of a curve&#10;&#10;Description automatically generated">
            <a:extLst>
              <a:ext uri="{FF2B5EF4-FFF2-40B4-BE49-F238E27FC236}">
                <a16:creationId xmlns:a16="http://schemas.microsoft.com/office/drawing/2014/main" id="{064FB8F4-C496-94CF-30A8-0AD0B8B4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68" y="1847270"/>
            <a:ext cx="7379863" cy="2927205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8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Reasons for Mortality</a:t>
            </a:r>
          </a:p>
        </p:txBody>
      </p:sp>
      <p:sp>
        <p:nvSpPr>
          <p:cNvPr id="1094" name="Google Shape;1094;p28"/>
          <p:cNvSpPr txBox="1">
            <a:spLocks noGrp="1"/>
          </p:cNvSpPr>
          <p:nvPr>
            <p:ph type="title" idx="2"/>
          </p:nvPr>
        </p:nvSpPr>
        <p:spPr>
          <a:xfrm>
            <a:off x="1466621" y="1979925"/>
            <a:ext cx="10338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95" name="Google Shape;1095;p28"/>
          <p:cNvSpPr txBox="1">
            <a:spLocks noGrp="1"/>
          </p:cNvSpPr>
          <p:nvPr>
            <p:ph type="title"/>
          </p:nvPr>
        </p:nvSpPr>
        <p:spPr>
          <a:xfrm>
            <a:off x="920993" y="2597925"/>
            <a:ext cx="1992558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Failure to Innovate</a:t>
            </a:r>
          </a:p>
        </p:txBody>
      </p:sp>
      <p:sp>
        <p:nvSpPr>
          <p:cNvPr id="1096" name="Google Shape;1096;p28"/>
          <p:cNvSpPr txBox="1">
            <a:spLocks noGrp="1"/>
          </p:cNvSpPr>
          <p:nvPr>
            <p:ph type="title" idx="4"/>
          </p:nvPr>
        </p:nvSpPr>
        <p:spPr>
          <a:xfrm>
            <a:off x="3892734" y="2019738"/>
            <a:ext cx="10338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8" name="Google Shape;1098;p28"/>
          <p:cNvSpPr txBox="1">
            <a:spLocks noGrp="1"/>
          </p:cNvSpPr>
          <p:nvPr>
            <p:ph type="title" idx="6"/>
          </p:nvPr>
        </p:nvSpPr>
        <p:spPr>
          <a:xfrm>
            <a:off x="6016149" y="2560898"/>
            <a:ext cx="2283153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Intense Competition</a:t>
            </a:r>
            <a:endParaRPr dirty="0"/>
          </a:p>
        </p:txBody>
      </p:sp>
      <p:sp>
        <p:nvSpPr>
          <p:cNvPr id="1099" name="Google Shape;1099;p28"/>
          <p:cNvSpPr txBox="1">
            <a:spLocks noGrp="1"/>
          </p:cNvSpPr>
          <p:nvPr>
            <p:ph type="title" idx="7"/>
          </p:nvPr>
        </p:nvSpPr>
        <p:spPr>
          <a:xfrm>
            <a:off x="6640825" y="1953750"/>
            <a:ext cx="10338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3A1AB7-F25C-93B4-A97C-DF4FD19AC56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43427" y="2637738"/>
            <a:ext cx="2167543" cy="664546"/>
          </a:xfrm>
        </p:spPr>
        <p:txBody>
          <a:bodyPr/>
          <a:lstStyle/>
          <a:p>
            <a:r>
              <a:rPr lang="en-US" dirty="0"/>
              <a:t>Ineffective Marketing</a:t>
            </a:r>
            <a:br>
              <a:rPr lang="en-US" dirty="0"/>
            </a:br>
            <a:endParaRPr lang="en-PK" dirty="0"/>
          </a:p>
        </p:txBody>
      </p:sp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Failure to Innovate</a:t>
            </a:r>
            <a:endParaRPr sz="2500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9D636730-D243-5A2E-9AE9-28F4398B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76" y="1743892"/>
            <a:ext cx="2534027" cy="1791416"/>
          </a:xfrm>
          <a:prstGeom prst="rect">
            <a:avLst/>
          </a:prstGeom>
        </p:spPr>
      </p:pic>
      <p:pic>
        <p:nvPicPr>
          <p:cNvPr id="7" name="Picture 6" descr="A red and yellow logo&#10;&#10;Description automatically generated">
            <a:extLst>
              <a:ext uri="{FF2B5EF4-FFF2-40B4-BE49-F238E27FC236}">
                <a16:creationId xmlns:a16="http://schemas.microsoft.com/office/drawing/2014/main" id="{61F9BED8-598D-C850-257B-8CDB3C249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83" y="1924436"/>
            <a:ext cx="3841622" cy="1294627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Ineffective Marketing</a:t>
            </a:r>
            <a:endParaRPr sz="2500" dirty="0"/>
          </a:p>
        </p:txBody>
      </p:sp>
      <p:pic>
        <p:nvPicPr>
          <p:cNvPr id="3" name="Picture 2" descr="A bottle of soda&#10;&#10;Description automatically generated">
            <a:extLst>
              <a:ext uri="{FF2B5EF4-FFF2-40B4-BE49-F238E27FC236}">
                <a16:creationId xmlns:a16="http://schemas.microsoft.com/office/drawing/2014/main" id="{CD025482-9940-96E8-643D-7131FAD9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183" y="1587274"/>
            <a:ext cx="1215789" cy="26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4645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Intense Competition</a:t>
            </a:r>
            <a:endParaRPr sz="2500" dirty="0"/>
          </a:p>
        </p:txBody>
      </p:sp>
      <p:pic>
        <p:nvPicPr>
          <p:cNvPr id="6" name="Picture 5" descr="A purple and white logo&#10;&#10;Description automatically generated">
            <a:extLst>
              <a:ext uri="{FF2B5EF4-FFF2-40B4-BE49-F238E27FC236}">
                <a16:creationId xmlns:a16="http://schemas.microsoft.com/office/drawing/2014/main" id="{DF634929-1DD3-394A-79DB-2D3D5B4D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8" y="1541417"/>
            <a:ext cx="2658733" cy="1772489"/>
          </a:xfrm>
          <a:prstGeom prst="rect">
            <a:avLst/>
          </a:prstGeom>
        </p:spPr>
      </p:pic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DEE4434D-8FEE-85C2-4F4B-15CD22D61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37" y="1541417"/>
            <a:ext cx="2374803" cy="17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34211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9"/>
          <p:cNvSpPr txBox="1">
            <a:spLocks noGrp="1"/>
          </p:cNvSpPr>
          <p:nvPr>
            <p:ph type="title" idx="2"/>
          </p:nvPr>
        </p:nvSpPr>
        <p:spPr>
          <a:xfrm>
            <a:off x="1449450" y="1504694"/>
            <a:ext cx="6245100" cy="2134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“Branding Laws are immutable, but Brands are not.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911446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Discovering the Origin of the Numbering System by Slidesgo">
  <a:themeElements>
    <a:clrScheme name="Simple Light">
      <a:dk1>
        <a:srgbClr val="FFD48F"/>
      </a:dk1>
      <a:lt1>
        <a:srgbClr val="0F3C3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DFCFD"/>
      </a:accent4>
      <a:accent5>
        <a:srgbClr val="FDFCFD"/>
      </a:accent5>
      <a:accent6>
        <a:srgbClr val="FDFCFD"/>
      </a:accent6>
      <a:hlink>
        <a:srgbClr val="FFD4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220</Words>
  <Application>Microsoft Office PowerPoint</Application>
  <PresentationFormat>On-screen Show (16:9)</PresentationFormat>
  <Paragraphs>54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Days One</vt:lpstr>
      <vt:lpstr>Comfortaa</vt:lpstr>
      <vt:lpstr>Arial</vt:lpstr>
      <vt:lpstr>Libre Franklin Black</vt:lpstr>
      <vt:lpstr>DM Sans</vt:lpstr>
      <vt:lpstr>Nunito Light</vt:lpstr>
      <vt:lpstr>Montserrat</vt:lpstr>
      <vt:lpstr>Discovering the Origin of the Numbering System by Slidesgo</vt:lpstr>
      <vt:lpstr>22 Immutable Laws of Branding</vt:lpstr>
      <vt:lpstr>21st and 22nd Law of Branding</vt:lpstr>
      <vt:lpstr>21st Law</vt:lpstr>
      <vt:lpstr>Introduction</vt:lpstr>
      <vt:lpstr>Reasons for Mortality</vt:lpstr>
      <vt:lpstr>Failure to Innovate</vt:lpstr>
      <vt:lpstr>Ineffective Marketing</vt:lpstr>
      <vt:lpstr>Intense Competition</vt:lpstr>
      <vt:lpstr>“Branding Laws are immutable, but Brands are not.</vt:lpstr>
      <vt:lpstr>Ways to avoid failure due to mortality</vt:lpstr>
      <vt:lpstr>Multiple Brand Launching</vt:lpstr>
      <vt:lpstr>Partner with Innovative Brands</vt:lpstr>
      <vt:lpstr>Continuous Innovation</vt:lpstr>
      <vt:lpstr>Conclusion</vt:lpstr>
      <vt:lpstr>22nd Law</vt:lpstr>
      <vt:lpstr>Explanation</vt:lpstr>
      <vt:lpstr>Examples of Brands  </vt:lpstr>
      <vt:lpstr>The Italian Notebook  </vt:lpstr>
      <vt:lpstr>Gaming Console?  </vt:lpstr>
      <vt:lpstr>The Best-Selling Gaming Console  </vt:lpstr>
      <vt:lpstr>The (purana) Best-Selling Gaming Console  </vt:lpstr>
      <vt:lpstr>What do they sell?  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 Immutable Laws of Branding</dc:title>
  <cp:lastModifiedBy>l227867Muhammad Huzaifa Bin Kashif</cp:lastModifiedBy>
  <cp:revision>15</cp:revision>
  <dcterms:modified xsi:type="dcterms:W3CDTF">2023-12-11T06:05:16Z</dcterms:modified>
</cp:coreProperties>
</file>