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</p:sldMasterIdLst>
  <p:notesMasterIdLst>
    <p:notesMasterId r:id="rId18"/>
  </p:notesMasterIdLst>
  <p:handoutMasterIdLst>
    <p:handoutMasterId r:id="rId19"/>
  </p:handoutMasterIdLst>
  <p:sldIdLst>
    <p:sldId id="1923" r:id="rId5"/>
    <p:sldId id="2145707285" r:id="rId6"/>
    <p:sldId id="2145707314" r:id="rId7"/>
    <p:sldId id="2145707329" r:id="rId8"/>
    <p:sldId id="2145707330" r:id="rId9"/>
    <p:sldId id="2145707331" r:id="rId10"/>
    <p:sldId id="2145707332" r:id="rId11"/>
    <p:sldId id="2145707327" r:id="rId12"/>
    <p:sldId id="2145707328" r:id="rId13"/>
    <p:sldId id="2145707326" r:id="rId14"/>
    <p:sldId id="2145707274" r:id="rId15"/>
    <p:sldId id="2145707295" r:id="rId16"/>
    <p:sldId id="2145707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ilkinson" initials="SW" lastIdx="1" clrIdx="0">
    <p:extLst>
      <p:ext uri="{19B8F6BF-5375-455C-9EA6-DF929625EA0E}">
        <p15:presenceInfo xmlns:p15="http://schemas.microsoft.com/office/powerpoint/2012/main" userId="1186059c3be80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FF66"/>
    <a:srgbClr val="E6BA00"/>
    <a:srgbClr val="FFCC00"/>
    <a:srgbClr val="008600"/>
    <a:srgbClr val="0062AC"/>
    <a:srgbClr val="009900"/>
    <a:srgbClr val="F5E1AF"/>
    <a:srgbClr val="F6F8F8"/>
    <a:srgbClr val="425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2B105-EE19-4255-9D8E-FD9DE54DD187}" v="5" dt="2024-02-20T15:46:36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5097" autoAdjust="0"/>
  </p:normalViewPr>
  <p:slideViewPr>
    <p:cSldViewPr snapToGrid="0">
      <p:cViewPr varScale="1">
        <p:scale>
          <a:sx n="105" d="100"/>
          <a:sy n="105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-69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226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ER, Josephine (NHS ENGLAND - X26)" userId="42fc0934-6aeb-4257-9dab-48b9a10ff5af" providerId="ADAL" clId="{26ABB930-6FB1-4533-958A-10B69F101387}"/>
    <pc:docChg chg="undo custSel addSld delSld modSld sldOrd">
      <pc:chgData name="PARKER, Josephine (NHS ENGLAND - X26)" userId="42fc0934-6aeb-4257-9dab-48b9a10ff5af" providerId="ADAL" clId="{26ABB930-6FB1-4533-958A-10B69F101387}" dt="2024-02-19T09:40:25.723" v="1463"/>
      <pc:docMkLst>
        <pc:docMk/>
      </pc:docMkLst>
      <pc:sldChg chg="modSp add del mod">
        <pc:chgData name="PARKER, Josephine (NHS ENGLAND - X26)" userId="42fc0934-6aeb-4257-9dab-48b9a10ff5af" providerId="ADAL" clId="{26ABB930-6FB1-4533-958A-10B69F101387}" dt="2024-02-16T15:42:44.820" v="5" actId="47"/>
        <pc:sldMkLst>
          <pc:docMk/>
          <pc:sldMk cId="2907570783" sldId="311"/>
        </pc:sldMkLst>
        <pc:spChg chg="mod">
          <ac:chgData name="PARKER, Josephine (NHS ENGLAND - X26)" userId="42fc0934-6aeb-4257-9dab-48b9a10ff5af" providerId="ADAL" clId="{26ABB930-6FB1-4533-958A-10B69F101387}" dt="2024-02-16T15:42:35.209" v="4" actId="207"/>
          <ac:spMkLst>
            <pc:docMk/>
            <pc:sldMk cId="2907570783" sldId="311"/>
            <ac:spMk id="5" creationId="{29E5BE5C-E783-4028-BF09-18B9AADA60DC}"/>
          </ac:spMkLst>
        </pc:spChg>
      </pc:sldChg>
      <pc:sldChg chg="add del">
        <pc:chgData name="PARKER, Josephine (NHS ENGLAND - X26)" userId="42fc0934-6aeb-4257-9dab-48b9a10ff5af" providerId="ADAL" clId="{26ABB930-6FB1-4533-958A-10B69F101387}" dt="2024-02-16T15:52:14.755" v="117" actId="47"/>
        <pc:sldMkLst>
          <pc:docMk/>
          <pc:sldMk cId="1455347461" sldId="312"/>
        </pc:sldMkLst>
      </pc:sldChg>
      <pc:sldChg chg="addSp delSp modSp add del">
        <pc:chgData name="PARKER, Josephine (NHS ENGLAND - X26)" userId="42fc0934-6aeb-4257-9dab-48b9a10ff5af" providerId="ADAL" clId="{26ABB930-6FB1-4533-958A-10B69F101387}" dt="2024-02-16T15:52:07.946" v="115" actId="47"/>
        <pc:sldMkLst>
          <pc:docMk/>
          <pc:sldMk cId="263168675" sldId="314"/>
        </pc:sldMkLst>
        <pc:spChg chg="add del">
          <ac:chgData name="PARKER, Josephine (NHS ENGLAND - X26)" userId="42fc0934-6aeb-4257-9dab-48b9a10ff5af" providerId="ADAL" clId="{26ABB930-6FB1-4533-958A-10B69F101387}" dt="2024-02-16T15:52:00.692" v="113" actId="21"/>
          <ac:spMkLst>
            <pc:docMk/>
            <pc:sldMk cId="263168675" sldId="314"/>
            <ac:spMk id="2" creationId="{00000000-0000-0000-0000-000000000000}"/>
          </ac:spMkLst>
        </pc:spChg>
        <pc:spChg chg="add del">
          <ac:chgData name="PARKER, Josephine (NHS ENGLAND - X26)" userId="42fc0934-6aeb-4257-9dab-48b9a10ff5af" providerId="ADAL" clId="{26ABB930-6FB1-4533-958A-10B69F101387}" dt="2024-02-16T15:52:00.692" v="113" actId="21"/>
          <ac:spMkLst>
            <pc:docMk/>
            <pc:sldMk cId="263168675" sldId="314"/>
            <ac:spMk id="4" creationId="{00000000-0000-0000-0000-000000000000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51.267" v="111" actId="21"/>
          <ac:spMkLst>
            <pc:docMk/>
            <pc:sldMk cId="263168675" sldId="314"/>
            <ac:spMk id="5" creationId="{641DFD66-93CD-72DA-0F5A-4CB1E6924AE4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51.267" v="111" actId="21"/>
          <ac:spMkLst>
            <pc:docMk/>
            <pc:sldMk cId="263168675" sldId="314"/>
            <ac:spMk id="7" creationId="{6B26BE03-CCF5-8096-EED1-4B08A110EEA3}"/>
          </ac:spMkLst>
        </pc:spChg>
        <pc:picChg chg="add del">
          <ac:chgData name="PARKER, Josephine (NHS ENGLAND - X26)" userId="42fc0934-6aeb-4257-9dab-48b9a10ff5af" providerId="ADAL" clId="{26ABB930-6FB1-4533-958A-10B69F101387}" dt="2024-02-16T15:52:00.692" v="113" actId="21"/>
          <ac:picMkLst>
            <pc:docMk/>
            <pc:sldMk cId="263168675" sldId="314"/>
            <ac:picMk id="1026" creationId="{2FEDB60C-BFB3-4D68-B125-B7FDD17CC37A}"/>
          </ac:picMkLst>
        </pc:picChg>
      </pc:sldChg>
      <pc:sldChg chg="addSp delSp modSp add del mod">
        <pc:chgData name="PARKER, Josephine (NHS ENGLAND - X26)" userId="42fc0934-6aeb-4257-9dab-48b9a10ff5af" providerId="ADAL" clId="{26ABB930-6FB1-4533-958A-10B69F101387}" dt="2024-02-16T15:51:28.817" v="102" actId="47"/>
        <pc:sldMkLst>
          <pc:docMk/>
          <pc:sldMk cId="3342238310" sldId="316"/>
        </pc:sldMkLst>
        <pc:spChg chg="del">
          <ac:chgData name="PARKER, Josephine (NHS ENGLAND - X26)" userId="42fc0934-6aeb-4257-9dab-48b9a10ff5af" providerId="ADAL" clId="{26ABB930-6FB1-4533-958A-10B69F101387}" dt="2024-02-16T15:51:25.783" v="100" actId="21"/>
          <ac:spMkLst>
            <pc:docMk/>
            <pc:sldMk cId="3342238310" sldId="316"/>
            <ac:spMk id="2" creationId="{00000000-0000-0000-0000-000000000000}"/>
          </ac:spMkLst>
        </pc:spChg>
        <pc:spChg chg="mod">
          <ac:chgData name="PARKER, Josephine (NHS ENGLAND - X26)" userId="42fc0934-6aeb-4257-9dab-48b9a10ff5af" providerId="ADAL" clId="{26ABB930-6FB1-4533-958A-10B69F101387}" dt="2024-02-16T15:44:27.433" v="26" actId="1076"/>
          <ac:spMkLst>
            <pc:docMk/>
            <pc:sldMk cId="3342238310" sldId="316"/>
            <ac:spMk id="3" creationId="{ED5F699F-1C82-4595-AC4D-930165AD5E54}"/>
          </ac:spMkLst>
        </pc:spChg>
        <pc:spChg chg="del mod">
          <ac:chgData name="PARKER, Josephine (NHS ENGLAND - X26)" userId="42fc0934-6aeb-4257-9dab-48b9a10ff5af" providerId="ADAL" clId="{26ABB930-6FB1-4533-958A-10B69F101387}" dt="2024-02-16T15:51:25.783" v="100" actId="21"/>
          <ac:spMkLst>
            <pc:docMk/>
            <pc:sldMk cId="3342238310" sldId="316"/>
            <ac:spMk id="4" creationId="{00000000-0000-0000-0000-000000000000}"/>
          </ac:spMkLst>
        </pc:spChg>
        <pc:spChg chg="mod">
          <ac:chgData name="PARKER, Josephine (NHS ENGLAND - X26)" userId="42fc0934-6aeb-4257-9dab-48b9a10ff5af" providerId="ADAL" clId="{26ABB930-6FB1-4533-958A-10B69F101387}" dt="2024-02-16T15:44:27.433" v="26" actId="1076"/>
          <ac:spMkLst>
            <pc:docMk/>
            <pc:sldMk cId="3342238310" sldId="316"/>
            <ac:spMk id="6" creationId="{5E7D2C0F-A511-465C-BF50-4F79FAF870B3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51:25.783" v="100" actId="21"/>
          <ac:spMkLst>
            <pc:docMk/>
            <pc:sldMk cId="3342238310" sldId="316"/>
            <ac:spMk id="7" creationId="{2BE70DD9-25D1-729B-5727-9663D1A4689B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25.783" v="100" actId="21"/>
          <ac:spMkLst>
            <pc:docMk/>
            <pc:sldMk cId="3342238310" sldId="316"/>
            <ac:spMk id="9" creationId="{64DDD0F5-2477-8E30-B734-ECA514C2B025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25.783" v="100" actId="21"/>
          <ac:spMkLst>
            <pc:docMk/>
            <pc:sldMk cId="3342238310" sldId="316"/>
            <ac:spMk id="10" creationId="{B81C04B1-8582-4B19-92D1-8593AA08FCF1}"/>
          </ac:spMkLst>
        </pc:spChg>
        <pc:grpChg chg="add del mod">
          <ac:chgData name="PARKER, Josephine (NHS ENGLAND - X26)" userId="42fc0934-6aeb-4257-9dab-48b9a10ff5af" providerId="ADAL" clId="{26ABB930-6FB1-4533-958A-10B69F101387}" dt="2024-02-16T15:51:25.783" v="100" actId="21"/>
          <ac:grpSpMkLst>
            <pc:docMk/>
            <pc:sldMk cId="3342238310" sldId="316"/>
            <ac:grpSpMk id="8" creationId="{1D712F2E-3626-A5A5-F008-7EEF3B503849}"/>
          </ac:grpSpMkLst>
        </pc:grpChg>
        <pc:graphicFrameChg chg="del mod modGraphic">
          <ac:chgData name="PARKER, Josephine (NHS ENGLAND - X26)" userId="42fc0934-6aeb-4257-9dab-48b9a10ff5af" providerId="ADAL" clId="{26ABB930-6FB1-4533-958A-10B69F101387}" dt="2024-02-16T15:51:25.783" v="100" actId="21"/>
          <ac:graphicFrameMkLst>
            <pc:docMk/>
            <pc:sldMk cId="3342238310" sldId="316"/>
            <ac:graphicFrameMk id="5" creationId="{DC2F1C66-4FC6-40B8-BC9F-7A6BE993AB64}"/>
          </ac:graphicFrameMkLst>
        </pc:graphicFrameChg>
        <pc:picChg chg="mod">
          <ac:chgData name="PARKER, Josephine (NHS ENGLAND - X26)" userId="42fc0934-6aeb-4257-9dab-48b9a10ff5af" providerId="ADAL" clId="{26ABB930-6FB1-4533-958A-10B69F101387}" dt="2024-02-16T15:44:27.433" v="26" actId="1076"/>
          <ac:picMkLst>
            <pc:docMk/>
            <pc:sldMk cId="3342238310" sldId="316"/>
            <ac:picMk id="1026" creationId="{2FEDB60C-BFB3-4D68-B125-B7FDD17CC37A}"/>
          </ac:picMkLst>
        </pc:picChg>
      </pc:sldChg>
      <pc:sldChg chg="addSp delSp modSp add del mod">
        <pc:chgData name="PARKER, Josephine (NHS ENGLAND - X26)" userId="42fc0934-6aeb-4257-9dab-48b9a10ff5af" providerId="ADAL" clId="{26ABB930-6FB1-4533-958A-10B69F101387}" dt="2024-02-16T15:51:31.635" v="103" actId="47"/>
        <pc:sldMkLst>
          <pc:docMk/>
          <pc:sldMk cId="3600634943" sldId="317"/>
        </pc:sldMkLst>
        <pc:spChg chg="del">
          <ac:chgData name="PARKER, Josephine (NHS ENGLAND - X26)" userId="42fc0934-6aeb-4257-9dab-48b9a10ff5af" providerId="ADAL" clId="{26ABB930-6FB1-4533-958A-10B69F101387}" dt="2024-02-16T15:51:17.574" v="98" actId="21"/>
          <ac:spMkLst>
            <pc:docMk/>
            <pc:sldMk cId="3600634943" sldId="317"/>
            <ac:spMk id="2" creationId="{00000000-0000-0000-0000-000000000000}"/>
          </ac:spMkLst>
        </pc:spChg>
        <pc:spChg chg="del">
          <ac:chgData name="PARKER, Josephine (NHS ENGLAND - X26)" userId="42fc0934-6aeb-4257-9dab-48b9a10ff5af" providerId="ADAL" clId="{26ABB930-6FB1-4533-958A-10B69F101387}" dt="2024-02-16T15:51:17.574" v="98" actId="21"/>
          <ac:spMkLst>
            <pc:docMk/>
            <pc:sldMk cId="3600634943" sldId="317"/>
            <ac:spMk id="4" creationId="{00000000-0000-0000-0000-000000000000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17.574" v="98" actId="21"/>
          <ac:spMkLst>
            <pc:docMk/>
            <pc:sldMk cId="3600634943" sldId="317"/>
            <ac:spMk id="5" creationId="{A4CBE454-6173-5F76-C3D4-D44B120E71E0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17.574" v="98" actId="21"/>
          <ac:spMkLst>
            <pc:docMk/>
            <pc:sldMk cId="3600634943" sldId="317"/>
            <ac:spMk id="7" creationId="{C7DB03DA-134E-2229-EA00-05AAA65273E7}"/>
          </ac:spMkLst>
        </pc:spChg>
      </pc:sldChg>
      <pc:sldChg chg="add del">
        <pc:chgData name="PARKER, Josephine (NHS ENGLAND - X26)" userId="42fc0934-6aeb-4257-9dab-48b9a10ff5af" providerId="ADAL" clId="{26ABB930-6FB1-4533-958A-10B69F101387}" dt="2024-02-16T15:51:13.689" v="97" actId="47"/>
        <pc:sldMkLst>
          <pc:docMk/>
          <pc:sldMk cId="2409340693" sldId="318"/>
        </pc:sldMkLst>
      </pc:sldChg>
      <pc:sldChg chg="addSp delSp modSp add del mod">
        <pc:chgData name="PARKER, Josephine (NHS ENGLAND - X26)" userId="42fc0934-6aeb-4257-9dab-48b9a10ff5af" providerId="ADAL" clId="{26ABB930-6FB1-4533-958A-10B69F101387}" dt="2024-02-16T15:51:06.530" v="95" actId="47"/>
        <pc:sldMkLst>
          <pc:docMk/>
          <pc:sldMk cId="3723383328" sldId="319"/>
        </pc:sldMkLst>
        <pc:spChg chg="mod">
          <ac:chgData name="PARKER, Josephine (NHS ENGLAND - X26)" userId="42fc0934-6aeb-4257-9dab-48b9a10ff5af" providerId="ADAL" clId="{26ABB930-6FB1-4533-958A-10B69F101387}" dt="2024-02-16T15:47:45.581" v="50" actId="20577"/>
          <ac:spMkLst>
            <pc:docMk/>
            <pc:sldMk cId="3723383328" sldId="319"/>
            <ac:spMk id="10" creationId="{4359DEDA-3747-4934-B689-97F36F4EA9EB}"/>
          </ac:spMkLst>
        </pc:spChg>
        <pc:spChg chg="mod">
          <ac:chgData name="PARKER, Josephine (NHS ENGLAND - X26)" userId="42fc0934-6aeb-4257-9dab-48b9a10ff5af" providerId="ADAL" clId="{26ABB930-6FB1-4533-958A-10B69F101387}" dt="2024-02-16T15:47:30.937" v="43" actId="20577"/>
          <ac:spMkLst>
            <pc:docMk/>
            <pc:sldMk cId="3723383328" sldId="319"/>
            <ac:spMk id="18" creationId="{05A052C5-E026-4D10-A530-E4B4A720372F}"/>
          </ac:spMkLst>
        </pc:spChg>
        <pc:spChg chg="mod">
          <ac:chgData name="PARKER, Josephine (NHS ENGLAND - X26)" userId="42fc0934-6aeb-4257-9dab-48b9a10ff5af" providerId="ADAL" clId="{26ABB930-6FB1-4533-958A-10B69F101387}" dt="2024-02-16T15:47:41.282" v="45" actId="1076"/>
          <ac:spMkLst>
            <pc:docMk/>
            <pc:sldMk cId="3723383328" sldId="319"/>
            <ac:spMk id="19" creationId="{67A03339-D0B0-45C7-82C8-1D6D881377BD}"/>
          </ac:spMkLst>
        </pc:spChg>
        <pc:spChg chg="mod">
          <ac:chgData name="PARKER, Josephine (NHS ENGLAND - X26)" userId="42fc0934-6aeb-4257-9dab-48b9a10ff5af" providerId="ADAL" clId="{26ABB930-6FB1-4533-958A-10B69F101387}" dt="2024-02-16T15:47:26.416" v="42" actId="20577"/>
          <ac:spMkLst>
            <pc:docMk/>
            <pc:sldMk cId="3723383328" sldId="319"/>
            <ac:spMk id="20" creationId="{B844D4A0-B89B-4262-BF68-C0CF502748D4}"/>
          </ac:spMkLst>
        </pc:spChg>
        <pc:grpChg chg="add mod">
          <ac:chgData name="PARKER, Josephine (NHS ENGLAND - X26)" userId="42fc0934-6aeb-4257-9dab-48b9a10ff5af" providerId="ADAL" clId="{26ABB930-6FB1-4533-958A-10B69F101387}" dt="2024-02-16T15:50:54.337" v="93" actId="164"/>
          <ac:grpSpMkLst>
            <pc:docMk/>
            <pc:sldMk cId="3723383328" sldId="319"/>
            <ac:grpSpMk id="3" creationId="{E341C21C-7DBB-FA0A-0CFB-1CFAA2CA7BA2}"/>
          </ac:grpSpMkLst>
        </pc:grpChg>
        <pc:graphicFrameChg chg="add del modGraphic">
          <ac:chgData name="PARKER, Josephine (NHS ENGLAND - X26)" userId="42fc0934-6aeb-4257-9dab-48b9a10ff5af" providerId="ADAL" clId="{26ABB930-6FB1-4533-958A-10B69F101387}" dt="2024-02-16T15:47:06.666" v="41" actId="2166"/>
          <ac:graphicFrameMkLst>
            <pc:docMk/>
            <pc:sldMk cId="3723383328" sldId="319"/>
            <ac:graphicFrameMk id="5" creationId="{6576DD32-4135-4CD5-9C54-2E833AA3BEAC}"/>
          </ac:graphicFrameMkLst>
        </pc:graphicFrameChg>
        <pc:cxnChg chg="mod">
          <ac:chgData name="PARKER, Josephine (NHS ENGLAND - X26)" userId="42fc0934-6aeb-4257-9dab-48b9a10ff5af" providerId="ADAL" clId="{26ABB930-6FB1-4533-958A-10B69F101387}" dt="2024-02-16T15:50:54.337" v="93" actId="164"/>
          <ac:cxnSpMkLst>
            <pc:docMk/>
            <pc:sldMk cId="3723383328" sldId="319"/>
            <ac:cxnSpMk id="6" creationId="{5228FBDC-014D-426D-AD1F-169E1FA9B6E2}"/>
          </ac:cxnSpMkLst>
        </pc:cxnChg>
        <pc:cxnChg chg="mod">
          <ac:chgData name="PARKER, Josephine (NHS ENGLAND - X26)" userId="42fc0934-6aeb-4257-9dab-48b9a10ff5af" providerId="ADAL" clId="{26ABB930-6FB1-4533-958A-10B69F101387}" dt="2024-02-16T15:50:54.337" v="93" actId="164"/>
          <ac:cxnSpMkLst>
            <pc:docMk/>
            <pc:sldMk cId="3723383328" sldId="319"/>
            <ac:cxnSpMk id="8" creationId="{B090E0DE-FB17-433E-B3FA-4AF282A66215}"/>
          </ac:cxnSpMkLst>
        </pc:cxnChg>
        <pc:cxnChg chg="mod">
          <ac:chgData name="PARKER, Josephine (NHS ENGLAND - X26)" userId="42fc0934-6aeb-4257-9dab-48b9a10ff5af" providerId="ADAL" clId="{26ABB930-6FB1-4533-958A-10B69F101387}" dt="2024-02-16T15:50:54.337" v="93" actId="164"/>
          <ac:cxnSpMkLst>
            <pc:docMk/>
            <pc:sldMk cId="3723383328" sldId="319"/>
            <ac:cxnSpMk id="12" creationId="{107FAC97-8105-4989-9782-E426FDDBCD03}"/>
          </ac:cxnSpMkLst>
        </pc:cxnChg>
        <pc:cxnChg chg="mod">
          <ac:chgData name="PARKER, Josephine (NHS ENGLAND - X26)" userId="42fc0934-6aeb-4257-9dab-48b9a10ff5af" providerId="ADAL" clId="{26ABB930-6FB1-4533-958A-10B69F101387}" dt="2024-02-16T15:50:54.337" v="93" actId="164"/>
          <ac:cxnSpMkLst>
            <pc:docMk/>
            <pc:sldMk cId="3723383328" sldId="319"/>
            <ac:cxnSpMk id="13" creationId="{4EDA69D9-DF09-4A2F-A94F-7C764EAF13FF}"/>
          </ac:cxnSpMkLst>
        </pc:cxnChg>
        <pc:cxnChg chg="mod">
          <ac:chgData name="PARKER, Josephine (NHS ENGLAND - X26)" userId="42fc0934-6aeb-4257-9dab-48b9a10ff5af" providerId="ADAL" clId="{26ABB930-6FB1-4533-958A-10B69F101387}" dt="2024-02-16T15:50:54.337" v="93" actId="164"/>
          <ac:cxnSpMkLst>
            <pc:docMk/>
            <pc:sldMk cId="3723383328" sldId="319"/>
            <ac:cxnSpMk id="16" creationId="{D2D92D39-9976-4D29-AF92-9BDC3D963B50}"/>
          </ac:cxnSpMkLst>
        </pc:cxnChg>
        <pc:cxnChg chg="mod">
          <ac:chgData name="PARKER, Josephine (NHS ENGLAND - X26)" userId="42fc0934-6aeb-4257-9dab-48b9a10ff5af" providerId="ADAL" clId="{26ABB930-6FB1-4533-958A-10B69F101387}" dt="2024-02-16T15:50:54.337" v="93" actId="164"/>
          <ac:cxnSpMkLst>
            <pc:docMk/>
            <pc:sldMk cId="3723383328" sldId="319"/>
            <ac:cxnSpMk id="17" creationId="{FF47974A-BC9F-49B0-9967-D6EFDB7C3F27}"/>
          </ac:cxnSpMkLst>
        </pc:cxnChg>
      </pc:sldChg>
      <pc:sldChg chg="add del">
        <pc:chgData name="PARKER, Josephine (NHS ENGLAND - X26)" userId="42fc0934-6aeb-4257-9dab-48b9a10ff5af" providerId="ADAL" clId="{26ABB930-6FB1-4533-958A-10B69F101387}" dt="2024-02-16T15:50:33.279" v="92" actId="47"/>
        <pc:sldMkLst>
          <pc:docMk/>
          <pc:sldMk cId="3132327237" sldId="320"/>
        </pc:sldMkLst>
      </pc:sldChg>
      <pc:sldChg chg="modSp add del mod">
        <pc:chgData name="PARKER, Josephine (NHS ENGLAND - X26)" userId="42fc0934-6aeb-4257-9dab-48b9a10ff5af" providerId="ADAL" clId="{26ABB930-6FB1-4533-958A-10B69F101387}" dt="2024-02-16T15:50:24.616" v="90" actId="47"/>
        <pc:sldMkLst>
          <pc:docMk/>
          <pc:sldMk cId="3428789921" sldId="322"/>
        </pc:sldMkLst>
        <pc:spChg chg="mod">
          <ac:chgData name="PARKER, Josephine (NHS ENGLAND - X26)" userId="42fc0934-6aeb-4257-9dab-48b9a10ff5af" providerId="ADAL" clId="{26ABB930-6FB1-4533-958A-10B69F101387}" dt="2024-02-16T15:48:11.428" v="52" actId="207"/>
          <ac:spMkLst>
            <pc:docMk/>
            <pc:sldMk cId="3428789921" sldId="322"/>
            <ac:spMk id="6" creationId="{7F4E073B-D45F-4FAE-85D1-17F02A240BCB}"/>
          </ac:spMkLst>
        </pc:spChg>
        <pc:graphicFrameChg chg="modGraphic">
          <ac:chgData name="PARKER, Josephine (NHS ENGLAND - X26)" userId="42fc0934-6aeb-4257-9dab-48b9a10ff5af" providerId="ADAL" clId="{26ABB930-6FB1-4533-958A-10B69F101387}" dt="2024-02-16T15:48:16.202" v="53" actId="207"/>
          <ac:graphicFrameMkLst>
            <pc:docMk/>
            <pc:sldMk cId="3428789921" sldId="322"/>
            <ac:graphicFrameMk id="5" creationId="{C2D04CD0-EC40-4082-A9AC-92815E302ED9}"/>
          </ac:graphicFrameMkLst>
        </pc:graphicFrameChg>
      </pc:sldChg>
      <pc:sldChg chg="add del">
        <pc:chgData name="PARKER, Josephine (NHS ENGLAND - X26)" userId="42fc0934-6aeb-4257-9dab-48b9a10ff5af" providerId="ADAL" clId="{26ABB930-6FB1-4533-958A-10B69F101387}" dt="2024-02-16T15:50:10.264" v="84" actId="47"/>
        <pc:sldMkLst>
          <pc:docMk/>
          <pc:sldMk cId="2965587904" sldId="323"/>
        </pc:sldMkLst>
      </pc:sldChg>
      <pc:sldChg chg="modSp add del mod">
        <pc:chgData name="PARKER, Josephine (NHS ENGLAND - X26)" userId="42fc0934-6aeb-4257-9dab-48b9a10ff5af" providerId="ADAL" clId="{26ABB930-6FB1-4533-958A-10B69F101387}" dt="2024-02-16T15:49:15.946" v="69" actId="47"/>
        <pc:sldMkLst>
          <pc:docMk/>
          <pc:sldMk cId="1324151627" sldId="325"/>
        </pc:sldMkLst>
        <pc:spChg chg="mod">
          <ac:chgData name="PARKER, Josephine (NHS ENGLAND - X26)" userId="42fc0934-6aeb-4257-9dab-48b9a10ff5af" providerId="ADAL" clId="{26ABB930-6FB1-4533-958A-10B69F101387}" dt="2024-02-16T15:49:03.075" v="63" actId="1076"/>
          <ac:spMkLst>
            <pc:docMk/>
            <pc:sldMk cId="1324151627" sldId="325"/>
            <ac:spMk id="2" creationId="{00000000-0000-0000-0000-000000000000}"/>
          </ac:spMkLst>
        </pc:spChg>
        <pc:spChg chg="mod">
          <ac:chgData name="PARKER, Josephine (NHS ENGLAND - X26)" userId="42fc0934-6aeb-4257-9dab-48b9a10ff5af" providerId="ADAL" clId="{26ABB930-6FB1-4533-958A-10B69F101387}" dt="2024-02-16T15:49:03.075" v="63" actId="1076"/>
          <ac:spMkLst>
            <pc:docMk/>
            <pc:sldMk cId="1324151627" sldId="325"/>
            <ac:spMk id="4" creationId="{00000000-0000-0000-0000-000000000000}"/>
          </ac:spMkLst>
        </pc:spChg>
        <pc:spChg chg="mod">
          <ac:chgData name="PARKER, Josephine (NHS ENGLAND - X26)" userId="42fc0934-6aeb-4257-9dab-48b9a10ff5af" providerId="ADAL" clId="{26ABB930-6FB1-4533-958A-10B69F101387}" dt="2024-02-16T15:49:03.075" v="63" actId="1076"/>
          <ac:spMkLst>
            <pc:docMk/>
            <pc:sldMk cId="1324151627" sldId="325"/>
            <ac:spMk id="6" creationId="{7F4E073B-D45F-4FAE-85D1-17F02A240BCB}"/>
          </ac:spMkLst>
        </pc:spChg>
      </pc:sldChg>
      <pc:sldChg chg="addSp delSp modSp add del mod">
        <pc:chgData name="PARKER, Josephine (NHS ENGLAND - X26)" userId="42fc0934-6aeb-4257-9dab-48b9a10ff5af" providerId="ADAL" clId="{26ABB930-6FB1-4533-958A-10B69F101387}" dt="2024-02-16T15:49:43.643" v="78" actId="47"/>
        <pc:sldMkLst>
          <pc:docMk/>
          <pc:sldMk cId="560872519" sldId="326"/>
        </pc:sldMkLst>
        <pc:spChg chg="add del">
          <ac:chgData name="PARKER, Josephine (NHS ENGLAND - X26)" userId="42fc0934-6aeb-4257-9dab-48b9a10ff5af" providerId="ADAL" clId="{26ABB930-6FB1-4533-958A-10B69F101387}" dt="2024-02-16T15:49:35.197" v="76" actId="21"/>
          <ac:spMkLst>
            <pc:docMk/>
            <pc:sldMk cId="560872519" sldId="326"/>
            <ac:spMk id="2" creationId="{00000000-0000-0000-0000-000000000000}"/>
          </ac:spMkLst>
        </pc:spChg>
        <pc:spChg chg="add del">
          <ac:chgData name="PARKER, Josephine (NHS ENGLAND - X26)" userId="42fc0934-6aeb-4257-9dab-48b9a10ff5af" providerId="ADAL" clId="{26ABB930-6FB1-4533-958A-10B69F101387}" dt="2024-02-16T15:49:35.197" v="76" actId="21"/>
          <ac:spMkLst>
            <pc:docMk/>
            <pc:sldMk cId="560872519" sldId="326"/>
            <ac:spMk id="4" creationId="{00000000-0000-0000-0000-000000000000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49:26.377" v="73" actId="21"/>
          <ac:spMkLst>
            <pc:docMk/>
            <pc:sldMk cId="560872519" sldId="326"/>
            <ac:spMk id="6" creationId="{484CC9B3-9E68-47DF-38A4-641AD3067BFD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49:26.377" v="73" actId="21"/>
          <ac:spMkLst>
            <pc:docMk/>
            <pc:sldMk cId="560872519" sldId="326"/>
            <ac:spMk id="10" creationId="{CAA1C5B1-C9B7-A641-1BA9-DCB9B0A626B4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49:31.476" v="75" actId="21"/>
          <ac:spMkLst>
            <pc:docMk/>
            <pc:sldMk cId="560872519" sldId="326"/>
            <ac:spMk id="13" creationId="{5C5EE051-A31D-4FF4-01EE-67E90B23BE67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49:31.476" v="75" actId="21"/>
          <ac:spMkLst>
            <pc:docMk/>
            <pc:sldMk cId="560872519" sldId="326"/>
            <ac:spMk id="15" creationId="{9F30DD27-382B-530B-958C-76EE1D7F37F1}"/>
          </ac:spMkLst>
        </pc:spChg>
        <pc:spChg chg="add mod">
          <ac:chgData name="PARKER, Josephine (NHS ENGLAND - X26)" userId="42fc0934-6aeb-4257-9dab-48b9a10ff5af" providerId="ADAL" clId="{26ABB930-6FB1-4533-958A-10B69F101387}" dt="2024-02-16T15:49:35.197" v="76" actId="21"/>
          <ac:spMkLst>
            <pc:docMk/>
            <pc:sldMk cId="560872519" sldId="326"/>
            <ac:spMk id="17" creationId="{BD152574-B7DA-5113-24C8-0622C088335B}"/>
          </ac:spMkLst>
        </pc:spChg>
        <pc:spChg chg="add mod">
          <ac:chgData name="PARKER, Josephine (NHS ENGLAND - X26)" userId="42fc0934-6aeb-4257-9dab-48b9a10ff5af" providerId="ADAL" clId="{26ABB930-6FB1-4533-958A-10B69F101387}" dt="2024-02-16T15:49:35.197" v="76" actId="21"/>
          <ac:spMkLst>
            <pc:docMk/>
            <pc:sldMk cId="560872519" sldId="326"/>
            <ac:spMk id="21" creationId="{DAA0EC2F-A468-31C5-5D97-F1B4325408D0}"/>
          </ac:spMkLst>
        </pc:spChg>
        <pc:graphicFrameChg chg="add del">
          <ac:chgData name="PARKER, Josephine (NHS ENGLAND - X26)" userId="42fc0934-6aeb-4257-9dab-48b9a10ff5af" providerId="ADAL" clId="{26ABB930-6FB1-4533-958A-10B69F101387}" dt="2024-02-16T15:49:35.197" v="76" actId="21"/>
          <ac:graphicFrameMkLst>
            <pc:docMk/>
            <pc:sldMk cId="560872519" sldId="326"/>
            <ac:graphicFrameMk id="5" creationId="{C2D04CD0-EC40-4082-A9AC-92815E302ED9}"/>
          </ac:graphicFrameMkLst>
        </pc:graphicFrameChg>
        <pc:cxnChg chg="add del">
          <ac:chgData name="PARKER, Josephine (NHS ENGLAND - X26)" userId="42fc0934-6aeb-4257-9dab-48b9a10ff5af" providerId="ADAL" clId="{26ABB930-6FB1-4533-958A-10B69F101387}" dt="2024-02-16T15:49:35.197" v="76" actId="21"/>
          <ac:cxnSpMkLst>
            <pc:docMk/>
            <pc:sldMk cId="560872519" sldId="326"/>
            <ac:cxnSpMk id="7" creationId="{9DDC83A2-DB28-493B-9CE9-B9D8F6FEA0B8}"/>
          </ac:cxnSpMkLst>
        </pc:cxnChg>
        <pc:cxnChg chg="add del">
          <ac:chgData name="PARKER, Josephine (NHS ENGLAND - X26)" userId="42fc0934-6aeb-4257-9dab-48b9a10ff5af" providerId="ADAL" clId="{26ABB930-6FB1-4533-958A-10B69F101387}" dt="2024-02-16T15:49:35.197" v="76" actId="21"/>
          <ac:cxnSpMkLst>
            <pc:docMk/>
            <pc:sldMk cId="560872519" sldId="326"/>
            <ac:cxnSpMk id="22" creationId="{EA33AD04-E993-4A79-B44F-BD9051E3DFE7}"/>
          </ac:cxnSpMkLst>
        </pc:cxnChg>
      </pc:sldChg>
      <pc:sldChg chg="modSp mod">
        <pc:chgData name="PARKER, Josephine (NHS ENGLAND - X26)" userId="42fc0934-6aeb-4257-9dab-48b9a10ff5af" providerId="ADAL" clId="{26ABB930-6FB1-4533-958A-10B69F101387}" dt="2024-02-16T15:42:54.345" v="6" actId="20577"/>
        <pc:sldMkLst>
          <pc:docMk/>
          <pc:sldMk cId="3830231407" sldId="1923"/>
        </pc:sldMkLst>
        <pc:spChg chg="mod">
          <ac:chgData name="PARKER, Josephine (NHS ENGLAND - X26)" userId="42fc0934-6aeb-4257-9dab-48b9a10ff5af" providerId="ADAL" clId="{26ABB930-6FB1-4533-958A-10B69F101387}" dt="2024-02-16T15:42:54.345" v="6" actId="20577"/>
          <ac:spMkLst>
            <pc:docMk/>
            <pc:sldMk cId="3830231407" sldId="1923"/>
            <ac:spMk id="2" creationId="{623499A9-ADAE-F54A-B49E-F294E7BCE9E8}"/>
          </ac:spMkLst>
        </pc:spChg>
      </pc:sldChg>
      <pc:sldChg chg="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3471740965" sldId="2145707274"/>
        </pc:sldMkLst>
      </pc:sldChg>
      <pc:sldChg chg="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4056132801" sldId="2145707275"/>
        </pc:sldMkLst>
      </pc:sldChg>
      <pc:sldChg chg="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3880835166" sldId="2145707285"/>
        </pc:sldMkLst>
      </pc:sldChg>
      <pc:sldChg chg="addSp delSp modSp mod setBg">
        <pc:chgData name="PARKER, Josephine (NHS ENGLAND - X26)" userId="42fc0934-6aeb-4257-9dab-48b9a10ff5af" providerId="ADAL" clId="{26ABB930-6FB1-4533-958A-10B69F101387}" dt="2024-02-16T16:10:05.285" v="472"/>
        <pc:sldMkLst>
          <pc:docMk/>
          <pc:sldMk cId="1491985137" sldId="2145707286"/>
        </pc:sldMkLst>
        <pc:spChg chg="add del">
          <ac:chgData name="PARKER, Josephine (NHS ENGLAND - X26)" userId="42fc0934-6aeb-4257-9dab-48b9a10ff5af" providerId="ADAL" clId="{26ABB930-6FB1-4533-958A-10B69F101387}" dt="2024-02-16T16:09:48.687" v="468" actId="22"/>
          <ac:spMkLst>
            <pc:docMk/>
            <pc:sldMk cId="1491985137" sldId="2145707286"/>
            <ac:spMk id="4" creationId="{0613597B-366A-AE57-22F8-BD70B8AC39DF}"/>
          </ac:spMkLst>
        </pc:spChg>
        <pc:spChg chg="add mod">
          <ac:chgData name="PARKER, Josephine (NHS ENGLAND - X26)" userId="42fc0934-6aeb-4257-9dab-48b9a10ff5af" providerId="ADAL" clId="{26ABB930-6FB1-4533-958A-10B69F101387}" dt="2024-02-16T16:09:57.274" v="471"/>
          <ac:spMkLst>
            <pc:docMk/>
            <pc:sldMk cId="1491985137" sldId="2145707286"/>
            <ac:spMk id="5" creationId="{B288C657-48EB-7BF3-E85C-59CE0190216A}"/>
          </ac:spMkLst>
        </pc:spChg>
        <pc:picChg chg="add mod">
          <ac:chgData name="PARKER, Josephine (NHS ENGLAND - X26)" userId="42fc0934-6aeb-4257-9dab-48b9a10ff5af" providerId="ADAL" clId="{26ABB930-6FB1-4533-958A-10B69F101387}" dt="2024-02-16T16:10:05.285" v="472"/>
          <ac:picMkLst>
            <pc:docMk/>
            <pc:sldMk cId="1491985137" sldId="2145707286"/>
            <ac:picMk id="6" creationId="{FDE13E1D-F3C6-6081-4EBB-0DF7718B9624}"/>
          </ac:picMkLst>
        </pc:picChg>
        <pc:picChg chg="del mod">
          <ac:chgData name="PARKER, Josephine (NHS ENGLAND - X26)" userId="42fc0934-6aeb-4257-9dab-48b9a10ff5af" providerId="ADAL" clId="{26ABB930-6FB1-4533-958A-10B69F101387}" dt="2024-02-16T16:09:52.897" v="470" actId="478"/>
          <ac:picMkLst>
            <pc:docMk/>
            <pc:sldMk cId="1491985137" sldId="2145707286"/>
            <ac:picMk id="9" creationId="{5AF82CB6-ECF1-CE25-0F04-608108A3E0FD}"/>
          </ac:picMkLst>
        </pc:picChg>
      </pc:sldChg>
      <pc:sldChg chg="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1608762887" sldId="2145707287"/>
        </pc:sldMkLst>
      </pc:sldChg>
      <pc:sldChg chg="del ord setBg">
        <pc:chgData name="PARKER, Josephine (NHS ENGLAND - X26)" userId="42fc0934-6aeb-4257-9dab-48b9a10ff5af" providerId="ADAL" clId="{26ABB930-6FB1-4533-958A-10B69F101387}" dt="2024-02-16T15:58:41.246" v="202" actId="47"/>
        <pc:sldMkLst>
          <pc:docMk/>
          <pc:sldMk cId="2189227579" sldId="2145707288"/>
        </pc:sldMkLst>
      </pc:sldChg>
      <pc:sldChg chg="modSp mod ord setBg">
        <pc:chgData name="PARKER, Josephine (NHS ENGLAND - X26)" userId="42fc0934-6aeb-4257-9dab-48b9a10ff5af" providerId="ADAL" clId="{26ABB930-6FB1-4533-958A-10B69F101387}" dt="2024-02-19T09:22:47.804" v="1087" actId="20577"/>
        <pc:sldMkLst>
          <pc:docMk/>
          <pc:sldMk cId="4242775273" sldId="2145707289"/>
        </pc:sldMkLst>
        <pc:spChg chg="mod">
          <ac:chgData name="PARKER, Josephine (NHS ENGLAND - X26)" userId="42fc0934-6aeb-4257-9dab-48b9a10ff5af" providerId="ADAL" clId="{26ABB930-6FB1-4533-958A-10B69F101387}" dt="2024-02-19T09:22:47.804" v="1087" actId="20577"/>
          <ac:spMkLst>
            <pc:docMk/>
            <pc:sldMk cId="4242775273" sldId="2145707289"/>
            <ac:spMk id="12" creationId="{31D8461A-E77D-028D-354C-0175620C5180}"/>
          </ac:spMkLst>
        </pc:spChg>
      </pc:sldChg>
      <pc:sldChg chg="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823918142" sldId="2145707290"/>
        </pc:sldMkLst>
      </pc:sldChg>
      <pc:sldChg chg="addSp delSp modSp del mod ord setBg">
        <pc:chgData name="PARKER, Josephine (NHS ENGLAND - X26)" userId="42fc0934-6aeb-4257-9dab-48b9a10ff5af" providerId="ADAL" clId="{26ABB930-6FB1-4533-958A-10B69F101387}" dt="2024-02-16T16:03:55.072" v="332" actId="47"/>
        <pc:sldMkLst>
          <pc:docMk/>
          <pc:sldMk cId="1466831300" sldId="2145707291"/>
        </pc:sldMkLst>
        <pc:spChg chg="del">
          <ac:chgData name="PARKER, Josephine (NHS ENGLAND - X26)" userId="42fc0934-6aeb-4257-9dab-48b9a10ff5af" providerId="ADAL" clId="{26ABB930-6FB1-4533-958A-10B69F101387}" dt="2024-02-16T15:48:50.360" v="58" actId="478"/>
          <ac:spMkLst>
            <pc:docMk/>
            <pc:sldMk cId="1466831300" sldId="2145707291"/>
            <ac:spMk id="2" creationId="{EE639420-6B27-E931-2942-A1B73881476B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48:52.348" v="59" actId="478"/>
          <ac:spMkLst>
            <pc:docMk/>
            <pc:sldMk cId="1466831300" sldId="2145707291"/>
            <ac:spMk id="7" creationId="{040C81A7-6B5D-1D4A-5227-882C1C443E4C}"/>
          </ac:spMkLst>
        </pc:spChg>
        <pc:spChg chg="del mod">
          <ac:chgData name="PARKER, Josephine (NHS ENGLAND - X26)" userId="42fc0934-6aeb-4257-9dab-48b9a10ff5af" providerId="ADAL" clId="{26ABB930-6FB1-4533-958A-10B69F101387}" dt="2024-02-16T15:48:55.521" v="61" actId="478"/>
          <ac:spMkLst>
            <pc:docMk/>
            <pc:sldMk cId="1466831300" sldId="2145707291"/>
            <ac:spMk id="8" creationId="{5169E059-662E-EB53-553B-08250BF02EC5}"/>
          </ac:spMkLst>
        </pc:spChg>
        <pc:spChg chg="add mod">
          <ac:chgData name="PARKER, Josephine (NHS ENGLAND - X26)" userId="42fc0934-6aeb-4257-9dab-48b9a10ff5af" providerId="ADAL" clId="{26ABB930-6FB1-4533-958A-10B69F101387}" dt="2024-02-16T15:49:13.424" v="68"/>
          <ac:spMkLst>
            <pc:docMk/>
            <pc:sldMk cId="1466831300" sldId="2145707291"/>
            <ac:spMk id="18" creationId="{92B4C9E3-37DD-3739-E7BE-A2646846B154}"/>
          </ac:spMkLst>
        </pc:spChg>
        <pc:spChg chg="add del mod">
          <ac:chgData name="PARKER, Josephine (NHS ENGLAND - X26)" userId="42fc0934-6aeb-4257-9dab-48b9a10ff5af" providerId="ADAL" clId="{26ABB930-6FB1-4533-958A-10B69F101387}" dt="2024-02-16T16:02:36.989" v="313" actId="21"/>
          <ac:spMkLst>
            <pc:docMk/>
            <pc:sldMk cId="1466831300" sldId="2145707291"/>
            <ac:spMk id="23" creationId="{44F0F4EB-A5B2-6EA6-9468-49F4125A6D8F}"/>
          </ac:spMkLst>
        </pc:spChg>
        <pc:spChg chg="add del mod">
          <ac:chgData name="PARKER, Josephine (NHS ENGLAND - X26)" userId="42fc0934-6aeb-4257-9dab-48b9a10ff5af" providerId="ADAL" clId="{26ABB930-6FB1-4533-958A-10B69F101387}" dt="2024-02-16T16:02:36.989" v="313" actId="21"/>
          <ac:spMkLst>
            <pc:docMk/>
            <pc:sldMk cId="1466831300" sldId="2145707291"/>
            <ac:spMk id="24" creationId="{3FF29BE0-50B8-8B53-D01F-32319BB244EB}"/>
          </ac:spMkLst>
        </pc:spChg>
        <pc:spChg chg="add mod">
          <ac:chgData name="PARKER, Josephine (NHS ENGLAND - X26)" userId="42fc0934-6aeb-4257-9dab-48b9a10ff5af" providerId="ADAL" clId="{26ABB930-6FB1-4533-958A-10B69F101387}" dt="2024-02-16T16:02:36.989" v="313" actId="21"/>
          <ac:spMkLst>
            <pc:docMk/>
            <pc:sldMk cId="1466831300" sldId="2145707291"/>
            <ac:spMk id="27" creationId="{A25396BE-DCDB-E8BA-95EB-A5843C1359F9}"/>
          </ac:spMkLst>
        </pc:spChg>
        <pc:grpChg chg="del">
          <ac:chgData name="PARKER, Josephine (NHS ENGLAND - X26)" userId="42fc0934-6aeb-4257-9dab-48b9a10ff5af" providerId="ADAL" clId="{26ABB930-6FB1-4533-958A-10B69F101387}" dt="2024-02-16T15:48:49.031" v="57" actId="478"/>
          <ac:grpSpMkLst>
            <pc:docMk/>
            <pc:sldMk cId="1466831300" sldId="2145707291"/>
            <ac:grpSpMk id="3" creationId="{D3A97C24-2856-5417-3443-6256873809C5}"/>
          </ac:grpSpMkLst>
        </pc:grpChg>
        <pc:grpChg chg="del">
          <ac:chgData name="PARKER, Josephine (NHS ENGLAND - X26)" userId="42fc0934-6aeb-4257-9dab-48b9a10ff5af" providerId="ADAL" clId="{26ABB930-6FB1-4533-958A-10B69F101387}" dt="2024-02-16T15:48:53.715" v="60" actId="478"/>
          <ac:grpSpMkLst>
            <pc:docMk/>
            <pc:sldMk cId="1466831300" sldId="2145707291"/>
            <ac:grpSpMk id="22" creationId="{AADB5AAB-FFB6-F173-8A0B-F14339EA8C53}"/>
          </ac:grpSpMkLst>
        </pc:grpChg>
        <pc:picChg chg="add del mod">
          <ac:chgData name="PARKER, Josephine (NHS ENGLAND - X26)" userId="42fc0934-6aeb-4257-9dab-48b9a10ff5af" providerId="ADAL" clId="{26ABB930-6FB1-4533-958A-10B69F101387}" dt="2024-02-16T16:02:36.989" v="313" actId="21"/>
          <ac:picMkLst>
            <pc:docMk/>
            <pc:sldMk cId="1466831300" sldId="2145707291"/>
            <ac:picMk id="25" creationId="{A6D1BA18-9BE9-45BB-6686-E088218BDAA0}"/>
          </ac:picMkLst>
        </pc:picChg>
        <pc:cxnChg chg="mod">
          <ac:chgData name="PARKER, Josephine (NHS ENGLAND - X26)" userId="42fc0934-6aeb-4257-9dab-48b9a10ff5af" providerId="ADAL" clId="{26ABB930-6FB1-4533-958A-10B69F101387}" dt="2024-02-16T15:48:53.715" v="60" actId="478"/>
          <ac:cxnSpMkLst>
            <pc:docMk/>
            <pc:sldMk cId="1466831300" sldId="2145707291"/>
            <ac:cxnSpMk id="19" creationId="{BE48BE92-D9F1-30BB-D7AE-40988ECDB76F}"/>
          </ac:cxnSpMkLst>
        </pc:cxnChg>
      </pc:sldChg>
      <pc:sldChg chg="ord 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3155462505" sldId="2145707292"/>
        </pc:sldMkLst>
      </pc:sldChg>
      <pc:sldChg chg="addSp delSp modSp mod setBg">
        <pc:chgData name="PARKER, Josephine (NHS ENGLAND - X26)" userId="42fc0934-6aeb-4257-9dab-48b9a10ff5af" providerId="ADAL" clId="{26ABB930-6FB1-4533-958A-10B69F101387}" dt="2024-02-19T09:39:58.531" v="1461" actId="20577"/>
        <pc:sldMkLst>
          <pc:docMk/>
          <pc:sldMk cId="4142327633" sldId="2145707293"/>
        </pc:sldMkLst>
        <pc:spChg chg="del mod">
          <ac:chgData name="PARKER, Josephine (NHS ENGLAND - X26)" userId="42fc0934-6aeb-4257-9dab-48b9a10ff5af" providerId="ADAL" clId="{26ABB930-6FB1-4533-958A-10B69F101387}" dt="2024-02-16T16:11:54.310" v="481" actId="478"/>
          <ac:spMkLst>
            <pc:docMk/>
            <pc:sldMk cId="4142327633" sldId="2145707293"/>
            <ac:spMk id="2" creationId="{EC426651-1F3A-30DD-D1DF-118D83ADC638}"/>
          </ac:spMkLst>
        </pc:spChg>
        <pc:spChg chg="add mod">
          <ac:chgData name="PARKER, Josephine (NHS ENGLAND - X26)" userId="42fc0934-6aeb-4257-9dab-48b9a10ff5af" providerId="ADAL" clId="{26ABB930-6FB1-4533-958A-10B69F101387}" dt="2024-02-19T09:39:58.531" v="1461" actId="20577"/>
          <ac:spMkLst>
            <pc:docMk/>
            <pc:sldMk cId="4142327633" sldId="2145707293"/>
            <ac:spMk id="3" creationId="{1FCC0B57-827E-00C7-383D-428CD81C3122}"/>
          </ac:spMkLst>
        </pc:spChg>
        <pc:spChg chg="add del mod">
          <ac:chgData name="PARKER, Josephine (NHS ENGLAND - X26)" userId="42fc0934-6aeb-4257-9dab-48b9a10ff5af" providerId="ADAL" clId="{26ABB930-6FB1-4533-958A-10B69F101387}" dt="2024-02-19T09:29:53.901" v="1231" actId="478"/>
          <ac:spMkLst>
            <pc:docMk/>
            <pc:sldMk cId="4142327633" sldId="2145707293"/>
            <ac:spMk id="4" creationId="{FFE1A089-590B-1B1E-E62B-C21E0C874653}"/>
          </ac:spMkLst>
        </pc:spChg>
        <pc:spChg chg="add del mod">
          <ac:chgData name="PARKER, Josephine (NHS ENGLAND - X26)" userId="42fc0934-6aeb-4257-9dab-48b9a10ff5af" providerId="ADAL" clId="{26ABB930-6FB1-4533-958A-10B69F101387}" dt="2024-02-19T09:29:50.711" v="1229" actId="478"/>
          <ac:spMkLst>
            <pc:docMk/>
            <pc:sldMk cId="4142327633" sldId="2145707293"/>
            <ac:spMk id="5" creationId="{41497E3B-F1BE-24A3-3785-9A3358BBFB26}"/>
          </ac:spMkLst>
        </pc:spChg>
        <pc:spChg chg="add mod">
          <ac:chgData name="PARKER, Josephine (NHS ENGLAND - X26)" userId="42fc0934-6aeb-4257-9dab-48b9a10ff5af" providerId="ADAL" clId="{26ABB930-6FB1-4533-958A-10B69F101387}" dt="2024-02-19T09:30:16.840" v="1237" actId="1076"/>
          <ac:spMkLst>
            <pc:docMk/>
            <pc:sldMk cId="4142327633" sldId="2145707293"/>
            <ac:spMk id="6" creationId="{62A232E6-FC34-418F-A4E4-C775B2A7D336}"/>
          </ac:spMkLst>
        </pc:spChg>
        <pc:spChg chg="add mod">
          <ac:chgData name="PARKER, Josephine (NHS ENGLAND - X26)" userId="42fc0934-6aeb-4257-9dab-48b9a10ff5af" providerId="ADAL" clId="{26ABB930-6FB1-4533-958A-10B69F101387}" dt="2024-02-19T09:30:20.103" v="1238" actId="14100"/>
          <ac:spMkLst>
            <pc:docMk/>
            <pc:sldMk cId="4142327633" sldId="2145707293"/>
            <ac:spMk id="7" creationId="{74C699AF-416F-4684-A368-CFBDEA0368FE}"/>
          </ac:spMkLst>
        </pc:spChg>
        <pc:spChg chg="del">
          <ac:chgData name="PARKER, Josephine (NHS ENGLAND - X26)" userId="42fc0934-6aeb-4257-9dab-48b9a10ff5af" providerId="ADAL" clId="{26ABB930-6FB1-4533-958A-10B69F101387}" dt="2024-02-16T16:11:40.356" v="477" actId="478"/>
          <ac:spMkLst>
            <pc:docMk/>
            <pc:sldMk cId="4142327633" sldId="2145707293"/>
            <ac:spMk id="7" creationId="{792BB140-92BB-3837-7054-3A73C4A805AF}"/>
          </ac:spMkLst>
        </pc:spChg>
        <pc:spChg chg="add del mod">
          <ac:chgData name="PARKER, Josephine (NHS ENGLAND - X26)" userId="42fc0934-6aeb-4257-9dab-48b9a10ff5af" providerId="ADAL" clId="{26ABB930-6FB1-4533-958A-10B69F101387}" dt="2024-02-16T16:11:56.951" v="482" actId="478"/>
          <ac:spMkLst>
            <pc:docMk/>
            <pc:sldMk cId="4142327633" sldId="2145707293"/>
            <ac:spMk id="11" creationId="{83EBE709-66F1-1A56-46EF-9901D81DD0E2}"/>
          </ac:spMkLst>
        </pc:spChg>
        <pc:graphicFrameChg chg="add del mod modGraphic">
          <ac:chgData name="PARKER, Josephine (NHS ENGLAND - X26)" userId="42fc0934-6aeb-4257-9dab-48b9a10ff5af" providerId="ADAL" clId="{26ABB930-6FB1-4533-958A-10B69F101387}" dt="2024-02-19T09:29:52.518" v="1230" actId="478"/>
          <ac:graphicFrameMkLst>
            <pc:docMk/>
            <pc:sldMk cId="4142327633" sldId="2145707293"/>
            <ac:graphicFrameMk id="8" creationId="{714B6A48-4C20-9E5B-04D9-90ABE74183C4}"/>
          </ac:graphicFrameMkLst>
        </pc:graphicFrameChg>
        <pc:graphicFrameChg chg="add del mod modGraphic">
          <ac:chgData name="PARKER, Josephine (NHS ENGLAND - X26)" userId="42fc0934-6aeb-4257-9dab-48b9a10ff5af" providerId="ADAL" clId="{26ABB930-6FB1-4533-958A-10B69F101387}" dt="2024-02-19T09:29:55.546" v="1232" actId="478"/>
          <ac:graphicFrameMkLst>
            <pc:docMk/>
            <pc:sldMk cId="4142327633" sldId="2145707293"/>
            <ac:graphicFrameMk id="9" creationId="{ADAA5024-3B70-42F8-9CC9-5E1C62E3653A}"/>
          </ac:graphicFrameMkLst>
        </pc:graphicFrameChg>
        <pc:picChg chg="del">
          <ac:chgData name="PARKER, Josephine (NHS ENGLAND - X26)" userId="42fc0934-6aeb-4257-9dab-48b9a10ff5af" providerId="ADAL" clId="{26ABB930-6FB1-4533-958A-10B69F101387}" dt="2024-02-16T16:11:40.746" v="478" actId="478"/>
          <ac:picMkLst>
            <pc:docMk/>
            <pc:sldMk cId="4142327633" sldId="2145707293"/>
            <ac:picMk id="4" creationId="{4C016C14-A1AB-052F-37E9-9B817025764E}"/>
          </ac:picMkLst>
        </pc:picChg>
        <pc:picChg chg="del">
          <ac:chgData name="PARKER, Josephine (NHS ENGLAND - X26)" userId="42fc0934-6aeb-4257-9dab-48b9a10ff5af" providerId="ADAL" clId="{26ABB930-6FB1-4533-958A-10B69F101387}" dt="2024-02-16T16:11:39.555" v="476" actId="478"/>
          <ac:picMkLst>
            <pc:docMk/>
            <pc:sldMk cId="4142327633" sldId="2145707293"/>
            <ac:picMk id="6" creationId="{9BFE92B6-3900-CCA0-6BE0-EDABD7398B2F}"/>
          </ac:picMkLst>
        </pc:picChg>
        <pc:picChg chg="add mod">
          <ac:chgData name="PARKER, Josephine (NHS ENGLAND - X26)" userId="42fc0934-6aeb-4257-9dab-48b9a10ff5af" providerId="ADAL" clId="{26ABB930-6FB1-4533-958A-10B69F101387}" dt="2024-02-19T09:30:24.844" v="1239" actId="1076"/>
          <ac:picMkLst>
            <pc:docMk/>
            <pc:sldMk cId="4142327633" sldId="2145707293"/>
            <ac:picMk id="1026" creationId="{C68B61D0-A0A5-C39A-21F2-A93A734D53A8}"/>
          </ac:picMkLst>
        </pc:picChg>
      </pc:sldChg>
      <pc:sldChg chg="del">
        <pc:chgData name="PARKER, Josephine (NHS ENGLAND - X26)" userId="42fc0934-6aeb-4257-9dab-48b9a10ff5af" providerId="ADAL" clId="{26ABB930-6FB1-4533-958A-10B69F101387}" dt="2024-02-16T15:42:24.767" v="2" actId="47"/>
        <pc:sldMkLst>
          <pc:docMk/>
          <pc:sldMk cId="2672005402" sldId="2145707294"/>
        </pc:sldMkLst>
      </pc:sldChg>
      <pc:sldChg chg="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4112374367" sldId="2145707295"/>
        </pc:sldMkLst>
      </pc:sldChg>
      <pc:sldChg chg="addSp delSp modSp add mod setBg">
        <pc:chgData name="PARKER, Josephine (NHS ENGLAND - X26)" userId="42fc0934-6aeb-4257-9dab-48b9a10ff5af" providerId="ADAL" clId="{26ABB930-6FB1-4533-958A-10B69F101387}" dt="2024-02-19T09:22:09.083" v="1082" actId="14100"/>
        <pc:sldMkLst>
          <pc:docMk/>
          <pc:sldMk cId="3729240213" sldId="2145707296"/>
        </pc:sldMkLst>
        <pc:spChg chg="mod">
          <ac:chgData name="PARKER, Josephine (NHS ENGLAND - X26)" userId="42fc0934-6aeb-4257-9dab-48b9a10ff5af" providerId="ADAL" clId="{26ABB930-6FB1-4533-958A-10B69F101387}" dt="2024-02-16T16:03:45.161" v="331" actId="1076"/>
          <ac:spMkLst>
            <pc:docMk/>
            <pc:sldMk cId="3729240213" sldId="2145707296"/>
            <ac:spMk id="8" creationId="{8E949ECD-0D0F-6DB9-FE5C-27FC1D939ED3}"/>
          </ac:spMkLst>
        </pc:spChg>
        <pc:spChg chg="add mod">
          <ac:chgData name="PARKER, Josephine (NHS ENGLAND - X26)" userId="42fc0934-6aeb-4257-9dab-48b9a10ff5af" providerId="ADAL" clId="{26ABB930-6FB1-4533-958A-10B69F101387}" dt="2024-02-16T16:03:26.607" v="327" actId="255"/>
          <ac:spMkLst>
            <pc:docMk/>
            <pc:sldMk cId="3729240213" sldId="2145707296"/>
            <ac:spMk id="23" creationId="{44F0F4EB-A5B2-6EA6-9468-49F4125A6D8F}"/>
          </ac:spMkLst>
        </pc:spChg>
        <pc:spChg chg="add mod">
          <ac:chgData name="PARKER, Josephine (NHS ENGLAND - X26)" userId="42fc0934-6aeb-4257-9dab-48b9a10ff5af" providerId="ADAL" clId="{26ABB930-6FB1-4533-958A-10B69F101387}" dt="2024-02-19T09:22:09.083" v="1082" actId="14100"/>
          <ac:spMkLst>
            <pc:docMk/>
            <pc:sldMk cId="3729240213" sldId="2145707296"/>
            <ac:spMk id="24" creationId="{3FF29BE0-50B8-8B53-D01F-32319BB244EB}"/>
          </ac:spMkLst>
        </pc:spChg>
        <pc:grpChg chg="mod">
          <ac:chgData name="PARKER, Josephine (NHS ENGLAND - X26)" userId="42fc0934-6aeb-4257-9dab-48b9a10ff5af" providerId="ADAL" clId="{26ABB930-6FB1-4533-958A-10B69F101387}" dt="2024-02-16T16:03:38.657" v="329" actId="1076"/>
          <ac:grpSpMkLst>
            <pc:docMk/>
            <pc:sldMk cId="3729240213" sldId="2145707296"/>
            <ac:grpSpMk id="3" creationId="{B755C550-CFE8-5C81-6871-E2CE7A5142E7}"/>
          </ac:grpSpMkLst>
        </pc:grpChg>
        <pc:grpChg chg="mod">
          <ac:chgData name="PARKER, Josephine (NHS ENGLAND - X26)" userId="42fc0934-6aeb-4257-9dab-48b9a10ff5af" providerId="ADAL" clId="{26ABB930-6FB1-4533-958A-10B69F101387}" dt="2024-02-16T16:03:42.570" v="330" actId="1076"/>
          <ac:grpSpMkLst>
            <pc:docMk/>
            <pc:sldMk cId="3729240213" sldId="2145707296"/>
            <ac:grpSpMk id="22" creationId="{55FDF391-EF18-E41B-61D4-413F6F5B8946}"/>
          </ac:grpSpMkLst>
        </pc:grpChg>
        <pc:picChg chg="add del mod">
          <ac:chgData name="PARKER, Josephine (NHS ENGLAND - X26)" userId="42fc0934-6aeb-4257-9dab-48b9a10ff5af" providerId="ADAL" clId="{26ABB930-6FB1-4533-958A-10B69F101387}" dt="2024-02-16T16:02:52.383" v="317" actId="478"/>
          <ac:picMkLst>
            <pc:docMk/>
            <pc:sldMk cId="3729240213" sldId="2145707296"/>
            <ac:picMk id="25" creationId="{A6D1BA18-9BE9-45BB-6686-E088218BDAA0}"/>
          </ac:picMkLst>
        </pc:picChg>
      </pc:sldChg>
      <pc:sldChg chg="addSp modSp add mod ord setBg">
        <pc:chgData name="PARKER, Josephine (NHS ENGLAND - X26)" userId="42fc0934-6aeb-4257-9dab-48b9a10ff5af" providerId="ADAL" clId="{26ABB930-6FB1-4533-958A-10B69F101387}" dt="2024-02-19T09:40:14.826" v="1462" actId="20577"/>
        <pc:sldMkLst>
          <pc:docMk/>
          <pc:sldMk cId="111912355" sldId="2145707297"/>
        </pc:sldMkLst>
        <pc:spChg chg="add mod">
          <ac:chgData name="PARKER, Josephine (NHS ENGLAND - X26)" userId="42fc0934-6aeb-4257-9dab-48b9a10ff5af" providerId="ADAL" clId="{26ABB930-6FB1-4533-958A-10B69F101387}" dt="2024-02-19T09:40:14.826" v="1462" actId="20577"/>
          <ac:spMkLst>
            <pc:docMk/>
            <pc:sldMk cId="111912355" sldId="2145707297"/>
            <ac:spMk id="2" creationId="{00000000-0000-0000-0000-000000000000}"/>
          </ac:spMkLst>
        </pc:spChg>
        <pc:spChg chg="add mod">
          <ac:chgData name="PARKER, Josephine (NHS ENGLAND - X26)" userId="42fc0934-6aeb-4257-9dab-48b9a10ff5af" providerId="ADAL" clId="{26ABB930-6FB1-4533-958A-10B69F101387}" dt="2024-02-16T15:49:36.884" v="77"/>
          <ac:spMkLst>
            <pc:docMk/>
            <pc:sldMk cId="111912355" sldId="2145707297"/>
            <ac:spMk id="4" creationId="{00000000-0000-0000-0000-000000000000}"/>
          </ac:spMkLst>
        </pc:spChg>
        <pc:graphicFrameChg chg="add mod modGraphic">
          <ac:chgData name="PARKER, Josephine (NHS ENGLAND - X26)" userId="42fc0934-6aeb-4257-9dab-48b9a10ff5af" providerId="ADAL" clId="{26ABB930-6FB1-4533-958A-10B69F101387}" dt="2024-02-16T15:53:37.446" v="128" actId="207"/>
          <ac:graphicFrameMkLst>
            <pc:docMk/>
            <pc:sldMk cId="111912355" sldId="2145707297"/>
            <ac:graphicFrameMk id="5" creationId="{C2D04CD0-EC40-4082-A9AC-92815E302ED9}"/>
          </ac:graphicFrameMkLst>
        </pc:graphicFrameChg>
        <pc:cxnChg chg="add mod">
          <ac:chgData name="PARKER, Josephine (NHS ENGLAND - X26)" userId="42fc0934-6aeb-4257-9dab-48b9a10ff5af" providerId="ADAL" clId="{26ABB930-6FB1-4533-958A-10B69F101387}" dt="2024-02-16T15:49:36.884" v="77"/>
          <ac:cxnSpMkLst>
            <pc:docMk/>
            <pc:sldMk cId="111912355" sldId="2145707297"/>
            <ac:cxnSpMk id="7" creationId="{9DDC83A2-DB28-493B-9CE9-B9D8F6FEA0B8}"/>
          </ac:cxnSpMkLst>
        </pc:cxnChg>
        <pc:cxnChg chg="add mod">
          <ac:chgData name="PARKER, Josephine (NHS ENGLAND - X26)" userId="42fc0934-6aeb-4257-9dab-48b9a10ff5af" providerId="ADAL" clId="{26ABB930-6FB1-4533-958A-10B69F101387}" dt="2024-02-16T15:49:36.884" v="77"/>
          <ac:cxnSpMkLst>
            <pc:docMk/>
            <pc:sldMk cId="111912355" sldId="2145707297"/>
            <ac:cxnSpMk id="22" creationId="{EA33AD04-E993-4A79-B44F-BD9051E3DFE7}"/>
          </ac:cxnSpMkLst>
        </pc:cxnChg>
      </pc:sldChg>
      <pc:sldChg chg="addSp delSp modSp add del mod ord">
        <pc:chgData name="PARKER, Josephine (NHS ENGLAND - X26)" userId="42fc0934-6aeb-4257-9dab-48b9a10ff5af" providerId="ADAL" clId="{26ABB930-6FB1-4533-958A-10B69F101387}" dt="2024-02-16T15:51:47.562" v="110" actId="47"/>
        <pc:sldMkLst>
          <pc:docMk/>
          <pc:sldMk cId="341972440" sldId="2145707298"/>
        </pc:sldMkLst>
        <pc:spChg chg="add del mod">
          <ac:chgData name="PARKER, Josephine (NHS ENGLAND - X26)" userId="42fc0934-6aeb-4257-9dab-48b9a10ff5af" providerId="ADAL" clId="{26ABB930-6FB1-4533-958A-10B69F101387}" dt="2024-02-16T15:51:39.067" v="105" actId="478"/>
          <ac:spMkLst>
            <pc:docMk/>
            <pc:sldMk cId="341972440" sldId="2145707298"/>
            <ac:spMk id="2" creationId="{00000000-0000-0000-0000-000000000000}"/>
          </ac:spMkLst>
        </pc:spChg>
        <pc:spChg chg="mod">
          <ac:chgData name="PARKER, Josephine (NHS ENGLAND - X26)" userId="42fc0934-6aeb-4257-9dab-48b9a10ff5af" providerId="ADAL" clId="{26ABB930-6FB1-4533-958A-10B69F101387}" dt="2024-02-16T15:51:26.606" v="101"/>
          <ac:spMkLst>
            <pc:docMk/>
            <pc:sldMk cId="341972440" sldId="2145707298"/>
            <ac:spMk id="3" creationId="{ED5F699F-1C82-4595-AC4D-930165AD5E54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51:39.067" v="105" actId="478"/>
          <ac:spMkLst>
            <pc:docMk/>
            <pc:sldMk cId="341972440" sldId="2145707298"/>
            <ac:spMk id="4" creationId="{00000000-0000-0000-0000-000000000000}"/>
          </ac:spMkLst>
        </pc:spChg>
        <pc:spChg chg="mod">
          <ac:chgData name="PARKER, Josephine (NHS ENGLAND - X26)" userId="42fc0934-6aeb-4257-9dab-48b9a10ff5af" providerId="ADAL" clId="{26ABB930-6FB1-4533-958A-10B69F101387}" dt="2024-02-16T15:51:26.606" v="101"/>
          <ac:spMkLst>
            <pc:docMk/>
            <pc:sldMk cId="341972440" sldId="2145707298"/>
            <ac:spMk id="6" creationId="{5E7D2C0F-A511-465C-BF50-4F79FAF870B3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51:39.067" v="105" actId="478"/>
          <ac:spMkLst>
            <pc:docMk/>
            <pc:sldMk cId="341972440" sldId="2145707298"/>
            <ac:spMk id="7" creationId="{2BE70DD9-25D1-729B-5727-9663D1A4689B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51:43.083" v="107" actId="478"/>
          <ac:spMkLst>
            <pc:docMk/>
            <pc:sldMk cId="341972440" sldId="2145707298"/>
            <ac:spMk id="9" creationId="{9B164090-5E32-DCAD-3F33-575BF5BE4243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51:41.759" v="106" actId="478"/>
          <ac:spMkLst>
            <pc:docMk/>
            <pc:sldMk cId="341972440" sldId="2145707298"/>
            <ac:spMk id="10" creationId="{B61FBF3E-E3DF-0AA8-2664-7B6D0983DEB8}"/>
          </ac:spMkLst>
        </pc:spChg>
        <pc:grpChg chg="add del mod">
          <ac:chgData name="PARKER, Josephine (NHS ENGLAND - X26)" userId="42fc0934-6aeb-4257-9dab-48b9a10ff5af" providerId="ADAL" clId="{26ABB930-6FB1-4533-958A-10B69F101387}" dt="2024-02-16T15:51:39.067" v="105" actId="478"/>
          <ac:grpSpMkLst>
            <pc:docMk/>
            <pc:sldMk cId="341972440" sldId="2145707298"/>
            <ac:grpSpMk id="8" creationId="{1D712F2E-3626-A5A5-F008-7EEF3B503849}"/>
          </ac:grpSpMkLst>
        </pc:grpChg>
        <pc:graphicFrameChg chg="add del mod">
          <ac:chgData name="PARKER, Josephine (NHS ENGLAND - X26)" userId="42fc0934-6aeb-4257-9dab-48b9a10ff5af" providerId="ADAL" clId="{26ABB930-6FB1-4533-958A-10B69F101387}" dt="2024-02-16T15:51:39.067" v="105" actId="478"/>
          <ac:graphicFrameMkLst>
            <pc:docMk/>
            <pc:sldMk cId="341972440" sldId="2145707298"/>
            <ac:graphicFrameMk id="5" creationId="{DC2F1C66-4FC6-40B8-BC9F-7A6BE993AB64}"/>
          </ac:graphicFrameMkLst>
        </pc:graphicFrameChg>
        <pc:picChg chg="mod">
          <ac:chgData name="PARKER, Josephine (NHS ENGLAND - X26)" userId="42fc0934-6aeb-4257-9dab-48b9a10ff5af" providerId="ADAL" clId="{26ABB930-6FB1-4533-958A-10B69F101387}" dt="2024-02-16T15:51:26.606" v="101"/>
          <ac:picMkLst>
            <pc:docMk/>
            <pc:sldMk cId="341972440" sldId="2145707298"/>
            <ac:picMk id="1026" creationId="{2FEDB60C-BFB3-4D68-B125-B7FDD17CC37A}"/>
          </ac:picMkLst>
        </pc:picChg>
      </pc:sldChg>
      <pc:sldChg chg="addSp delSp modSp add mod or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3117564533" sldId="2145707299"/>
        </pc:sldMkLst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3117564533" sldId="2145707299"/>
            <ac:spMk id="2" creationId="{E1F94B4C-7BB7-EA65-F3C7-49275D9BAB45}"/>
          </ac:spMkLst>
        </pc:spChg>
        <pc:spChg chg="add mod">
          <ac:chgData name="PARKER, Josephine (NHS ENGLAND - X26)" userId="42fc0934-6aeb-4257-9dab-48b9a10ff5af" providerId="ADAL" clId="{26ABB930-6FB1-4533-958A-10B69F101387}" dt="2024-02-19T09:21:08.902" v="1047" actId="20577"/>
          <ac:spMkLst>
            <pc:docMk/>
            <pc:sldMk cId="3117564533" sldId="2145707299"/>
            <ac:spMk id="3" creationId="{57D75B29-AB11-D773-BA4A-1493BA7A6EA7}"/>
          </ac:spMkLst>
        </pc:spChg>
        <pc:spChg chg="add mod">
          <ac:chgData name="PARKER, Josephine (NHS ENGLAND - X26)" userId="42fc0934-6aeb-4257-9dab-48b9a10ff5af" providerId="ADAL" clId="{26ABB930-6FB1-4533-958A-10B69F101387}" dt="2024-02-19T09:21:45.353" v="1061" actId="20577"/>
          <ac:spMkLst>
            <pc:docMk/>
            <pc:sldMk cId="3117564533" sldId="2145707299"/>
            <ac:spMk id="5" creationId="{C6C86BD0-8832-2F80-0AE2-D11B0629BE62}"/>
          </ac:spMkLst>
        </pc:spChg>
        <pc:spChg chg="mod">
          <ac:chgData name="PARKER, Josephine (NHS ENGLAND - X26)" userId="42fc0934-6aeb-4257-9dab-48b9a10ff5af" providerId="ADAL" clId="{26ABB930-6FB1-4533-958A-10B69F101387}" dt="2024-02-16T16:02:00.593" v="302" actId="1076"/>
          <ac:spMkLst>
            <pc:docMk/>
            <pc:sldMk cId="3117564533" sldId="2145707299"/>
            <ac:spMk id="7" creationId="{7E9329CB-3989-BCFC-3E49-BF258CD6FF30}"/>
          </ac:spMkLst>
        </pc:spChg>
        <pc:spChg chg="mod">
          <ac:chgData name="PARKER, Josephine (NHS ENGLAND - X26)" userId="42fc0934-6aeb-4257-9dab-48b9a10ff5af" providerId="ADAL" clId="{26ABB930-6FB1-4533-958A-10B69F101387}" dt="2024-02-16T16:02:07.082" v="304" actId="1076"/>
          <ac:spMkLst>
            <pc:docMk/>
            <pc:sldMk cId="3117564533" sldId="2145707299"/>
            <ac:spMk id="8" creationId="{85F5BD97-741C-A549-DBB6-1C2FD9E03AAA}"/>
          </ac:spMkLst>
        </pc:spChg>
        <pc:spChg chg="add mod">
          <ac:chgData name="PARKER, Josephine (NHS ENGLAND - X26)" userId="42fc0934-6aeb-4257-9dab-48b9a10ff5af" providerId="ADAL" clId="{26ABB930-6FB1-4533-958A-10B69F101387}" dt="2024-02-16T16:04:14.040" v="334" actId="1076"/>
          <ac:spMkLst>
            <pc:docMk/>
            <pc:sldMk cId="3117564533" sldId="2145707299"/>
            <ac:spMk id="9" creationId="{21F23684-17E6-856D-E530-44068D507FF0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1" creationId="{A154F02F-85B9-9438-E20C-F54F8A848BE8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2" creationId="{42EC89D0-DF25-CA4A-F3AF-403DAED1F8B9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3" creationId="{42831973-C2DE-8052-BA88-B68715B1FE32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4" creationId="{B0E6543B-C4D1-65DB-A602-5597B46E0BB2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5" creationId="{208E9F32-8979-D8B1-8A37-21CA4993F934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6" creationId="{7CAEF83A-D293-917F-9E8A-C3A8C4D01887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7" creationId="{23A29F06-B10E-99EA-7448-8B49AE82A804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8" creationId="{EE20A941-40F3-D644-FEF7-607EC665B615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9" creationId="{BA046ABD-F654-5FDB-B6E7-4A40A0209719}"/>
          </ac:spMkLst>
        </pc:spChg>
        <pc:grpChg chg="add mod">
          <ac:chgData name="PARKER, Josephine (NHS ENGLAND - X26)" userId="42fc0934-6aeb-4257-9dab-48b9a10ff5af" providerId="ADAL" clId="{26ABB930-6FB1-4533-958A-10B69F101387}" dt="2024-02-16T16:04:16.874" v="335" actId="1076"/>
          <ac:grpSpMkLst>
            <pc:docMk/>
            <pc:sldMk cId="3117564533" sldId="2145707299"/>
            <ac:grpSpMk id="6" creationId="{DC4FEB66-B055-6DDA-92E3-45429FAEC90B}"/>
          </ac:grpSpMkLst>
        </pc:grpChg>
        <pc:grpChg chg="add del mod">
          <ac:chgData name="PARKER, Josephine (NHS ENGLAND - X26)" userId="42fc0934-6aeb-4257-9dab-48b9a10ff5af" providerId="ADAL" clId="{26ABB930-6FB1-4533-958A-10B69F101387}" dt="2024-02-16T15:59:53.898" v="276" actId="478"/>
          <ac:grpSpMkLst>
            <pc:docMk/>
            <pc:sldMk cId="3117564533" sldId="2145707299"/>
            <ac:grpSpMk id="10" creationId="{79C757A3-2096-FB7A-BA9D-B3DF53548D4D}"/>
          </ac:grpSpMkLst>
        </pc:grpChg>
        <pc:graphicFrameChg chg="add mod">
          <ac:chgData name="PARKER, Josephine (NHS ENGLAND - X26)" userId="42fc0934-6aeb-4257-9dab-48b9a10ff5af" providerId="ADAL" clId="{26ABB930-6FB1-4533-958A-10B69F101387}" dt="2024-02-16T16:04:11.442" v="333" actId="1076"/>
          <ac:graphicFrameMkLst>
            <pc:docMk/>
            <pc:sldMk cId="3117564533" sldId="2145707299"/>
            <ac:graphicFrameMk id="4" creationId="{09A5AA70-0F1F-B985-6267-F46A8159D120}"/>
          </ac:graphicFrameMkLst>
        </pc:graphicFrameChg>
        <pc:cxnChg chg="mod">
          <ac:chgData name="PARKER, Josephine (NHS ENGLAND - X26)" userId="42fc0934-6aeb-4257-9dab-48b9a10ff5af" providerId="ADAL" clId="{26ABB930-6FB1-4533-958A-10B69F101387}" dt="2024-02-16T15:59:53.898" v="276" actId="478"/>
          <ac:cxnSpMkLst>
            <pc:docMk/>
            <pc:sldMk cId="3117564533" sldId="2145707299"/>
            <ac:cxnSpMk id="20" creationId="{7E471643-7BE7-D6E1-AAB5-250D5E39D86D}"/>
          </ac:cxnSpMkLst>
        </pc:cxnChg>
        <pc:cxnChg chg="mod">
          <ac:chgData name="PARKER, Josephine (NHS ENGLAND - X26)" userId="42fc0934-6aeb-4257-9dab-48b9a10ff5af" providerId="ADAL" clId="{26ABB930-6FB1-4533-958A-10B69F101387}" dt="2024-02-16T15:59:07.289" v="205"/>
          <ac:cxnSpMkLst>
            <pc:docMk/>
            <pc:sldMk cId="3117564533" sldId="2145707299"/>
            <ac:cxnSpMk id="21" creationId="{369CFE24-0194-014D-BDB1-7BE879A9F3EF}"/>
          </ac:cxnSpMkLst>
        </pc:cxnChg>
        <pc:cxnChg chg="mod">
          <ac:chgData name="PARKER, Josephine (NHS ENGLAND - X26)" userId="42fc0934-6aeb-4257-9dab-48b9a10ff5af" providerId="ADAL" clId="{26ABB930-6FB1-4533-958A-10B69F101387}" dt="2024-02-16T15:59:07.289" v="205"/>
          <ac:cxnSpMkLst>
            <pc:docMk/>
            <pc:sldMk cId="3117564533" sldId="2145707299"/>
            <ac:cxnSpMk id="22" creationId="{6BC6FEC5-9353-D710-1128-6E1FC23D5FF0}"/>
          </ac:cxnSpMkLst>
        </pc:cxnChg>
      </pc:sldChg>
      <pc:sldChg chg="addSp modSp add mod or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2899025301" sldId="2145707300"/>
        </pc:sldMkLst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2899025301" sldId="2145707300"/>
            <ac:spMk id="2" creationId="{24FBB231-7F40-AF57-F93B-4E9C8A563DC9}"/>
          </ac:spMkLst>
        </pc:spChg>
        <pc:spChg chg="add mod">
          <ac:chgData name="PARKER, Josephine (NHS ENGLAND - X26)" userId="42fc0934-6aeb-4257-9dab-48b9a10ff5af" providerId="ADAL" clId="{26ABB930-6FB1-4533-958A-10B69F101387}" dt="2024-02-16T15:54:18.617" v="138" actId="20577"/>
          <ac:spMkLst>
            <pc:docMk/>
            <pc:sldMk cId="2899025301" sldId="2145707300"/>
            <ac:spMk id="3" creationId="{085928BD-848D-077D-E63B-F1BFB490E061}"/>
          </ac:spMkLst>
        </pc:spChg>
        <pc:spChg chg="add mod">
          <ac:chgData name="PARKER, Josephine (NHS ENGLAND - X26)" userId="42fc0934-6aeb-4257-9dab-48b9a10ff5af" providerId="ADAL" clId="{26ABB930-6FB1-4533-958A-10B69F101387}" dt="2024-02-16T15:53:56.461" v="133" actId="1076"/>
          <ac:spMkLst>
            <pc:docMk/>
            <pc:sldMk cId="2899025301" sldId="2145707300"/>
            <ac:spMk id="5" creationId="{28E3BFF0-B247-AA09-5F09-539E382FD6BD}"/>
          </ac:spMkLst>
        </pc:spChg>
        <pc:spChg chg="add mod">
          <ac:chgData name="PARKER, Josephine (NHS ENGLAND - X26)" userId="42fc0934-6aeb-4257-9dab-48b9a10ff5af" providerId="ADAL" clId="{26ABB930-6FB1-4533-958A-10B69F101387}" dt="2024-02-16T15:53:56.461" v="133" actId="1076"/>
          <ac:spMkLst>
            <pc:docMk/>
            <pc:sldMk cId="2899025301" sldId="2145707300"/>
            <ac:spMk id="6" creationId="{F921F588-9AC3-7D06-89E9-7FF3C83C37DF}"/>
          </ac:spMkLst>
        </pc:spChg>
        <pc:spChg chg="add mod">
          <ac:chgData name="PARKER, Josephine (NHS ENGLAND - X26)" userId="42fc0934-6aeb-4257-9dab-48b9a10ff5af" providerId="ADAL" clId="{26ABB930-6FB1-4533-958A-10B69F101387}" dt="2024-02-16T15:53:56.461" v="133" actId="1076"/>
          <ac:spMkLst>
            <pc:docMk/>
            <pc:sldMk cId="2899025301" sldId="2145707300"/>
            <ac:spMk id="10" creationId="{8F857D69-37C4-3619-838C-72AA211F02D4}"/>
          </ac:spMkLst>
        </pc:spChg>
        <pc:graphicFrameChg chg="add mod modGraphic">
          <ac:chgData name="PARKER, Josephine (NHS ENGLAND - X26)" userId="42fc0934-6aeb-4257-9dab-48b9a10ff5af" providerId="ADAL" clId="{26ABB930-6FB1-4533-958A-10B69F101387}" dt="2024-02-16T15:53:56.461" v="133" actId="1076"/>
          <ac:graphicFrameMkLst>
            <pc:docMk/>
            <pc:sldMk cId="2899025301" sldId="2145707300"/>
            <ac:graphicFrameMk id="4" creationId="{A0D474EB-225C-5D74-A80D-0B30316AE6B5}"/>
          </ac:graphicFrameMkLst>
        </pc:graphicFrameChg>
        <pc:graphicFrameChg chg="add mod modGraphic">
          <ac:chgData name="PARKER, Josephine (NHS ENGLAND - X26)" userId="42fc0934-6aeb-4257-9dab-48b9a10ff5af" providerId="ADAL" clId="{26ABB930-6FB1-4533-958A-10B69F101387}" dt="2024-02-16T15:53:56.461" v="133" actId="1076"/>
          <ac:graphicFrameMkLst>
            <pc:docMk/>
            <pc:sldMk cId="2899025301" sldId="2145707300"/>
            <ac:graphicFrameMk id="7" creationId="{22C0B1D4-F733-1EE8-92BA-2F12C4F4158E}"/>
          </ac:graphicFrameMkLst>
        </pc:graphicFrameChg>
        <pc:graphicFrameChg chg="add mod modGraphic">
          <ac:chgData name="PARKER, Josephine (NHS ENGLAND - X26)" userId="42fc0934-6aeb-4257-9dab-48b9a10ff5af" providerId="ADAL" clId="{26ABB930-6FB1-4533-958A-10B69F101387}" dt="2024-02-16T15:53:41.955" v="129" actId="207"/>
          <ac:graphicFrameMkLst>
            <pc:docMk/>
            <pc:sldMk cId="2899025301" sldId="2145707300"/>
            <ac:graphicFrameMk id="8" creationId="{52E9C320-A435-6701-BFEF-D93ED6DE8F66}"/>
          </ac:graphicFrameMkLst>
        </pc:graphicFrameChg>
        <pc:graphicFrameChg chg="add mod modGraphic">
          <ac:chgData name="PARKER, Josephine (NHS ENGLAND - X26)" userId="42fc0934-6aeb-4257-9dab-48b9a10ff5af" providerId="ADAL" clId="{26ABB930-6FB1-4533-958A-10B69F101387}" dt="2024-02-16T15:53:56.461" v="133" actId="1076"/>
          <ac:graphicFrameMkLst>
            <pc:docMk/>
            <pc:sldMk cId="2899025301" sldId="2145707300"/>
            <ac:graphicFrameMk id="9" creationId="{BBD2E29B-EAFC-BD1F-D3EB-33AB17080871}"/>
          </ac:graphicFrameMkLst>
        </pc:graphicFrameChg>
      </pc:sldChg>
      <pc:sldChg chg="addSp modSp ad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1045185842" sldId="2145707301"/>
        </pc:sldMkLst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1045185842" sldId="2145707301"/>
            <ac:spMk id="2" creationId="{00000000-0000-0000-0000-000000000000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19.045" v="99"/>
          <ac:spMkLst>
            <pc:docMk/>
            <pc:sldMk cId="1045185842" sldId="2145707301"/>
            <ac:spMk id="4" creationId="{00000000-0000-0000-0000-000000000000}"/>
          </ac:spMkLst>
        </pc:spChg>
      </pc:sldChg>
      <pc:sldChg chg="addSp modSp add mo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466243434" sldId="2145707302"/>
        </pc:sldMkLst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466243434" sldId="2145707302"/>
            <ac:spMk id="2" creationId="{ACD08EDB-26CB-5265-D3C0-F5A694DD9349}"/>
          </ac:spMkLst>
        </pc:spChg>
        <pc:spChg chg="add mod">
          <ac:chgData name="PARKER, Josephine (NHS ENGLAND - X26)" userId="42fc0934-6aeb-4257-9dab-48b9a10ff5af" providerId="ADAL" clId="{26ABB930-6FB1-4533-958A-10B69F101387}" dt="2024-02-16T16:07:36.889" v="463" actId="255"/>
          <ac:spMkLst>
            <pc:docMk/>
            <pc:sldMk cId="466243434" sldId="2145707302"/>
            <ac:spMk id="3" creationId="{8F7001A7-2846-570E-5B15-69C0871CDC43}"/>
          </ac:spMkLst>
        </pc:spChg>
        <pc:spChg chg="add mod">
          <ac:chgData name="PARKER, Josephine (NHS ENGLAND - X26)" userId="42fc0934-6aeb-4257-9dab-48b9a10ff5af" providerId="ADAL" clId="{26ABB930-6FB1-4533-958A-10B69F101387}" dt="2024-02-16T16:07:41.409" v="464" actId="1076"/>
          <ac:spMkLst>
            <pc:docMk/>
            <pc:sldMk cId="466243434" sldId="2145707302"/>
            <ac:spMk id="5" creationId="{7EAEF5DC-9676-05CD-F17C-768017DF0C90}"/>
          </ac:spMkLst>
        </pc:spChg>
        <pc:picChg chg="add mod">
          <ac:chgData name="PARKER, Josephine (NHS ENGLAND - X26)" userId="42fc0934-6aeb-4257-9dab-48b9a10ff5af" providerId="ADAL" clId="{26ABB930-6FB1-4533-958A-10B69F101387}" dt="2024-02-16T16:07:10.296" v="451" actId="1076"/>
          <ac:picMkLst>
            <pc:docMk/>
            <pc:sldMk cId="466243434" sldId="2145707302"/>
            <ac:picMk id="4" creationId="{0F455498-2551-BFBA-6DB8-190AE1D622C8}"/>
          </ac:picMkLst>
        </pc:picChg>
      </pc:sldChg>
      <pc:sldChg chg="addSp delSp modSp add mo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3442128757" sldId="2145707303"/>
        </pc:sldMkLst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3442128757" sldId="2145707303"/>
            <ac:spMk id="2" creationId="{51F77D18-4496-C8DA-60BB-E0B19DE47AE8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04.024" v="94"/>
          <ac:spMkLst>
            <pc:docMk/>
            <pc:sldMk cId="3442128757" sldId="2145707303"/>
            <ac:spMk id="3" creationId="{F64AD28E-2D9C-9A5B-BCEE-24612CA3EF5E}"/>
          </ac:spMkLst>
        </pc:spChg>
        <pc:spChg chg="add mod">
          <ac:chgData name="PARKER, Josephine (NHS ENGLAND - X26)" userId="42fc0934-6aeb-4257-9dab-48b9a10ff5af" providerId="ADAL" clId="{26ABB930-6FB1-4533-958A-10B69F101387}" dt="2024-02-16T15:57:17.138" v="172" actId="1076"/>
          <ac:spMkLst>
            <pc:docMk/>
            <pc:sldMk cId="3442128757" sldId="2145707303"/>
            <ac:spMk id="12" creationId="{26599A47-2B69-8B70-3FD9-96A35C5064A4}"/>
          </ac:spMkLst>
        </pc:spChg>
        <pc:spChg chg="add mod">
          <ac:chgData name="PARKER, Josephine (NHS ENGLAND - X26)" userId="42fc0934-6aeb-4257-9dab-48b9a10ff5af" providerId="ADAL" clId="{26ABB930-6FB1-4533-958A-10B69F101387}" dt="2024-02-16T15:57:21.066" v="173" actId="1076"/>
          <ac:spMkLst>
            <pc:docMk/>
            <pc:sldMk cId="3442128757" sldId="2145707303"/>
            <ac:spMk id="13" creationId="{4B3C5DAF-DD3F-889A-6C1F-0DADAE504851}"/>
          </ac:spMkLst>
        </pc:spChg>
        <pc:spChg chg="add mod">
          <ac:chgData name="PARKER, Josephine (NHS ENGLAND - X26)" userId="42fc0934-6aeb-4257-9dab-48b9a10ff5af" providerId="ADAL" clId="{26ABB930-6FB1-4533-958A-10B69F101387}" dt="2024-02-16T15:58:45.339" v="203" actId="1076"/>
          <ac:spMkLst>
            <pc:docMk/>
            <pc:sldMk cId="3442128757" sldId="2145707303"/>
            <ac:spMk id="14" creationId="{F3E5774B-598B-8C30-5CA6-0FB137777846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56:38.073" v="163" actId="478"/>
          <ac:spMkLst>
            <pc:docMk/>
            <pc:sldMk cId="3442128757" sldId="2145707303"/>
            <ac:spMk id="19" creationId="{F3EC5114-6904-974E-73DF-F4DAC13B95E8}"/>
          </ac:spMkLst>
        </pc:spChg>
        <pc:spChg chg="add mod">
          <ac:chgData name="PARKER, Josephine (NHS ENGLAND - X26)" userId="42fc0934-6aeb-4257-9dab-48b9a10ff5af" providerId="ADAL" clId="{26ABB930-6FB1-4533-958A-10B69F101387}" dt="2024-02-16T15:58:23.981" v="193" actId="208"/>
          <ac:spMkLst>
            <pc:docMk/>
            <pc:sldMk cId="3442128757" sldId="2145707303"/>
            <ac:spMk id="20" creationId="{4F64CCE1-50C2-A87C-8E31-BA8FBA234812}"/>
          </ac:spMkLst>
        </pc:spChg>
        <pc:spChg chg="add mod">
          <ac:chgData name="PARKER, Josephine (NHS ENGLAND - X26)" userId="42fc0934-6aeb-4257-9dab-48b9a10ff5af" providerId="ADAL" clId="{26ABB930-6FB1-4533-958A-10B69F101387}" dt="2024-02-16T15:57:39.994" v="184" actId="1076"/>
          <ac:spMkLst>
            <pc:docMk/>
            <pc:sldMk cId="3442128757" sldId="2145707303"/>
            <ac:spMk id="21" creationId="{9A17ECDB-B66D-B573-58C8-6282188772BF}"/>
          </ac:spMkLst>
        </pc:spChg>
        <pc:spChg chg="add mod">
          <ac:chgData name="PARKER, Josephine (NHS ENGLAND - X26)" userId="42fc0934-6aeb-4257-9dab-48b9a10ff5af" providerId="ADAL" clId="{26ABB930-6FB1-4533-958A-10B69F101387}" dt="2024-02-16T15:58:19.380" v="192" actId="208"/>
          <ac:spMkLst>
            <pc:docMk/>
            <pc:sldMk cId="3442128757" sldId="2145707303"/>
            <ac:spMk id="22" creationId="{65FE5AAD-2C7D-9807-BF45-94C85B8BAFC2}"/>
          </ac:spMkLst>
        </pc:spChg>
        <pc:spChg chg="add mod">
          <ac:chgData name="PARKER, Josephine (NHS ENGLAND - X26)" userId="42fc0934-6aeb-4257-9dab-48b9a10ff5af" providerId="ADAL" clId="{26ABB930-6FB1-4533-958A-10B69F101387}" dt="2024-02-16T15:58:32.027" v="201" actId="1076"/>
          <ac:spMkLst>
            <pc:docMk/>
            <pc:sldMk cId="3442128757" sldId="2145707303"/>
            <ac:spMk id="23" creationId="{B34ECD59-46CB-E527-B882-CDFB88E4992C}"/>
          </ac:spMkLst>
        </pc:spChg>
        <pc:grpChg chg="add mod">
          <ac:chgData name="PARKER, Josephine (NHS ENGLAND - X26)" userId="42fc0934-6aeb-4257-9dab-48b9a10ff5af" providerId="ADAL" clId="{26ABB930-6FB1-4533-958A-10B69F101387}" dt="2024-02-16T15:51:04.024" v="94"/>
          <ac:grpSpMkLst>
            <pc:docMk/>
            <pc:sldMk cId="3442128757" sldId="2145707303"/>
            <ac:grpSpMk id="5" creationId="{4552EB5E-4EBB-1258-79E3-CC15E2B69DE5}"/>
          </ac:grpSpMkLst>
        </pc:grpChg>
        <pc:graphicFrameChg chg="add mod">
          <ac:chgData name="PARKER, Josephine (NHS ENGLAND - X26)" userId="42fc0934-6aeb-4257-9dab-48b9a10ff5af" providerId="ADAL" clId="{26ABB930-6FB1-4533-958A-10B69F101387}" dt="2024-02-16T15:51:04.024" v="94"/>
          <ac:graphicFrameMkLst>
            <pc:docMk/>
            <pc:sldMk cId="3442128757" sldId="2145707303"/>
            <ac:graphicFrameMk id="4" creationId="{DAF10063-55B1-4895-88A0-FF7E129F8A93}"/>
          </ac:graphicFrameMkLst>
        </pc:graphicFrameChg>
        <pc:cxnChg chg="mod">
          <ac:chgData name="PARKER, Josephine (NHS ENGLAND - X26)" userId="42fc0934-6aeb-4257-9dab-48b9a10ff5af" providerId="ADAL" clId="{26ABB930-6FB1-4533-958A-10B69F101387}" dt="2024-02-16T15:51:04.024" v="94"/>
          <ac:cxnSpMkLst>
            <pc:docMk/>
            <pc:sldMk cId="3442128757" sldId="2145707303"/>
            <ac:cxnSpMk id="6" creationId="{6AD8E117-60E5-951C-88D1-CB3ED23D51EE}"/>
          </ac:cxnSpMkLst>
        </pc:cxnChg>
        <pc:cxnChg chg="mod">
          <ac:chgData name="PARKER, Josephine (NHS ENGLAND - X26)" userId="42fc0934-6aeb-4257-9dab-48b9a10ff5af" providerId="ADAL" clId="{26ABB930-6FB1-4533-958A-10B69F101387}" dt="2024-02-16T15:51:04.024" v="94"/>
          <ac:cxnSpMkLst>
            <pc:docMk/>
            <pc:sldMk cId="3442128757" sldId="2145707303"/>
            <ac:cxnSpMk id="7" creationId="{4960E6BA-8A6B-B729-2086-891865C1D5C2}"/>
          </ac:cxnSpMkLst>
        </pc:cxnChg>
        <pc:cxnChg chg="mod">
          <ac:chgData name="PARKER, Josephine (NHS ENGLAND - X26)" userId="42fc0934-6aeb-4257-9dab-48b9a10ff5af" providerId="ADAL" clId="{26ABB930-6FB1-4533-958A-10B69F101387}" dt="2024-02-16T15:51:04.024" v="94"/>
          <ac:cxnSpMkLst>
            <pc:docMk/>
            <pc:sldMk cId="3442128757" sldId="2145707303"/>
            <ac:cxnSpMk id="8" creationId="{03772125-9846-406B-1A35-14CD43BC56C0}"/>
          </ac:cxnSpMkLst>
        </pc:cxnChg>
        <pc:cxnChg chg="mod">
          <ac:chgData name="PARKER, Josephine (NHS ENGLAND - X26)" userId="42fc0934-6aeb-4257-9dab-48b9a10ff5af" providerId="ADAL" clId="{26ABB930-6FB1-4533-958A-10B69F101387}" dt="2024-02-16T15:51:04.024" v="94"/>
          <ac:cxnSpMkLst>
            <pc:docMk/>
            <pc:sldMk cId="3442128757" sldId="2145707303"/>
            <ac:cxnSpMk id="9" creationId="{0760D7D8-D5A6-9288-A347-1A1DBF940F2D}"/>
          </ac:cxnSpMkLst>
        </pc:cxnChg>
        <pc:cxnChg chg="mod">
          <ac:chgData name="PARKER, Josephine (NHS ENGLAND - X26)" userId="42fc0934-6aeb-4257-9dab-48b9a10ff5af" providerId="ADAL" clId="{26ABB930-6FB1-4533-958A-10B69F101387}" dt="2024-02-16T15:51:04.024" v="94"/>
          <ac:cxnSpMkLst>
            <pc:docMk/>
            <pc:sldMk cId="3442128757" sldId="2145707303"/>
            <ac:cxnSpMk id="10" creationId="{5C99D75F-8002-352D-097A-7FF862C77521}"/>
          </ac:cxnSpMkLst>
        </pc:cxnChg>
        <pc:cxnChg chg="mod">
          <ac:chgData name="PARKER, Josephine (NHS ENGLAND - X26)" userId="42fc0934-6aeb-4257-9dab-48b9a10ff5af" providerId="ADAL" clId="{26ABB930-6FB1-4533-958A-10B69F101387}" dt="2024-02-16T15:51:04.024" v="94"/>
          <ac:cxnSpMkLst>
            <pc:docMk/>
            <pc:sldMk cId="3442128757" sldId="2145707303"/>
            <ac:cxnSpMk id="11" creationId="{5A7024E9-3139-CF43-7BA8-1A9A5BF7B29C}"/>
          </ac:cxnSpMkLst>
        </pc:cxnChg>
        <pc:cxnChg chg="add del mod">
          <ac:chgData name="PARKER, Josephine (NHS ENGLAND - X26)" userId="42fc0934-6aeb-4257-9dab-48b9a10ff5af" providerId="ADAL" clId="{26ABB930-6FB1-4533-958A-10B69F101387}" dt="2024-02-16T15:55:56.297" v="152" actId="478"/>
          <ac:cxnSpMkLst>
            <pc:docMk/>
            <pc:sldMk cId="3442128757" sldId="2145707303"/>
            <ac:cxnSpMk id="16" creationId="{4BB2B5CA-2885-F147-49EB-9E6CE088EBA7}"/>
          </ac:cxnSpMkLst>
        </pc:cxnChg>
      </pc:sldChg>
      <pc:sldChg chg="addSp modSp add mo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3959340631" sldId="2145707304"/>
        </pc:sldMkLst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3959340631" sldId="2145707304"/>
            <ac:spMk id="2" creationId="{F8E1B9BA-C5A3-1AFA-6731-7589BBB22DE4}"/>
          </ac:spMkLst>
        </pc:spChg>
        <pc:spChg chg="add mod">
          <ac:chgData name="PARKER, Josephine (NHS ENGLAND - X26)" userId="42fc0934-6aeb-4257-9dab-48b9a10ff5af" providerId="ADAL" clId="{26ABB930-6FB1-4533-958A-10B69F101387}" dt="2024-02-19T09:20:51.821" v="1046" actId="20577"/>
          <ac:spMkLst>
            <pc:docMk/>
            <pc:sldMk cId="3959340631" sldId="2145707304"/>
            <ac:spMk id="3" creationId="{6B911AF8-C74C-D035-016C-C839DB1B6627}"/>
          </ac:spMkLst>
        </pc:spChg>
      </pc:sldChg>
      <pc:sldChg chg="modSp ad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3899132957" sldId="2145707305"/>
        </pc:sldMkLst>
        <pc:spChg chg="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3899132957" sldId="2145707305"/>
            <ac:spMk id="2" creationId="{6AA3A1F7-05F9-5A04-E831-1D5EA2F11677}"/>
          </ac:spMkLst>
        </pc:spChg>
      </pc:sldChg>
      <pc:sldChg chg="addSp modSp add 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3714626000" sldId="2145707306"/>
        </pc:sldMkLst>
        <pc:spChg chg="add mod">
          <ac:chgData name="PARKER, Josephine (NHS ENGLAND - X26)" userId="42fc0934-6aeb-4257-9dab-48b9a10ff5af" providerId="ADAL" clId="{26ABB930-6FB1-4533-958A-10B69F101387}" dt="2024-02-16T15:52:13.293" v="116"/>
          <ac:spMkLst>
            <pc:docMk/>
            <pc:sldMk cId="3714626000" sldId="2145707306"/>
            <ac:spMk id="2" creationId="{3936FA9B-7E82-114F-41B2-1B1A8AE8B319}"/>
          </ac:spMkLst>
        </pc:spChg>
        <pc:spChg chg="add mod">
          <ac:chgData name="PARKER, Josephine (NHS ENGLAND - X26)" userId="42fc0934-6aeb-4257-9dab-48b9a10ff5af" providerId="ADAL" clId="{26ABB930-6FB1-4533-958A-10B69F101387}" dt="2024-02-16T15:52:13.293" v="116"/>
          <ac:spMkLst>
            <pc:docMk/>
            <pc:sldMk cId="3714626000" sldId="2145707306"/>
            <ac:spMk id="3" creationId="{272BD8B3-091F-D2DA-2BE2-C5D77AD761B8}"/>
          </ac:spMkLst>
        </pc:spChg>
      </pc:sldChg>
      <pc:sldChg chg="addSp modSp ad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4078950971" sldId="2145707307"/>
        </pc:sldMkLst>
        <pc:spChg chg="add mod">
          <ac:chgData name="PARKER, Josephine (NHS ENGLAND - X26)" userId="42fc0934-6aeb-4257-9dab-48b9a10ff5af" providerId="ADAL" clId="{26ABB930-6FB1-4533-958A-10B69F101387}" dt="2024-02-16T15:51:52.487" v="112"/>
          <ac:spMkLst>
            <pc:docMk/>
            <pc:sldMk cId="4078950971" sldId="2145707307"/>
            <ac:spMk id="2" creationId="{00000000-0000-0000-0000-000000000000}"/>
          </ac:spMkLst>
        </pc:spChg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4078950971" sldId="2145707307"/>
            <ac:spMk id="3" creationId="{F5FFECD9-DBEE-9354-31CF-5C44696A7013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52.487" v="112"/>
          <ac:spMkLst>
            <pc:docMk/>
            <pc:sldMk cId="4078950971" sldId="2145707307"/>
            <ac:spMk id="4" creationId="{00000000-0000-0000-0000-000000000000}"/>
          </ac:spMkLst>
        </pc:spChg>
        <pc:spChg chg="add mod">
          <ac:chgData name="PARKER, Josephine (NHS ENGLAND - X26)" userId="42fc0934-6aeb-4257-9dab-48b9a10ff5af" providerId="ADAL" clId="{26ABB930-6FB1-4533-958A-10B69F101387}" dt="2024-02-16T15:52:05.008" v="114"/>
          <ac:spMkLst>
            <pc:docMk/>
            <pc:sldMk cId="4078950971" sldId="2145707307"/>
            <ac:spMk id="5" creationId="{A8C6D340-B082-8557-FF7B-1C5641786A8D}"/>
          </ac:spMkLst>
        </pc:spChg>
        <pc:spChg chg="add mod">
          <ac:chgData name="PARKER, Josephine (NHS ENGLAND - X26)" userId="42fc0934-6aeb-4257-9dab-48b9a10ff5af" providerId="ADAL" clId="{26ABB930-6FB1-4533-958A-10B69F101387}" dt="2024-02-16T15:52:05.008" v="114"/>
          <ac:spMkLst>
            <pc:docMk/>
            <pc:sldMk cId="4078950971" sldId="2145707307"/>
            <ac:spMk id="7" creationId="{01C43B01-4F55-F9BB-2C1F-CF298F64156E}"/>
          </ac:spMkLst>
        </pc:spChg>
        <pc:spChg chg="add mod">
          <ac:chgData name="PARKER, Josephine (NHS ENGLAND - X26)" userId="42fc0934-6aeb-4257-9dab-48b9a10ff5af" providerId="ADAL" clId="{26ABB930-6FB1-4533-958A-10B69F101387}" dt="2024-02-16T15:52:05.008" v="114"/>
          <ac:spMkLst>
            <pc:docMk/>
            <pc:sldMk cId="4078950971" sldId="2145707307"/>
            <ac:spMk id="8" creationId="{ABC88C5D-724C-085B-B781-B2707C001B27}"/>
          </ac:spMkLst>
        </pc:spChg>
        <pc:picChg chg="add mod">
          <ac:chgData name="PARKER, Josephine (NHS ENGLAND - X26)" userId="42fc0934-6aeb-4257-9dab-48b9a10ff5af" providerId="ADAL" clId="{26ABB930-6FB1-4533-958A-10B69F101387}" dt="2024-02-16T15:52:05.008" v="114"/>
          <ac:picMkLst>
            <pc:docMk/>
            <pc:sldMk cId="4078950971" sldId="2145707307"/>
            <ac:picMk id="6" creationId="{A4FF3AF0-CADF-AEAD-5010-D352018B2783}"/>
          </ac:picMkLst>
        </pc:picChg>
        <pc:picChg chg="add mod">
          <ac:chgData name="PARKER, Josephine (NHS ENGLAND - X26)" userId="42fc0934-6aeb-4257-9dab-48b9a10ff5af" providerId="ADAL" clId="{26ABB930-6FB1-4533-958A-10B69F101387}" dt="2024-02-16T15:51:52.487" v="112"/>
          <ac:picMkLst>
            <pc:docMk/>
            <pc:sldMk cId="4078950971" sldId="2145707307"/>
            <ac:picMk id="1026" creationId="{2FEDB60C-BFB3-4D68-B125-B7FDD17CC37A}"/>
          </ac:picMkLst>
        </pc:picChg>
      </pc:sldChg>
      <pc:sldChg chg="addSp modSp add mod setBg modNotesTx">
        <pc:chgData name="PARKER, Josephine (NHS ENGLAND - X26)" userId="42fc0934-6aeb-4257-9dab-48b9a10ff5af" providerId="ADAL" clId="{26ABB930-6FB1-4533-958A-10B69F101387}" dt="2024-02-19T09:37:25.655" v="1433" actId="20577"/>
        <pc:sldMkLst>
          <pc:docMk/>
          <pc:sldMk cId="615004152" sldId="2145707308"/>
        </pc:sldMkLst>
        <pc:spChg chg="add mod">
          <ac:chgData name="PARKER, Josephine (NHS ENGLAND - X26)" userId="42fc0934-6aeb-4257-9dab-48b9a10ff5af" providerId="ADAL" clId="{26ABB930-6FB1-4533-958A-10B69F101387}" dt="2024-02-19T09:37:25.655" v="1433" actId="20577"/>
          <ac:spMkLst>
            <pc:docMk/>
            <pc:sldMk cId="615004152" sldId="2145707308"/>
            <ac:spMk id="3" creationId="{4B301ECA-7444-0FCD-1241-87BEDE55FA8B}"/>
          </ac:spMkLst>
        </pc:spChg>
        <pc:spChg chg="add mod">
          <ac:chgData name="PARKER, Josephine (NHS ENGLAND - X26)" userId="42fc0934-6aeb-4257-9dab-48b9a10ff5af" providerId="ADAL" clId="{26ABB930-6FB1-4533-958A-10B69F101387}" dt="2024-02-19T09:36:48.147" v="1429" actId="20577"/>
          <ac:spMkLst>
            <pc:docMk/>
            <pc:sldMk cId="615004152" sldId="2145707308"/>
            <ac:spMk id="4" creationId="{9EFCADB9-FAB5-B0DB-52BE-372F3A4A2961}"/>
          </ac:spMkLst>
        </pc:spChg>
        <pc:picChg chg="mod modCrop">
          <ac:chgData name="PARKER, Josephine (NHS ENGLAND - X26)" userId="42fc0934-6aeb-4257-9dab-48b9a10ff5af" providerId="ADAL" clId="{26ABB930-6FB1-4533-958A-10B69F101387}" dt="2024-02-19T09:34:58.298" v="1352" actId="1076"/>
          <ac:picMkLst>
            <pc:docMk/>
            <pc:sldMk cId="615004152" sldId="2145707308"/>
            <ac:picMk id="9" creationId="{E8612CAC-8B51-A41C-9CCB-2A941E8D72C9}"/>
          </ac:picMkLst>
        </pc:picChg>
      </pc:sldChg>
      <pc:sldChg chg="add ord setBg">
        <pc:chgData name="PARKER, Josephine (NHS ENGLAND - X26)" userId="42fc0934-6aeb-4257-9dab-48b9a10ff5af" providerId="ADAL" clId="{26ABB930-6FB1-4533-958A-10B69F101387}" dt="2024-02-16T16:35:40.521" v="1020"/>
        <pc:sldMkLst>
          <pc:docMk/>
          <pc:sldMk cId="2874488717" sldId="2145707309"/>
        </pc:sldMkLst>
      </pc:sldChg>
      <pc:sldChg chg="addSp delSp modSp add mod setBg">
        <pc:chgData name="PARKER, Josephine (NHS ENGLAND - X26)" userId="42fc0934-6aeb-4257-9dab-48b9a10ff5af" providerId="ADAL" clId="{26ABB930-6FB1-4533-958A-10B69F101387}" dt="2024-02-19T09:31:07.897" v="1244" actId="113"/>
        <pc:sldMkLst>
          <pc:docMk/>
          <pc:sldMk cId="3006602389" sldId="2145707310"/>
        </pc:sldMkLst>
        <pc:spChg chg="add mod">
          <ac:chgData name="PARKER, Josephine (NHS ENGLAND - X26)" userId="42fc0934-6aeb-4257-9dab-48b9a10ff5af" providerId="ADAL" clId="{26ABB930-6FB1-4533-958A-10B69F101387}" dt="2024-02-19T09:31:07.897" v="1244" actId="113"/>
          <ac:spMkLst>
            <pc:docMk/>
            <pc:sldMk cId="3006602389" sldId="2145707310"/>
            <ac:spMk id="5" creationId="{AF1E6424-AC73-65FD-9955-42056E4D8BF0}"/>
          </ac:spMkLst>
        </pc:spChg>
        <pc:spChg chg="del">
          <ac:chgData name="PARKER, Josephine (NHS ENGLAND - X26)" userId="42fc0934-6aeb-4257-9dab-48b9a10ff5af" providerId="ADAL" clId="{26ABB930-6FB1-4533-958A-10B69F101387}" dt="2024-02-16T16:15:29.537" v="493" actId="478"/>
          <ac:spMkLst>
            <pc:docMk/>
            <pc:sldMk cId="3006602389" sldId="2145707310"/>
            <ac:spMk id="7" creationId="{120FFCDB-F06C-9272-4672-F4E6CFF96DCE}"/>
          </ac:spMkLst>
        </pc:spChg>
        <pc:spChg chg="add mod">
          <ac:chgData name="PARKER, Josephine (NHS ENGLAND - X26)" userId="42fc0934-6aeb-4257-9dab-48b9a10ff5af" providerId="ADAL" clId="{26ABB930-6FB1-4533-958A-10B69F101387}" dt="2024-02-19T09:26:28.485" v="1157" actId="1076"/>
          <ac:spMkLst>
            <pc:docMk/>
            <pc:sldMk cId="3006602389" sldId="2145707310"/>
            <ac:spMk id="11" creationId="{83678D77-2E05-049A-9638-834CC28B57D2}"/>
          </ac:spMkLst>
        </pc:spChg>
        <pc:picChg chg="del">
          <ac:chgData name="PARKER, Josephine (NHS ENGLAND - X26)" userId="42fc0934-6aeb-4257-9dab-48b9a10ff5af" providerId="ADAL" clId="{26ABB930-6FB1-4533-958A-10B69F101387}" dt="2024-02-16T16:15:30.081" v="494" actId="478"/>
          <ac:picMkLst>
            <pc:docMk/>
            <pc:sldMk cId="3006602389" sldId="2145707310"/>
            <ac:picMk id="4" creationId="{45ABCA90-C961-5AA2-34F0-B07618253984}"/>
          </ac:picMkLst>
        </pc:picChg>
        <pc:picChg chg="del">
          <ac:chgData name="PARKER, Josephine (NHS ENGLAND - X26)" userId="42fc0934-6aeb-4257-9dab-48b9a10ff5af" providerId="ADAL" clId="{26ABB930-6FB1-4533-958A-10B69F101387}" dt="2024-02-16T16:15:28.671" v="492" actId="478"/>
          <ac:picMkLst>
            <pc:docMk/>
            <pc:sldMk cId="3006602389" sldId="2145707310"/>
            <ac:picMk id="6" creationId="{F4D22705-BF0A-A151-8CB0-AC88F606E1ED}"/>
          </ac:picMkLst>
        </pc:picChg>
        <pc:picChg chg="add del mod">
          <ac:chgData name="PARKER, Josephine (NHS ENGLAND - X26)" userId="42fc0934-6aeb-4257-9dab-48b9a10ff5af" providerId="ADAL" clId="{26ABB930-6FB1-4533-958A-10B69F101387}" dt="2024-02-16T16:33:37.447" v="1005" actId="478"/>
          <ac:picMkLst>
            <pc:docMk/>
            <pc:sldMk cId="3006602389" sldId="2145707310"/>
            <ac:picMk id="1026" creationId="{70D05580-F437-9263-CF1C-050134D8661A}"/>
          </ac:picMkLst>
        </pc:picChg>
        <pc:picChg chg="add del mod">
          <ac:chgData name="PARKER, Josephine (NHS ENGLAND - X26)" userId="42fc0934-6aeb-4257-9dab-48b9a10ff5af" providerId="ADAL" clId="{26ABB930-6FB1-4533-958A-10B69F101387}" dt="2024-02-16T16:33:59.738" v="1009" actId="478"/>
          <ac:picMkLst>
            <pc:docMk/>
            <pc:sldMk cId="3006602389" sldId="2145707310"/>
            <ac:picMk id="1028" creationId="{5CA789D6-43D5-5510-53D6-CC210A9CDDD8}"/>
          </ac:picMkLst>
        </pc:picChg>
        <pc:picChg chg="add del mod">
          <ac:chgData name="PARKER, Josephine (NHS ENGLAND - X26)" userId="42fc0934-6aeb-4257-9dab-48b9a10ff5af" providerId="ADAL" clId="{26ABB930-6FB1-4533-958A-10B69F101387}" dt="2024-02-16T16:34:52.528" v="1016" actId="478"/>
          <ac:picMkLst>
            <pc:docMk/>
            <pc:sldMk cId="3006602389" sldId="2145707310"/>
            <ac:picMk id="1030" creationId="{2B9A0811-EFE9-8579-6631-9235AC213808}"/>
          </ac:picMkLst>
        </pc:picChg>
        <pc:picChg chg="add mod">
          <ac:chgData name="PARKER, Josephine (NHS ENGLAND - X26)" userId="42fc0934-6aeb-4257-9dab-48b9a10ff5af" providerId="ADAL" clId="{26ABB930-6FB1-4533-958A-10B69F101387}" dt="2024-02-16T16:35:45.821" v="1022" actId="1076"/>
          <ac:picMkLst>
            <pc:docMk/>
            <pc:sldMk cId="3006602389" sldId="2145707310"/>
            <ac:picMk id="1032" creationId="{75662801-FCAD-2B06-75FF-E91B2E267990}"/>
          </ac:picMkLst>
        </pc:picChg>
        <pc:cxnChg chg="add mod">
          <ac:chgData name="PARKER, Josephine (NHS ENGLAND - X26)" userId="42fc0934-6aeb-4257-9dab-48b9a10ff5af" providerId="ADAL" clId="{26ABB930-6FB1-4533-958A-10B69F101387}" dt="2024-02-19T09:24:34.662" v="1092" actId="1076"/>
          <ac:cxnSpMkLst>
            <pc:docMk/>
            <pc:sldMk cId="3006602389" sldId="2145707310"/>
            <ac:cxnSpMk id="4" creationId="{79D05538-32D3-102E-E04C-17C62D4C413C}"/>
          </ac:cxnSpMkLst>
        </pc:cxnChg>
        <pc:cxnChg chg="add mod">
          <ac:chgData name="PARKER, Josephine (NHS ENGLAND - X26)" userId="42fc0934-6aeb-4257-9dab-48b9a10ff5af" providerId="ADAL" clId="{26ABB930-6FB1-4533-958A-10B69F101387}" dt="2024-02-19T09:24:42.669" v="1094" actId="1076"/>
          <ac:cxnSpMkLst>
            <pc:docMk/>
            <pc:sldMk cId="3006602389" sldId="2145707310"/>
            <ac:cxnSpMk id="7" creationId="{B6CB599A-2F89-37BD-0748-D0696305DF61}"/>
          </ac:cxnSpMkLst>
        </pc:cxnChg>
        <pc:cxnChg chg="add mod">
          <ac:chgData name="PARKER, Josephine (NHS ENGLAND - X26)" userId="42fc0934-6aeb-4257-9dab-48b9a10ff5af" providerId="ADAL" clId="{26ABB930-6FB1-4533-958A-10B69F101387}" dt="2024-02-19T09:29:09.644" v="1227" actId="1076"/>
          <ac:cxnSpMkLst>
            <pc:docMk/>
            <pc:sldMk cId="3006602389" sldId="2145707310"/>
            <ac:cxnSpMk id="8" creationId="{2827A97F-08F5-38D0-F838-DABCF4BAC1F8}"/>
          </ac:cxnSpMkLst>
        </pc:cxnChg>
        <pc:cxnChg chg="add mod">
          <ac:chgData name="PARKER, Josephine (NHS ENGLAND - X26)" userId="42fc0934-6aeb-4257-9dab-48b9a10ff5af" providerId="ADAL" clId="{26ABB930-6FB1-4533-958A-10B69F101387}" dt="2024-02-19T09:29:06.861" v="1226" actId="1076"/>
          <ac:cxnSpMkLst>
            <pc:docMk/>
            <pc:sldMk cId="3006602389" sldId="2145707310"/>
            <ac:cxnSpMk id="9" creationId="{BF0BA832-31B6-FD9E-871D-D1480E9DA895}"/>
          </ac:cxnSpMkLst>
        </pc:cxnChg>
        <pc:cxnChg chg="add mod">
          <ac:chgData name="PARKER, Josephine (NHS ENGLAND - X26)" userId="42fc0934-6aeb-4257-9dab-48b9a10ff5af" providerId="ADAL" clId="{26ABB930-6FB1-4533-958A-10B69F101387}" dt="2024-02-19T09:26:31.117" v="1158" actId="1076"/>
          <ac:cxnSpMkLst>
            <pc:docMk/>
            <pc:sldMk cId="3006602389" sldId="2145707310"/>
            <ac:cxnSpMk id="10" creationId="{F5A6EB31-0E4E-40F9-C8D8-12F1570DF268}"/>
          </ac:cxnSpMkLst>
        </pc:cxnChg>
        <pc:cxnChg chg="add mod">
          <ac:chgData name="PARKER, Josephine (NHS ENGLAND - X26)" userId="42fc0934-6aeb-4257-9dab-48b9a10ff5af" providerId="ADAL" clId="{26ABB930-6FB1-4533-958A-10B69F101387}" dt="2024-02-19T09:28:40.824" v="1224" actId="1076"/>
          <ac:cxnSpMkLst>
            <pc:docMk/>
            <pc:sldMk cId="3006602389" sldId="2145707310"/>
            <ac:cxnSpMk id="12" creationId="{2D60F505-4E35-F243-31EB-B48D28DEC41D}"/>
          </ac:cxnSpMkLst>
        </pc:cxnChg>
      </pc:sldChg>
      <pc:sldChg chg="modSp add mod setBg">
        <pc:chgData name="PARKER, Josephine (NHS ENGLAND - X26)" userId="42fc0934-6aeb-4257-9dab-48b9a10ff5af" providerId="ADAL" clId="{26ABB930-6FB1-4533-958A-10B69F101387}" dt="2024-02-19T09:39:54.331" v="1460" actId="20577"/>
        <pc:sldMkLst>
          <pc:docMk/>
          <pc:sldMk cId="1758574387" sldId="2145707311"/>
        </pc:sldMkLst>
        <pc:spChg chg="mod">
          <ac:chgData name="PARKER, Josephine (NHS ENGLAND - X26)" userId="42fc0934-6aeb-4257-9dab-48b9a10ff5af" providerId="ADAL" clId="{26ABB930-6FB1-4533-958A-10B69F101387}" dt="2024-02-19T09:39:54.331" v="1460" actId="20577"/>
          <ac:spMkLst>
            <pc:docMk/>
            <pc:sldMk cId="1758574387" sldId="2145707311"/>
            <ac:spMk id="3" creationId="{A6F98D75-3B70-1226-698A-C76153A2D995}"/>
          </ac:spMkLst>
        </pc:spChg>
      </pc:sldChg>
      <pc:sldChg chg="addSp delSp modSp add mod setBg">
        <pc:chgData name="PARKER, Josephine (NHS ENGLAND - X26)" userId="42fc0934-6aeb-4257-9dab-48b9a10ff5af" providerId="ADAL" clId="{26ABB930-6FB1-4533-958A-10B69F101387}" dt="2024-02-19T09:39:47.057" v="1459" actId="20577"/>
        <pc:sldMkLst>
          <pc:docMk/>
          <pc:sldMk cId="554845162" sldId="2145707312"/>
        </pc:sldMkLst>
        <pc:spChg chg="mod">
          <ac:chgData name="PARKER, Josephine (NHS ENGLAND - X26)" userId="42fc0934-6aeb-4257-9dab-48b9a10ff5af" providerId="ADAL" clId="{26ABB930-6FB1-4533-958A-10B69F101387}" dt="2024-02-19T09:39:47.057" v="1459" actId="20577"/>
          <ac:spMkLst>
            <pc:docMk/>
            <pc:sldMk cId="554845162" sldId="2145707312"/>
            <ac:spMk id="2" creationId="{22FFE816-267D-7E6A-BB76-70037016500C}"/>
          </ac:spMkLst>
        </pc:spChg>
        <pc:spChg chg="add mod">
          <ac:chgData name="PARKER, Josephine (NHS ENGLAND - X26)" userId="42fc0934-6aeb-4257-9dab-48b9a10ff5af" providerId="ADAL" clId="{26ABB930-6FB1-4533-958A-10B69F101387}" dt="2024-02-19T09:39:41.723" v="1455" actId="207"/>
          <ac:spMkLst>
            <pc:docMk/>
            <pc:sldMk cId="554845162" sldId="2145707312"/>
            <ac:spMk id="3" creationId="{D12E898B-2E0D-928F-6FA5-05AD45819B31}"/>
          </ac:spMkLst>
        </pc:spChg>
        <pc:graphicFrameChg chg="del modGraphic">
          <ac:chgData name="PARKER, Josephine (NHS ENGLAND - X26)" userId="42fc0934-6aeb-4257-9dab-48b9a10ff5af" providerId="ADAL" clId="{26ABB930-6FB1-4533-958A-10B69F101387}" dt="2024-02-19T09:38:40.324" v="1442" actId="478"/>
          <ac:graphicFrameMkLst>
            <pc:docMk/>
            <pc:sldMk cId="554845162" sldId="2145707312"/>
            <ac:graphicFrameMk id="7" creationId="{D38DECA6-12C7-F9D3-6232-E079E4C372AE}"/>
          </ac:graphicFrameMkLst>
        </pc:graphicFrameChg>
        <pc:picChg chg="del">
          <ac:chgData name="PARKER, Josephine (NHS ENGLAND - X26)" userId="42fc0934-6aeb-4257-9dab-48b9a10ff5af" providerId="ADAL" clId="{26ABB930-6FB1-4533-958A-10B69F101387}" dt="2024-02-19T09:38:17.042" v="1437" actId="478"/>
          <ac:picMkLst>
            <pc:docMk/>
            <pc:sldMk cId="554845162" sldId="2145707312"/>
            <ac:picMk id="2049" creationId="{9C8715A5-0C3B-A773-ECB5-FEB85ED2992F}"/>
          </ac:picMkLst>
        </pc:picChg>
        <pc:picChg chg="add del mod">
          <ac:chgData name="PARKER, Josephine (NHS ENGLAND - X26)" userId="42fc0934-6aeb-4257-9dab-48b9a10ff5af" providerId="ADAL" clId="{26ABB930-6FB1-4533-958A-10B69F101387}" dt="2024-02-19T09:38:43.698" v="1444" actId="478"/>
          <ac:picMkLst>
            <pc:docMk/>
            <pc:sldMk cId="554845162" sldId="2145707312"/>
            <ac:picMk id="2050" creationId="{9CDF3529-D589-40FF-AD64-DC3513E7FAA7}"/>
          </ac:picMkLst>
        </pc:picChg>
        <pc:picChg chg="add del mod">
          <ac:chgData name="PARKER, Josephine (NHS ENGLAND - X26)" userId="42fc0934-6aeb-4257-9dab-48b9a10ff5af" providerId="ADAL" clId="{26ABB930-6FB1-4533-958A-10B69F101387}" dt="2024-02-19T09:38:44.721" v="1445" actId="478"/>
          <ac:picMkLst>
            <pc:docMk/>
            <pc:sldMk cId="554845162" sldId="2145707312"/>
            <ac:picMk id="2051" creationId="{9E5898C5-3B22-4551-C31C-0B9723369D73}"/>
          </ac:picMkLst>
        </pc:picChg>
        <pc:picChg chg="add mod">
          <ac:chgData name="PARKER, Josephine (NHS ENGLAND - X26)" userId="42fc0934-6aeb-4257-9dab-48b9a10ff5af" providerId="ADAL" clId="{26ABB930-6FB1-4533-958A-10B69F101387}" dt="2024-02-19T09:39:21.569" v="1452" actId="1076"/>
          <ac:picMkLst>
            <pc:docMk/>
            <pc:sldMk cId="554845162" sldId="2145707312"/>
            <ac:picMk id="2053" creationId="{CB2B55BC-271F-BB4F-B205-4E46688E838C}"/>
          </ac:picMkLst>
        </pc:picChg>
        <pc:picChg chg="add mod">
          <ac:chgData name="PARKER, Josephine (NHS ENGLAND - X26)" userId="42fc0934-6aeb-4257-9dab-48b9a10ff5af" providerId="ADAL" clId="{26ABB930-6FB1-4533-958A-10B69F101387}" dt="2024-02-19T09:39:16.578" v="1451" actId="1076"/>
          <ac:picMkLst>
            <pc:docMk/>
            <pc:sldMk cId="554845162" sldId="2145707312"/>
            <ac:picMk id="2054" creationId="{5684AB01-FB0B-BCAD-8B85-1D0509EBFCDB}"/>
          </ac:picMkLst>
        </pc:picChg>
      </pc:sldChg>
      <pc:sldChg chg="add del setBg">
        <pc:chgData name="PARKER, Josephine (NHS ENGLAND - X26)" userId="42fc0934-6aeb-4257-9dab-48b9a10ff5af" providerId="ADAL" clId="{26ABB930-6FB1-4533-958A-10B69F101387}" dt="2024-02-19T09:38:10.939" v="1435"/>
        <pc:sldMkLst>
          <pc:docMk/>
          <pc:sldMk cId="2243650728" sldId="2145707312"/>
        </pc:sldMkLst>
      </pc:sldChg>
      <pc:sldMasterChg chg="delSldLayout">
        <pc:chgData name="PARKER, Josephine (NHS ENGLAND - X26)" userId="42fc0934-6aeb-4257-9dab-48b9a10ff5af" providerId="ADAL" clId="{26ABB930-6FB1-4533-958A-10B69F101387}" dt="2024-02-16T15:52:14.755" v="117" actId="47"/>
        <pc:sldMasterMkLst>
          <pc:docMk/>
          <pc:sldMasterMk cId="945044896" sldId="2147483773"/>
        </pc:sldMasterMkLst>
        <pc:sldLayoutChg chg="del">
          <pc:chgData name="PARKER, Josephine (NHS ENGLAND - X26)" userId="42fc0934-6aeb-4257-9dab-48b9a10ff5af" providerId="ADAL" clId="{26ABB930-6FB1-4533-958A-10B69F101387}" dt="2024-02-16T15:52:14.755" v="117" actId="47"/>
          <pc:sldLayoutMkLst>
            <pc:docMk/>
            <pc:sldMasterMk cId="945044896" sldId="2147483773"/>
            <pc:sldLayoutMk cId="1416933022" sldId="2147483942"/>
          </pc:sldLayoutMkLst>
        </pc:sldLayoutChg>
      </pc:sldMasterChg>
    </pc:docChg>
  </pc:docChgLst>
  <pc:docChgLst>
    <pc:chgData name="SANDELL, Charlotte (NHS ENGLAND - X26)" userId="83d44efc-21db-4046-98a9-f0cf157caf9a" providerId="ADAL" clId="{FC62B105-EE19-4255-9D8E-FD9DE54DD187}"/>
    <pc:docChg chg="undo custSel addSld delSld modSld">
      <pc:chgData name="SANDELL, Charlotte (NHS ENGLAND - X26)" userId="83d44efc-21db-4046-98a9-f0cf157caf9a" providerId="ADAL" clId="{FC62B105-EE19-4255-9D8E-FD9DE54DD187}" dt="2024-02-20T15:49:42.553" v="218" actId="47"/>
      <pc:docMkLst>
        <pc:docMk/>
      </pc:docMkLst>
      <pc:sldChg chg="del">
        <pc:chgData name="SANDELL, Charlotte (NHS ENGLAND - X26)" userId="83d44efc-21db-4046-98a9-f0cf157caf9a" providerId="ADAL" clId="{FC62B105-EE19-4255-9D8E-FD9DE54DD187}" dt="2024-02-20T15:49:42.553" v="218" actId="47"/>
        <pc:sldMkLst>
          <pc:docMk/>
          <pc:sldMk cId="1491985137" sldId="2145707286"/>
        </pc:sldMkLst>
      </pc:sldChg>
      <pc:sldChg chg="add del">
        <pc:chgData name="SANDELL, Charlotte (NHS ENGLAND - X26)" userId="83d44efc-21db-4046-98a9-f0cf157caf9a" providerId="ADAL" clId="{FC62B105-EE19-4255-9D8E-FD9DE54DD187}" dt="2024-02-20T14:52:57.102" v="194" actId="47"/>
        <pc:sldMkLst>
          <pc:docMk/>
          <pc:sldMk cId="4112374367" sldId="2145707295"/>
        </pc:sldMkLst>
      </pc:sldChg>
      <pc:sldChg chg="addSp delSp modSp mod">
        <pc:chgData name="SANDELL, Charlotte (NHS ENGLAND - X26)" userId="83d44efc-21db-4046-98a9-f0cf157caf9a" providerId="ADAL" clId="{FC62B105-EE19-4255-9D8E-FD9DE54DD187}" dt="2024-02-20T14:39:56.989" v="192" actId="1076"/>
        <pc:sldMkLst>
          <pc:docMk/>
          <pc:sldMk cId="3714626000" sldId="2145707306"/>
        </pc:sldMkLst>
        <pc:spChg chg="del mod">
          <ac:chgData name="SANDELL, Charlotte (NHS ENGLAND - X26)" userId="83d44efc-21db-4046-98a9-f0cf157caf9a" providerId="ADAL" clId="{FC62B105-EE19-4255-9D8E-FD9DE54DD187}" dt="2024-02-20T14:38:01.485" v="165" actId="478"/>
          <ac:spMkLst>
            <pc:docMk/>
            <pc:sldMk cId="3714626000" sldId="2145707306"/>
            <ac:spMk id="3" creationId="{272BD8B3-091F-D2DA-2BE2-C5D77AD761B8}"/>
          </ac:spMkLst>
        </pc:spChg>
        <pc:spChg chg="add mod">
          <ac:chgData name="SANDELL, Charlotte (NHS ENGLAND - X26)" userId="83d44efc-21db-4046-98a9-f0cf157caf9a" providerId="ADAL" clId="{FC62B105-EE19-4255-9D8E-FD9DE54DD187}" dt="2024-02-20T14:39:56.989" v="192" actId="1076"/>
          <ac:spMkLst>
            <pc:docMk/>
            <pc:sldMk cId="3714626000" sldId="2145707306"/>
            <ac:spMk id="4" creationId="{C8F6DFEB-28F1-6B0F-0854-4199581D017B}"/>
          </ac:spMkLst>
        </pc:spChg>
        <pc:spChg chg="add mod">
          <ac:chgData name="SANDELL, Charlotte (NHS ENGLAND - X26)" userId="83d44efc-21db-4046-98a9-f0cf157caf9a" providerId="ADAL" clId="{FC62B105-EE19-4255-9D8E-FD9DE54DD187}" dt="2024-02-20T14:39:56.989" v="192" actId="1076"/>
          <ac:spMkLst>
            <pc:docMk/>
            <pc:sldMk cId="3714626000" sldId="2145707306"/>
            <ac:spMk id="5" creationId="{256DB14D-6405-317B-A1E9-28E7966DBAFA}"/>
          </ac:spMkLst>
        </pc:spChg>
        <pc:spChg chg="add mod">
          <ac:chgData name="SANDELL, Charlotte (NHS ENGLAND - X26)" userId="83d44efc-21db-4046-98a9-f0cf157caf9a" providerId="ADAL" clId="{FC62B105-EE19-4255-9D8E-FD9DE54DD187}" dt="2024-02-20T14:39:56.989" v="192" actId="1076"/>
          <ac:spMkLst>
            <pc:docMk/>
            <pc:sldMk cId="3714626000" sldId="2145707306"/>
            <ac:spMk id="6" creationId="{74EA88F4-827F-E79A-48B0-08CEAE1A7AF4}"/>
          </ac:spMkLst>
        </pc:spChg>
        <pc:spChg chg="add mod">
          <ac:chgData name="SANDELL, Charlotte (NHS ENGLAND - X26)" userId="83d44efc-21db-4046-98a9-f0cf157caf9a" providerId="ADAL" clId="{FC62B105-EE19-4255-9D8E-FD9DE54DD187}" dt="2024-02-20T14:39:56.989" v="192" actId="1076"/>
          <ac:spMkLst>
            <pc:docMk/>
            <pc:sldMk cId="3714626000" sldId="2145707306"/>
            <ac:spMk id="7" creationId="{871671D9-91CC-8F15-7A6E-A3389B52A85F}"/>
          </ac:spMkLst>
        </pc:spChg>
        <pc:spChg chg="add del mod">
          <ac:chgData name="SANDELL, Charlotte (NHS ENGLAND - X26)" userId="83d44efc-21db-4046-98a9-f0cf157caf9a" providerId="ADAL" clId="{FC62B105-EE19-4255-9D8E-FD9DE54DD187}" dt="2024-02-20T14:38:03.968" v="166" actId="478"/>
          <ac:spMkLst>
            <pc:docMk/>
            <pc:sldMk cId="3714626000" sldId="2145707306"/>
            <ac:spMk id="9" creationId="{718C32A0-4749-5954-CE8D-9CBD610628E7}"/>
          </ac:spMkLst>
        </pc:spChg>
      </pc:sldChg>
      <pc:sldChg chg="del">
        <pc:chgData name="SANDELL, Charlotte (NHS ENGLAND - X26)" userId="83d44efc-21db-4046-98a9-f0cf157caf9a" providerId="ADAL" clId="{FC62B105-EE19-4255-9D8E-FD9DE54DD187}" dt="2024-02-20T15:49:40.851" v="217" actId="47"/>
        <pc:sldMkLst>
          <pc:docMk/>
          <pc:sldMk cId="615004152" sldId="2145707308"/>
        </pc:sldMkLst>
      </pc:sldChg>
      <pc:sldChg chg="addSp delSp modSp new mod">
        <pc:chgData name="SANDELL, Charlotte (NHS ENGLAND - X26)" userId="83d44efc-21db-4046-98a9-f0cf157caf9a" providerId="ADAL" clId="{FC62B105-EE19-4255-9D8E-FD9DE54DD187}" dt="2024-02-20T15:46:36.954" v="216" actId="1076"/>
        <pc:sldMkLst>
          <pc:docMk/>
          <pc:sldMk cId="3256074808" sldId="2145707313"/>
        </pc:sldMkLst>
        <pc:spChg chg="del">
          <ac:chgData name="SANDELL, Charlotte (NHS ENGLAND - X26)" userId="83d44efc-21db-4046-98a9-f0cf157caf9a" providerId="ADAL" clId="{FC62B105-EE19-4255-9D8E-FD9DE54DD187}" dt="2024-02-20T15:46:30.618" v="215"/>
          <ac:spMkLst>
            <pc:docMk/>
            <pc:sldMk cId="3256074808" sldId="2145707313"/>
            <ac:spMk id="2" creationId="{E908ED27-8D68-315B-5CF4-AEE34A6FFF40}"/>
          </ac:spMkLst>
        </pc:spChg>
        <pc:spChg chg="del">
          <ac:chgData name="SANDELL, Charlotte (NHS ENGLAND - X26)" userId="83d44efc-21db-4046-98a9-f0cf157caf9a" providerId="ADAL" clId="{FC62B105-EE19-4255-9D8E-FD9DE54DD187}" dt="2024-02-20T15:46:28.739" v="214" actId="478"/>
          <ac:spMkLst>
            <pc:docMk/>
            <pc:sldMk cId="3256074808" sldId="2145707313"/>
            <ac:spMk id="3" creationId="{ECD1BD53-EA0A-AB09-4688-C764E7B0022D}"/>
          </ac:spMkLst>
        </pc:spChg>
        <pc:spChg chg="mod">
          <ac:chgData name="SANDELL, Charlotte (NHS ENGLAND - X26)" userId="83d44efc-21db-4046-98a9-f0cf157caf9a" providerId="ADAL" clId="{FC62B105-EE19-4255-9D8E-FD9DE54DD187}" dt="2024-02-20T15:46:26.270" v="213" actId="20577"/>
          <ac:spMkLst>
            <pc:docMk/>
            <pc:sldMk cId="3256074808" sldId="2145707313"/>
            <ac:spMk id="4" creationId="{2BE3B0BE-F595-6EB3-2CE8-213B50EF402E}"/>
          </ac:spMkLst>
        </pc:spChg>
        <pc:picChg chg="add mod">
          <ac:chgData name="SANDELL, Charlotte (NHS ENGLAND - X26)" userId="83d44efc-21db-4046-98a9-f0cf157caf9a" providerId="ADAL" clId="{FC62B105-EE19-4255-9D8E-FD9DE54DD187}" dt="2024-02-20T15:46:36.954" v="216" actId="1076"/>
          <ac:picMkLst>
            <pc:docMk/>
            <pc:sldMk cId="3256074808" sldId="2145707313"/>
            <ac:picMk id="1026" creationId="{30E4CB10-E9DA-CBFF-A3CB-9EC10F5CD8A4}"/>
          </ac:picMkLst>
        </pc:picChg>
      </pc:sldChg>
    </pc:docChg>
  </pc:docChgLst>
  <pc:docChgLst>
    <pc:chgData name="PARKER, Josephine (NHS ENGLAND - X26)" userId="42fc0934-6aeb-4257-9dab-48b9a10ff5af" providerId="ADAL" clId="{68D815DD-9B19-4F46-8C0F-945C0B3E8EFA}"/>
    <pc:docChg chg="undo custSel mod addSld delSld modSld">
      <pc:chgData name="PARKER, Josephine (NHS ENGLAND - X26)" userId="42fc0934-6aeb-4257-9dab-48b9a10ff5af" providerId="ADAL" clId="{68D815DD-9B19-4F46-8C0F-945C0B3E8EFA}" dt="2024-02-06T13:49:57.130" v="522" actId="20577"/>
      <pc:docMkLst>
        <pc:docMk/>
      </pc:docMkLst>
      <pc:sldChg chg="addSp modSp mod">
        <pc:chgData name="PARKER, Josephine (NHS ENGLAND - X26)" userId="42fc0934-6aeb-4257-9dab-48b9a10ff5af" providerId="ADAL" clId="{68D815DD-9B19-4F46-8C0F-945C0B3E8EFA}" dt="2024-02-06T13:29:54.386" v="195" actId="20577"/>
        <pc:sldMkLst>
          <pc:docMk/>
          <pc:sldMk cId="3880835166" sldId="2145707285"/>
        </pc:sldMkLst>
        <pc:spChg chg="mod">
          <ac:chgData name="PARKER, Josephine (NHS ENGLAND - X26)" userId="42fc0934-6aeb-4257-9dab-48b9a10ff5af" providerId="ADAL" clId="{68D815DD-9B19-4F46-8C0F-945C0B3E8EFA}" dt="2024-02-06T13:28:52.020" v="18" actId="20577"/>
          <ac:spMkLst>
            <pc:docMk/>
            <pc:sldMk cId="3880835166" sldId="2145707285"/>
            <ac:spMk id="2" creationId="{91C14BAC-233E-9935-391E-20726092D581}"/>
          </ac:spMkLst>
        </pc:spChg>
        <pc:spChg chg="add mod">
          <ac:chgData name="PARKER, Josephine (NHS ENGLAND - X26)" userId="42fc0934-6aeb-4257-9dab-48b9a10ff5af" providerId="ADAL" clId="{68D815DD-9B19-4F46-8C0F-945C0B3E8EFA}" dt="2024-02-06T13:29:54.386" v="195" actId="20577"/>
          <ac:spMkLst>
            <pc:docMk/>
            <pc:sldMk cId="3880835166" sldId="2145707285"/>
            <ac:spMk id="3" creationId="{AF45547F-7740-83F7-DC9A-AF001072D7B4}"/>
          </ac:spMkLst>
        </pc:spChg>
      </pc:sldChg>
      <pc:sldChg chg="add">
        <pc:chgData name="PARKER, Josephine (NHS ENGLAND - X26)" userId="42fc0934-6aeb-4257-9dab-48b9a10ff5af" providerId="ADAL" clId="{68D815DD-9B19-4F46-8C0F-945C0B3E8EFA}" dt="2024-02-06T13:28:43.426" v="0"/>
        <pc:sldMkLst>
          <pc:docMk/>
          <pc:sldMk cId="2672005402" sldId="2145707294"/>
        </pc:sldMkLst>
      </pc:sldChg>
      <pc:sldChg chg="add del">
        <pc:chgData name="PARKER, Josephine (NHS ENGLAND - X26)" userId="42fc0934-6aeb-4257-9dab-48b9a10ff5af" providerId="ADAL" clId="{68D815DD-9B19-4F46-8C0F-945C0B3E8EFA}" dt="2024-02-06T13:42:01.265" v="198" actId="47"/>
        <pc:sldMkLst>
          <pc:docMk/>
          <pc:sldMk cId="1969539595" sldId="2145707295"/>
        </pc:sldMkLst>
      </pc:sldChg>
      <pc:sldChg chg="addSp delSp modSp add mod">
        <pc:chgData name="PARKER, Josephine (NHS ENGLAND - X26)" userId="42fc0934-6aeb-4257-9dab-48b9a10ff5af" providerId="ADAL" clId="{68D815DD-9B19-4F46-8C0F-945C0B3E8EFA}" dt="2024-02-06T13:49:57.130" v="522" actId="20577"/>
        <pc:sldMkLst>
          <pc:docMk/>
          <pc:sldMk cId="4112374367" sldId="2145707295"/>
        </pc:sldMkLst>
        <pc:spChg chg="mod">
          <ac:chgData name="PARKER, Josephine (NHS ENGLAND - X26)" userId="42fc0934-6aeb-4257-9dab-48b9a10ff5af" providerId="ADAL" clId="{68D815DD-9B19-4F46-8C0F-945C0B3E8EFA}" dt="2024-02-06T13:42:13.285" v="207" actId="20577"/>
          <ac:spMkLst>
            <pc:docMk/>
            <pc:sldMk cId="4112374367" sldId="2145707295"/>
            <ac:spMk id="2" creationId="{EAD3F772-989D-E4BA-1358-3D29ABB03096}"/>
          </ac:spMkLst>
        </pc:spChg>
        <pc:spChg chg="mod">
          <ac:chgData name="PARKER, Josephine (NHS ENGLAND - X26)" userId="42fc0934-6aeb-4257-9dab-48b9a10ff5af" providerId="ADAL" clId="{68D815DD-9B19-4F46-8C0F-945C0B3E8EFA}" dt="2024-02-06T13:49:57.130" v="522" actId="20577"/>
          <ac:spMkLst>
            <pc:docMk/>
            <pc:sldMk cId="4112374367" sldId="2145707295"/>
            <ac:spMk id="3" creationId="{983C67CA-023F-399F-9A7F-644800423A23}"/>
          </ac:spMkLst>
        </pc:spChg>
        <pc:picChg chg="add del mod modCrop">
          <ac:chgData name="PARKER, Josephine (NHS ENGLAND - X26)" userId="42fc0934-6aeb-4257-9dab-48b9a10ff5af" providerId="ADAL" clId="{68D815DD-9B19-4F46-8C0F-945C0B3E8EFA}" dt="2024-02-06T13:48:43.195" v="418" actId="22"/>
          <ac:picMkLst>
            <pc:docMk/>
            <pc:sldMk cId="4112374367" sldId="2145707295"/>
            <ac:picMk id="5" creationId="{E18E01BE-5C85-5F15-CF93-58B75711E70E}"/>
          </ac:picMkLst>
        </pc:picChg>
        <pc:picChg chg="add mod">
          <ac:chgData name="PARKER, Josephine (NHS ENGLAND - X26)" userId="42fc0934-6aeb-4257-9dab-48b9a10ff5af" providerId="ADAL" clId="{68D815DD-9B19-4F46-8C0F-945C0B3E8EFA}" dt="2024-02-06T13:45:50.151" v="402" actId="1076"/>
          <ac:picMkLst>
            <pc:docMk/>
            <pc:sldMk cId="4112374367" sldId="2145707295"/>
            <ac:picMk id="1026" creationId="{AB8260DE-8644-1959-82DD-C0BEE7D45986}"/>
          </ac:picMkLst>
        </pc:picChg>
      </pc:sldChg>
    </pc:docChg>
  </pc:docChgLst>
  <pc:docChgLst>
    <pc:chgData name="PARKER, Josephine (NHS ENGLAND - X26)" userId="42fc0934-6aeb-4257-9dab-48b9a10ff5af" providerId="ADAL" clId="{67C0E93A-198D-4DBC-9DBE-2E52EFEBC669}"/>
    <pc:docChg chg="undo custSel addSld delSld modSld sldOrd">
      <pc:chgData name="PARKER, Josephine (NHS ENGLAND - X26)" userId="42fc0934-6aeb-4257-9dab-48b9a10ff5af" providerId="ADAL" clId="{67C0E93A-198D-4DBC-9DBE-2E52EFEBC669}" dt="2024-02-06T12:28:54.915" v="1677" actId="1076"/>
      <pc:docMkLst>
        <pc:docMk/>
      </pc:docMkLst>
      <pc:sldChg chg="modSp mod">
        <pc:chgData name="PARKER, Josephine (NHS ENGLAND - X26)" userId="42fc0934-6aeb-4257-9dab-48b9a10ff5af" providerId="ADAL" clId="{67C0E93A-198D-4DBC-9DBE-2E52EFEBC669}" dt="2024-02-06T11:45:05.246" v="32" actId="20577"/>
        <pc:sldMkLst>
          <pc:docMk/>
          <pc:sldMk cId="3830231407" sldId="1923"/>
        </pc:sldMkLst>
        <pc:spChg chg="mod">
          <ac:chgData name="PARKER, Josephine (NHS ENGLAND - X26)" userId="42fc0934-6aeb-4257-9dab-48b9a10ff5af" providerId="ADAL" clId="{67C0E93A-198D-4DBC-9DBE-2E52EFEBC669}" dt="2024-02-06T11:45:01.570" v="29" actId="20577"/>
          <ac:spMkLst>
            <pc:docMk/>
            <pc:sldMk cId="3830231407" sldId="1923"/>
            <ac:spMk id="2" creationId="{623499A9-ADAE-F54A-B49E-F294E7BCE9E8}"/>
          </ac:spMkLst>
        </pc:spChg>
        <pc:spChg chg="mod">
          <ac:chgData name="PARKER, Josephine (NHS ENGLAND - X26)" userId="42fc0934-6aeb-4257-9dab-48b9a10ff5af" providerId="ADAL" clId="{67C0E93A-198D-4DBC-9DBE-2E52EFEBC669}" dt="2024-02-06T11:45:05.246" v="32" actId="20577"/>
          <ac:spMkLst>
            <pc:docMk/>
            <pc:sldMk cId="3830231407" sldId="1923"/>
            <ac:spMk id="9" creationId="{E4F63B5F-2944-6B41-9332-74DB2CCA6FCA}"/>
          </ac:spMkLst>
        </pc:spChg>
      </pc:sldChg>
      <pc:sldChg chg="delSp mod">
        <pc:chgData name="PARKER, Josephine (NHS ENGLAND - X26)" userId="42fc0934-6aeb-4257-9dab-48b9a10ff5af" providerId="ADAL" clId="{67C0E93A-198D-4DBC-9DBE-2E52EFEBC669}" dt="2024-02-06T12:18:39.509" v="1418" actId="478"/>
        <pc:sldMkLst>
          <pc:docMk/>
          <pc:sldMk cId="364682922" sldId="2145707271"/>
        </pc:sldMkLst>
        <pc:spChg chg="del">
          <ac:chgData name="PARKER, Josephine (NHS ENGLAND - X26)" userId="42fc0934-6aeb-4257-9dab-48b9a10ff5af" providerId="ADAL" clId="{67C0E93A-198D-4DBC-9DBE-2E52EFEBC669}" dt="2024-02-06T12:18:39.509" v="1418" actId="478"/>
          <ac:spMkLst>
            <pc:docMk/>
            <pc:sldMk cId="364682922" sldId="2145707271"/>
            <ac:spMk id="2" creationId="{36CB56E7-901A-E911-055C-25A84B999CE5}"/>
          </ac:spMkLst>
        </pc:spChg>
      </pc:sldChg>
      <pc:sldChg chg="modSp mod">
        <pc:chgData name="PARKER, Josephine (NHS ENGLAND - X26)" userId="42fc0934-6aeb-4257-9dab-48b9a10ff5af" providerId="ADAL" clId="{67C0E93A-198D-4DBC-9DBE-2E52EFEBC669}" dt="2024-02-06T11:45:25.691" v="39" actId="20577"/>
        <pc:sldMkLst>
          <pc:docMk/>
          <pc:sldMk cId="3471740965" sldId="2145707274"/>
        </pc:sldMkLst>
        <pc:spChg chg="mod">
          <ac:chgData name="PARKER, Josephine (NHS ENGLAND - X26)" userId="42fc0934-6aeb-4257-9dab-48b9a10ff5af" providerId="ADAL" clId="{67C0E93A-198D-4DBC-9DBE-2E52EFEBC669}" dt="2024-02-06T11:45:25.691" v="39" actId="20577"/>
          <ac:spMkLst>
            <pc:docMk/>
            <pc:sldMk cId="3471740965" sldId="2145707274"/>
            <ac:spMk id="3" creationId="{DCB01A23-3AF2-71A9-61ED-8F74816C82A1}"/>
          </ac:spMkLst>
        </pc:spChg>
      </pc:sldChg>
      <pc:sldChg chg="add del">
        <pc:chgData name="PARKER, Josephine (NHS ENGLAND - X26)" userId="42fc0934-6aeb-4257-9dab-48b9a10ff5af" providerId="ADAL" clId="{67C0E93A-198D-4DBC-9DBE-2E52EFEBC669}" dt="2024-02-06T11:45:19.729" v="35" actId="47"/>
        <pc:sldMkLst>
          <pc:docMk/>
          <pc:sldMk cId="960792166" sldId="2145707276"/>
        </pc:sldMkLst>
      </pc:sldChg>
      <pc:sldChg chg="add del">
        <pc:chgData name="PARKER, Josephine (NHS ENGLAND - X26)" userId="42fc0934-6aeb-4257-9dab-48b9a10ff5af" providerId="ADAL" clId="{67C0E93A-198D-4DBC-9DBE-2E52EFEBC669}" dt="2024-02-06T11:45:19.729" v="35" actId="47"/>
        <pc:sldMkLst>
          <pc:docMk/>
          <pc:sldMk cId="2858763140" sldId="2145707279"/>
        </pc:sldMkLst>
      </pc:sldChg>
      <pc:sldChg chg="add del">
        <pc:chgData name="PARKER, Josephine (NHS ENGLAND - X26)" userId="42fc0934-6aeb-4257-9dab-48b9a10ff5af" providerId="ADAL" clId="{67C0E93A-198D-4DBC-9DBE-2E52EFEBC669}" dt="2024-02-06T11:45:19.729" v="35" actId="47"/>
        <pc:sldMkLst>
          <pc:docMk/>
          <pc:sldMk cId="153584059" sldId="2145707281"/>
        </pc:sldMkLst>
      </pc:sldChg>
      <pc:sldChg chg="add del">
        <pc:chgData name="PARKER, Josephine (NHS ENGLAND - X26)" userId="42fc0934-6aeb-4257-9dab-48b9a10ff5af" providerId="ADAL" clId="{67C0E93A-198D-4DBC-9DBE-2E52EFEBC669}" dt="2024-02-06T11:45:19.729" v="35" actId="47"/>
        <pc:sldMkLst>
          <pc:docMk/>
          <pc:sldMk cId="3074421261" sldId="2145707282"/>
        </pc:sldMkLst>
      </pc:sldChg>
      <pc:sldChg chg="add del">
        <pc:chgData name="PARKER, Josephine (NHS ENGLAND - X26)" userId="42fc0934-6aeb-4257-9dab-48b9a10ff5af" providerId="ADAL" clId="{67C0E93A-198D-4DBC-9DBE-2E52EFEBC669}" dt="2024-02-06T11:45:19.729" v="35" actId="47"/>
        <pc:sldMkLst>
          <pc:docMk/>
          <pc:sldMk cId="4070427142" sldId="2145707283"/>
        </pc:sldMkLst>
      </pc:sldChg>
      <pc:sldChg chg="delSp modSp add del mod">
        <pc:chgData name="PARKER, Josephine (NHS ENGLAND - X26)" userId="42fc0934-6aeb-4257-9dab-48b9a10ff5af" providerId="ADAL" clId="{67C0E93A-198D-4DBC-9DBE-2E52EFEBC669}" dt="2024-02-06T11:45:58.573" v="57" actId="20577"/>
        <pc:sldMkLst>
          <pc:docMk/>
          <pc:sldMk cId="3880835166" sldId="2145707285"/>
        </pc:sldMkLst>
        <pc:spChg chg="mod">
          <ac:chgData name="PARKER, Josephine (NHS ENGLAND - X26)" userId="42fc0934-6aeb-4257-9dab-48b9a10ff5af" providerId="ADAL" clId="{67C0E93A-198D-4DBC-9DBE-2E52EFEBC669}" dt="2024-02-06T11:45:58.573" v="57" actId="20577"/>
          <ac:spMkLst>
            <pc:docMk/>
            <pc:sldMk cId="3880835166" sldId="2145707285"/>
            <ac:spMk id="2" creationId="{91C14BAC-233E-9935-391E-20726092D581}"/>
          </ac:spMkLst>
        </pc:spChg>
        <pc:grpChg chg="del">
          <ac:chgData name="PARKER, Josephine (NHS ENGLAND - X26)" userId="42fc0934-6aeb-4257-9dab-48b9a10ff5af" providerId="ADAL" clId="{67C0E93A-198D-4DBC-9DBE-2E52EFEBC669}" dt="2024-02-06T11:45:29.203" v="40" actId="478"/>
          <ac:grpSpMkLst>
            <pc:docMk/>
            <pc:sldMk cId="3880835166" sldId="2145707285"/>
            <ac:grpSpMk id="22" creationId="{60BE1284-1EE9-AA1E-6FBC-011395CD30B5}"/>
          </ac:grpSpMkLst>
        </pc:grpChg>
      </pc:sldChg>
      <pc:sldChg chg="addSp delSp modSp add mod modClrScheme chgLayout">
        <pc:chgData name="PARKER, Josephine (NHS ENGLAND - X26)" userId="42fc0934-6aeb-4257-9dab-48b9a10ff5af" providerId="ADAL" clId="{67C0E93A-198D-4DBC-9DBE-2E52EFEBC669}" dt="2024-02-06T12:17:56.847" v="1401" actId="1076"/>
        <pc:sldMkLst>
          <pc:docMk/>
          <pc:sldMk cId="1491985137" sldId="2145707286"/>
        </pc:sldMkLst>
        <pc:spChg chg="mod">
          <ac:chgData name="PARKER, Josephine (NHS ENGLAND - X26)" userId="42fc0934-6aeb-4257-9dab-48b9a10ff5af" providerId="ADAL" clId="{67C0E93A-198D-4DBC-9DBE-2E52EFEBC669}" dt="2024-02-06T12:17:43.256" v="1393" actId="20577"/>
          <ac:spMkLst>
            <pc:docMk/>
            <pc:sldMk cId="1491985137" sldId="2145707286"/>
            <ac:spMk id="2" creationId="{B47EC001-3DDB-D04C-A5FB-B574E64AB1AC}"/>
          </ac:spMkLst>
        </pc:spChg>
        <pc:spChg chg="add del">
          <ac:chgData name="PARKER, Josephine (NHS ENGLAND - X26)" userId="42fc0934-6aeb-4257-9dab-48b9a10ff5af" providerId="ADAL" clId="{67C0E93A-198D-4DBC-9DBE-2E52EFEBC669}" dt="2024-02-06T12:17:45.849" v="1395" actId="478"/>
          <ac:spMkLst>
            <pc:docMk/>
            <pc:sldMk cId="1491985137" sldId="2145707286"/>
            <ac:spMk id="7" creationId="{3D111700-4505-1888-AA49-BF56C218E37E}"/>
          </ac:spMkLst>
        </pc:spChg>
        <pc:picChg chg="add del mod">
          <ac:chgData name="PARKER, Josephine (NHS ENGLAND - X26)" userId="42fc0934-6aeb-4257-9dab-48b9a10ff5af" providerId="ADAL" clId="{67C0E93A-198D-4DBC-9DBE-2E52EFEBC669}" dt="2024-02-06T12:17:46.175" v="1396" actId="478"/>
          <ac:picMkLst>
            <pc:docMk/>
            <pc:sldMk cId="1491985137" sldId="2145707286"/>
            <ac:picMk id="4" creationId="{908F0492-3C73-6A13-24B3-19896DDD2411}"/>
          </ac:picMkLst>
        </pc:picChg>
        <pc:picChg chg="add del mod">
          <ac:chgData name="PARKER, Josephine (NHS ENGLAND - X26)" userId="42fc0934-6aeb-4257-9dab-48b9a10ff5af" providerId="ADAL" clId="{67C0E93A-198D-4DBC-9DBE-2E52EFEBC669}" dt="2024-02-06T12:17:45.148" v="1394" actId="478"/>
          <ac:picMkLst>
            <pc:docMk/>
            <pc:sldMk cId="1491985137" sldId="2145707286"/>
            <ac:picMk id="6" creationId="{1EB3E169-0B44-484E-4BB6-0647DF505BCD}"/>
          </ac:picMkLst>
        </pc:picChg>
        <pc:picChg chg="add mod">
          <ac:chgData name="PARKER, Josephine (NHS ENGLAND - X26)" userId="42fc0934-6aeb-4257-9dab-48b9a10ff5af" providerId="ADAL" clId="{67C0E93A-198D-4DBC-9DBE-2E52EFEBC669}" dt="2024-02-06T12:17:56.847" v="1401" actId="1076"/>
          <ac:picMkLst>
            <pc:docMk/>
            <pc:sldMk cId="1491985137" sldId="2145707286"/>
            <ac:picMk id="9" creationId="{5AF82CB6-ECF1-CE25-0F04-608108A3E0FD}"/>
          </ac:picMkLst>
        </pc:picChg>
      </pc:sldChg>
      <pc:sldChg chg="add del">
        <pc:chgData name="PARKER, Josephine (NHS ENGLAND - X26)" userId="42fc0934-6aeb-4257-9dab-48b9a10ff5af" providerId="ADAL" clId="{67C0E93A-198D-4DBC-9DBE-2E52EFEBC669}" dt="2024-02-06T11:45:19.729" v="35" actId="47"/>
        <pc:sldMkLst>
          <pc:docMk/>
          <pc:sldMk cId="1510292461" sldId="2145707286"/>
        </pc:sldMkLst>
      </pc:sldChg>
      <pc:sldChg chg="addSp delSp modSp add mod">
        <pc:chgData name="PARKER, Josephine (NHS ENGLAND - X26)" userId="42fc0934-6aeb-4257-9dab-48b9a10ff5af" providerId="ADAL" clId="{67C0E93A-198D-4DBC-9DBE-2E52EFEBC669}" dt="2024-02-06T12:10:54.878" v="1322"/>
        <pc:sldMkLst>
          <pc:docMk/>
          <pc:sldMk cId="1608762887" sldId="2145707287"/>
        </pc:sldMkLst>
        <pc:spChg chg="mod">
          <ac:chgData name="PARKER, Josephine (NHS ENGLAND - X26)" userId="42fc0934-6aeb-4257-9dab-48b9a10ff5af" providerId="ADAL" clId="{67C0E93A-198D-4DBC-9DBE-2E52EFEBC669}" dt="2024-02-06T12:03:47.312" v="595" actId="20577"/>
          <ac:spMkLst>
            <pc:docMk/>
            <pc:sldMk cId="1608762887" sldId="2145707287"/>
            <ac:spMk id="2" creationId="{67B3BEAD-9E0F-1F95-C443-14995C063A0E}"/>
          </ac:spMkLst>
        </pc:spChg>
        <pc:graphicFrameChg chg="add mod modGraphic">
          <ac:chgData name="PARKER, Josephine (NHS ENGLAND - X26)" userId="42fc0934-6aeb-4257-9dab-48b9a10ff5af" providerId="ADAL" clId="{67C0E93A-198D-4DBC-9DBE-2E52EFEBC669}" dt="2024-02-06T12:10:54.878" v="1322"/>
          <ac:graphicFrameMkLst>
            <pc:docMk/>
            <pc:sldMk cId="1608762887" sldId="2145707287"/>
            <ac:graphicFrameMk id="3" creationId="{CAC0525C-E464-E952-A43E-A219E9B7D7EB}"/>
          </ac:graphicFrameMkLst>
        </pc:graphicFrameChg>
        <pc:picChg chg="add del mod">
          <ac:chgData name="PARKER, Josephine (NHS ENGLAND - X26)" userId="42fc0934-6aeb-4257-9dab-48b9a10ff5af" providerId="ADAL" clId="{67C0E93A-198D-4DBC-9DBE-2E52EFEBC669}" dt="2024-02-06T12:06:55.918" v="1293" actId="478"/>
          <ac:picMkLst>
            <pc:docMk/>
            <pc:sldMk cId="1608762887" sldId="2145707287"/>
            <ac:picMk id="5" creationId="{EE4C262D-3D21-B471-A024-5188E51BC712}"/>
          </ac:picMkLst>
        </pc:picChg>
      </pc:sldChg>
      <pc:sldChg chg="addSp modSp add mod ord">
        <pc:chgData name="PARKER, Josephine (NHS ENGLAND - X26)" userId="42fc0934-6aeb-4257-9dab-48b9a10ff5af" providerId="ADAL" clId="{67C0E93A-198D-4DBC-9DBE-2E52EFEBC669}" dt="2024-02-06T12:18:47.655" v="1419" actId="1076"/>
        <pc:sldMkLst>
          <pc:docMk/>
          <pc:sldMk cId="2189227579" sldId="2145707288"/>
        </pc:sldMkLst>
        <pc:spChg chg="mod">
          <ac:chgData name="PARKER, Josephine (NHS ENGLAND - X26)" userId="42fc0934-6aeb-4257-9dab-48b9a10ff5af" providerId="ADAL" clId="{67C0E93A-198D-4DBC-9DBE-2E52EFEBC669}" dt="2024-02-06T12:13:54.877" v="1350" actId="20577"/>
          <ac:spMkLst>
            <pc:docMk/>
            <pc:sldMk cId="2189227579" sldId="2145707288"/>
            <ac:spMk id="2" creationId="{81ABDA95-CC96-904A-6310-FA632581138E}"/>
          </ac:spMkLst>
        </pc:spChg>
        <pc:picChg chg="add mod modCrop">
          <ac:chgData name="PARKER, Josephine (NHS ENGLAND - X26)" userId="42fc0934-6aeb-4257-9dab-48b9a10ff5af" providerId="ADAL" clId="{67C0E93A-198D-4DBC-9DBE-2E52EFEBC669}" dt="2024-02-06T12:18:47.655" v="1419" actId="1076"/>
          <ac:picMkLst>
            <pc:docMk/>
            <pc:sldMk cId="2189227579" sldId="2145707288"/>
            <ac:picMk id="4" creationId="{B599A04E-CC10-83CD-0B22-FD987A9B0290}"/>
          </ac:picMkLst>
        </pc:picChg>
      </pc:sldChg>
      <pc:sldChg chg="addSp delSp modSp add mod">
        <pc:chgData name="PARKER, Josephine (NHS ENGLAND - X26)" userId="42fc0934-6aeb-4257-9dab-48b9a10ff5af" providerId="ADAL" clId="{67C0E93A-198D-4DBC-9DBE-2E52EFEBC669}" dt="2024-02-06T12:01:41.337" v="557" actId="1076"/>
        <pc:sldMkLst>
          <pc:docMk/>
          <pc:sldMk cId="4242775273" sldId="2145707289"/>
        </pc:sldMkLst>
        <pc:spChg chg="mod">
          <ac:chgData name="PARKER, Josephine (NHS ENGLAND - X26)" userId="42fc0934-6aeb-4257-9dab-48b9a10ff5af" providerId="ADAL" clId="{67C0E93A-198D-4DBC-9DBE-2E52EFEBC669}" dt="2024-02-06T11:46:30.956" v="99" actId="20577"/>
          <ac:spMkLst>
            <pc:docMk/>
            <pc:sldMk cId="4242775273" sldId="2145707289"/>
            <ac:spMk id="2" creationId="{5EFE2F73-9D13-C276-1409-47E90123ADFB}"/>
          </ac:spMkLst>
        </pc:spChg>
        <pc:spChg chg="add mod">
          <ac:chgData name="PARKER, Josephine (NHS ENGLAND - X26)" userId="42fc0934-6aeb-4257-9dab-48b9a10ff5af" providerId="ADAL" clId="{67C0E93A-198D-4DBC-9DBE-2E52EFEBC669}" dt="2024-02-06T11:52:04.228" v="208" actId="164"/>
          <ac:spMkLst>
            <pc:docMk/>
            <pc:sldMk cId="4242775273" sldId="2145707289"/>
            <ac:spMk id="4" creationId="{70953292-3A4F-DF50-647F-845C46C04F92}"/>
          </ac:spMkLst>
        </pc:spChg>
        <pc:spChg chg="add mod">
          <ac:chgData name="PARKER, Josephine (NHS ENGLAND - X26)" userId="42fc0934-6aeb-4257-9dab-48b9a10ff5af" providerId="ADAL" clId="{67C0E93A-198D-4DBC-9DBE-2E52EFEBC669}" dt="2024-02-06T11:51:53.373" v="205" actId="164"/>
          <ac:spMkLst>
            <pc:docMk/>
            <pc:sldMk cId="4242775273" sldId="2145707289"/>
            <ac:spMk id="6" creationId="{F24085D6-EF9C-ACD6-FAF5-C835BCD06729}"/>
          </ac:spMkLst>
        </pc:spChg>
        <pc:spChg chg="add mod">
          <ac:chgData name="PARKER, Josephine (NHS ENGLAND - X26)" userId="42fc0934-6aeb-4257-9dab-48b9a10ff5af" providerId="ADAL" clId="{67C0E93A-198D-4DBC-9DBE-2E52EFEBC669}" dt="2024-02-06T11:52:04.228" v="208" actId="164"/>
          <ac:spMkLst>
            <pc:docMk/>
            <pc:sldMk cId="4242775273" sldId="2145707289"/>
            <ac:spMk id="7" creationId="{1AC079B2-8E6A-87FC-54BB-7F1790445644}"/>
          </ac:spMkLst>
        </pc:spChg>
        <pc:spChg chg="add mod">
          <ac:chgData name="PARKER, Josephine (NHS ENGLAND - X26)" userId="42fc0934-6aeb-4257-9dab-48b9a10ff5af" providerId="ADAL" clId="{67C0E93A-198D-4DBC-9DBE-2E52EFEBC669}" dt="2024-02-06T12:00:40.383" v="543" actId="1076"/>
          <ac:spMkLst>
            <pc:docMk/>
            <pc:sldMk cId="4242775273" sldId="2145707289"/>
            <ac:spMk id="8" creationId="{129C3943-2B83-AD8D-4CD5-CAFA921B85F0}"/>
          </ac:spMkLst>
        </pc:spChg>
        <pc:spChg chg="add mod">
          <ac:chgData name="PARKER, Josephine (NHS ENGLAND - X26)" userId="42fc0934-6aeb-4257-9dab-48b9a10ff5af" providerId="ADAL" clId="{67C0E93A-198D-4DBC-9DBE-2E52EFEBC669}" dt="2024-02-06T12:01:16.984" v="552" actId="1076"/>
          <ac:spMkLst>
            <pc:docMk/>
            <pc:sldMk cId="4242775273" sldId="2145707289"/>
            <ac:spMk id="11" creationId="{8740226E-BCB2-C00F-CE28-F1C4838D88F8}"/>
          </ac:spMkLst>
        </pc:spChg>
        <pc:spChg chg="add mod">
          <ac:chgData name="PARKER, Josephine (NHS ENGLAND - X26)" userId="42fc0934-6aeb-4257-9dab-48b9a10ff5af" providerId="ADAL" clId="{67C0E93A-198D-4DBC-9DBE-2E52EFEBC669}" dt="2024-02-06T12:01:41.337" v="557" actId="1076"/>
          <ac:spMkLst>
            <pc:docMk/>
            <pc:sldMk cId="4242775273" sldId="2145707289"/>
            <ac:spMk id="12" creationId="{31D8461A-E77D-028D-354C-0175620C5180}"/>
          </ac:spMkLst>
        </pc:spChg>
        <pc:spChg chg="add mod">
          <ac:chgData name="PARKER, Josephine (NHS ENGLAND - X26)" userId="42fc0934-6aeb-4257-9dab-48b9a10ff5af" providerId="ADAL" clId="{67C0E93A-198D-4DBC-9DBE-2E52EFEBC669}" dt="2024-02-06T12:01:24.319" v="553" actId="1076"/>
          <ac:spMkLst>
            <pc:docMk/>
            <pc:sldMk cId="4242775273" sldId="2145707289"/>
            <ac:spMk id="13" creationId="{69F677F5-2EDB-6FB8-2311-3F2AC459C98F}"/>
          </ac:spMkLst>
        </pc:spChg>
        <pc:spChg chg="add mod">
          <ac:chgData name="PARKER, Josephine (NHS ENGLAND - X26)" userId="42fc0934-6aeb-4257-9dab-48b9a10ff5af" providerId="ADAL" clId="{67C0E93A-198D-4DBC-9DBE-2E52EFEBC669}" dt="2024-02-06T12:01:33.247" v="556" actId="1076"/>
          <ac:spMkLst>
            <pc:docMk/>
            <pc:sldMk cId="4242775273" sldId="2145707289"/>
            <ac:spMk id="14" creationId="{8AAB7050-B050-39AB-7687-63426BF05BB9}"/>
          </ac:spMkLst>
        </pc:spChg>
        <pc:grpChg chg="add mod">
          <ac:chgData name="PARKER, Josephine (NHS ENGLAND - X26)" userId="42fc0934-6aeb-4257-9dab-48b9a10ff5af" providerId="ADAL" clId="{67C0E93A-198D-4DBC-9DBE-2E52EFEBC669}" dt="2024-02-06T12:01:27.007" v="554" actId="1076"/>
          <ac:grpSpMkLst>
            <pc:docMk/>
            <pc:sldMk cId="4242775273" sldId="2145707289"/>
            <ac:grpSpMk id="9" creationId="{B154F08A-7F4C-49CF-AFDC-C92C22203610}"/>
          </ac:grpSpMkLst>
        </pc:grpChg>
        <pc:grpChg chg="add mod">
          <ac:chgData name="PARKER, Josephine (NHS ENGLAND - X26)" userId="42fc0934-6aeb-4257-9dab-48b9a10ff5af" providerId="ADAL" clId="{67C0E93A-198D-4DBC-9DBE-2E52EFEBC669}" dt="2024-02-06T12:01:30.923" v="555" actId="1076"/>
          <ac:grpSpMkLst>
            <pc:docMk/>
            <pc:sldMk cId="4242775273" sldId="2145707289"/>
            <ac:grpSpMk id="10" creationId="{89DCDD26-98C0-494B-29D5-0F3F79E5528C}"/>
          </ac:grpSpMkLst>
        </pc:grpChg>
        <pc:graphicFrameChg chg="add del mod modGraphic">
          <ac:chgData name="PARKER, Josephine (NHS ENGLAND - X26)" userId="42fc0934-6aeb-4257-9dab-48b9a10ff5af" providerId="ADAL" clId="{67C0E93A-198D-4DBC-9DBE-2E52EFEBC669}" dt="2024-02-06T11:57:02.423" v="428" actId="478"/>
          <ac:graphicFrameMkLst>
            <pc:docMk/>
            <pc:sldMk cId="4242775273" sldId="2145707289"/>
            <ac:graphicFrameMk id="3" creationId="{39E3DD5E-9807-0E72-6B1C-83C4487D3382}"/>
          </ac:graphicFrameMkLst>
        </pc:graphicFrameChg>
        <pc:picChg chg="add del mod">
          <ac:chgData name="PARKER, Josephine (NHS ENGLAND - X26)" userId="42fc0934-6aeb-4257-9dab-48b9a10ff5af" providerId="ADAL" clId="{67C0E93A-198D-4DBC-9DBE-2E52EFEBC669}" dt="2024-02-06T11:58:39.310" v="522" actId="478"/>
          <ac:picMkLst>
            <pc:docMk/>
            <pc:sldMk cId="4242775273" sldId="2145707289"/>
            <ac:picMk id="1025" creationId="{B871AEB6-2C6B-0FC9-89E1-391AB7D31129}"/>
          </ac:picMkLst>
        </pc:picChg>
        <pc:picChg chg="add del mod">
          <ac:chgData name="PARKER, Josephine (NHS ENGLAND - X26)" userId="42fc0934-6aeb-4257-9dab-48b9a10ff5af" providerId="ADAL" clId="{67C0E93A-198D-4DBC-9DBE-2E52EFEBC669}" dt="2024-02-06T11:51:28.719" v="196" actId="478"/>
          <ac:picMkLst>
            <pc:docMk/>
            <pc:sldMk cId="4242775273" sldId="2145707289"/>
            <ac:picMk id="1026" creationId="{AF0EED59-A52F-4B9A-C45C-92B064C9562F}"/>
          </ac:picMkLst>
        </pc:picChg>
        <pc:picChg chg="add del mod">
          <ac:chgData name="PARKER, Josephine (NHS ENGLAND - X26)" userId="42fc0934-6aeb-4257-9dab-48b9a10ff5af" providerId="ADAL" clId="{67C0E93A-198D-4DBC-9DBE-2E52EFEBC669}" dt="2024-02-06T11:51:27.972" v="195" actId="478"/>
          <ac:picMkLst>
            <pc:docMk/>
            <pc:sldMk cId="4242775273" sldId="2145707289"/>
            <ac:picMk id="1027" creationId="{14943AED-7B4A-58DF-B7FC-F6E9C5B34D54}"/>
          </ac:picMkLst>
        </pc:picChg>
      </pc:sldChg>
      <pc:sldChg chg="addSp delSp modSp add mod ord">
        <pc:chgData name="PARKER, Josephine (NHS ENGLAND - X26)" userId="42fc0934-6aeb-4257-9dab-48b9a10ff5af" providerId="ADAL" clId="{67C0E93A-198D-4DBC-9DBE-2E52EFEBC669}" dt="2024-02-06T12:18:12.422" v="1403" actId="1076"/>
        <pc:sldMkLst>
          <pc:docMk/>
          <pc:sldMk cId="823918142" sldId="2145707290"/>
        </pc:sldMkLst>
        <pc:graphicFrameChg chg="add mod">
          <ac:chgData name="PARKER, Josephine (NHS ENGLAND - X26)" userId="42fc0934-6aeb-4257-9dab-48b9a10ff5af" providerId="ADAL" clId="{67C0E93A-198D-4DBC-9DBE-2E52EFEBC669}" dt="2024-02-06T12:02:15.204" v="563"/>
          <ac:graphicFrameMkLst>
            <pc:docMk/>
            <pc:sldMk cId="823918142" sldId="2145707290"/>
            <ac:graphicFrameMk id="7" creationId="{E2481FD2-0D54-EEE7-E874-F8D439684AA8}"/>
          </ac:graphicFrameMkLst>
        </pc:graphicFrameChg>
        <pc:picChg chg="del">
          <ac:chgData name="PARKER, Josephine (NHS ENGLAND - X26)" userId="42fc0934-6aeb-4257-9dab-48b9a10ff5af" providerId="ADAL" clId="{67C0E93A-198D-4DBC-9DBE-2E52EFEBC669}" dt="2024-02-06T12:02:04.260" v="559" actId="478"/>
          <ac:picMkLst>
            <pc:docMk/>
            <pc:sldMk cId="823918142" sldId="2145707290"/>
            <ac:picMk id="4" creationId="{31727098-E7C2-9286-9A1C-76E2AEA55F5E}"/>
          </ac:picMkLst>
        </pc:picChg>
        <pc:picChg chg="add del mod">
          <ac:chgData name="PARKER, Josephine (NHS ENGLAND - X26)" userId="42fc0934-6aeb-4257-9dab-48b9a10ff5af" providerId="ADAL" clId="{67C0E93A-198D-4DBC-9DBE-2E52EFEBC669}" dt="2024-02-06T12:03:37.131" v="576" actId="21"/>
          <ac:picMkLst>
            <pc:docMk/>
            <pc:sldMk cId="823918142" sldId="2145707290"/>
            <ac:picMk id="5" creationId="{EE4C262D-3D21-B471-A024-5188E51BC712}"/>
          </ac:picMkLst>
        </pc:picChg>
        <pc:picChg chg="del">
          <ac:chgData name="PARKER, Josephine (NHS ENGLAND - X26)" userId="42fc0934-6aeb-4257-9dab-48b9a10ff5af" providerId="ADAL" clId="{67C0E93A-198D-4DBC-9DBE-2E52EFEBC669}" dt="2024-02-06T12:02:04.829" v="560" actId="478"/>
          <ac:picMkLst>
            <pc:docMk/>
            <pc:sldMk cId="823918142" sldId="2145707290"/>
            <ac:picMk id="6" creationId="{57DBF582-7200-777C-3B1F-4AF648F32E3B}"/>
          </ac:picMkLst>
        </pc:picChg>
        <pc:picChg chg="add mod">
          <ac:chgData name="PARKER, Josephine (NHS ENGLAND - X26)" userId="42fc0934-6aeb-4257-9dab-48b9a10ff5af" providerId="ADAL" clId="{67C0E93A-198D-4DBC-9DBE-2E52EFEBC669}" dt="2024-02-06T12:18:12.422" v="1403" actId="1076"/>
          <ac:picMkLst>
            <pc:docMk/>
            <pc:sldMk cId="823918142" sldId="2145707290"/>
            <ac:picMk id="2049" creationId="{62FDECD5-F8FB-0443-884D-2C65C003CC71}"/>
          </ac:picMkLst>
        </pc:picChg>
        <pc:picChg chg="add del mod">
          <ac:chgData name="PARKER, Josephine (NHS ENGLAND - X26)" userId="42fc0934-6aeb-4257-9dab-48b9a10ff5af" providerId="ADAL" clId="{67C0E93A-198D-4DBC-9DBE-2E52EFEBC669}" dt="2024-02-06T12:11:35.923" v="1323" actId="478"/>
          <ac:picMkLst>
            <pc:docMk/>
            <pc:sldMk cId="823918142" sldId="2145707290"/>
            <ac:picMk id="2050" creationId="{6575B805-1571-8EBA-E18A-170349FFCEBA}"/>
          </ac:picMkLst>
        </pc:picChg>
      </pc:sldChg>
      <pc:sldChg chg="addSp delSp modSp add mod ord">
        <pc:chgData name="PARKER, Josephine (NHS ENGLAND - X26)" userId="42fc0934-6aeb-4257-9dab-48b9a10ff5af" providerId="ADAL" clId="{67C0E93A-198D-4DBC-9DBE-2E52EFEBC669}" dt="2024-02-06T12:28:54.915" v="1677" actId="1076"/>
        <pc:sldMkLst>
          <pc:docMk/>
          <pc:sldMk cId="1466831300" sldId="2145707291"/>
        </pc:sldMkLst>
        <pc:spChg chg="mod">
          <ac:chgData name="PARKER, Josephine (NHS ENGLAND - X26)" userId="42fc0934-6aeb-4257-9dab-48b9a10ff5af" providerId="ADAL" clId="{67C0E93A-198D-4DBC-9DBE-2E52EFEBC669}" dt="2024-02-06T12:18:26.303" v="1416" actId="14100"/>
          <ac:spMkLst>
            <pc:docMk/>
            <pc:sldMk cId="1466831300" sldId="2145707291"/>
            <ac:spMk id="5" creationId="{94BFF73F-BF26-CCD2-9174-F658E94DDD98}"/>
          </ac:spMkLst>
        </pc:spChg>
        <pc:spChg chg="mod">
          <ac:chgData name="PARKER, Josephine (NHS ENGLAND - X26)" userId="42fc0934-6aeb-4257-9dab-48b9a10ff5af" providerId="ADAL" clId="{67C0E93A-198D-4DBC-9DBE-2E52EFEBC669}" dt="2024-02-06T12:18:29.247" v="1417" actId="1076"/>
          <ac:spMkLst>
            <pc:docMk/>
            <pc:sldMk cId="1466831300" sldId="2145707291"/>
            <ac:spMk id="6" creationId="{E9232BEB-1D95-9F53-796F-5FC53E15A730}"/>
          </ac:spMkLst>
        </pc:spChg>
        <pc:spChg chg="add del mod">
          <ac:chgData name="PARKER, Josephine (NHS ENGLAND - X26)" userId="42fc0934-6aeb-4257-9dab-48b9a10ff5af" providerId="ADAL" clId="{67C0E93A-198D-4DBC-9DBE-2E52EFEBC669}" dt="2024-02-06T12:22:38.917" v="1424"/>
          <ac:spMkLst>
            <pc:docMk/>
            <pc:sldMk cId="1466831300" sldId="2145707291"/>
            <ac:spMk id="7" creationId="{AC66BB89-57B3-1859-C10B-B853D0BF8B72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51.134" v="1676" actId="6549"/>
          <ac:spMkLst>
            <pc:docMk/>
            <pc:sldMk cId="1466831300" sldId="2145707291"/>
            <ac:spMk id="8" creationId="{5169E059-662E-EB53-553B-08250BF02EC5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9" creationId="{718722C8-9C6A-C43D-813A-601E53EA1BE7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0" creationId="{E0B8948F-2D63-434B-B8FD-5BCA076BE3F7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1" creationId="{14E54507-E551-0888-FCC8-FCDFB9DD14A9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2" creationId="{A6B1F616-A8F3-FDCD-07BA-3AC4C87C2A88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3" creationId="{1D4A14FB-DF9A-22E3-6817-CF67A1DADBB5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4" creationId="{AEA10F06-CA20-164C-4881-CBA085688CEE}"/>
          </ac:spMkLst>
        </pc:spChg>
        <pc:spChg chg="add mod or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5" creationId="{4EA8D9A9-85C0-1244-34A6-3816E6702F90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6" creationId="{7AA75323-52F3-5AD5-B298-6C36B9BF272F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7" creationId="{87FD87C3-2ED2-D763-1A98-F26CB3628C14}"/>
          </ac:spMkLst>
        </pc:spChg>
        <pc:grpChg chg="add mod">
          <ac:chgData name="PARKER, Josephine (NHS ENGLAND - X26)" userId="42fc0934-6aeb-4257-9dab-48b9a10ff5af" providerId="ADAL" clId="{67C0E93A-198D-4DBC-9DBE-2E52EFEBC669}" dt="2024-02-06T12:14:46.356" v="1355"/>
          <ac:grpSpMkLst>
            <pc:docMk/>
            <pc:sldMk cId="1466831300" sldId="2145707291"/>
            <ac:grpSpMk id="3" creationId="{D3A97C24-2856-5417-3443-6256873809C5}"/>
          </ac:grpSpMkLst>
        </pc:grpChg>
        <pc:grpChg chg="add mod">
          <ac:chgData name="PARKER, Josephine (NHS ENGLAND - X26)" userId="42fc0934-6aeb-4257-9dab-48b9a10ff5af" providerId="ADAL" clId="{67C0E93A-198D-4DBC-9DBE-2E52EFEBC669}" dt="2024-02-06T12:28:54.915" v="1677" actId="1076"/>
          <ac:grpSpMkLst>
            <pc:docMk/>
            <pc:sldMk cId="1466831300" sldId="2145707291"/>
            <ac:grpSpMk id="22" creationId="{AADB5AAB-FFB6-F173-8A0B-F14339EA8C53}"/>
          </ac:grpSpMkLst>
        </pc:grpChg>
        <pc:picChg chg="del">
          <ac:chgData name="PARKER, Josephine (NHS ENGLAND - X26)" userId="42fc0934-6aeb-4257-9dab-48b9a10ff5af" providerId="ADAL" clId="{67C0E93A-198D-4DBC-9DBE-2E52EFEBC669}" dt="2024-02-06T12:13:49.873" v="1343" actId="478"/>
          <ac:picMkLst>
            <pc:docMk/>
            <pc:sldMk cId="1466831300" sldId="2145707291"/>
            <ac:picMk id="4" creationId="{FE46DD03-BD06-C78B-8F39-5D26E51DD083}"/>
          </ac:picMkLst>
        </pc:picChg>
        <pc:picChg chg="add del mod">
          <ac:chgData name="PARKER, Josephine (NHS ENGLAND - X26)" userId="42fc0934-6aeb-4257-9dab-48b9a10ff5af" providerId="ADAL" clId="{67C0E93A-198D-4DBC-9DBE-2E52EFEBC669}" dt="2024-02-06T12:27:23.557" v="1632" actId="478"/>
          <ac:picMkLst>
            <pc:docMk/>
            <pc:sldMk cId="1466831300" sldId="2145707291"/>
            <ac:picMk id="4098" creationId="{30AF8734-E1B6-9113-4E2B-AE9FBFE0AA80}"/>
          </ac:picMkLst>
        </pc:picChg>
        <pc:cxnChg chg="add mod">
          <ac:chgData name="PARKER, Josephine (NHS ENGLAND - X26)" userId="42fc0934-6aeb-4257-9dab-48b9a10ff5af" providerId="ADAL" clId="{67C0E93A-198D-4DBC-9DBE-2E52EFEBC669}" dt="2024-02-06T12:28:16.469" v="1644" actId="164"/>
          <ac:cxnSpMkLst>
            <pc:docMk/>
            <pc:sldMk cId="1466831300" sldId="2145707291"/>
            <ac:cxnSpMk id="19" creationId="{BE48BE92-D9F1-30BB-D7AE-40988ECDB76F}"/>
          </ac:cxnSpMkLst>
        </pc:cxnChg>
        <pc:cxnChg chg="add mod">
          <ac:chgData name="PARKER, Josephine (NHS ENGLAND - X26)" userId="42fc0934-6aeb-4257-9dab-48b9a10ff5af" providerId="ADAL" clId="{67C0E93A-198D-4DBC-9DBE-2E52EFEBC669}" dt="2024-02-06T12:28:16.469" v="1644" actId="164"/>
          <ac:cxnSpMkLst>
            <pc:docMk/>
            <pc:sldMk cId="1466831300" sldId="2145707291"/>
            <ac:cxnSpMk id="20" creationId="{C466B594-F8B8-5095-40DE-9BCAECC4568C}"/>
          </ac:cxnSpMkLst>
        </pc:cxnChg>
        <pc:cxnChg chg="add mod">
          <ac:chgData name="PARKER, Josephine (NHS ENGLAND - X26)" userId="42fc0934-6aeb-4257-9dab-48b9a10ff5af" providerId="ADAL" clId="{67C0E93A-198D-4DBC-9DBE-2E52EFEBC669}" dt="2024-02-06T12:28:16.469" v="1644" actId="164"/>
          <ac:cxnSpMkLst>
            <pc:docMk/>
            <pc:sldMk cId="1466831300" sldId="2145707291"/>
            <ac:cxnSpMk id="21" creationId="{A49180A2-FC98-AAD3-DDE1-26390013CA99}"/>
          </ac:cxnSpMkLst>
        </pc:cxnChg>
      </pc:sldChg>
      <pc:sldChg chg="add del ord">
        <pc:chgData name="PARKER, Josephine (NHS ENGLAND - X26)" userId="42fc0934-6aeb-4257-9dab-48b9a10ff5af" providerId="ADAL" clId="{67C0E93A-198D-4DBC-9DBE-2E52EFEBC669}" dt="2024-02-06T12:10:49.422" v="1321" actId="47"/>
        <pc:sldMkLst>
          <pc:docMk/>
          <pc:sldMk cId="2082184088" sldId="2145707291"/>
        </pc:sldMkLst>
      </pc:sldChg>
      <pc:sldChg chg="addSp delSp modSp add mod">
        <pc:chgData name="PARKER, Josephine (NHS ENGLAND - X26)" userId="42fc0934-6aeb-4257-9dab-48b9a10ff5af" providerId="ADAL" clId="{67C0E93A-198D-4DBC-9DBE-2E52EFEBC669}" dt="2024-02-06T12:16:35.945" v="1382"/>
        <pc:sldMkLst>
          <pc:docMk/>
          <pc:sldMk cId="3155462505" sldId="2145707292"/>
        </pc:sldMkLst>
        <pc:spChg chg="mod">
          <ac:chgData name="PARKER, Josephine (NHS ENGLAND - X26)" userId="42fc0934-6aeb-4257-9dab-48b9a10ff5af" providerId="ADAL" clId="{67C0E93A-198D-4DBC-9DBE-2E52EFEBC669}" dt="2024-02-06T12:15:57.679" v="1374" actId="26606"/>
          <ac:spMkLst>
            <pc:docMk/>
            <pc:sldMk cId="3155462505" sldId="2145707292"/>
            <ac:spMk id="2" creationId="{39E0DE3D-A691-8B95-E217-7C90BFA4AD70}"/>
          </ac:spMkLst>
        </pc:spChg>
        <pc:spChg chg="add del">
          <ac:chgData name="PARKER, Josephine (NHS ENGLAND - X26)" userId="42fc0934-6aeb-4257-9dab-48b9a10ff5af" providerId="ADAL" clId="{67C0E93A-198D-4DBC-9DBE-2E52EFEBC669}" dt="2024-02-06T12:16:02.055" v="1375" actId="478"/>
          <ac:spMkLst>
            <pc:docMk/>
            <pc:sldMk cId="3155462505" sldId="2145707292"/>
            <ac:spMk id="5" creationId="{C610E276-D0EA-500F-381B-33AF6A17142D}"/>
          </ac:spMkLst>
        </pc:spChg>
        <pc:spChg chg="del">
          <ac:chgData name="PARKER, Josephine (NHS ENGLAND - X26)" userId="42fc0934-6aeb-4257-9dab-48b9a10ff5af" providerId="ADAL" clId="{67C0E93A-198D-4DBC-9DBE-2E52EFEBC669}" dt="2024-02-06T12:15:38.892" v="1357" actId="478"/>
          <ac:spMkLst>
            <pc:docMk/>
            <pc:sldMk cId="3155462505" sldId="2145707292"/>
            <ac:spMk id="11" creationId="{39BCD6BB-02A3-A0E7-9D43-DF3C80C199F3}"/>
          </ac:spMkLst>
        </pc:spChg>
        <pc:spChg chg="del">
          <ac:chgData name="PARKER, Josephine (NHS ENGLAND - X26)" userId="42fc0934-6aeb-4257-9dab-48b9a10ff5af" providerId="ADAL" clId="{67C0E93A-198D-4DBC-9DBE-2E52EFEBC669}" dt="2024-02-06T12:15:41.919" v="1358" actId="478"/>
          <ac:spMkLst>
            <pc:docMk/>
            <pc:sldMk cId="3155462505" sldId="2145707292"/>
            <ac:spMk id="12" creationId="{66E44385-66B1-5282-B2F9-71CBB618C162}"/>
          </ac:spMkLst>
        </pc:spChg>
        <pc:spChg chg="del">
          <ac:chgData name="PARKER, Josephine (NHS ENGLAND - X26)" userId="42fc0934-6aeb-4257-9dab-48b9a10ff5af" providerId="ADAL" clId="{67C0E93A-198D-4DBC-9DBE-2E52EFEBC669}" dt="2024-02-06T12:15:38.892" v="1357" actId="478"/>
          <ac:spMkLst>
            <pc:docMk/>
            <pc:sldMk cId="3155462505" sldId="2145707292"/>
            <ac:spMk id="13" creationId="{73F7A424-6BEE-AD7E-1244-8260A864020D}"/>
          </ac:spMkLst>
        </pc:spChg>
        <pc:spChg chg="del">
          <ac:chgData name="PARKER, Josephine (NHS ENGLAND - X26)" userId="42fc0934-6aeb-4257-9dab-48b9a10ff5af" providerId="ADAL" clId="{67C0E93A-198D-4DBC-9DBE-2E52EFEBC669}" dt="2024-02-06T12:15:38.892" v="1357" actId="478"/>
          <ac:spMkLst>
            <pc:docMk/>
            <pc:sldMk cId="3155462505" sldId="2145707292"/>
            <ac:spMk id="14" creationId="{9D91036E-A7EE-EDC1-63FD-030DC9D5783A}"/>
          </ac:spMkLst>
        </pc:spChg>
        <pc:grpChg chg="del">
          <ac:chgData name="PARKER, Josephine (NHS ENGLAND - X26)" userId="42fc0934-6aeb-4257-9dab-48b9a10ff5af" providerId="ADAL" clId="{67C0E93A-198D-4DBC-9DBE-2E52EFEBC669}" dt="2024-02-06T12:15:38.892" v="1357" actId="478"/>
          <ac:grpSpMkLst>
            <pc:docMk/>
            <pc:sldMk cId="3155462505" sldId="2145707292"/>
            <ac:grpSpMk id="9" creationId="{802F9FA9-F56B-B4DC-B618-7AA10F5EDEFA}"/>
          </ac:grpSpMkLst>
        </pc:grpChg>
        <pc:grpChg chg="del">
          <ac:chgData name="PARKER, Josephine (NHS ENGLAND - X26)" userId="42fc0934-6aeb-4257-9dab-48b9a10ff5af" providerId="ADAL" clId="{67C0E93A-198D-4DBC-9DBE-2E52EFEBC669}" dt="2024-02-06T12:15:38.892" v="1357" actId="478"/>
          <ac:grpSpMkLst>
            <pc:docMk/>
            <pc:sldMk cId="3155462505" sldId="2145707292"/>
            <ac:grpSpMk id="10" creationId="{C938C67E-74BB-4434-CE61-52F57609051D}"/>
          </ac:grpSpMkLst>
        </pc:grpChg>
        <pc:graphicFrameChg chg="add mod modGraphic">
          <ac:chgData name="PARKER, Josephine (NHS ENGLAND - X26)" userId="42fc0934-6aeb-4257-9dab-48b9a10ff5af" providerId="ADAL" clId="{67C0E93A-198D-4DBC-9DBE-2E52EFEBC669}" dt="2024-02-06T12:16:35.945" v="1382"/>
          <ac:graphicFrameMkLst>
            <pc:docMk/>
            <pc:sldMk cId="3155462505" sldId="2145707292"/>
            <ac:graphicFrameMk id="3" creationId="{F5DF522A-9BE2-F1F6-9845-270F5293516E}"/>
          </ac:graphicFrameMkLst>
        </pc:graphicFrameChg>
      </pc:sldChg>
      <pc:sldChg chg="add ord">
        <pc:chgData name="PARKER, Josephine (NHS ENGLAND - X26)" userId="42fc0934-6aeb-4257-9dab-48b9a10ff5af" providerId="ADAL" clId="{67C0E93A-198D-4DBC-9DBE-2E52EFEBC669}" dt="2024-02-06T12:17:39.787" v="1385"/>
        <pc:sldMkLst>
          <pc:docMk/>
          <pc:sldMk cId="4142327633" sldId="2145707293"/>
        </pc:sldMkLst>
      </pc:sldChg>
      <pc:sldMasterChg chg="addSldLayout delSldLayout">
        <pc:chgData name="PARKER, Josephine (NHS ENGLAND - X26)" userId="42fc0934-6aeb-4257-9dab-48b9a10ff5af" providerId="ADAL" clId="{67C0E93A-198D-4DBC-9DBE-2E52EFEBC669}" dt="2024-02-06T11:45:14.683" v="34" actId="47"/>
        <pc:sldMasterMkLst>
          <pc:docMk/>
          <pc:sldMasterMk cId="945044896" sldId="2147483773"/>
        </pc:sldMasterMkLst>
        <pc:sldLayoutChg chg="add del">
          <pc:chgData name="PARKER, Josephine (NHS ENGLAND - X26)" userId="42fc0934-6aeb-4257-9dab-48b9a10ff5af" providerId="ADAL" clId="{67C0E93A-198D-4DBC-9DBE-2E52EFEBC669}" dt="2024-02-06T11:45:14.683" v="34" actId="47"/>
          <pc:sldLayoutMkLst>
            <pc:docMk/>
            <pc:sldMasterMk cId="945044896" sldId="2147483773"/>
            <pc:sldLayoutMk cId="3575585670" sldId="2147483941"/>
          </pc:sldLayoutMkLst>
        </pc:sldLayoutChg>
      </pc:sldMasterChg>
    </pc:docChg>
  </pc:docChgLst>
  <pc:docChgLst>
    <pc:chgData name="PARKER, Josephine (NHS ENGLAND - X26)" userId="42fc0934-6aeb-4257-9dab-48b9a10ff5af" providerId="ADAL" clId="{14ABCD61-8AE4-47DB-855A-7182A6D44235}"/>
    <pc:docChg chg="undo custSel addSld delSld modSld sldOrd">
      <pc:chgData name="PARKER, Josephine (NHS ENGLAND - X26)" userId="42fc0934-6aeb-4257-9dab-48b9a10ff5af" providerId="ADAL" clId="{14ABCD61-8AE4-47DB-855A-7182A6D44235}" dt="2024-02-06T11:24:51.819" v="3129" actId="478"/>
      <pc:docMkLst>
        <pc:docMk/>
      </pc:docMkLst>
      <pc:sldChg chg="modSp mod">
        <pc:chgData name="PARKER, Josephine (NHS ENGLAND - X26)" userId="42fc0934-6aeb-4257-9dab-48b9a10ff5af" providerId="ADAL" clId="{14ABCD61-8AE4-47DB-855A-7182A6D44235}" dt="2024-02-06T10:03:47.675" v="105" actId="20577"/>
        <pc:sldMkLst>
          <pc:docMk/>
          <pc:sldMk cId="3830231407" sldId="1923"/>
        </pc:sldMkLst>
        <pc:spChg chg="mod">
          <ac:chgData name="PARKER, Josephine (NHS ENGLAND - X26)" userId="42fc0934-6aeb-4257-9dab-48b9a10ff5af" providerId="ADAL" clId="{14ABCD61-8AE4-47DB-855A-7182A6D44235}" dt="2024-02-06T10:03:37.312" v="75" actId="1076"/>
          <ac:spMkLst>
            <pc:docMk/>
            <pc:sldMk cId="3830231407" sldId="1923"/>
            <ac:spMk id="2" creationId="{623499A9-ADAE-F54A-B49E-F294E7BCE9E8}"/>
          </ac:spMkLst>
        </pc:spChg>
        <pc:spChg chg="mod">
          <ac:chgData name="PARKER, Josephine (NHS ENGLAND - X26)" userId="42fc0934-6aeb-4257-9dab-48b9a10ff5af" providerId="ADAL" clId="{14ABCD61-8AE4-47DB-855A-7182A6D44235}" dt="2024-02-06T10:03:47.675" v="105" actId="20577"/>
          <ac:spMkLst>
            <pc:docMk/>
            <pc:sldMk cId="3830231407" sldId="1923"/>
            <ac:spMk id="9" creationId="{E4F63B5F-2944-6B41-9332-74DB2CCA6FCA}"/>
          </ac:spMkLst>
        </pc:spChg>
      </pc:sldChg>
      <pc:sldChg chg="addSp modSp del mod">
        <pc:chgData name="PARKER, Josephine (NHS ENGLAND - X26)" userId="42fc0934-6aeb-4257-9dab-48b9a10ff5af" providerId="ADAL" clId="{14ABCD61-8AE4-47DB-855A-7182A6D44235}" dt="2024-02-06T10:06:05.650" v="144" actId="47"/>
        <pc:sldMkLst>
          <pc:docMk/>
          <pc:sldMk cId="568883618" sldId="2145707272"/>
        </pc:sldMkLst>
        <pc:spChg chg="mod">
          <ac:chgData name="PARKER, Josephine (NHS ENGLAND - X26)" userId="42fc0934-6aeb-4257-9dab-48b9a10ff5af" providerId="ADAL" clId="{14ABCD61-8AE4-47DB-855A-7182A6D44235}" dt="2024-02-06T10:04:06.727" v="121" actId="20577"/>
          <ac:spMkLst>
            <pc:docMk/>
            <pc:sldMk cId="568883618" sldId="2145707272"/>
            <ac:spMk id="2" creationId="{DC8C98B7-002E-98A2-6FA2-B74264FD7BE9}"/>
          </ac:spMkLst>
        </pc:spChg>
        <pc:spChg chg="mod">
          <ac:chgData name="PARKER, Josephine (NHS ENGLAND - X26)" userId="42fc0934-6aeb-4257-9dab-48b9a10ff5af" providerId="ADAL" clId="{14ABCD61-8AE4-47DB-855A-7182A6D44235}" dt="2024-02-06T10:04:55.336" v="137" actId="27636"/>
          <ac:spMkLst>
            <pc:docMk/>
            <pc:sldMk cId="568883618" sldId="2145707272"/>
            <ac:spMk id="3" creationId="{2D08659E-9B8B-23EA-F3CD-B5E7C00A8F8D}"/>
          </ac:spMkLst>
        </pc:spChg>
        <pc:picChg chg="add mod">
          <ac:chgData name="PARKER, Josephine (NHS ENGLAND - X26)" userId="42fc0934-6aeb-4257-9dab-48b9a10ff5af" providerId="ADAL" clId="{14ABCD61-8AE4-47DB-855A-7182A6D44235}" dt="2024-02-06T10:04:59.904" v="138" actId="1076"/>
          <ac:picMkLst>
            <pc:docMk/>
            <pc:sldMk cId="568883618" sldId="2145707272"/>
            <ac:picMk id="4" creationId="{A25C822B-31A6-B623-DAEC-9F7874403513}"/>
          </ac:picMkLst>
        </pc:picChg>
      </pc:sldChg>
      <pc:sldChg chg="del">
        <pc:chgData name="PARKER, Josephine (NHS ENGLAND - X26)" userId="42fc0934-6aeb-4257-9dab-48b9a10ff5af" providerId="ADAL" clId="{14ABCD61-8AE4-47DB-855A-7182A6D44235}" dt="2024-02-06T10:53:00.621" v="2011" actId="47"/>
        <pc:sldMkLst>
          <pc:docMk/>
          <pc:sldMk cId="2710626804" sldId="2145707273"/>
        </pc:sldMkLst>
      </pc:sldChg>
      <pc:sldChg chg="modSp mod">
        <pc:chgData name="PARKER, Josephine (NHS ENGLAND - X26)" userId="42fc0934-6aeb-4257-9dab-48b9a10ff5af" providerId="ADAL" clId="{14ABCD61-8AE4-47DB-855A-7182A6D44235}" dt="2024-02-06T10:32:42.468" v="646" actId="20577"/>
        <pc:sldMkLst>
          <pc:docMk/>
          <pc:sldMk cId="3471740965" sldId="2145707274"/>
        </pc:sldMkLst>
        <pc:spChg chg="mod">
          <ac:chgData name="PARKER, Josephine (NHS ENGLAND - X26)" userId="42fc0934-6aeb-4257-9dab-48b9a10ff5af" providerId="ADAL" clId="{14ABCD61-8AE4-47DB-855A-7182A6D44235}" dt="2024-02-06T10:32:42.468" v="646" actId="20577"/>
          <ac:spMkLst>
            <pc:docMk/>
            <pc:sldMk cId="3471740965" sldId="2145707274"/>
            <ac:spMk id="3" creationId="{DCB01A23-3AF2-71A9-61ED-8F74816C82A1}"/>
          </ac:spMkLst>
        </pc:spChg>
      </pc:sldChg>
      <pc:sldChg chg="modSp add del mod">
        <pc:chgData name="PARKER, Josephine (NHS ENGLAND - X26)" userId="42fc0934-6aeb-4257-9dab-48b9a10ff5af" providerId="ADAL" clId="{14ABCD61-8AE4-47DB-855A-7182A6D44235}" dt="2024-02-06T10:45:21.241" v="1400" actId="20577"/>
        <pc:sldMkLst>
          <pc:docMk/>
          <pc:sldMk cId="4056132801" sldId="2145707275"/>
        </pc:sldMkLst>
        <pc:spChg chg="mod">
          <ac:chgData name="PARKER, Josephine (NHS ENGLAND - X26)" userId="42fc0934-6aeb-4257-9dab-48b9a10ff5af" providerId="ADAL" clId="{14ABCD61-8AE4-47DB-855A-7182A6D44235}" dt="2024-02-06T10:45:21.241" v="1400" actId="20577"/>
          <ac:spMkLst>
            <pc:docMk/>
            <pc:sldMk cId="4056132801" sldId="2145707275"/>
            <ac:spMk id="2" creationId="{F57BD963-8D91-813A-E0F2-C37A473DD0E8}"/>
          </ac:spMkLst>
        </pc:spChg>
      </pc:sldChg>
      <pc:sldChg chg="addSp delSp modSp mod">
        <pc:chgData name="PARKER, Josephine (NHS ENGLAND - X26)" userId="42fc0934-6aeb-4257-9dab-48b9a10ff5af" providerId="ADAL" clId="{14ABCD61-8AE4-47DB-855A-7182A6D44235}" dt="2024-02-06T10:53:47.344" v="2016" actId="1076"/>
        <pc:sldMkLst>
          <pc:docMk/>
          <pc:sldMk cId="960792166" sldId="2145707276"/>
        </pc:sldMkLst>
        <pc:spChg chg="del">
          <ac:chgData name="PARKER, Josephine (NHS ENGLAND - X26)" userId="42fc0934-6aeb-4257-9dab-48b9a10ff5af" providerId="ADAL" clId="{14ABCD61-8AE4-47DB-855A-7182A6D44235}" dt="2024-02-06T10:05:56.191" v="142" actId="478"/>
          <ac:spMkLst>
            <pc:docMk/>
            <pc:sldMk cId="960792166" sldId="2145707276"/>
            <ac:spMk id="4" creationId="{325F1E8D-F158-8DB2-E170-B850C505D079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6:30.381" v="692" actId="478"/>
          <ac:spMkLst>
            <pc:docMk/>
            <pc:sldMk cId="960792166" sldId="2145707276"/>
            <ac:spMk id="5" creationId="{F1B08D5B-89C0-9B52-B4E2-630BF5E1DF14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10:14.595" v="271" actId="478"/>
          <ac:spMkLst>
            <pc:docMk/>
            <pc:sldMk cId="960792166" sldId="2145707276"/>
            <ac:spMk id="6" creationId="{C628C49E-A19F-45FB-0DBB-226D6FA11F83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13:08.239" v="553" actId="478"/>
          <ac:spMkLst>
            <pc:docMk/>
            <pc:sldMk cId="960792166" sldId="2145707276"/>
            <ac:spMk id="9" creationId="{3A672AA3-C410-6CE5-484E-4332067CDACE}"/>
          </ac:spMkLst>
        </pc:spChg>
        <pc:spChg chg="add mod">
          <ac:chgData name="PARKER, Josephine (NHS ENGLAND - X26)" userId="42fc0934-6aeb-4257-9dab-48b9a10ff5af" providerId="ADAL" clId="{14ABCD61-8AE4-47DB-855A-7182A6D44235}" dt="2024-02-06T10:36:45.916" v="705" actId="1076"/>
          <ac:spMkLst>
            <pc:docMk/>
            <pc:sldMk cId="960792166" sldId="2145707276"/>
            <ac:spMk id="10" creationId="{F35B5A23-7304-3D28-EAEE-D643AA156D39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6:34.881" v="695" actId="478"/>
          <ac:spMkLst>
            <pc:docMk/>
            <pc:sldMk cId="960792166" sldId="2145707276"/>
            <ac:spMk id="12" creationId="{FCBF1B50-472A-10CE-D44A-E1AF694B16BA}"/>
          </ac:spMkLst>
        </pc:spChg>
        <pc:spChg chg="add mod">
          <ac:chgData name="PARKER, Josephine (NHS ENGLAND - X26)" userId="42fc0934-6aeb-4257-9dab-48b9a10ff5af" providerId="ADAL" clId="{14ABCD61-8AE4-47DB-855A-7182A6D44235}" dt="2024-02-06T10:53:47.344" v="2016" actId="1076"/>
          <ac:spMkLst>
            <pc:docMk/>
            <pc:sldMk cId="960792166" sldId="2145707276"/>
            <ac:spMk id="13" creationId="{30F35766-3FD6-1FA0-33AD-BE80B030364D}"/>
          </ac:spMkLst>
        </pc:spChg>
        <pc:picChg chg="add del mod">
          <ac:chgData name="PARKER, Josephine (NHS ENGLAND - X26)" userId="42fc0934-6aeb-4257-9dab-48b9a10ff5af" providerId="ADAL" clId="{14ABCD61-8AE4-47DB-855A-7182A6D44235}" dt="2024-02-06T10:53:37.337" v="2013" actId="1076"/>
          <ac:picMkLst>
            <pc:docMk/>
            <pc:sldMk cId="960792166" sldId="2145707276"/>
            <ac:picMk id="7" creationId="{AD131C02-D8C5-C8C1-FA93-E7B99568ABD2}"/>
          </ac:picMkLst>
        </pc:picChg>
      </pc:sldChg>
      <pc:sldChg chg="del">
        <pc:chgData name="PARKER, Josephine (NHS ENGLAND - X26)" userId="42fc0934-6aeb-4257-9dab-48b9a10ff5af" providerId="ADAL" clId="{14ABCD61-8AE4-47DB-855A-7182A6D44235}" dt="2024-02-06T10:45:11.648" v="1384" actId="47"/>
        <pc:sldMkLst>
          <pc:docMk/>
          <pc:sldMk cId="3992870901" sldId="2145707277"/>
        </pc:sldMkLst>
      </pc:sldChg>
      <pc:sldChg chg="del">
        <pc:chgData name="PARKER, Josephine (NHS ENGLAND - X26)" userId="42fc0934-6aeb-4257-9dab-48b9a10ff5af" providerId="ADAL" clId="{14ABCD61-8AE4-47DB-855A-7182A6D44235}" dt="2024-02-06T10:45:10.402" v="1383" actId="47"/>
        <pc:sldMkLst>
          <pc:docMk/>
          <pc:sldMk cId="4079259539" sldId="2145707278"/>
        </pc:sldMkLst>
      </pc:sldChg>
      <pc:sldChg chg="addSp delSp modSp add mod modClrScheme chgLayout modNotesTx">
        <pc:chgData name="PARKER, Josephine (NHS ENGLAND - X26)" userId="42fc0934-6aeb-4257-9dab-48b9a10ff5af" providerId="ADAL" clId="{14ABCD61-8AE4-47DB-855A-7182A6D44235}" dt="2024-02-06T11:13:30.379" v="2671" actId="20577"/>
        <pc:sldMkLst>
          <pc:docMk/>
          <pc:sldMk cId="2858763140" sldId="2145707279"/>
        </pc:sldMkLst>
        <pc:spChg chg="add mod">
          <ac:chgData name="PARKER, Josephine (NHS ENGLAND - X26)" userId="42fc0934-6aeb-4257-9dab-48b9a10ff5af" providerId="ADAL" clId="{14ABCD61-8AE4-47DB-855A-7182A6D44235}" dt="2024-02-06T11:06:23.321" v="2493" actId="26606"/>
          <ac:spMkLst>
            <pc:docMk/>
            <pc:sldMk cId="2858763140" sldId="2145707279"/>
            <ac:spMk id="2" creationId="{04EB7E1F-375C-C586-EEC3-5EA645D96F43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3" creationId="{C1759416-9BAB-5C71-8A62-F8CF39A67ACD}"/>
          </ac:spMkLst>
        </pc:spChg>
        <pc:spChg chg="del">
          <ac:chgData name="PARKER, Josephine (NHS ENGLAND - X26)" userId="42fc0934-6aeb-4257-9dab-48b9a10ff5af" providerId="ADAL" clId="{14ABCD61-8AE4-47DB-855A-7182A6D44235}" dt="2024-02-06T10:06:28.526" v="163" actId="478"/>
          <ac:spMkLst>
            <pc:docMk/>
            <pc:sldMk cId="2858763140" sldId="2145707279"/>
            <ac:spMk id="4" creationId="{A83F7F39-EEEA-5854-C2C3-8BA98FFA14E2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5" creationId="{3CFF0D7D-015D-E296-EC40-7337D63A0FAA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6" creationId="{EF4C8711-8BE3-03C1-D23E-D0F7365B4B00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7" creationId="{096BB554-A07C-98FA-533A-C7C8BBE822A8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8" creationId="{64EBFE35-DEBC-2A22-BFCD-96F15CC59143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9" creationId="{CB657915-ED51-EA80-1789-C246B82F630F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0" creationId="{F08ADCB3-332E-6742-1658-C8FD323D9FAB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1" creationId="{80C0DAB9-6030-82F4-F385-815662DFA83F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2" creationId="{5FFC7E42-7ECD-902E-9654-F1595743166A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3" creationId="{12C6611C-A679-84A1-5635-54CAF654841C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4" creationId="{0794D883-F8EC-3828-BDA4-80E1746CB8C7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5" creationId="{7A8280BE-A2DD-C3DF-3A6D-2670D011B806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6" creationId="{29997BDA-3EF9-508D-68B9-967F90436C81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7" creationId="{CAA1310E-CB07-A278-4F17-1929840B5676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8" creationId="{A4A36CEA-947D-8A9C-3106-E05E062E634E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37.738" v="231" actId="20577"/>
          <ac:spMkLst>
            <pc:docMk/>
            <pc:sldMk cId="2858763140" sldId="2145707279"/>
            <ac:spMk id="19" creationId="{87162EC2-FAAA-84C1-FB69-BDAF980BC86A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20" creationId="{48434D84-516A-5A1E-75FC-46CBB6E4AC9E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21" creationId="{D13414F3-DE5A-637C-1FEB-72D24C9494DF}"/>
          </ac:spMkLst>
        </pc:spChg>
        <pc:spChg chg="add del mod">
          <ac:chgData name="PARKER, Josephine (NHS ENGLAND - X26)" userId="42fc0934-6aeb-4257-9dab-48b9a10ff5af" providerId="ADAL" clId="{14ABCD61-8AE4-47DB-855A-7182A6D44235}" dt="2024-02-06T11:08:46.499" v="2506" actId="478"/>
          <ac:spMkLst>
            <pc:docMk/>
            <pc:sldMk cId="2858763140" sldId="2145707279"/>
            <ac:spMk id="23" creationId="{926CFD04-CAF8-AD9E-28D8-49522D410DEB}"/>
          </ac:spMkLst>
        </pc:spChg>
        <pc:spChg chg="add del mod">
          <ac:chgData name="PARKER, Josephine (NHS ENGLAND - X26)" userId="42fc0934-6aeb-4257-9dab-48b9a10ff5af" providerId="ADAL" clId="{14ABCD61-8AE4-47DB-855A-7182A6D44235}" dt="2024-02-06T11:08:49.580" v="2508" actId="478"/>
          <ac:spMkLst>
            <pc:docMk/>
            <pc:sldMk cId="2858763140" sldId="2145707279"/>
            <ac:spMk id="24" creationId="{051C6506-D04E-D585-F35B-6B835108D21A}"/>
          </ac:spMkLst>
        </pc:spChg>
        <pc:spChg chg="add del mod">
          <ac:chgData name="PARKER, Josephine (NHS ENGLAND - X26)" userId="42fc0934-6aeb-4257-9dab-48b9a10ff5af" providerId="ADAL" clId="{14ABCD61-8AE4-47DB-855A-7182A6D44235}" dt="2024-02-06T11:08:48.050" v="2507" actId="478"/>
          <ac:spMkLst>
            <pc:docMk/>
            <pc:sldMk cId="2858763140" sldId="2145707279"/>
            <ac:spMk id="27" creationId="{B25413A5-E5BA-760C-F5BE-925E0434B35C}"/>
          </ac:spMkLst>
        </pc:spChg>
        <pc:grpChg chg="add del mod">
          <ac:chgData name="PARKER, Josephine (NHS ENGLAND - X26)" userId="42fc0934-6aeb-4257-9dab-48b9a10ff5af" providerId="ADAL" clId="{14ABCD61-8AE4-47DB-855A-7182A6D44235}" dt="2024-02-06T10:57:26.206" v="2064" actId="478"/>
          <ac:grpSpMkLst>
            <pc:docMk/>
            <pc:sldMk cId="2858763140" sldId="2145707279"/>
            <ac:grpSpMk id="22" creationId="{EA655744-5047-806A-0DF5-CACB0F246766}"/>
          </ac:grpSpMkLst>
        </pc:grpChg>
        <pc:graphicFrameChg chg="add mod modGraphic">
          <ac:chgData name="PARKER, Josephine (NHS ENGLAND - X26)" userId="42fc0934-6aeb-4257-9dab-48b9a10ff5af" providerId="ADAL" clId="{14ABCD61-8AE4-47DB-855A-7182A6D44235}" dt="2024-02-06T11:13:30.379" v="2671" actId="20577"/>
          <ac:graphicFrameMkLst>
            <pc:docMk/>
            <pc:sldMk cId="2858763140" sldId="2145707279"/>
            <ac:graphicFrameMk id="25" creationId="{B4E354A8-84B5-6A7A-5D67-A968415E384D}"/>
          </ac:graphicFrameMkLst>
        </pc:graphicFrameChg>
      </pc:sldChg>
      <pc:sldChg chg="addSp delSp modSp add del mod">
        <pc:chgData name="PARKER, Josephine (NHS ENGLAND - X26)" userId="42fc0934-6aeb-4257-9dab-48b9a10ff5af" providerId="ADAL" clId="{14ABCD61-8AE4-47DB-855A-7182A6D44235}" dt="2024-02-06T11:10:03.759" v="2520" actId="47"/>
        <pc:sldMkLst>
          <pc:docMk/>
          <pc:sldMk cId="3459701667" sldId="2145707280"/>
        </pc:sldMkLst>
        <pc:spChg chg="del">
          <ac:chgData name="PARKER, Josephine (NHS ENGLAND - X26)" userId="42fc0934-6aeb-4257-9dab-48b9a10ff5af" providerId="ADAL" clId="{14ABCD61-8AE4-47DB-855A-7182A6D44235}" dt="2024-02-06T10:13:29.884" v="554" actId="478"/>
          <ac:spMkLst>
            <pc:docMk/>
            <pc:sldMk cId="3459701667" sldId="2145707280"/>
            <ac:spMk id="4" creationId="{54B09FE9-0F64-9A6D-2632-F3ADB3B418C2}"/>
          </ac:spMkLst>
        </pc:spChg>
        <pc:graphicFrameChg chg="add mod modGraphic">
          <ac:chgData name="PARKER, Josephine (NHS ENGLAND - X26)" userId="42fc0934-6aeb-4257-9dab-48b9a10ff5af" providerId="ADAL" clId="{14ABCD61-8AE4-47DB-855A-7182A6D44235}" dt="2024-02-06T10:38:42.079" v="762" actId="20577"/>
          <ac:graphicFrameMkLst>
            <pc:docMk/>
            <pc:sldMk cId="3459701667" sldId="2145707280"/>
            <ac:graphicFrameMk id="2" creationId="{5982E4F2-B42C-63A2-8E52-049D6A91D381}"/>
          </ac:graphicFrameMkLst>
        </pc:graphicFrameChg>
      </pc:sldChg>
      <pc:sldChg chg="add del">
        <pc:chgData name="PARKER, Josephine (NHS ENGLAND - X26)" userId="42fc0934-6aeb-4257-9dab-48b9a10ff5af" providerId="ADAL" clId="{14ABCD61-8AE4-47DB-855A-7182A6D44235}" dt="2024-02-06T10:05:52.550" v="141" actId="47"/>
        <pc:sldMkLst>
          <pc:docMk/>
          <pc:sldMk cId="3476654344" sldId="2145707280"/>
        </pc:sldMkLst>
      </pc:sldChg>
      <pc:sldChg chg="addSp delSp modSp add mod ord">
        <pc:chgData name="PARKER, Josephine (NHS ENGLAND - X26)" userId="42fc0934-6aeb-4257-9dab-48b9a10ff5af" providerId="ADAL" clId="{14ABCD61-8AE4-47DB-855A-7182A6D44235}" dt="2024-02-06T10:54:37.257" v="2039"/>
        <pc:sldMkLst>
          <pc:docMk/>
          <pc:sldMk cId="153584059" sldId="2145707281"/>
        </pc:sldMkLst>
        <pc:spChg chg="mod">
          <ac:chgData name="PARKER, Josephine (NHS ENGLAND - X26)" userId="42fc0934-6aeb-4257-9dab-48b9a10ff5af" providerId="ADAL" clId="{14ABCD61-8AE4-47DB-855A-7182A6D44235}" dt="2024-02-06T10:54:28.777" v="2037" actId="20577"/>
          <ac:spMkLst>
            <pc:docMk/>
            <pc:sldMk cId="153584059" sldId="2145707281"/>
            <ac:spMk id="5" creationId="{0A1B8FE4-7BDD-F894-BF19-6B421F94C6CD}"/>
          </ac:spMkLst>
        </pc:spChg>
        <pc:spChg chg="add del">
          <ac:chgData name="PARKER, Josephine (NHS ENGLAND - X26)" userId="42fc0934-6aeb-4257-9dab-48b9a10ff5af" providerId="ADAL" clId="{14ABCD61-8AE4-47DB-855A-7182A6D44235}" dt="2024-02-06T10:22:10.097" v="571" actId="478"/>
          <ac:spMkLst>
            <pc:docMk/>
            <pc:sldMk cId="153584059" sldId="2145707281"/>
            <ac:spMk id="6" creationId="{701BB802-C61E-1D28-64A4-7967A4EED759}"/>
          </ac:spMkLst>
        </pc:spChg>
        <pc:spChg chg="add mod">
          <ac:chgData name="PARKER, Josephine (NHS ENGLAND - X26)" userId="42fc0934-6aeb-4257-9dab-48b9a10ff5af" providerId="ADAL" clId="{14ABCD61-8AE4-47DB-855A-7182A6D44235}" dt="2024-02-06T10:54:37.257" v="2039"/>
          <ac:spMkLst>
            <pc:docMk/>
            <pc:sldMk cId="153584059" sldId="2145707281"/>
            <ac:spMk id="18" creationId="{4B0AAB21-6B8D-4760-118C-A8B3855BC126}"/>
          </ac:spMkLst>
        </pc:spChg>
        <pc:grpChg chg="add mod">
          <ac:chgData name="PARKER, Josephine (NHS ENGLAND - X26)" userId="42fc0934-6aeb-4257-9dab-48b9a10ff5af" providerId="ADAL" clId="{14ABCD61-8AE4-47DB-855A-7182A6D44235}" dt="2024-02-06T10:54:26.919" v="2034" actId="1076"/>
          <ac:grpSpMkLst>
            <pc:docMk/>
            <pc:sldMk cId="153584059" sldId="2145707281"/>
            <ac:grpSpMk id="17" creationId="{A59C94CE-291A-AD54-EF69-2798012841E6}"/>
          </ac:grpSpMkLst>
        </pc:grpChg>
        <pc:picChg chg="add del">
          <ac:chgData name="PARKER, Josephine (NHS ENGLAND - X26)" userId="42fc0934-6aeb-4257-9dab-48b9a10ff5af" providerId="ADAL" clId="{14ABCD61-8AE4-47DB-855A-7182A6D44235}" dt="2024-02-06T10:21:43.823" v="569" actId="478"/>
          <ac:picMkLst>
            <pc:docMk/>
            <pc:sldMk cId="153584059" sldId="2145707281"/>
            <ac:picMk id="3" creationId="{5E5F19B6-D42D-B427-C3B2-E5BE758D2A99}"/>
          </ac:picMkLst>
        </pc:picChg>
        <pc:picChg chg="del">
          <ac:chgData name="PARKER, Josephine (NHS ENGLAND - X26)" userId="42fc0934-6aeb-4257-9dab-48b9a10ff5af" providerId="ADAL" clId="{14ABCD61-8AE4-47DB-855A-7182A6D44235}" dt="2024-02-06T10:21:04.801" v="567" actId="478"/>
          <ac:picMkLst>
            <pc:docMk/>
            <pc:sldMk cId="153584059" sldId="2145707281"/>
            <ac:picMk id="7" creationId="{094E09EE-A6CA-6F5C-953E-DBFE6DE4F8B9}"/>
          </ac:picMkLst>
        </pc:picChg>
        <pc:picChg chg="add del mod modCrop">
          <ac:chgData name="PARKER, Josephine (NHS ENGLAND - X26)" userId="42fc0934-6aeb-4257-9dab-48b9a10ff5af" providerId="ADAL" clId="{14ABCD61-8AE4-47DB-855A-7182A6D44235}" dt="2024-02-06T10:31:45.555" v="605" actId="478"/>
          <ac:picMkLst>
            <pc:docMk/>
            <pc:sldMk cId="153584059" sldId="2145707281"/>
            <ac:picMk id="9" creationId="{3A96BA78-9DB1-5119-1AE3-99BA125A8691}"/>
          </ac:picMkLst>
        </pc:picChg>
        <pc:picChg chg="add mod modCrop">
          <ac:chgData name="PARKER, Josephine (NHS ENGLAND - X26)" userId="42fc0934-6aeb-4257-9dab-48b9a10ff5af" providerId="ADAL" clId="{14ABCD61-8AE4-47DB-855A-7182A6D44235}" dt="2024-02-06T10:35:10.848" v="673" actId="164"/>
          <ac:picMkLst>
            <pc:docMk/>
            <pc:sldMk cId="153584059" sldId="2145707281"/>
            <ac:picMk id="11" creationId="{6F26F410-8F6B-3B9E-5574-3719A0BB8A59}"/>
          </ac:picMkLst>
        </pc:picChg>
        <pc:picChg chg="add mod modCrop">
          <ac:chgData name="PARKER, Josephine (NHS ENGLAND - X26)" userId="42fc0934-6aeb-4257-9dab-48b9a10ff5af" providerId="ADAL" clId="{14ABCD61-8AE4-47DB-855A-7182A6D44235}" dt="2024-02-06T10:54:25.256" v="2033" actId="1076"/>
          <ac:picMkLst>
            <pc:docMk/>
            <pc:sldMk cId="153584059" sldId="2145707281"/>
            <ac:picMk id="13" creationId="{4B53CCED-25DA-CB23-DE6B-F804C72EEC74}"/>
          </ac:picMkLst>
        </pc:picChg>
        <pc:picChg chg="add mod modCrop">
          <ac:chgData name="PARKER, Josephine (NHS ENGLAND - X26)" userId="42fc0934-6aeb-4257-9dab-48b9a10ff5af" providerId="ADAL" clId="{14ABCD61-8AE4-47DB-855A-7182A6D44235}" dt="2024-02-06T10:54:25.256" v="2033" actId="1076"/>
          <ac:picMkLst>
            <pc:docMk/>
            <pc:sldMk cId="153584059" sldId="2145707281"/>
            <ac:picMk id="14" creationId="{F38CFB1C-39ED-9ECE-8CC5-6568298C6E56}"/>
          </ac:picMkLst>
        </pc:picChg>
        <pc:cxnChg chg="add mod">
          <ac:chgData name="PARKER, Josephine (NHS ENGLAND - X26)" userId="42fc0934-6aeb-4257-9dab-48b9a10ff5af" providerId="ADAL" clId="{14ABCD61-8AE4-47DB-855A-7182A6D44235}" dt="2024-02-06T10:35:10.848" v="673" actId="164"/>
          <ac:cxnSpMkLst>
            <pc:docMk/>
            <pc:sldMk cId="153584059" sldId="2145707281"/>
            <ac:cxnSpMk id="16" creationId="{34CC73BA-8770-5CED-AFEF-BD5186BD3DC7}"/>
          </ac:cxnSpMkLst>
        </pc:cxnChg>
      </pc:sldChg>
      <pc:sldChg chg="addSp delSp modSp new mod ord">
        <pc:chgData name="PARKER, Josephine (NHS ENGLAND - X26)" userId="42fc0934-6aeb-4257-9dab-48b9a10ff5af" providerId="ADAL" clId="{14ABCD61-8AE4-47DB-855A-7182A6D44235}" dt="2024-02-06T10:36:21.298" v="689" actId="1076"/>
        <pc:sldMkLst>
          <pc:docMk/>
          <pc:sldMk cId="3074421261" sldId="2145707282"/>
        </pc:sldMkLst>
        <pc:spChg chg="del">
          <ac:chgData name="PARKER, Josephine (NHS ENGLAND - X26)" userId="42fc0934-6aeb-4257-9dab-48b9a10ff5af" providerId="ADAL" clId="{14ABCD61-8AE4-47DB-855A-7182A6D44235}" dt="2024-02-06T10:30:05.699" v="589" actId="478"/>
          <ac:spMkLst>
            <pc:docMk/>
            <pc:sldMk cId="3074421261" sldId="2145707282"/>
            <ac:spMk id="2" creationId="{BB001AA6-D8A8-8E35-AF55-5CBC72ECAF31}"/>
          </ac:spMkLst>
        </pc:spChg>
        <pc:spChg chg="del">
          <ac:chgData name="PARKER, Josephine (NHS ENGLAND - X26)" userId="42fc0934-6aeb-4257-9dab-48b9a10ff5af" providerId="ADAL" clId="{14ABCD61-8AE4-47DB-855A-7182A6D44235}" dt="2024-02-06T10:30:04.654" v="588" actId="478"/>
          <ac:spMkLst>
            <pc:docMk/>
            <pc:sldMk cId="3074421261" sldId="2145707282"/>
            <ac:spMk id="3" creationId="{6A0E7180-C438-2B68-A2EC-31DAF77A1091}"/>
          </ac:spMkLst>
        </pc:spChg>
        <pc:spChg chg="del mod">
          <ac:chgData name="PARKER, Josephine (NHS ENGLAND - X26)" userId="42fc0934-6aeb-4257-9dab-48b9a10ff5af" providerId="ADAL" clId="{14ABCD61-8AE4-47DB-855A-7182A6D44235}" dt="2024-02-06T10:30:15.716" v="594" actId="478"/>
          <ac:spMkLst>
            <pc:docMk/>
            <pc:sldMk cId="3074421261" sldId="2145707282"/>
            <ac:spMk id="4" creationId="{0F997B91-6A3C-184C-20B5-F2C9767C544C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0:11.593" v="592" actId="478"/>
          <ac:spMkLst>
            <pc:docMk/>
            <pc:sldMk cId="3074421261" sldId="2145707282"/>
            <ac:spMk id="6" creationId="{A6208AD8-C6C1-6087-C50D-047AD1879DAE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0:11.593" v="592" actId="478"/>
          <ac:spMkLst>
            <pc:docMk/>
            <pc:sldMk cId="3074421261" sldId="2145707282"/>
            <ac:spMk id="7" creationId="{68CB6252-CD39-2101-A050-0C4F5A60C307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0:11.593" v="592" actId="478"/>
          <ac:spMkLst>
            <pc:docMk/>
            <pc:sldMk cId="3074421261" sldId="2145707282"/>
            <ac:spMk id="8" creationId="{AC25B234-0100-32BE-4457-63338EF30C99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6:21.298" v="689" actId="1076"/>
          <ac:spMkLst>
            <pc:docMk/>
            <pc:sldMk cId="3074421261" sldId="2145707282"/>
            <ac:spMk id="9" creationId="{D75F1A23-604E-E049-C025-DCC5D4C739FC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0:11.593" v="592" actId="478"/>
          <ac:spMkLst>
            <pc:docMk/>
            <pc:sldMk cId="3074421261" sldId="2145707282"/>
            <ac:spMk id="10" creationId="{E9211A82-76D5-DB78-A9E6-1C1C455B8F8B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0:11.593" v="592" actId="478"/>
          <ac:spMkLst>
            <pc:docMk/>
            <pc:sldMk cId="3074421261" sldId="2145707282"/>
            <ac:spMk id="12" creationId="{6EEECF99-342E-0B4F-9351-79D69FC49D9A}"/>
          </ac:spMkLst>
        </pc:spChg>
        <pc:spChg chg="add mod">
          <ac:chgData name="PARKER, Josephine (NHS ENGLAND - X26)" userId="42fc0934-6aeb-4257-9dab-48b9a10ff5af" providerId="ADAL" clId="{14ABCD61-8AE4-47DB-855A-7182A6D44235}" dt="2024-02-06T10:35:33.505" v="674" actId="1582"/>
          <ac:spMkLst>
            <pc:docMk/>
            <pc:sldMk cId="3074421261" sldId="2145707282"/>
            <ac:spMk id="13" creationId="{AD7EF8A6-3CEC-F644-4463-02C68C0A692A}"/>
          </ac:spMkLst>
        </pc:spChg>
        <pc:graphicFrameChg chg="add del mod">
          <ac:chgData name="PARKER, Josephine (NHS ENGLAND - X26)" userId="42fc0934-6aeb-4257-9dab-48b9a10ff5af" providerId="ADAL" clId="{14ABCD61-8AE4-47DB-855A-7182A6D44235}" dt="2024-02-06T10:30:11.593" v="592" actId="478"/>
          <ac:graphicFrameMkLst>
            <pc:docMk/>
            <pc:sldMk cId="3074421261" sldId="2145707282"/>
            <ac:graphicFrameMk id="5" creationId="{B512769D-B908-5FE8-C064-CB681D634FDD}"/>
          </ac:graphicFrameMkLst>
        </pc:graphicFrameChg>
      </pc:sldChg>
      <pc:sldChg chg="addSp delSp modSp new mod modClrScheme chgLayout modNotesTx">
        <pc:chgData name="PARKER, Josephine (NHS ENGLAND - X26)" userId="42fc0934-6aeb-4257-9dab-48b9a10ff5af" providerId="ADAL" clId="{14ABCD61-8AE4-47DB-855A-7182A6D44235}" dt="2024-02-06T11:12:07.164" v="2588" actId="1076"/>
        <pc:sldMkLst>
          <pc:docMk/>
          <pc:sldMk cId="4070427142" sldId="2145707283"/>
        </pc:sldMkLst>
        <pc:spChg chg="mod ord">
          <ac:chgData name="PARKER, Josephine (NHS ENGLAND - X26)" userId="42fc0934-6aeb-4257-9dab-48b9a10ff5af" providerId="ADAL" clId="{14ABCD61-8AE4-47DB-855A-7182A6D44235}" dt="2024-02-06T11:11:59.597" v="2587" actId="313"/>
          <ac:spMkLst>
            <pc:docMk/>
            <pc:sldMk cId="4070427142" sldId="2145707283"/>
            <ac:spMk id="2" creationId="{475DD95C-E14B-6C2F-E219-E1846C4EAFDB}"/>
          </ac:spMkLst>
        </pc:spChg>
        <pc:spChg chg="del">
          <ac:chgData name="PARKER, Josephine (NHS ENGLAND - X26)" userId="42fc0934-6aeb-4257-9dab-48b9a10ff5af" providerId="ADAL" clId="{14ABCD61-8AE4-47DB-855A-7182A6D44235}" dt="2024-02-06T10:39:17.902" v="788" actId="478"/>
          <ac:spMkLst>
            <pc:docMk/>
            <pc:sldMk cId="4070427142" sldId="2145707283"/>
            <ac:spMk id="3" creationId="{89853F15-7C79-7194-0F6A-4841929D1914}"/>
          </ac:spMkLst>
        </pc:spChg>
        <pc:spChg chg="mod ord">
          <ac:chgData name="PARKER, Josephine (NHS ENGLAND - X26)" userId="42fc0934-6aeb-4257-9dab-48b9a10ff5af" providerId="ADAL" clId="{14ABCD61-8AE4-47DB-855A-7182A6D44235}" dt="2024-02-06T10:52:24.548" v="1987" actId="26606"/>
          <ac:spMkLst>
            <pc:docMk/>
            <pc:sldMk cId="4070427142" sldId="2145707283"/>
            <ac:spMk id="4" creationId="{30662CEE-AFBF-377F-DB96-BD9907E9ED23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52:15.234" v="1975" actId="26606"/>
          <ac:spMkLst>
            <pc:docMk/>
            <pc:sldMk cId="4070427142" sldId="2145707283"/>
            <ac:spMk id="6" creationId="{138CDB74-5E72-B441-4D20-505505FA3DB7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52:24.548" v="1987" actId="26606"/>
          <ac:spMkLst>
            <pc:docMk/>
            <pc:sldMk cId="4070427142" sldId="2145707283"/>
            <ac:spMk id="7" creationId="{138CDB74-5E72-B441-4D20-505505FA3DB7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52:16.299" v="1977" actId="26606"/>
          <ac:spMkLst>
            <pc:docMk/>
            <pc:sldMk cId="4070427142" sldId="2145707283"/>
            <ac:spMk id="8" creationId="{AAEC4F41-DB15-0426-A623-3C80C13D55A4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51:58.593" v="1971" actId="478"/>
          <ac:spMkLst>
            <pc:docMk/>
            <pc:sldMk cId="4070427142" sldId="2145707283"/>
            <ac:spMk id="9" creationId="{3621D8E3-C083-BFE5-8731-DA463E1215C4}"/>
          </ac:spMkLst>
        </pc:spChg>
        <pc:grpChg chg="add mod">
          <ac:chgData name="PARKER, Josephine (NHS ENGLAND - X26)" userId="42fc0934-6aeb-4257-9dab-48b9a10ff5af" providerId="ADAL" clId="{14ABCD61-8AE4-47DB-855A-7182A6D44235}" dt="2024-02-06T11:12:07.164" v="2588" actId="1076"/>
          <ac:grpSpMkLst>
            <pc:docMk/>
            <pc:sldMk cId="4070427142" sldId="2145707283"/>
            <ac:grpSpMk id="18" creationId="{3C84B7CD-25EF-F53F-57FB-54EB6E6AB2E8}"/>
          </ac:grpSpMkLst>
        </pc:grp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5" creationId="{8A2C023B-EE3E-C02A-D2FF-7A9AD95FB336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0" creationId="{33FF7643-C1EC-DD81-7557-FCA79F35DD8A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1" creationId="{D8078B34-3CBA-2A01-5C3C-D26E46679735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2" creationId="{1E45DBCD-28D0-0B41-CCD0-7B8200EE7ED1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3" creationId="{7222A6B1-A1AE-4530-0916-0C5176F16847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4" creationId="{DFC098D0-888C-50B2-CA50-DB84D5363426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5" creationId="{9011930C-BD46-12C5-7887-F3C76DEEE152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6" creationId="{EE18388E-BDAC-8EBD-12E3-2F2584BC5709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7" creationId="{AF59B9CF-1E4D-51B5-2859-5AC85986DF2F}"/>
          </ac:picMkLst>
        </pc:picChg>
      </pc:sldChg>
      <pc:sldChg chg="addSp delSp modSp add del mod ord">
        <pc:chgData name="PARKER, Josephine (NHS ENGLAND - X26)" userId="42fc0934-6aeb-4257-9dab-48b9a10ff5af" providerId="ADAL" clId="{14ABCD61-8AE4-47DB-855A-7182A6D44235}" dt="2024-02-06T10:57:22.024" v="2063" actId="47"/>
        <pc:sldMkLst>
          <pc:docMk/>
          <pc:sldMk cId="3769078626" sldId="2145707284"/>
        </pc:sldMkLst>
        <pc:spChg chg="add mod">
          <ac:chgData name="PARKER, Josephine (NHS ENGLAND - X26)" userId="42fc0934-6aeb-4257-9dab-48b9a10ff5af" providerId="ADAL" clId="{14ABCD61-8AE4-47DB-855A-7182A6D44235}" dt="2024-02-06T10:56:38.928" v="2055" actId="478"/>
          <ac:spMkLst>
            <pc:docMk/>
            <pc:sldMk cId="3769078626" sldId="2145707284"/>
            <ac:spMk id="4" creationId="{FBDA1F24-5CC2-B638-783D-EADAAC412866}"/>
          </ac:spMkLst>
        </pc:spChg>
        <pc:spChg chg="mod">
          <ac:chgData name="PARKER, Josephine (NHS ENGLAND - X26)" userId="42fc0934-6aeb-4257-9dab-48b9a10ff5af" providerId="ADAL" clId="{14ABCD61-8AE4-47DB-855A-7182A6D44235}" dt="2024-02-06T10:54:47.595" v="2050" actId="20577"/>
          <ac:spMkLst>
            <pc:docMk/>
            <pc:sldMk cId="3769078626" sldId="2145707284"/>
            <ac:spMk id="5" creationId="{F11AF183-BAB3-701C-6BC8-44B0A1D19654}"/>
          </ac:spMkLst>
        </pc:spChg>
        <pc:grpChg chg="del">
          <ac:chgData name="PARKER, Josephine (NHS ENGLAND - X26)" userId="42fc0934-6aeb-4257-9dab-48b9a10ff5af" providerId="ADAL" clId="{14ABCD61-8AE4-47DB-855A-7182A6D44235}" dt="2024-02-06T10:54:51.160" v="2053" actId="478"/>
          <ac:grpSpMkLst>
            <pc:docMk/>
            <pc:sldMk cId="3769078626" sldId="2145707284"/>
            <ac:grpSpMk id="17" creationId="{BA042C89-D626-46ED-85B4-A388459AF966}"/>
          </ac:grpSpMkLst>
        </pc:grpChg>
        <pc:graphicFrameChg chg="add del mod">
          <ac:chgData name="PARKER, Josephine (NHS ENGLAND - X26)" userId="42fc0934-6aeb-4257-9dab-48b9a10ff5af" providerId="ADAL" clId="{14ABCD61-8AE4-47DB-855A-7182A6D44235}" dt="2024-02-06T10:56:38.928" v="2055" actId="478"/>
          <ac:graphicFrameMkLst>
            <pc:docMk/>
            <pc:sldMk cId="3769078626" sldId="2145707284"/>
            <ac:graphicFrameMk id="2" creationId="{964AED1B-D714-FA10-BE9D-FCD83AD1D07B}"/>
          </ac:graphicFrameMkLst>
        </pc:graphicFrameChg>
        <pc:picChg chg="del">
          <ac:chgData name="PARKER, Josephine (NHS ENGLAND - X26)" userId="42fc0934-6aeb-4257-9dab-48b9a10ff5af" providerId="ADAL" clId="{14ABCD61-8AE4-47DB-855A-7182A6D44235}" dt="2024-02-06T10:54:50.083" v="2051" actId="478"/>
          <ac:picMkLst>
            <pc:docMk/>
            <pc:sldMk cId="3769078626" sldId="2145707284"/>
            <ac:picMk id="13" creationId="{5B8AC71B-1C42-3C28-62AA-ED1F1DAD9EAC}"/>
          </ac:picMkLst>
        </pc:picChg>
        <pc:picChg chg="del">
          <ac:chgData name="PARKER, Josephine (NHS ENGLAND - X26)" userId="42fc0934-6aeb-4257-9dab-48b9a10ff5af" providerId="ADAL" clId="{14ABCD61-8AE4-47DB-855A-7182A6D44235}" dt="2024-02-06T10:54:50.695" v="2052" actId="478"/>
          <ac:picMkLst>
            <pc:docMk/>
            <pc:sldMk cId="3769078626" sldId="2145707284"/>
            <ac:picMk id="14" creationId="{CFB1E1EF-A33F-1640-98B1-C581EB94054B}"/>
          </ac:picMkLst>
        </pc:picChg>
      </pc:sldChg>
      <pc:sldChg chg="addSp delSp modSp add mod ord">
        <pc:chgData name="PARKER, Josephine (NHS ENGLAND - X26)" userId="42fc0934-6aeb-4257-9dab-48b9a10ff5af" providerId="ADAL" clId="{14ABCD61-8AE4-47DB-855A-7182A6D44235}" dt="2024-02-06T10:57:16.924" v="2062" actId="1076"/>
        <pc:sldMkLst>
          <pc:docMk/>
          <pc:sldMk cId="3880835166" sldId="2145707285"/>
        </pc:sldMkLst>
        <pc:spChg chg="del">
          <ac:chgData name="PARKER, Josephine (NHS ENGLAND - X26)" userId="42fc0934-6aeb-4257-9dab-48b9a10ff5af" providerId="ADAL" clId="{14ABCD61-8AE4-47DB-855A-7182A6D44235}" dt="2024-02-06T10:57:07.848" v="2059" actId="478"/>
          <ac:spMkLst>
            <pc:docMk/>
            <pc:sldMk cId="3880835166" sldId="2145707285"/>
            <ac:spMk id="23" creationId="{FE8F321A-3E5E-673D-14D2-830D1A21630D}"/>
          </ac:spMkLst>
        </pc:spChg>
        <pc:spChg chg="del">
          <ac:chgData name="PARKER, Josephine (NHS ENGLAND - X26)" userId="42fc0934-6aeb-4257-9dab-48b9a10ff5af" providerId="ADAL" clId="{14ABCD61-8AE4-47DB-855A-7182A6D44235}" dt="2024-02-06T10:57:11.154" v="2061" actId="478"/>
          <ac:spMkLst>
            <pc:docMk/>
            <pc:sldMk cId="3880835166" sldId="2145707285"/>
            <ac:spMk id="24" creationId="{DD9EEB08-D316-1440-7786-F0CDCB20A70F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57:09.677" v="2060" actId="478"/>
          <ac:spMkLst>
            <pc:docMk/>
            <pc:sldMk cId="3880835166" sldId="2145707285"/>
            <ac:spMk id="25" creationId="{013AF210-55D9-852F-41DE-87E53CCC9CD2}"/>
          </ac:spMkLst>
        </pc:spChg>
        <pc:grpChg chg="mod">
          <ac:chgData name="PARKER, Josephine (NHS ENGLAND - X26)" userId="42fc0934-6aeb-4257-9dab-48b9a10ff5af" providerId="ADAL" clId="{14ABCD61-8AE4-47DB-855A-7182A6D44235}" dt="2024-02-06T10:57:16.924" v="2062" actId="1076"/>
          <ac:grpSpMkLst>
            <pc:docMk/>
            <pc:sldMk cId="3880835166" sldId="2145707285"/>
            <ac:grpSpMk id="22" creationId="{60BE1284-1EE9-AA1E-6FBC-011395CD30B5}"/>
          </ac:grpSpMkLst>
        </pc:grpChg>
      </pc:sldChg>
      <pc:sldChg chg="addSp delSp modSp add mod">
        <pc:chgData name="PARKER, Josephine (NHS ENGLAND - X26)" userId="42fc0934-6aeb-4257-9dab-48b9a10ff5af" providerId="ADAL" clId="{14ABCD61-8AE4-47DB-855A-7182A6D44235}" dt="2024-02-06T11:24:51.819" v="3129" actId="478"/>
        <pc:sldMkLst>
          <pc:docMk/>
          <pc:sldMk cId="1510292461" sldId="2145707286"/>
        </pc:sldMkLst>
        <pc:spChg chg="mod">
          <ac:chgData name="PARKER, Josephine (NHS ENGLAND - X26)" userId="42fc0934-6aeb-4257-9dab-48b9a10ff5af" providerId="ADAL" clId="{14ABCD61-8AE4-47DB-855A-7182A6D44235}" dt="2024-02-06T11:23:42.292" v="3120" actId="9"/>
          <ac:spMkLst>
            <pc:docMk/>
            <pc:sldMk cId="1510292461" sldId="2145707286"/>
            <ac:spMk id="2" creationId="{B77DC7ED-8B19-4F4B-A3FD-2FE9106CD548}"/>
          </ac:spMkLst>
        </pc:spChg>
        <pc:spChg chg="add del mod">
          <ac:chgData name="PARKER, Josephine (NHS ENGLAND - X26)" userId="42fc0934-6aeb-4257-9dab-48b9a10ff5af" providerId="ADAL" clId="{14ABCD61-8AE4-47DB-855A-7182A6D44235}" dt="2024-02-06T11:24:51.819" v="3129" actId="478"/>
          <ac:spMkLst>
            <pc:docMk/>
            <pc:sldMk cId="1510292461" sldId="2145707286"/>
            <ac:spMk id="3" creationId="{C81C9653-DC4C-39C3-504C-23076128BA0F}"/>
          </ac:spMkLst>
        </pc:spChg>
        <pc:spChg chg="mod">
          <ac:chgData name="PARKER, Josephine (NHS ENGLAND - X26)" userId="42fc0934-6aeb-4257-9dab-48b9a10ff5af" providerId="ADAL" clId="{14ABCD61-8AE4-47DB-855A-7182A6D44235}" dt="2024-02-06T11:15:25.890" v="2718" actId="20577"/>
          <ac:spMkLst>
            <pc:docMk/>
            <pc:sldMk cId="1510292461" sldId="2145707286"/>
            <ac:spMk id="4" creationId="{C1F414B1-38FD-BA4D-1412-65540CCE5525}"/>
          </ac:spMkLst>
        </pc:spChg>
        <pc:grpChg chg="del">
          <ac:chgData name="PARKER, Josephine (NHS ENGLAND - X26)" userId="42fc0934-6aeb-4257-9dab-48b9a10ff5af" providerId="ADAL" clId="{14ABCD61-8AE4-47DB-855A-7182A6D44235}" dt="2024-02-06T11:15:29.345" v="2719" actId="478"/>
          <ac:grpSpMkLst>
            <pc:docMk/>
            <pc:sldMk cId="1510292461" sldId="2145707286"/>
            <ac:grpSpMk id="18" creationId="{39C25F3D-1B32-FCCC-CADD-8FAB6D8909C7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EC95-64DF-BC69-FC71-A682B40486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11872-9401-5D00-CCCA-46DDE0B8B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D816-94D6-40FC-B977-F8A94C7E482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6112-4593-5EC1-B7DA-2B07022F7A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22BD-2C7D-A062-42A2-EA161F716A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EB188-56CE-4FCB-8130-436851797F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181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ED4C3-48B6-4E4A-9B0F-8051E56348DC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C7EF-95E1-3D44-A982-BC7A3E9C6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Standard 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5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ED2-5128-EF78-2147-949BE70BF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70F5B-4615-BBFD-192D-25D6B122C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3A760-4C19-AA73-092A-6191F9741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slide with subhead and bullets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3E0CE-3065-90B6-C1B6-3D2B59BEF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7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37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title slid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98E9D71-498A-0294-DB92-FA8A45963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054BE-B63C-B248-A010-D04767679C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4643853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4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AB80-4EA2-FC4A-9654-92EF4DFF4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600000"/>
            <a:ext cx="7973051" cy="1024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857E-40D1-074A-8CBC-E3E38E6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02280" cy="365125"/>
          </a:xfrm>
          <a:prstGeom prst="rect">
            <a:avLst/>
          </a:prstGeom>
        </p:spPr>
        <p:txBody>
          <a:bodyPr/>
          <a:lstStyle/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DEB39-6B31-D948-AF21-75D8DF423B1B}"/>
              </a:ext>
            </a:extLst>
          </p:cNvPr>
          <p:cNvSpPr txBox="1"/>
          <p:nvPr userDrawn="1"/>
        </p:nvSpPr>
        <p:spPr>
          <a:xfrm>
            <a:off x="3225114" y="60177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E63D1E-5669-124C-90CA-03B13A7D7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4889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A1D7-0D87-D844-942F-FEAD20579184}"/>
              </a:ext>
            </a:extLst>
          </p:cNvPr>
          <p:cNvSpPr txBox="1"/>
          <p:nvPr userDrawn="1"/>
        </p:nvSpPr>
        <p:spPr>
          <a:xfrm>
            <a:off x="9233452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8D04FEF-6120-D9DF-6018-2393FD137B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4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Grid, Titl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205929B3-ED58-E54F-B724-E24FB5F16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2000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9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9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5640E1-FA0E-4F42-9387-CD7C434D2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55C5-A77A-2E44-BAF7-24629842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4B913F3-B51C-1F4F-BA00-F024BBF468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000" y="1302462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16CC21-F99A-6F47-A063-FA9FE06BAE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11DBD00-D83F-EF49-900D-B6C65CED2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57DCD-A469-B34A-A880-D744CA731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A4CC6C-41AA-2D50-A8B9-63559566F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224" y="1314156"/>
            <a:ext cx="7503849" cy="3466727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 algn="l">
              <a:buNone/>
              <a:defRPr sz="42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left aligned text over multiple lines. Try to keep</a:t>
            </a:r>
            <a:br>
              <a:rPr lang="en-GB" dirty="0"/>
            </a:br>
            <a:r>
              <a:rPr lang="en-GB" dirty="0"/>
              <a:t>it to four lines if </a:t>
            </a:r>
            <a:r>
              <a:rPr lang="en-GB" dirty="0" err="1"/>
              <a:t>poss</a:t>
            </a:r>
            <a:r>
              <a:rPr lang="en-GB" dirty="0"/>
              <a:t> or five lines max.”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4780883"/>
            <a:ext cx="7503849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FE3F0-85CD-934D-A3A3-CF2B78D7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86FEEE-9136-D68E-6360-B4FDD6D9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43F37B1-1F8A-2CA4-9D19-C0E420FB42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337CE4-9082-D695-8AD8-89148114EB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386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A16B251-D1BB-394C-319F-40E8F04D7F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42D69F-C459-8ECE-06A1-66E418FF3E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52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2196E5-15CA-15E3-1E10-32B3D19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652C93B3-5A12-5AAD-2ACF-93939EE7F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58B23E-2241-0C04-DC3A-1FCFC1EF8A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28418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4F947-0C85-DAF2-683C-40847EF7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A7B0BA1-E61A-5019-0AA4-5328CA2AB0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22BD2E-E9C2-A15B-06FB-553974CDE6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1231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Heading1-Blue-DarkBlu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C3909-1482-1013-E118-A2CE0A1D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119AD-4AAB-8B34-F6C1-8D76F0D45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42" y="2242938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slide 1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932" y="3564000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F6C2AD-0E53-2A94-6EDF-C2BC1C35E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914" y="-121920"/>
            <a:ext cx="12408747" cy="69799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1B5349-CF21-E9D2-92A0-6C58C15A0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68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2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07C2D6-AB1B-B84B-BC13-7D79E8BCF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6318" y="-148043"/>
            <a:ext cx="12499929" cy="7031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6D8CC-65FF-0E59-2392-2C0EBC060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3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6489-9A30-702B-3E26-D8184589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4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598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D115B473-1B85-DD59-52BE-0E90A80C94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content, basic text one col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138" y="414734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38" y="1415778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0355A0D-4235-0CF1-A976-C33D8CCCBF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577A8-7F18-CBCC-319C-10DC2550A7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4716354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8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ACCE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D92FD5-08EA-6BC8-29BC-BCF5EEFE1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509143" y="-71523"/>
            <a:ext cx="10768951" cy="761623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7C56A3-4FFE-73CF-6F7F-1F451E5B3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15926" y="2605852"/>
            <a:ext cx="865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0E57B-AF19-8642-9E47-AF887F52887B}"/>
              </a:ext>
            </a:extLst>
          </p:cNvPr>
          <p:cNvSpPr txBox="1"/>
          <p:nvPr userDrawn="1"/>
        </p:nvSpPr>
        <p:spPr>
          <a:xfrm>
            <a:off x="5610770" y="2808746"/>
            <a:ext cx="4343734" cy="260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Thank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@nhsengland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nhsengland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england.nhs.uk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Twitter symbol">
            <a:extLst>
              <a:ext uri="{FF2B5EF4-FFF2-40B4-BE49-F238E27FC236}">
                <a16:creationId xmlns:a16="http://schemas.microsoft.com/office/drawing/2014/main" id="{6C1B65D7-2EE6-F44F-85AA-7C93787926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72040" y="3665234"/>
            <a:ext cx="390144" cy="390144"/>
          </a:xfrm>
          <a:prstGeom prst="rect">
            <a:avLst/>
          </a:prstGeom>
        </p:spPr>
      </p:pic>
      <p:pic>
        <p:nvPicPr>
          <p:cNvPr id="8" name="Picture 7" descr="LinkedIn symbol">
            <a:extLst>
              <a:ext uri="{FF2B5EF4-FFF2-40B4-BE49-F238E27FC236}">
                <a16:creationId xmlns:a16="http://schemas.microsoft.com/office/drawing/2014/main" id="{F2843EE8-F6F8-9D40-92C1-94FB4DCF14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85396" y="4266369"/>
            <a:ext cx="390144" cy="390144"/>
          </a:xfrm>
          <a:prstGeom prst="rect">
            <a:avLst/>
          </a:prstGeom>
        </p:spPr>
      </p:pic>
      <p:pic>
        <p:nvPicPr>
          <p:cNvPr id="72" name="Picture 96" descr="World-wide web symbol">
            <a:extLst>
              <a:ext uri="{FF2B5EF4-FFF2-40B4-BE49-F238E27FC236}">
                <a16:creationId xmlns:a16="http://schemas.microsoft.com/office/drawing/2014/main" id="{664BA24D-FA8C-EE4D-A2DC-491BF11D6FA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67074" y="4806522"/>
            <a:ext cx="600075" cy="600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10075"/>
            <a:ext cx="11404154" cy="426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E920E-FCD4-834F-9787-A19C03BDF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55424E-84DC-71BA-CBB2-BE0007D93C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B2922A9-9C8F-43B1-7D0A-0C7761EE4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7672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1108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, subhead, bullets one column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71999"/>
            <a:ext cx="11088000" cy="345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20880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Subhead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771D90-A686-C949-8872-F69893BCF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D5CE1C-46DF-8846-A4A0-E19A9CC39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955267-CD3E-4484-1B20-32E90EB4E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-Icons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8E66E-4300-C34D-B490-E2E6A73E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7980B-A75B-014B-A7A8-965882204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5FF7D-C2EF-9E4C-A4CF-A835052E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7481C1-F4F0-BE4E-B991-152BB9620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C860F-BE8A-634D-9A96-33CE6D96B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913FF-786C-1944-BF18-E9AB064B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2D839-E390-8340-B649-B4FC5A6CF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0EE3D-EEFC-874A-A65B-DDDE03FC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667BF2-B8EF-D949-9F15-FC3B309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201170-3375-514F-99C2-E37C69039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BC68-4FB2-EE4A-A33E-6A7AF0CF4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77C142-7A53-7A4A-A8FB-FBF33048E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C5831-BE66-5045-87AF-18EBDF027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65DE4-B016-474E-A1C1-495957C7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B3AA15-3E6B-C347-B0BE-F416C5684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C0924D-A95B-1E43-84A3-825886C48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22785-C8F3-734E-AF20-487FED2CE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AD1D6-A541-1941-8B56-2FF093676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4F750-124C-F246-BCDD-67595B93D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99656-96AE-C649-B3C1-81D5C6F6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150134-3C23-2A41-8EC0-2D0F308CD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542EAC-EEE9-2748-9DAC-6986FFF6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CDB1A-8B42-520A-323D-5D120AA4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mple-Icons-Layout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BDAA4-2C6C-4E47-9616-5977DD23D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2911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1AF0D-B60D-2949-AB30-089AD6A4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4153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B0456-3FC3-5D44-A9F1-56A57FD0B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5395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9F651-3737-5832-DC5A-9DB8A57B6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CA835D-248C-29AB-B7DE-5AD7C7D2A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218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head, two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5992"/>
            <a:ext cx="11088000" cy="3456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8789" y="633600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subhead, Three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6000"/>
            <a:ext cx="11088000" cy="3456000"/>
          </a:xfrm>
          <a:prstGeom prst="rect">
            <a:avLst/>
          </a:prstGeom>
        </p:spPr>
        <p:txBody>
          <a:bodyPr lIns="0" tIns="0" rIns="0" bIns="0" numCol="3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9D545D-FD2F-4843-8588-07EBE7DDA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487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F89CB-5AF7-9C7B-6503-F287E127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093" y="1647568"/>
            <a:ext cx="4909569" cy="31300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ts val="42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over a number of lines,</a:t>
            </a:r>
            <a:br>
              <a:rPr lang="en-GB" dirty="0"/>
            </a:br>
            <a:r>
              <a:rPr lang="en-GB" dirty="0"/>
              <a:t>keep to maximum of four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</p:spTree>
    <p:extLst>
      <p:ext uri="{BB962C8B-B14F-4D97-AF65-F5344CB8AC3E}">
        <p14:creationId xmlns:p14="http://schemas.microsoft.com/office/powerpoint/2010/main" val="30432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244FF8-F4E4-0514-77D0-8D8D69F93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ACF78F6-439A-384B-9C21-D11B5B50E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772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7721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1884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884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7721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7721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9447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1884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BEB741-20EA-C36A-7EF8-DE1CD1F1A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2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4378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4378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DD270E-858A-0745-A4F5-3FE5B4919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787DC-00EF-B13A-FE97-CE51273E8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783BA3-377B-7D8A-0B7B-91C314676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74AD-8404-48D7-8DB8-BCC9125C3396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04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817" r:id="rId2"/>
    <p:sldLayoutId id="2147483833" r:id="rId3"/>
    <p:sldLayoutId id="2147483834" r:id="rId4"/>
    <p:sldLayoutId id="2147483826" r:id="rId5"/>
    <p:sldLayoutId id="2147483827" r:id="rId6"/>
    <p:sldLayoutId id="2147483818" r:id="rId7"/>
    <p:sldLayoutId id="2147483813" r:id="rId8"/>
    <p:sldLayoutId id="2147483814" r:id="rId9"/>
    <p:sldLayoutId id="2147483815" r:id="rId10"/>
    <p:sldLayoutId id="2147483719" r:id="rId11"/>
    <p:sldLayoutId id="2147483938" r:id="rId12"/>
    <p:sldLayoutId id="2147483939" r:id="rId13"/>
    <p:sldLayoutId id="2147483933" r:id="rId14"/>
    <p:sldLayoutId id="2147483824" r:id="rId15"/>
    <p:sldLayoutId id="2147483926" r:id="rId16"/>
    <p:sldLayoutId id="2147483927" r:id="rId17"/>
    <p:sldLayoutId id="2147483929" r:id="rId18"/>
    <p:sldLayoutId id="2147483928" r:id="rId19"/>
    <p:sldLayoutId id="2147483930" r:id="rId20"/>
    <p:sldLayoutId id="2147483924" r:id="rId21"/>
    <p:sldLayoutId id="2147483940" r:id="rId22"/>
    <p:sldLayoutId id="2147483941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hsdigital.github.io/rap-community-of-practice/training_resources/python/project-structure-and-packag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99A9-ADAE-F54A-B49E-F294E7BCE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288809"/>
            <a:ext cx="4643853" cy="2507695"/>
          </a:xfrm>
        </p:spPr>
        <p:txBody>
          <a:bodyPr/>
          <a:lstStyle/>
          <a:p>
            <a:r>
              <a:rPr lang="en-GB" dirty="0" err="1"/>
              <a:t>Tkinter</a:t>
            </a:r>
            <a:br>
              <a:rPr lang="en-GB" dirty="0"/>
            </a:br>
            <a:r>
              <a:rPr lang="en-GB" dirty="0"/>
              <a:t>Showcase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63B5F-2944-6B41-9332-74DB2CCA6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5926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Presented by:</a:t>
            </a:r>
            <a:br>
              <a:rPr lang="en-GB" dirty="0"/>
            </a:br>
            <a:r>
              <a:rPr lang="en-GB" b="1" dirty="0"/>
              <a:t>Haidar Ali</a:t>
            </a:r>
          </a:p>
        </p:txBody>
      </p:sp>
    </p:spTree>
    <p:extLst>
      <p:ext uri="{BB962C8B-B14F-4D97-AF65-F5344CB8AC3E}">
        <p14:creationId xmlns:p14="http://schemas.microsoft.com/office/powerpoint/2010/main" val="383023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840824-1DC0-CE14-E6BF-F539F6D6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23" y="1375037"/>
            <a:ext cx="11088000" cy="27088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A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88E554-4D87-1484-DCA6-DE3048D3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the lecture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0239F33-3B31-094A-3E00-EE7414045442}"/>
              </a:ext>
            </a:extLst>
          </p:cNvPr>
          <p:cNvSpPr txBox="1">
            <a:spLocks/>
          </p:cNvSpPr>
          <p:nvPr/>
        </p:nvSpPr>
        <p:spPr>
          <a:xfrm>
            <a:off x="3870730" y="4427630"/>
            <a:ext cx="7965423" cy="8651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660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054A-EF45-23C1-7937-E8889AAE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1A23-3AF2-71A9-61ED-8F74816C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7" y="1415778"/>
            <a:ext cx="11484561" cy="4026443"/>
          </a:xfrm>
        </p:spPr>
        <p:txBody>
          <a:bodyPr/>
          <a:lstStyle/>
          <a:p>
            <a:r>
              <a:rPr lang="en-GB" dirty="0"/>
              <a:t>NHS RAP community of practice: </a:t>
            </a:r>
            <a:r>
              <a:rPr lang="en-GB" dirty="0">
                <a:hlinkClick r:id="rId2"/>
              </a:rPr>
              <a:t>Project structure and packaging - RAP Community of Practice (nhsdigital.github.io)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7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DD62B-74D4-F700-B8F2-DE5B006A9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F772-989D-E4BA-1358-3D29ABB0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67CA-023F-399F-9A7F-64480042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40" y="1598931"/>
            <a:ext cx="4798699" cy="270975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Thank you for joining this session – we would love to hear some feedback from you so we can continue to provide good training and improve future sessions!</a:t>
            </a:r>
          </a:p>
          <a:p>
            <a:endParaRPr lang="en-GB" dirty="0"/>
          </a:p>
          <a:p>
            <a:r>
              <a:rPr lang="en-GB" dirty="0"/>
              <a:t>Go to:</a:t>
            </a:r>
          </a:p>
          <a:p>
            <a:r>
              <a:rPr lang="en-GB" sz="2600" b="1" dirty="0"/>
              <a:t>www.menti.com</a:t>
            </a:r>
          </a:p>
          <a:p>
            <a:endParaRPr lang="en-GB" dirty="0"/>
          </a:p>
          <a:p>
            <a:r>
              <a:rPr lang="en-GB" dirty="0"/>
              <a:t>Enter the Access code:</a:t>
            </a:r>
          </a:p>
          <a:p>
            <a:r>
              <a:rPr lang="en-GB" sz="2600" b="1" dirty="0"/>
              <a:t>2695 4237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8260DE-8644-1959-82DD-C0BEE7D45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84" y="950611"/>
            <a:ext cx="4006395" cy="400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3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8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5A9CB-3238-1922-D9F2-C2CCF302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4BAC-233E-9935-391E-20726092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414734"/>
            <a:ext cx="11404154" cy="865186"/>
          </a:xfrm>
        </p:spPr>
        <p:txBody>
          <a:bodyPr/>
          <a:lstStyle/>
          <a:p>
            <a:r>
              <a:rPr lang="en-GB" dirty="0"/>
              <a:t>Session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5547F-7740-83F7-DC9A-AF001072D7B4}"/>
              </a:ext>
            </a:extLst>
          </p:cNvPr>
          <p:cNvSpPr txBox="1"/>
          <p:nvPr/>
        </p:nvSpPr>
        <p:spPr>
          <a:xfrm>
            <a:off x="427597" y="1439784"/>
            <a:ext cx="1020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session is suitable for: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Beginners to Intermediate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Novices, as a showcase of the power of Python.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09DD1-64B7-7350-9D5E-F4EFBD905D61}"/>
              </a:ext>
            </a:extLst>
          </p:cNvPr>
          <p:cNvSpPr txBox="1"/>
          <p:nvPr/>
        </p:nvSpPr>
        <p:spPr>
          <a:xfrm>
            <a:off x="427597" y="2781591"/>
            <a:ext cx="1020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session will cover: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</a:t>
            </a:r>
            <a:r>
              <a:rPr lang="en-GB" dirty="0" err="1"/>
              <a:t>tkinter</a:t>
            </a:r>
            <a:r>
              <a:rPr lang="en-GB" dirty="0"/>
              <a:t> and </a:t>
            </a:r>
            <a:r>
              <a:rPr lang="en-GB" dirty="0" err="1"/>
              <a:t>it’s</a:t>
            </a:r>
            <a:r>
              <a:rPr lang="en-GB" dirty="0"/>
              <a:t>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basics of </a:t>
            </a:r>
            <a:r>
              <a:rPr lang="en-GB" dirty="0" err="1"/>
              <a:t>tkinter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Applications of </a:t>
            </a:r>
            <a:r>
              <a:rPr lang="en-GB" dirty="0" err="1"/>
              <a:t>tkinter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3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840824-1DC0-CE14-E6BF-F539F6D6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46917"/>
            <a:ext cx="11088000" cy="468108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b="0" i="0" dirty="0">
                <a:solidFill>
                  <a:srgbClr val="0D0D0D"/>
                </a:solidFill>
                <a:effectLst/>
              </a:rPr>
              <a:t> is a standard Python interface to the Tk GUI toolkit.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</a:rPr>
              <a:t> </a:t>
            </a:r>
            <a:r>
              <a:rPr lang="en-GB" b="0" i="0" dirty="0">
                <a:solidFill>
                  <a:srgbClr val="0D0D0D"/>
                </a:solidFill>
                <a:effectLst/>
              </a:rPr>
              <a:t>It is included with most Python installations, making it readily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b="0" i="0" dirty="0">
                <a:solidFill>
                  <a:srgbClr val="0D0D0D"/>
                </a:solidFill>
                <a:effectLst/>
              </a:rPr>
              <a:t> provides a simple way to create graphical user interfaces (GUIs) for Python applications.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88E554-4D87-1484-DCA6-DE3048D3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+mn-lt"/>
              </a:rPr>
              <a:t>What is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+mn-lt"/>
              </a:rPr>
              <a:t>tkinter</a:t>
            </a:r>
            <a:r>
              <a:rPr lang="en-GB" b="1" i="0" dirty="0">
                <a:solidFill>
                  <a:srgbClr val="0D0D0D"/>
                </a:solidFill>
                <a:effectLst/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36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E80B07-C10D-5E23-03A7-8ACCA9B1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97186"/>
            <a:ext cx="11088000" cy="4930813"/>
          </a:xfrm>
        </p:spPr>
        <p:txBody>
          <a:bodyPr>
            <a:normAutofit fontScale="70000" lnSpcReduction="20000"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sz="2300" b="1" i="0" dirty="0">
                <a:solidFill>
                  <a:srgbClr val="0D0D0D"/>
                </a:solidFill>
                <a:effectLst/>
              </a:rPr>
              <a:t>Ease of Use:</a:t>
            </a: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sz="2300" b="0" i="0" dirty="0">
                <a:solidFill>
                  <a:srgbClr val="0D0D0D"/>
                </a:solidFill>
                <a:effectLst/>
              </a:rPr>
              <a:t> is intuitive and easy to learn, especially for beginners.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>
                <a:solidFill>
                  <a:srgbClr val="0D0D0D"/>
                </a:solidFill>
                <a:effectLst/>
              </a:rPr>
              <a:t>Simple syntax and a wide range of built-in widgets make GUI development straightforward.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sz="2300" b="1" i="0" dirty="0">
                <a:solidFill>
                  <a:srgbClr val="0D0D0D"/>
                </a:solidFill>
                <a:effectLst/>
              </a:rPr>
              <a:t>Integration with Python:</a:t>
            </a: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sz="2300" b="0" i="0" dirty="0">
                <a:solidFill>
                  <a:srgbClr val="0D0D0D"/>
                </a:solidFill>
                <a:effectLst/>
              </a:rPr>
              <a:t> seamlessly integrates with Python, allowing developers to leverage Python's power for GUI development.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>
                <a:solidFill>
                  <a:srgbClr val="0D0D0D"/>
                </a:solidFill>
                <a:effectLst/>
              </a:rPr>
              <a:t>Access to Python's extensive libraries and tools for data processing, web scraping, machine learning, etc.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sz="2300" b="1" i="0" dirty="0">
                <a:solidFill>
                  <a:srgbClr val="0D0D0D"/>
                </a:solidFill>
                <a:effectLst/>
              </a:rPr>
              <a:t>Customization:</a:t>
            </a: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sz="2300" b="0" i="0" dirty="0">
                <a:solidFill>
                  <a:srgbClr val="0D0D0D"/>
                </a:solidFill>
                <a:effectLst/>
              </a:rPr>
              <a:t> offers a variety of widgets and styling options to create custom and visually appealing interfaces.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>
                <a:solidFill>
                  <a:srgbClr val="0D0D0D"/>
                </a:solidFill>
                <a:effectLst/>
              </a:rPr>
              <a:t>Easily customize widgets, fonts, </a:t>
            </a:r>
            <a:r>
              <a:rPr lang="en-GB" sz="2300" b="0" i="0" dirty="0" err="1">
                <a:solidFill>
                  <a:srgbClr val="0D0D0D"/>
                </a:solidFill>
                <a:effectLst/>
              </a:rPr>
              <a:t>colors</a:t>
            </a:r>
            <a:r>
              <a:rPr lang="en-GB" sz="2300" b="0" i="0" dirty="0">
                <a:solidFill>
                  <a:srgbClr val="0D0D0D"/>
                </a:solidFill>
                <a:effectLst/>
              </a:rPr>
              <a:t>, and layouts to suit your application's needs.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sz="2300" b="1" i="0" dirty="0">
                <a:solidFill>
                  <a:srgbClr val="0D0D0D"/>
                </a:solidFill>
                <a:effectLst/>
              </a:rPr>
              <a:t>Community Support and Resources:</a:t>
            </a: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sz="2300" b="0" i="0" dirty="0">
                <a:solidFill>
                  <a:srgbClr val="0D0D0D"/>
                </a:solidFill>
                <a:effectLst/>
              </a:rPr>
              <a:t> has a large community of users and developers.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>
                <a:solidFill>
                  <a:srgbClr val="0D0D0D"/>
                </a:solidFill>
                <a:effectLst/>
              </a:rPr>
              <a:t>Abundance of tutorials, documentation, and online resources available for learning and troubleshooting.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C4D34-DD13-A1E6-0D4A-3BFDCD93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i="0" dirty="0">
                <a:solidFill>
                  <a:srgbClr val="0D0D0D"/>
                </a:solidFill>
                <a:effectLst/>
                <a:latin typeface="+mn-lt"/>
              </a:rPr>
              <a:t>Why Use </a:t>
            </a:r>
            <a:r>
              <a:rPr lang="en-GB" sz="4000" b="1" i="0" dirty="0" err="1">
                <a:solidFill>
                  <a:srgbClr val="0D0D0D"/>
                </a:solidFill>
                <a:effectLst/>
                <a:latin typeface="+mn-lt"/>
              </a:rPr>
              <a:t>tkinter</a:t>
            </a:r>
            <a:r>
              <a:rPr lang="en-GB" sz="4000" b="1" i="0" dirty="0">
                <a:solidFill>
                  <a:srgbClr val="0D0D0D"/>
                </a:solidFill>
                <a:effectLst/>
                <a:latin typeface="+mn-lt"/>
              </a:rPr>
              <a:t>?</a:t>
            </a:r>
            <a:br>
              <a:rPr lang="en-GB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5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8550186-A96D-6D0E-68B0-D1D04007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358" y="1428475"/>
            <a:ext cx="8131284" cy="453601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5C240C-5A3E-51AC-9312-931B6551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can be intimidating</a:t>
            </a:r>
          </a:p>
        </p:txBody>
      </p:sp>
    </p:spTree>
    <p:extLst>
      <p:ext uri="{BB962C8B-B14F-4D97-AF65-F5344CB8AC3E}">
        <p14:creationId xmlns:p14="http://schemas.microsoft.com/office/powerpoint/2010/main" val="119113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DF27019-AAB0-32C3-E798-33F8A8D4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76" y="228600"/>
            <a:ext cx="8767647" cy="60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1C150E-DDA0-EC1A-83B9-F23A379D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8129"/>
            <a:ext cx="8372476" cy="58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9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629810-80E0-06B1-845C-D4ECDF62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3" y="350203"/>
            <a:ext cx="6545179" cy="588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85CF-0E99-31FE-E211-B7AB3E09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91640"/>
            <a:ext cx="11088000" cy="4536359"/>
          </a:xfrm>
        </p:spPr>
        <p:txBody>
          <a:bodyPr/>
          <a:lstStyle/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pack() : A type of manager class. Organizes the widgets in blocks before placing in the parent widget. (Other types include grid() and place() ).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97A69-59C3-FFE8-E89A-C0E95169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5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HSD-Refresh-Theme-NOV1120B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SD-PPT-Template-Refresh_NOV2020-B" id="{06B772CD-B1AE-2743-BE7F-0BA8B46714EA}" vid="{16F65E12-3586-BC44-90B1-43C17D3850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CE63928AB4B54B9CE41278C9630E60" ma:contentTypeVersion="39" ma:contentTypeDescription="Create a new document." ma:contentTypeScope="" ma:versionID="217e0a63126ac8cc376a5e5095572c29">
  <xsd:schema xmlns:xsd="http://www.w3.org/2001/XMLSchema" xmlns:xs="http://www.w3.org/2001/XMLSchema" xmlns:p="http://schemas.microsoft.com/office/2006/metadata/properties" xmlns:ns2="61046e89-b03a-490e-a919-5d8e1f97a26c" xmlns:ns3="3b24a8a3-de70-4458-b02d-cbe686663643" targetNamespace="http://schemas.microsoft.com/office/2006/metadata/properties" ma:root="true" ma:fieldsID="4453cd4d16713a7aea0eed8342990d3e" ns2:_="" ns3:_="">
    <xsd:import namespace="61046e89-b03a-490e-a919-5d8e1f97a26c"/>
    <xsd:import namespace="3b24a8a3-de70-4458-b02d-cbe686663643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46e89-b03a-490e-a919-5d8e1f97a26c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2c8d5fda-b97d-42c6-97e2-f76465e161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4a8a3-de70-4458-b02d-cbe68666364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a9ab477d-a56b-4641-afba-3bdfaccb921a}" ma:internalName="TaxCatchAll" ma:showField="CatchAllData" ma:web="3b24a8a3-de70-4458-b02d-cbe6866636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61046e89-b03a-490e-a919-5d8e1f97a26c" xsi:nil="true"/>
    <MigrationWizId xmlns="61046e89-b03a-490e-a919-5d8e1f97a26c" xsi:nil="true"/>
    <MigrationWizIdDocumentLibraryPermissions xmlns="61046e89-b03a-490e-a919-5d8e1f97a26c" xsi:nil="true"/>
    <MigrationWizIdSecurityGroups xmlns="61046e89-b03a-490e-a919-5d8e1f97a26c" xsi:nil="true"/>
    <MigrationWizIdPermissions xmlns="61046e89-b03a-490e-a919-5d8e1f97a26c" xsi:nil="true"/>
    <lcf76f155ced4ddcb4097134ff3c332f xmlns="61046e89-b03a-490e-a919-5d8e1f97a26c">
      <Terms xmlns="http://schemas.microsoft.com/office/infopath/2007/PartnerControls"/>
    </lcf76f155ced4ddcb4097134ff3c332f>
    <TaxCatchAll xmlns="3b24a8a3-de70-4458-b02d-cbe68666364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5B0F7D-B5F2-462F-BD63-0AAE7F45CC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46e89-b03a-490e-a919-5d8e1f97a26c"/>
    <ds:schemaRef ds:uri="3b24a8a3-de70-4458-b02d-cbe6866636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2B3C52-C4E5-4003-8240-632FDE102EAB}">
  <ds:schemaRefs>
    <ds:schemaRef ds:uri="http://purl.org/dc/terms/"/>
    <ds:schemaRef ds:uri="http://www.w3.org/XML/1998/namespace"/>
    <ds:schemaRef ds:uri="http://schemas.microsoft.com/office/2006/metadata/properties"/>
    <ds:schemaRef ds:uri="61046e89-b03a-490e-a919-5d8e1f97a26c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b24a8a3-de70-4458-b02d-cbe68666364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7B6D4F5-ECA0-4A22-A4DD-3335756FD66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</TotalTime>
  <Words>364</Words>
  <Application>Microsoft Office PowerPoint</Application>
  <PresentationFormat>Widescreen</PresentationFormat>
  <Paragraphs>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Söhne</vt:lpstr>
      <vt:lpstr>NHSD-Refresh-Theme-NOV1120B</vt:lpstr>
      <vt:lpstr>Tkinter Showcase</vt:lpstr>
      <vt:lpstr>Session objectives</vt:lpstr>
      <vt:lpstr>What is tkinter?</vt:lpstr>
      <vt:lpstr>Why Use tkinter? </vt:lpstr>
      <vt:lpstr>This can be intimidating</vt:lpstr>
      <vt:lpstr>PowerPoint Presentation</vt:lpstr>
      <vt:lpstr>PowerPoint Presentation</vt:lpstr>
      <vt:lpstr>PowerPoint Presentation</vt:lpstr>
      <vt:lpstr>PowerPoint Presentation</vt:lpstr>
      <vt:lpstr>Recap of the lecture</vt:lpstr>
      <vt:lpstr>Extra guidance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Gregory Wye</dc:creator>
  <cp:lastModifiedBy>Asad Ali</cp:lastModifiedBy>
  <cp:revision>89</cp:revision>
  <dcterms:created xsi:type="dcterms:W3CDTF">2020-11-30T10:49:03Z</dcterms:created>
  <dcterms:modified xsi:type="dcterms:W3CDTF">2024-02-29T18:03:05Z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0x0101001BCE63928AB4B54B9CE41278C9630E60</vt:lpwstr>
  </property>
  <property fmtid="{D5CDD505-2E9C-101B-9397-08002B2CF9AE}" pid="3" name="_dlc_DocIdItemGuid">
    <vt:lpwstr>56579ddb-1cdf-4035-9a3d-2da04fab6c26</vt:lpwstr>
  </property>
  <property fmtid="{D5CDD505-2E9C-101B-9397-08002B2CF9AE}" pid="4" name="MediaServiceImageTags">
    <vt:lpwstr/>
  </property>
</Properties>
</file>