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  <p:sldMasterId id="2147483713" r:id="rId2"/>
  </p:sldMasterIdLst>
  <p:notesMasterIdLst>
    <p:notesMasterId r:id="rId30"/>
  </p:notesMasterIdLst>
  <p:sldIdLst>
    <p:sldId id="302" r:id="rId3"/>
    <p:sldId id="339" r:id="rId4"/>
    <p:sldId id="415" r:id="rId5"/>
    <p:sldId id="304" r:id="rId6"/>
    <p:sldId id="434" r:id="rId7"/>
    <p:sldId id="257" r:id="rId8"/>
    <p:sldId id="416" r:id="rId9"/>
    <p:sldId id="417" r:id="rId10"/>
    <p:sldId id="421" r:id="rId11"/>
    <p:sldId id="425" r:id="rId12"/>
    <p:sldId id="444" r:id="rId13"/>
    <p:sldId id="445" r:id="rId14"/>
    <p:sldId id="432" r:id="rId15"/>
    <p:sldId id="446" r:id="rId16"/>
    <p:sldId id="433" r:id="rId17"/>
    <p:sldId id="431" r:id="rId18"/>
    <p:sldId id="430" r:id="rId19"/>
    <p:sldId id="429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305" r:id="rId28"/>
    <p:sldId id="3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42AC3-C8ED-495E-9EB3-387461A6232C}">
          <p14:sldIdLst>
            <p14:sldId id="302"/>
            <p14:sldId id="339"/>
            <p14:sldId id="415"/>
            <p14:sldId id="304"/>
            <p14:sldId id="434"/>
            <p14:sldId id="257"/>
            <p14:sldId id="416"/>
            <p14:sldId id="417"/>
            <p14:sldId id="421"/>
            <p14:sldId id="425"/>
            <p14:sldId id="444"/>
            <p14:sldId id="445"/>
            <p14:sldId id="432"/>
            <p14:sldId id="446"/>
            <p14:sldId id="433"/>
            <p14:sldId id="431"/>
            <p14:sldId id="430"/>
            <p14:sldId id="429"/>
            <p14:sldId id="436"/>
            <p14:sldId id="437"/>
            <p14:sldId id="438"/>
            <p14:sldId id="439"/>
            <p14:sldId id="440"/>
            <p14:sldId id="441"/>
            <p14:sldId id="442"/>
            <p14:sldId id="305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100" d="100"/>
          <a:sy n="100" d="100"/>
        </p:scale>
        <p:origin x="72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02B33-80F1-4F50-97D3-739726F5600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5E383E-F4AC-49E5-A923-7AD49A49B91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DAE12CF-C0BD-46E0-A3DE-4B553E73C53C}" type="parTrans" cxnId="{92D20428-2190-4519-9BE9-D96168651974}">
      <dgm:prSet/>
      <dgm:spPr/>
      <dgm:t>
        <a:bodyPr/>
        <a:lstStyle/>
        <a:p>
          <a:endParaRPr lang="en-US"/>
        </a:p>
      </dgm:t>
    </dgm:pt>
    <dgm:pt modelId="{97C70FFF-5C8C-4B42-AE2B-FCFE9CDF3773}" type="sibTrans" cxnId="{92D20428-2190-4519-9BE9-D96168651974}">
      <dgm:prSet/>
      <dgm:spPr/>
      <dgm:t>
        <a:bodyPr/>
        <a:lstStyle/>
        <a:p>
          <a:endParaRPr lang="en-US"/>
        </a:p>
      </dgm:t>
    </dgm:pt>
    <dgm:pt modelId="{00E7874D-4FFF-4733-B3F4-C2BEFF286AE5}">
      <dgm:prSet/>
      <dgm:spPr/>
      <dgm:t>
        <a:bodyPr/>
        <a:lstStyle/>
        <a:p>
          <a:r>
            <a:rPr lang="en-US"/>
            <a:t>Existing Solutions and limitations</a:t>
          </a:r>
        </a:p>
      </dgm:t>
    </dgm:pt>
    <dgm:pt modelId="{8093D7A6-5BA0-4570-BAA5-1F34ADDD73D3}" type="parTrans" cxnId="{56E03CCF-2DA4-4EA8-9ACB-2A22FDCBD088}">
      <dgm:prSet/>
      <dgm:spPr/>
      <dgm:t>
        <a:bodyPr/>
        <a:lstStyle/>
        <a:p>
          <a:endParaRPr lang="en-US"/>
        </a:p>
      </dgm:t>
    </dgm:pt>
    <dgm:pt modelId="{CA6CC3DD-E3E6-4E1A-98F1-A1AF687CCFB3}" type="sibTrans" cxnId="{56E03CCF-2DA4-4EA8-9ACB-2A22FDCBD088}">
      <dgm:prSet/>
      <dgm:spPr/>
      <dgm:t>
        <a:bodyPr/>
        <a:lstStyle/>
        <a:p>
          <a:endParaRPr lang="en-US"/>
        </a:p>
      </dgm:t>
    </dgm:pt>
    <dgm:pt modelId="{B8B43B62-48ED-4844-8359-EB1D7013CBBF}">
      <dgm:prSet/>
      <dgm:spPr/>
      <dgm:t>
        <a:bodyPr/>
        <a:lstStyle/>
        <a:p>
          <a:r>
            <a:rPr lang="en-US"/>
            <a:t>Functional Requirements</a:t>
          </a:r>
        </a:p>
      </dgm:t>
    </dgm:pt>
    <dgm:pt modelId="{E0C8A6CE-0B20-4A0E-B7C0-78A959FB6AEB}" type="parTrans" cxnId="{D6CB9543-8F9A-4D62-B54C-DA8BB9994DCC}">
      <dgm:prSet/>
      <dgm:spPr/>
      <dgm:t>
        <a:bodyPr/>
        <a:lstStyle/>
        <a:p>
          <a:endParaRPr lang="en-US"/>
        </a:p>
      </dgm:t>
    </dgm:pt>
    <dgm:pt modelId="{1BA15A57-DDCA-4772-A0E3-BE46A3CBE1F8}" type="sibTrans" cxnId="{D6CB9543-8F9A-4D62-B54C-DA8BB9994DCC}">
      <dgm:prSet/>
      <dgm:spPr/>
      <dgm:t>
        <a:bodyPr/>
        <a:lstStyle/>
        <a:p>
          <a:endParaRPr lang="en-US"/>
        </a:p>
      </dgm:t>
    </dgm:pt>
    <dgm:pt modelId="{CFD6B29A-00C6-49CE-BEDE-83496E3E6579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E028E2B1-BE0C-4F14-ACC5-894884B9EF51}" type="parTrans" cxnId="{E110F1DB-B268-470D-AE76-C6C4594811E7}">
      <dgm:prSet/>
      <dgm:spPr/>
      <dgm:t>
        <a:bodyPr/>
        <a:lstStyle/>
        <a:p>
          <a:endParaRPr lang="en-US"/>
        </a:p>
      </dgm:t>
    </dgm:pt>
    <dgm:pt modelId="{A7349BE6-917F-484C-B554-E8DE0BC75822}" type="sibTrans" cxnId="{E110F1DB-B268-470D-AE76-C6C4594811E7}">
      <dgm:prSet/>
      <dgm:spPr/>
      <dgm:t>
        <a:bodyPr/>
        <a:lstStyle/>
        <a:p>
          <a:endParaRPr lang="en-US"/>
        </a:p>
      </dgm:t>
    </dgm:pt>
    <dgm:pt modelId="{84B75985-1C02-432D-A6B4-49DB2BEC4F10}">
      <dgm:prSet/>
      <dgm:spPr/>
      <dgm:t>
        <a:bodyPr/>
        <a:lstStyle/>
        <a:p>
          <a:r>
            <a:rPr lang="en-US"/>
            <a:t>Methodologies Used</a:t>
          </a:r>
        </a:p>
      </dgm:t>
    </dgm:pt>
    <dgm:pt modelId="{8093CCFD-B77A-4A80-8171-4C2460C99E38}" type="parTrans" cxnId="{A0204D76-1D0E-4758-8C24-EF4D894183F9}">
      <dgm:prSet/>
      <dgm:spPr/>
      <dgm:t>
        <a:bodyPr/>
        <a:lstStyle/>
        <a:p>
          <a:endParaRPr lang="en-US"/>
        </a:p>
      </dgm:t>
    </dgm:pt>
    <dgm:pt modelId="{02A0604B-3617-45FC-B0EA-1E2D68766616}" type="sibTrans" cxnId="{A0204D76-1D0E-4758-8C24-EF4D894183F9}">
      <dgm:prSet/>
      <dgm:spPr/>
      <dgm:t>
        <a:bodyPr/>
        <a:lstStyle/>
        <a:p>
          <a:endParaRPr lang="en-US"/>
        </a:p>
      </dgm:t>
    </dgm:pt>
    <dgm:pt modelId="{7BC7D0EA-FD0E-44CB-96A5-4233A3A49F8A}">
      <dgm:prSet/>
      <dgm:spPr/>
      <dgm:t>
        <a:bodyPr/>
        <a:lstStyle/>
        <a:p>
          <a:r>
            <a:rPr lang="en-US"/>
            <a:t>Applications and Tools Used</a:t>
          </a:r>
        </a:p>
      </dgm:t>
    </dgm:pt>
    <dgm:pt modelId="{0555A22D-E94B-449F-BC18-1FCFF738EDD8}" type="parTrans" cxnId="{F000A964-AF57-4948-A695-1E5BDF3E1B91}">
      <dgm:prSet/>
      <dgm:spPr/>
      <dgm:t>
        <a:bodyPr/>
        <a:lstStyle/>
        <a:p>
          <a:endParaRPr lang="en-US"/>
        </a:p>
      </dgm:t>
    </dgm:pt>
    <dgm:pt modelId="{5545472B-927F-4F84-B8EA-016545BB325B}" type="sibTrans" cxnId="{F000A964-AF57-4948-A695-1E5BDF3E1B91}">
      <dgm:prSet/>
      <dgm:spPr/>
      <dgm:t>
        <a:bodyPr/>
        <a:lstStyle/>
        <a:p>
          <a:endParaRPr lang="en-US"/>
        </a:p>
      </dgm:t>
    </dgm:pt>
    <dgm:pt modelId="{42F8334F-CD3D-42F3-B5B7-B7A400C20C95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586F703C-530D-4E90-AA05-5BAD4F538453}" type="parTrans" cxnId="{D7E64125-80D4-4462-A6B0-CFAA9733A8D4}">
      <dgm:prSet/>
      <dgm:spPr/>
      <dgm:t>
        <a:bodyPr/>
        <a:lstStyle/>
        <a:p>
          <a:endParaRPr lang="en-US"/>
        </a:p>
      </dgm:t>
    </dgm:pt>
    <dgm:pt modelId="{89FD80F0-6A4F-4BA3-B1E2-93886B19400F}" type="sibTrans" cxnId="{D7E64125-80D4-4462-A6B0-CFAA9733A8D4}">
      <dgm:prSet/>
      <dgm:spPr/>
      <dgm:t>
        <a:bodyPr/>
        <a:lstStyle/>
        <a:p>
          <a:endParaRPr lang="en-US"/>
        </a:p>
      </dgm:t>
    </dgm:pt>
    <dgm:pt modelId="{B50C7347-8DEB-4B96-BCC0-953FD4928ADC}">
      <dgm:prSet/>
      <dgm:spPr/>
      <dgm:t>
        <a:bodyPr/>
        <a:lstStyle/>
        <a:p>
          <a:r>
            <a:rPr lang="en-US"/>
            <a:t>Project Demonstration</a:t>
          </a:r>
        </a:p>
      </dgm:t>
    </dgm:pt>
    <dgm:pt modelId="{60A71ED6-EB6A-4320-A434-AFC14DA63014}" type="parTrans" cxnId="{5CE10A04-8DD7-47B1-88F8-32BEF3639B7A}">
      <dgm:prSet/>
      <dgm:spPr/>
      <dgm:t>
        <a:bodyPr/>
        <a:lstStyle/>
        <a:p>
          <a:endParaRPr lang="en-US"/>
        </a:p>
      </dgm:t>
    </dgm:pt>
    <dgm:pt modelId="{97B0F769-288F-4AD1-92A1-D53EA4127B6E}" type="sibTrans" cxnId="{5CE10A04-8DD7-47B1-88F8-32BEF3639B7A}">
      <dgm:prSet/>
      <dgm:spPr/>
      <dgm:t>
        <a:bodyPr/>
        <a:lstStyle/>
        <a:p>
          <a:endParaRPr lang="en-US"/>
        </a:p>
      </dgm:t>
    </dgm:pt>
    <dgm:pt modelId="{AD30C047-E941-4830-863A-EFF9D87B97B6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2930507E-0E9C-43EB-9447-D23C75FE6850}" type="parTrans" cxnId="{9BE96D7B-CB09-47B6-A14B-93D56DE49DA5}">
      <dgm:prSet/>
      <dgm:spPr/>
      <dgm:t>
        <a:bodyPr/>
        <a:lstStyle/>
        <a:p>
          <a:endParaRPr lang="en-US"/>
        </a:p>
      </dgm:t>
    </dgm:pt>
    <dgm:pt modelId="{FDF34492-D1B9-4D00-B640-49256FCC15D0}" type="sibTrans" cxnId="{9BE96D7B-CB09-47B6-A14B-93D56DE49DA5}">
      <dgm:prSet/>
      <dgm:spPr/>
      <dgm:t>
        <a:bodyPr/>
        <a:lstStyle/>
        <a:p>
          <a:endParaRPr lang="en-US"/>
        </a:p>
      </dgm:t>
    </dgm:pt>
    <dgm:pt modelId="{61A8A7BF-5D03-4D4D-80B4-91B5E6FC5CE2}">
      <dgm:prSet/>
      <dgm:spPr/>
      <dgm:t>
        <a:bodyPr/>
        <a:lstStyle/>
        <a:p>
          <a:r>
            <a:rPr lang="en-US"/>
            <a:t>Future Work</a:t>
          </a:r>
        </a:p>
      </dgm:t>
    </dgm:pt>
    <dgm:pt modelId="{124AF080-49C1-4B7C-9991-16BF4EDCA221}" type="parTrans" cxnId="{7E75779E-CE93-4001-9C8A-FE600988B1B1}">
      <dgm:prSet/>
      <dgm:spPr/>
      <dgm:t>
        <a:bodyPr/>
        <a:lstStyle/>
        <a:p>
          <a:endParaRPr lang="en-US"/>
        </a:p>
      </dgm:t>
    </dgm:pt>
    <dgm:pt modelId="{5C011898-FBC5-4209-ACE8-E52A76E34670}" type="sibTrans" cxnId="{7E75779E-CE93-4001-9C8A-FE600988B1B1}">
      <dgm:prSet/>
      <dgm:spPr/>
      <dgm:t>
        <a:bodyPr/>
        <a:lstStyle/>
        <a:p>
          <a:endParaRPr lang="en-US"/>
        </a:p>
      </dgm:t>
    </dgm:pt>
    <dgm:pt modelId="{62C4F4FA-7D3F-4F74-ACC0-A3991DDA9A34}">
      <dgm:prSet/>
      <dgm:spPr/>
      <dgm:t>
        <a:bodyPr/>
        <a:lstStyle/>
        <a:p>
          <a:r>
            <a:rPr lang="en-US"/>
            <a:t>Conclusion</a:t>
          </a:r>
        </a:p>
      </dgm:t>
    </dgm:pt>
    <dgm:pt modelId="{A1D0CEE7-0171-4CE7-A80A-4C2657F8E91A}" type="parTrans" cxnId="{8F181456-4E85-4A20-90D9-8DEF9B9747C7}">
      <dgm:prSet/>
      <dgm:spPr/>
      <dgm:t>
        <a:bodyPr/>
        <a:lstStyle/>
        <a:p>
          <a:endParaRPr lang="en-US"/>
        </a:p>
      </dgm:t>
    </dgm:pt>
    <dgm:pt modelId="{28CE82E4-FD8C-4AC9-9306-FA1E71D726FD}" type="sibTrans" cxnId="{8F181456-4E85-4A20-90D9-8DEF9B9747C7}">
      <dgm:prSet/>
      <dgm:spPr/>
      <dgm:t>
        <a:bodyPr/>
        <a:lstStyle/>
        <a:p>
          <a:endParaRPr lang="en-US"/>
        </a:p>
      </dgm:t>
    </dgm:pt>
    <dgm:pt modelId="{4D559343-A1C2-4D76-8474-2061573A52AD}" type="pres">
      <dgm:prSet presAssocID="{E0202B33-80F1-4F50-97D3-739726F56005}" presName="Name0" presStyleCnt="0">
        <dgm:presLayoutVars>
          <dgm:dir/>
          <dgm:resizeHandles val="exact"/>
        </dgm:presLayoutVars>
      </dgm:prSet>
      <dgm:spPr/>
    </dgm:pt>
    <dgm:pt modelId="{C06AA0FD-A449-407C-A03F-15D6963902FE}" type="pres">
      <dgm:prSet presAssocID="{475E383E-F4AC-49E5-A923-7AD49A49B913}" presName="node" presStyleLbl="node1" presStyleIdx="0" presStyleCnt="11">
        <dgm:presLayoutVars>
          <dgm:bulletEnabled val="1"/>
        </dgm:presLayoutVars>
      </dgm:prSet>
      <dgm:spPr/>
    </dgm:pt>
    <dgm:pt modelId="{9E3BE03E-3BAB-4824-BC40-120CF99B996F}" type="pres">
      <dgm:prSet presAssocID="{97C70FFF-5C8C-4B42-AE2B-FCFE9CDF3773}" presName="sibTrans" presStyleLbl="sibTrans1D1" presStyleIdx="0" presStyleCnt="10"/>
      <dgm:spPr/>
    </dgm:pt>
    <dgm:pt modelId="{879737AF-388B-4A65-8E8A-9AA64378F174}" type="pres">
      <dgm:prSet presAssocID="{97C70FFF-5C8C-4B42-AE2B-FCFE9CDF3773}" presName="connectorText" presStyleLbl="sibTrans1D1" presStyleIdx="0" presStyleCnt="10"/>
      <dgm:spPr/>
    </dgm:pt>
    <dgm:pt modelId="{5243AE7D-54CD-4874-B6D6-E8A633E5A988}" type="pres">
      <dgm:prSet presAssocID="{00E7874D-4FFF-4733-B3F4-C2BEFF286AE5}" presName="node" presStyleLbl="node1" presStyleIdx="1" presStyleCnt="11">
        <dgm:presLayoutVars>
          <dgm:bulletEnabled val="1"/>
        </dgm:presLayoutVars>
      </dgm:prSet>
      <dgm:spPr/>
    </dgm:pt>
    <dgm:pt modelId="{23C1DEEF-4086-4A89-8BE7-7E535E36DD12}" type="pres">
      <dgm:prSet presAssocID="{CA6CC3DD-E3E6-4E1A-98F1-A1AF687CCFB3}" presName="sibTrans" presStyleLbl="sibTrans1D1" presStyleIdx="1" presStyleCnt="10"/>
      <dgm:spPr/>
    </dgm:pt>
    <dgm:pt modelId="{02DA9C94-A11C-4317-AB6D-CFB65FB06870}" type="pres">
      <dgm:prSet presAssocID="{CA6CC3DD-E3E6-4E1A-98F1-A1AF687CCFB3}" presName="connectorText" presStyleLbl="sibTrans1D1" presStyleIdx="1" presStyleCnt="10"/>
      <dgm:spPr/>
    </dgm:pt>
    <dgm:pt modelId="{F525BD71-9119-4F73-AD2E-AA2730D112F9}" type="pres">
      <dgm:prSet presAssocID="{B8B43B62-48ED-4844-8359-EB1D7013CBBF}" presName="node" presStyleLbl="node1" presStyleIdx="2" presStyleCnt="11">
        <dgm:presLayoutVars>
          <dgm:bulletEnabled val="1"/>
        </dgm:presLayoutVars>
      </dgm:prSet>
      <dgm:spPr/>
    </dgm:pt>
    <dgm:pt modelId="{58D9729F-1631-417A-88C1-15ED7249A63B}" type="pres">
      <dgm:prSet presAssocID="{1BA15A57-DDCA-4772-A0E3-BE46A3CBE1F8}" presName="sibTrans" presStyleLbl="sibTrans1D1" presStyleIdx="2" presStyleCnt="10"/>
      <dgm:spPr/>
    </dgm:pt>
    <dgm:pt modelId="{6CF3E7FB-1755-4F93-A99F-5D909948C967}" type="pres">
      <dgm:prSet presAssocID="{1BA15A57-DDCA-4772-A0E3-BE46A3CBE1F8}" presName="connectorText" presStyleLbl="sibTrans1D1" presStyleIdx="2" presStyleCnt="10"/>
      <dgm:spPr/>
    </dgm:pt>
    <dgm:pt modelId="{10242C2F-4D02-48EB-9BAF-8D78D12AB354}" type="pres">
      <dgm:prSet presAssocID="{CFD6B29A-00C6-49CE-BEDE-83496E3E6579}" presName="node" presStyleLbl="node1" presStyleIdx="3" presStyleCnt="11">
        <dgm:presLayoutVars>
          <dgm:bulletEnabled val="1"/>
        </dgm:presLayoutVars>
      </dgm:prSet>
      <dgm:spPr/>
    </dgm:pt>
    <dgm:pt modelId="{E835CDE9-1444-41C1-8F4C-8D35E4ADEC76}" type="pres">
      <dgm:prSet presAssocID="{A7349BE6-917F-484C-B554-E8DE0BC75822}" presName="sibTrans" presStyleLbl="sibTrans1D1" presStyleIdx="3" presStyleCnt="10"/>
      <dgm:spPr/>
    </dgm:pt>
    <dgm:pt modelId="{1929B251-0047-49BA-981C-0F0A895B5341}" type="pres">
      <dgm:prSet presAssocID="{A7349BE6-917F-484C-B554-E8DE0BC75822}" presName="connectorText" presStyleLbl="sibTrans1D1" presStyleIdx="3" presStyleCnt="10"/>
      <dgm:spPr/>
    </dgm:pt>
    <dgm:pt modelId="{19B13A24-C16E-4342-9F7E-EE54DA73F347}" type="pres">
      <dgm:prSet presAssocID="{84B75985-1C02-432D-A6B4-49DB2BEC4F10}" presName="node" presStyleLbl="node1" presStyleIdx="4" presStyleCnt="11">
        <dgm:presLayoutVars>
          <dgm:bulletEnabled val="1"/>
        </dgm:presLayoutVars>
      </dgm:prSet>
      <dgm:spPr/>
    </dgm:pt>
    <dgm:pt modelId="{10FE7EB9-3285-44DD-A244-83CB133D6B78}" type="pres">
      <dgm:prSet presAssocID="{02A0604B-3617-45FC-B0EA-1E2D68766616}" presName="sibTrans" presStyleLbl="sibTrans1D1" presStyleIdx="4" presStyleCnt="10"/>
      <dgm:spPr/>
    </dgm:pt>
    <dgm:pt modelId="{5120A3CA-941A-487B-8F3D-8D83055334C1}" type="pres">
      <dgm:prSet presAssocID="{02A0604B-3617-45FC-B0EA-1E2D68766616}" presName="connectorText" presStyleLbl="sibTrans1D1" presStyleIdx="4" presStyleCnt="10"/>
      <dgm:spPr/>
    </dgm:pt>
    <dgm:pt modelId="{24605A1D-32C1-49AC-AE31-39B5806D6AAC}" type="pres">
      <dgm:prSet presAssocID="{7BC7D0EA-FD0E-44CB-96A5-4233A3A49F8A}" presName="node" presStyleLbl="node1" presStyleIdx="5" presStyleCnt="11">
        <dgm:presLayoutVars>
          <dgm:bulletEnabled val="1"/>
        </dgm:presLayoutVars>
      </dgm:prSet>
      <dgm:spPr/>
    </dgm:pt>
    <dgm:pt modelId="{8E995013-24E9-410C-858F-E6D7C6BEB9C4}" type="pres">
      <dgm:prSet presAssocID="{5545472B-927F-4F84-B8EA-016545BB325B}" presName="sibTrans" presStyleLbl="sibTrans1D1" presStyleIdx="5" presStyleCnt="10"/>
      <dgm:spPr/>
    </dgm:pt>
    <dgm:pt modelId="{8D0B3E2F-C007-4691-89D5-72266D9E0F4D}" type="pres">
      <dgm:prSet presAssocID="{5545472B-927F-4F84-B8EA-016545BB325B}" presName="connectorText" presStyleLbl="sibTrans1D1" presStyleIdx="5" presStyleCnt="10"/>
      <dgm:spPr/>
    </dgm:pt>
    <dgm:pt modelId="{7A920B88-1248-41B0-AA73-027B8383A343}" type="pres">
      <dgm:prSet presAssocID="{42F8334F-CD3D-42F3-B5B7-B7A400C20C95}" presName="node" presStyleLbl="node1" presStyleIdx="6" presStyleCnt="11">
        <dgm:presLayoutVars>
          <dgm:bulletEnabled val="1"/>
        </dgm:presLayoutVars>
      </dgm:prSet>
      <dgm:spPr/>
    </dgm:pt>
    <dgm:pt modelId="{08803756-563F-4FC4-A100-A9E7FCCF85A5}" type="pres">
      <dgm:prSet presAssocID="{89FD80F0-6A4F-4BA3-B1E2-93886B19400F}" presName="sibTrans" presStyleLbl="sibTrans1D1" presStyleIdx="6" presStyleCnt="10"/>
      <dgm:spPr/>
    </dgm:pt>
    <dgm:pt modelId="{D0465866-DDFE-4165-840B-BFA798C08638}" type="pres">
      <dgm:prSet presAssocID="{89FD80F0-6A4F-4BA3-B1E2-93886B19400F}" presName="connectorText" presStyleLbl="sibTrans1D1" presStyleIdx="6" presStyleCnt="10"/>
      <dgm:spPr/>
    </dgm:pt>
    <dgm:pt modelId="{A49AE22B-B556-4AD5-BE27-1D59A2331377}" type="pres">
      <dgm:prSet presAssocID="{B50C7347-8DEB-4B96-BCC0-953FD4928ADC}" presName="node" presStyleLbl="node1" presStyleIdx="7" presStyleCnt="11">
        <dgm:presLayoutVars>
          <dgm:bulletEnabled val="1"/>
        </dgm:presLayoutVars>
      </dgm:prSet>
      <dgm:spPr/>
    </dgm:pt>
    <dgm:pt modelId="{CC17C57D-E849-4EF4-9A3F-941267019F01}" type="pres">
      <dgm:prSet presAssocID="{97B0F769-288F-4AD1-92A1-D53EA4127B6E}" presName="sibTrans" presStyleLbl="sibTrans1D1" presStyleIdx="7" presStyleCnt="10"/>
      <dgm:spPr/>
    </dgm:pt>
    <dgm:pt modelId="{33959980-10E3-452F-9CF4-6EFC4121E20D}" type="pres">
      <dgm:prSet presAssocID="{97B0F769-288F-4AD1-92A1-D53EA4127B6E}" presName="connectorText" presStyleLbl="sibTrans1D1" presStyleIdx="7" presStyleCnt="10"/>
      <dgm:spPr/>
    </dgm:pt>
    <dgm:pt modelId="{A33C1B94-3CFD-457A-9BA0-149868703546}" type="pres">
      <dgm:prSet presAssocID="{AD30C047-E941-4830-863A-EFF9D87B97B6}" presName="node" presStyleLbl="node1" presStyleIdx="8" presStyleCnt="11">
        <dgm:presLayoutVars>
          <dgm:bulletEnabled val="1"/>
        </dgm:presLayoutVars>
      </dgm:prSet>
      <dgm:spPr/>
    </dgm:pt>
    <dgm:pt modelId="{E99BF016-5ABC-43B8-B7F4-9A47F2D8ADB1}" type="pres">
      <dgm:prSet presAssocID="{FDF34492-D1B9-4D00-B640-49256FCC15D0}" presName="sibTrans" presStyleLbl="sibTrans1D1" presStyleIdx="8" presStyleCnt="10"/>
      <dgm:spPr/>
    </dgm:pt>
    <dgm:pt modelId="{131AAF00-B9BA-4F3A-B8D8-E4ADE59BC6D6}" type="pres">
      <dgm:prSet presAssocID="{FDF34492-D1B9-4D00-B640-49256FCC15D0}" presName="connectorText" presStyleLbl="sibTrans1D1" presStyleIdx="8" presStyleCnt="10"/>
      <dgm:spPr/>
    </dgm:pt>
    <dgm:pt modelId="{C6123078-67A4-48C8-9C9F-A66D19C996F9}" type="pres">
      <dgm:prSet presAssocID="{61A8A7BF-5D03-4D4D-80B4-91B5E6FC5CE2}" presName="node" presStyleLbl="node1" presStyleIdx="9" presStyleCnt="11">
        <dgm:presLayoutVars>
          <dgm:bulletEnabled val="1"/>
        </dgm:presLayoutVars>
      </dgm:prSet>
      <dgm:spPr/>
    </dgm:pt>
    <dgm:pt modelId="{DBFA4DD3-7C61-446A-B70D-4D8FF62DB850}" type="pres">
      <dgm:prSet presAssocID="{5C011898-FBC5-4209-ACE8-E52A76E34670}" presName="sibTrans" presStyleLbl="sibTrans1D1" presStyleIdx="9" presStyleCnt="10"/>
      <dgm:spPr/>
    </dgm:pt>
    <dgm:pt modelId="{BD512B59-8284-4620-B442-CBF36C76686F}" type="pres">
      <dgm:prSet presAssocID="{5C011898-FBC5-4209-ACE8-E52A76E34670}" presName="connectorText" presStyleLbl="sibTrans1D1" presStyleIdx="9" presStyleCnt="10"/>
      <dgm:spPr/>
    </dgm:pt>
    <dgm:pt modelId="{87974383-B5DE-4D59-A803-9D030655004A}" type="pres">
      <dgm:prSet presAssocID="{62C4F4FA-7D3F-4F74-ACC0-A3991DDA9A3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CE10A04-8DD7-47B1-88F8-32BEF3639B7A}" srcId="{E0202B33-80F1-4F50-97D3-739726F56005}" destId="{B50C7347-8DEB-4B96-BCC0-953FD4928ADC}" srcOrd="7" destOrd="0" parTransId="{60A71ED6-EB6A-4320-A434-AFC14DA63014}" sibTransId="{97B0F769-288F-4AD1-92A1-D53EA4127B6E}"/>
    <dgm:cxn modelId="{04CB6B09-7AAF-4E6E-A6E7-6EFD74D48DA2}" type="presOf" srcId="{00E7874D-4FFF-4733-B3F4-C2BEFF286AE5}" destId="{5243AE7D-54CD-4874-B6D6-E8A633E5A988}" srcOrd="0" destOrd="0" presId="urn:microsoft.com/office/officeart/2016/7/layout/RepeatingBendingProcessNew"/>
    <dgm:cxn modelId="{34CA8616-98EA-425E-9CED-809C7FF66613}" type="presOf" srcId="{A7349BE6-917F-484C-B554-E8DE0BC75822}" destId="{E835CDE9-1444-41C1-8F4C-8D35E4ADEC76}" srcOrd="0" destOrd="0" presId="urn:microsoft.com/office/officeart/2016/7/layout/RepeatingBendingProcessNew"/>
    <dgm:cxn modelId="{7026521F-C83E-486C-8048-A09A7D446A79}" type="presOf" srcId="{FDF34492-D1B9-4D00-B640-49256FCC15D0}" destId="{E99BF016-5ABC-43B8-B7F4-9A47F2D8ADB1}" srcOrd="0" destOrd="0" presId="urn:microsoft.com/office/officeart/2016/7/layout/RepeatingBendingProcessNew"/>
    <dgm:cxn modelId="{A5F51621-A053-4C0D-B87F-49F2F013B63F}" type="presOf" srcId="{84B75985-1C02-432D-A6B4-49DB2BEC4F10}" destId="{19B13A24-C16E-4342-9F7E-EE54DA73F347}" srcOrd="0" destOrd="0" presId="urn:microsoft.com/office/officeart/2016/7/layout/RepeatingBendingProcessNew"/>
    <dgm:cxn modelId="{D7E64125-80D4-4462-A6B0-CFAA9733A8D4}" srcId="{E0202B33-80F1-4F50-97D3-739726F56005}" destId="{42F8334F-CD3D-42F3-B5B7-B7A400C20C95}" srcOrd="6" destOrd="0" parTransId="{586F703C-530D-4E90-AA05-5BAD4F538453}" sibTransId="{89FD80F0-6A4F-4BA3-B1E2-93886B19400F}"/>
    <dgm:cxn modelId="{92D20428-2190-4519-9BE9-D96168651974}" srcId="{E0202B33-80F1-4F50-97D3-739726F56005}" destId="{475E383E-F4AC-49E5-A923-7AD49A49B913}" srcOrd="0" destOrd="0" parTransId="{2DAE12CF-C0BD-46E0-A3DE-4B553E73C53C}" sibTransId="{97C70FFF-5C8C-4B42-AE2B-FCFE9CDF3773}"/>
    <dgm:cxn modelId="{77091E31-1610-4796-A8E2-1A946802E410}" type="presOf" srcId="{5545472B-927F-4F84-B8EA-016545BB325B}" destId="{8E995013-24E9-410C-858F-E6D7C6BEB9C4}" srcOrd="0" destOrd="0" presId="urn:microsoft.com/office/officeart/2016/7/layout/RepeatingBendingProcessNew"/>
    <dgm:cxn modelId="{18BCF639-D370-49CA-BFC2-0E1A1188A8BB}" type="presOf" srcId="{B8B43B62-48ED-4844-8359-EB1D7013CBBF}" destId="{F525BD71-9119-4F73-AD2E-AA2730D112F9}" srcOrd="0" destOrd="0" presId="urn:microsoft.com/office/officeart/2016/7/layout/RepeatingBendingProcessNew"/>
    <dgm:cxn modelId="{61EB7E5C-526F-4AA1-B52F-DF5DEEE47976}" type="presOf" srcId="{02A0604B-3617-45FC-B0EA-1E2D68766616}" destId="{5120A3CA-941A-487B-8F3D-8D83055334C1}" srcOrd="1" destOrd="0" presId="urn:microsoft.com/office/officeart/2016/7/layout/RepeatingBendingProcessNew"/>
    <dgm:cxn modelId="{C5DC4F5E-8426-4BCD-82C5-A7B8FEA43A0A}" type="presOf" srcId="{97B0F769-288F-4AD1-92A1-D53EA4127B6E}" destId="{CC17C57D-E849-4EF4-9A3F-941267019F01}" srcOrd="0" destOrd="0" presId="urn:microsoft.com/office/officeart/2016/7/layout/RepeatingBendingProcessNew"/>
    <dgm:cxn modelId="{CB56B960-65C6-4D21-A3AB-4FE65C6DB0CB}" type="presOf" srcId="{5545472B-927F-4F84-B8EA-016545BB325B}" destId="{8D0B3E2F-C007-4691-89D5-72266D9E0F4D}" srcOrd="1" destOrd="0" presId="urn:microsoft.com/office/officeart/2016/7/layout/RepeatingBendingProcessNew"/>
    <dgm:cxn modelId="{485B1743-D411-42AF-86EA-1A421BB7E21D}" type="presOf" srcId="{E0202B33-80F1-4F50-97D3-739726F56005}" destId="{4D559343-A1C2-4D76-8474-2061573A52AD}" srcOrd="0" destOrd="0" presId="urn:microsoft.com/office/officeart/2016/7/layout/RepeatingBendingProcessNew"/>
    <dgm:cxn modelId="{D6CB9543-8F9A-4D62-B54C-DA8BB9994DCC}" srcId="{E0202B33-80F1-4F50-97D3-739726F56005}" destId="{B8B43B62-48ED-4844-8359-EB1D7013CBBF}" srcOrd="2" destOrd="0" parTransId="{E0C8A6CE-0B20-4A0E-B7C0-78A959FB6AEB}" sibTransId="{1BA15A57-DDCA-4772-A0E3-BE46A3CBE1F8}"/>
    <dgm:cxn modelId="{F000A964-AF57-4948-A695-1E5BDF3E1B91}" srcId="{E0202B33-80F1-4F50-97D3-739726F56005}" destId="{7BC7D0EA-FD0E-44CB-96A5-4233A3A49F8A}" srcOrd="5" destOrd="0" parTransId="{0555A22D-E94B-449F-BC18-1FCFF738EDD8}" sibTransId="{5545472B-927F-4F84-B8EA-016545BB325B}"/>
    <dgm:cxn modelId="{AC3E4367-57FC-4498-9B3F-32B21F5DDD0D}" type="presOf" srcId="{7BC7D0EA-FD0E-44CB-96A5-4233A3A49F8A}" destId="{24605A1D-32C1-49AC-AE31-39B5806D6AAC}" srcOrd="0" destOrd="0" presId="urn:microsoft.com/office/officeart/2016/7/layout/RepeatingBendingProcessNew"/>
    <dgm:cxn modelId="{4753AB48-7527-420C-8767-25B1F53B7C5E}" type="presOf" srcId="{B50C7347-8DEB-4B96-BCC0-953FD4928ADC}" destId="{A49AE22B-B556-4AD5-BE27-1D59A2331377}" srcOrd="0" destOrd="0" presId="urn:microsoft.com/office/officeart/2016/7/layout/RepeatingBendingProcessNew"/>
    <dgm:cxn modelId="{A586E04D-14A2-4F1F-9F5A-A4DE8C9420FB}" type="presOf" srcId="{61A8A7BF-5D03-4D4D-80B4-91B5E6FC5CE2}" destId="{C6123078-67A4-48C8-9C9F-A66D19C996F9}" srcOrd="0" destOrd="0" presId="urn:microsoft.com/office/officeart/2016/7/layout/RepeatingBendingProcessNew"/>
    <dgm:cxn modelId="{41985B4E-7156-46FB-B0D5-BA0426483641}" type="presOf" srcId="{5C011898-FBC5-4209-ACE8-E52A76E34670}" destId="{BD512B59-8284-4620-B442-CBF36C76686F}" srcOrd="1" destOrd="0" presId="urn:microsoft.com/office/officeart/2016/7/layout/RepeatingBendingProcessNew"/>
    <dgm:cxn modelId="{49307B74-1E77-4E95-8B3F-8E577F2FAEBF}" type="presOf" srcId="{97C70FFF-5C8C-4B42-AE2B-FCFE9CDF3773}" destId="{879737AF-388B-4A65-8E8A-9AA64378F174}" srcOrd="1" destOrd="0" presId="urn:microsoft.com/office/officeart/2016/7/layout/RepeatingBendingProcessNew"/>
    <dgm:cxn modelId="{003F9254-EECF-4E93-BFC6-7EFC074B3E94}" type="presOf" srcId="{97C70FFF-5C8C-4B42-AE2B-FCFE9CDF3773}" destId="{9E3BE03E-3BAB-4824-BC40-120CF99B996F}" srcOrd="0" destOrd="0" presId="urn:microsoft.com/office/officeart/2016/7/layout/RepeatingBendingProcessNew"/>
    <dgm:cxn modelId="{8F181456-4E85-4A20-90D9-8DEF9B9747C7}" srcId="{E0202B33-80F1-4F50-97D3-739726F56005}" destId="{62C4F4FA-7D3F-4F74-ACC0-A3991DDA9A34}" srcOrd="10" destOrd="0" parTransId="{A1D0CEE7-0171-4CE7-A80A-4C2657F8E91A}" sibTransId="{28CE82E4-FD8C-4AC9-9306-FA1E71D726FD}"/>
    <dgm:cxn modelId="{A0204D76-1D0E-4758-8C24-EF4D894183F9}" srcId="{E0202B33-80F1-4F50-97D3-739726F56005}" destId="{84B75985-1C02-432D-A6B4-49DB2BEC4F10}" srcOrd="4" destOrd="0" parTransId="{8093CCFD-B77A-4A80-8171-4C2460C99E38}" sibTransId="{02A0604B-3617-45FC-B0EA-1E2D68766616}"/>
    <dgm:cxn modelId="{6C81EC76-5546-483D-AC4C-A5DFFF682FDC}" type="presOf" srcId="{AD30C047-E941-4830-863A-EFF9D87B97B6}" destId="{A33C1B94-3CFD-457A-9BA0-149868703546}" srcOrd="0" destOrd="0" presId="urn:microsoft.com/office/officeart/2016/7/layout/RepeatingBendingProcessNew"/>
    <dgm:cxn modelId="{4B927C5A-8E6E-49EF-BBA0-52B739C9BA58}" type="presOf" srcId="{FDF34492-D1B9-4D00-B640-49256FCC15D0}" destId="{131AAF00-B9BA-4F3A-B8D8-E4ADE59BC6D6}" srcOrd="1" destOrd="0" presId="urn:microsoft.com/office/officeart/2016/7/layout/RepeatingBendingProcessNew"/>
    <dgm:cxn modelId="{9BE96D7B-CB09-47B6-A14B-93D56DE49DA5}" srcId="{E0202B33-80F1-4F50-97D3-739726F56005}" destId="{AD30C047-E941-4830-863A-EFF9D87B97B6}" srcOrd="8" destOrd="0" parTransId="{2930507E-0E9C-43EB-9447-D23C75FE6850}" sibTransId="{FDF34492-D1B9-4D00-B640-49256FCC15D0}"/>
    <dgm:cxn modelId="{03482F83-F415-4FAD-936E-5DCE22BF7CD4}" type="presOf" srcId="{A7349BE6-917F-484C-B554-E8DE0BC75822}" destId="{1929B251-0047-49BA-981C-0F0A895B5341}" srcOrd="1" destOrd="0" presId="urn:microsoft.com/office/officeart/2016/7/layout/RepeatingBendingProcessNew"/>
    <dgm:cxn modelId="{628FC385-2273-4C0C-ABA6-0E285A26FAFB}" type="presOf" srcId="{1BA15A57-DDCA-4772-A0E3-BE46A3CBE1F8}" destId="{58D9729F-1631-417A-88C1-15ED7249A63B}" srcOrd="0" destOrd="0" presId="urn:microsoft.com/office/officeart/2016/7/layout/RepeatingBendingProcessNew"/>
    <dgm:cxn modelId="{28273D86-463F-49CB-AF0E-D1AFE1521745}" type="presOf" srcId="{89FD80F0-6A4F-4BA3-B1E2-93886B19400F}" destId="{D0465866-DDFE-4165-840B-BFA798C08638}" srcOrd="1" destOrd="0" presId="urn:microsoft.com/office/officeart/2016/7/layout/RepeatingBendingProcessNew"/>
    <dgm:cxn modelId="{5308DD96-C673-4288-9F7D-C68F8D221AD3}" type="presOf" srcId="{62C4F4FA-7D3F-4F74-ACC0-A3991DDA9A34}" destId="{87974383-B5DE-4D59-A803-9D030655004A}" srcOrd="0" destOrd="0" presId="urn:microsoft.com/office/officeart/2016/7/layout/RepeatingBendingProcessNew"/>
    <dgm:cxn modelId="{7E75779E-CE93-4001-9C8A-FE600988B1B1}" srcId="{E0202B33-80F1-4F50-97D3-739726F56005}" destId="{61A8A7BF-5D03-4D4D-80B4-91B5E6FC5CE2}" srcOrd="9" destOrd="0" parTransId="{124AF080-49C1-4B7C-9991-16BF4EDCA221}" sibTransId="{5C011898-FBC5-4209-ACE8-E52A76E34670}"/>
    <dgm:cxn modelId="{0B76A6A9-AF8C-4179-96E4-8B8AC2B9FA64}" type="presOf" srcId="{CA6CC3DD-E3E6-4E1A-98F1-A1AF687CCFB3}" destId="{02DA9C94-A11C-4317-AB6D-CFB65FB06870}" srcOrd="1" destOrd="0" presId="urn:microsoft.com/office/officeart/2016/7/layout/RepeatingBendingProcessNew"/>
    <dgm:cxn modelId="{16B185AE-2E1F-4AAC-A880-79347C0E58B3}" type="presOf" srcId="{CFD6B29A-00C6-49CE-BEDE-83496E3E6579}" destId="{10242C2F-4D02-48EB-9BAF-8D78D12AB354}" srcOrd="0" destOrd="0" presId="urn:microsoft.com/office/officeart/2016/7/layout/RepeatingBendingProcessNew"/>
    <dgm:cxn modelId="{C32D28B0-1176-471F-8598-B63437D1B2F2}" type="presOf" srcId="{5C011898-FBC5-4209-ACE8-E52A76E34670}" destId="{DBFA4DD3-7C61-446A-B70D-4D8FF62DB850}" srcOrd="0" destOrd="0" presId="urn:microsoft.com/office/officeart/2016/7/layout/RepeatingBendingProcessNew"/>
    <dgm:cxn modelId="{488FBBB4-9721-4043-8D95-B556D76A64CB}" type="presOf" srcId="{42F8334F-CD3D-42F3-B5B7-B7A400C20C95}" destId="{7A920B88-1248-41B0-AA73-027B8383A343}" srcOrd="0" destOrd="0" presId="urn:microsoft.com/office/officeart/2016/7/layout/RepeatingBendingProcessNew"/>
    <dgm:cxn modelId="{88583BC6-3F23-4BF6-9C21-F19C4D4CB6C9}" type="presOf" srcId="{97B0F769-288F-4AD1-92A1-D53EA4127B6E}" destId="{33959980-10E3-452F-9CF4-6EFC4121E20D}" srcOrd="1" destOrd="0" presId="urn:microsoft.com/office/officeart/2016/7/layout/RepeatingBendingProcessNew"/>
    <dgm:cxn modelId="{2211FEC8-6313-448F-A55A-8760837EA866}" type="presOf" srcId="{CA6CC3DD-E3E6-4E1A-98F1-A1AF687CCFB3}" destId="{23C1DEEF-4086-4A89-8BE7-7E535E36DD12}" srcOrd="0" destOrd="0" presId="urn:microsoft.com/office/officeart/2016/7/layout/RepeatingBendingProcessNew"/>
    <dgm:cxn modelId="{38EFFBCA-DFC2-47DA-8608-3749A5A03F9B}" type="presOf" srcId="{475E383E-F4AC-49E5-A923-7AD49A49B913}" destId="{C06AA0FD-A449-407C-A03F-15D6963902FE}" srcOrd="0" destOrd="0" presId="urn:microsoft.com/office/officeart/2016/7/layout/RepeatingBendingProcessNew"/>
    <dgm:cxn modelId="{56E03CCF-2DA4-4EA8-9ACB-2A22FDCBD088}" srcId="{E0202B33-80F1-4F50-97D3-739726F56005}" destId="{00E7874D-4FFF-4733-B3F4-C2BEFF286AE5}" srcOrd="1" destOrd="0" parTransId="{8093D7A6-5BA0-4570-BAA5-1F34ADDD73D3}" sibTransId="{CA6CC3DD-E3E6-4E1A-98F1-A1AF687CCFB3}"/>
    <dgm:cxn modelId="{E110F1DB-B268-470D-AE76-C6C4594811E7}" srcId="{E0202B33-80F1-4F50-97D3-739726F56005}" destId="{CFD6B29A-00C6-49CE-BEDE-83496E3E6579}" srcOrd="3" destOrd="0" parTransId="{E028E2B1-BE0C-4F14-ACC5-894884B9EF51}" sibTransId="{A7349BE6-917F-484C-B554-E8DE0BC75822}"/>
    <dgm:cxn modelId="{DC99FEE1-6055-4D43-9565-63E6A4E51DBB}" type="presOf" srcId="{1BA15A57-DDCA-4772-A0E3-BE46A3CBE1F8}" destId="{6CF3E7FB-1755-4F93-A99F-5D909948C967}" srcOrd="1" destOrd="0" presId="urn:microsoft.com/office/officeart/2016/7/layout/RepeatingBendingProcessNew"/>
    <dgm:cxn modelId="{45DC03EA-6C21-4DE2-85BD-DFF3C40FD9CC}" type="presOf" srcId="{02A0604B-3617-45FC-B0EA-1E2D68766616}" destId="{10FE7EB9-3285-44DD-A244-83CB133D6B78}" srcOrd="0" destOrd="0" presId="urn:microsoft.com/office/officeart/2016/7/layout/RepeatingBendingProcessNew"/>
    <dgm:cxn modelId="{988584F4-2704-4697-A376-00A11C3D6FC0}" type="presOf" srcId="{89FD80F0-6A4F-4BA3-B1E2-93886B19400F}" destId="{08803756-563F-4FC4-A100-A9E7FCCF85A5}" srcOrd="0" destOrd="0" presId="urn:microsoft.com/office/officeart/2016/7/layout/RepeatingBendingProcessNew"/>
    <dgm:cxn modelId="{7F19286E-6764-46FD-92FE-C43CE1EB3EB3}" type="presParOf" srcId="{4D559343-A1C2-4D76-8474-2061573A52AD}" destId="{C06AA0FD-A449-407C-A03F-15D6963902FE}" srcOrd="0" destOrd="0" presId="urn:microsoft.com/office/officeart/2016/7/layout/RepeatingBendingProcessNew"/>
    <dgm:cxn modelId="{0F1961A1-72B5-4C63-BB5B-B2D26E4320AF}" type="presParOf" srcId="{4D559343-A1C2-4D76-8474-2061573A52AD}" destId="{9E3BE03E-3BAB-4824-BC40-120CF99B996F}" srcOrd="1" destOrd="0" presId="urn:microsoft.com/office/officeart/2016/7/layout/RepeatingBendingProcessNew"/>
    <dgm:cxn modelId="{76F4FF79-55D1-498A-B884-62E557490AFC}" type="presParOf" srcId="{9E3BE03E-3BAB-4824-BC40-120CF99B996F}" destId="{879737AF-388B-4A65-8E8A-9AA64378F174}" srcOrd="0" destOrd="0" presId="urn:microsoft.com/office/officeart/2016/7/layout/RepeatingBendingProcessNew"/>
    <dgm:cxn modelId="{5D1B8837-6ABD-4E1E-893F-864209C55EA2}" type="presParOf" srcId="{4D559343-A1C2-4D76-8474-2061573A52AD}" destId="{5243AE7D-54CD-4874-B6D6-E8A633E5A988}" srcOrd="2" destOrd="0" presId="urn:microsoft.com/office/officeart/2016/7/layout/RepeatingBendingProcessNew"/>
    <dgm:cxn modelId="{EE87B7D3-E7B1-4BF3-BCC2-02A04FEB0442}" type="presParOf" srcId="{4D559343-A1C2-4D76-8474-2061573A52AD}" destId="{23C1DEEF-4086-4A89-8BE7-7E535E36DD12}" srcOrd="3" destOrd="0" presId="urn:microsoft.com/office/officeart/2016/7/layout/RepeatingBendingProcessNew"/>
    <dgm:cxn modelId="{6D1D5B7F-B241-4A0D-86F6-5F5B5D195188}" type="presParOf" srcId="{23C1DEEF-4086-4A89-8BE7-7E535E36DD12}" destId="{02DA9C94-A11C-4317-AB6D-CFB65FB06870}" srcOrd="0" destOrd="0" presId="urn:microsoft.com/office/officeart/2016/7/layout/RepeatingBendingProcessNew"/>
    <dgm:cxn modelId="{1666C722-1DB9-4DD9-9DAF-F3798ACEA7A1}" type="presParOf" srcId="{4D559343-A1C2-4D76-8474-2061573A52AD}" destId="{F525BD71-9119-4F73-AD2E-AA2730D112F9}" srcOrd="4" destOrd="0" presId="urn:microsoft.com/office/officeart/2016/7/layout/RepeatingBendingProcessNew"/>
    <dgm:cxn modelId="{D6250922-F54B-40D7-BEAD-A8516FD070A8}" type="presParOf" srcId="{4D559343-A1C2-4D76-8474-2061573A52AD}" destId="{58D9729F-1631-417A-88C1-15ED7249A63B}" srcOrd="5" destOrd="0" presId="urn:microsoft.com/office/officeart/2016/7/layout/RepeatingBendingProcessNew"/>
    <dgm:cxn modelId="{BEE4B385-9207-4F6E-90B3-DD67C7232701}" type="presParOf" srcId="{58D9729F-1631-417A-88C1-15ED7249A63B}" destId="{6CF3E7FB-1755-4F93-A99F-5D909948C967}" srcOrd="0" destOrd="0" presId="urn:microsoft.com/office/officeart/2016/7/layout/RepeatingBendingProcessNew"/>
    <dgm:cxn modelId="{82686B85-019B-45D6-9035-BF56EEB996F1}" type="presParOf" srcId="{4D559343-A1C2-4D76-8474-2061573A52AD}" destId="{10242C2F-4D02-48EB-9BAF-8D78D12AB354}" srcOrd="6" destOrd="0" presId="urn:microsoft.com/office/officeart/2016/7/layout/RepeatingBendingProcessNew"/>
    <dgm:cxn modelId="{6208C16A-2F03-4C4A-92CC-EAED4CC6DE71}" type="presParOf" srcId="{4D559343-A1C2-4D76-8474-2061573A52AD}" destId="{E835CDE9-1444-41C1-8F4C-8D35E4ADEC76}" srcOrd="7" destOrd="0" presId="urn:microsoft.com/office/officeart/2016/7/layout/RepeatingBendingProcessNew"/>
    <dgm:cxn modelId="{097D9C01-D774-4E4E-B7B3-8907DD857058}" type="presParOf" srcId="{E835CDE9-1444-41C1-8F4C-8D35E4ADEC76}" destId="{1929B251-0047-49BA-981C-0F0A895B5341}" srcOrd="0" destOrd="0" presId="urn:microsoft.com/office/officeart/2016/7/layout/RepeatingBendingProcessNew"/>
    <dgm:cxn modelId="{F3648A78-47BD-45DA-B087-F77D3ABA7E90}" type="presParOf" srcId="{4D559343-A1C2-4D76-8474-2061573A52AD}" destId="{19B13A24-C16E-4342-9F7E-EE54DA73F347}" srcOrd="8" destOrd="0" presId="urn:microsoft.com/office/officeart/2016/7/layout/RepeatingBendingProcessNew"/>
    <dgm:cxn modelId="{5CA8E468-E341-4839-BD70-46B075A86D30}" type="presParOf" srcId="{4D559343-A1C2-4D76-8474-2061573A52AD}" destId="{10FE7EB9-3285-44DD-A244-83CB133D6B78}" srcOrd="9" destOrd="0" presId="urn:microsoft.com/office/officeart/2016/7/layout/RepeatingBendingProcessNew"/>
    <dgm:cxn modelId="{45D26CF9-60F9-4E47-9338-7F3B3F604494}" type="presParOf" srcId="{10FE7EB9-3285-44DD-A244-83CB133D6B78}" destId="{5120A3CA-941A-487B-8F3D-8D83055334C1}" srcOrd="0" destOrd="0" presId="urn:microsoft.com/office/officeart/2016/7/layout/RepeatingBendingProcessNew"/>
    <dgm:cxn modelId="{1B2D6B32-E52C-4C03-BF8B-F65EDCA2404C}" type="presParOf" srcId="{4D559343-A1C2-4D76-8474-2061573A52AD}" destId="{24605A1D-32C1-49AC-AE31-39B5806D6AAC}" srcOrd="10" destOrd="0" presId="urn:microsoft.com/office/officeart/2016/7/layout/RepeatingBendingProcessNew"/>
    <dgm:cxn modelId="{25814DDA-0C2F-4A9E-B5ED-59DD8B1D6198}" type="presParOf" srcId="{4D559343-A1C2-4D76-8474-2061573A52AD}" destId="{8E995013-24E9-410C-858F-E6D7C6BEB9C4}" srcOrd="11" destOrd="0" presId="urn:microsoft.com/office/officeart/2016/7/layout/RepeatingBendingProcessNew"/>
    <dgm:cxn modelId="{B3C5C863-5D9F-4799-8DFA-86DABB69C8AA}" type="presParOf" srcId="{8E995013-24E9-410C-858F-E6D7C6BEB9C4}" destId="{8D0B3E2F-C007-4691-89D5-72266D9E0F4D}" srcOrd="0" destOrd="0" presId="urn:microsoft.com/office/officeart/2016/7/layout/RepeatingBendingProcessNew"/>
    <dgm:cxn modelId="{F6724CE0-CA5D-4FD1-AE01-FD0A2338B7F9}" type="presParOf" srcId="{4D559343-A1C2-4D76-8474-2061573A52AD}" destId="{7A920B88-1248-41B0-AA73-027B8383A343}" srcOrd="12" destOrd="0" presId="urn:microsoft.com/office/officeart/2016/7/layout/RepeatingBendingProcessNew"/>
    <dgm:cxn modelId="{E57D97F4-64AE-4B7F-9076-E11733980B6D}" type="presParOf" srcId="{4D559343-A1C2-4D76-8474-2061573A52AD}" destId="{08803756-563F-4FC4-A100-A9E7FCCF85A5}" srcOrd="13" destOrd="0" presId="urn:microsoft.com/office/officeart/2016/7/layout/RepeatingBendingProcessNew"/>
    <dgm:cxn modelId="{2617F14E-FAC0-4C81-8CE9-8E92DE5A8DC4}" type="presParOf" srcId="{08803756-563F-4FC4-A100-A9E7FCCF85A5}" destId="{D0465866-DDFE-4165-840B-BFA798C08638}" srcOrd="0" destOrd="0" presId="urn:microsoft.com/office/officeart/2016/7/layout/RepeatingBendingProcessNew"/>
    <dgm:cxn modelId="{8069E090-1212-4EA2-9F47-34A2DE0F930F}" type="presParOf" srcId="{4D559343-A1C2-4D76-8474-2061573A52AD}" destId="{A49AE22B-B556-4AD5-BE27-1D59A2331377}" srcOrd="14" destOrd="0" presId="urn:microsoft.com/office/officeart/2016/7/layout/RepeatingBendingProcessNew"/>
    <dgm:cxn modelId="{7C14AC1E-9F99-4ED2-AC98-867FAC03CCA8}" type="presParOf" srcId="{4D559343-A1C2-4D76-8474-2061573A52AD}" destId="{CC17C57D-E849-4EF4-9A3F-941267019F01}" srcOrd="15" destOrd="0" presId="urn:microsoft.com/office/officeart/2016/7/layout/RepeatingBendingProcessNew"/>
    <dgm:cxn modelId="{A9AF148A-7FBF-4FE2-B4BD-5D0EEC1A382C}" type="presParOf" srcId="{CC17C57D-E849-4EF4-9A3F-941267019F01}" destId="{33959980-10E3-452F-9CF4-6EFC4121E20D}" srcOrd="0" destOrd="0" presId="urn:microsoft.com/office/officeart/2016/7/layout/RepeatingBendingProcessNew"/>
    <dgm:cxn modelId="{B59727F8-679B-4F1F-85C5-3A1D5FC3FE7D}" type="presParOf" srcId="{4D559343-A1C2-4D76-8474-2061573A52AD}" destId="{A33C1B94-3CFD-457A-9BA0-149868703546}" srcOrd="16" destOrd="0" presId="urn:microsoft.com/office/officeart/2016/7/layout/RepeatingBendingProcessNew"/>
    <dgm:cxn modelId="{DE0D9AE2-BDE7-4955-A445-557F3FC1D2AC}" type="presParOf" srcId="{4D559343-A1C2-4D76-8474-2061573A52AD}" destId="{E99BF016-5ABC-43B8-B7F4-9A47F2D8ADB1}" srcOrd="17" destOrd="0" presId="urn:microsoft.com/office/officeart/2016/7/layout/RepeatingBendingProcessNew"/>
    <dgm:cxn modelId="{0B4410B8-7B0E-425A-A7D9-1816B6CCFFB1}" type="presParOf" srcId="{E99BF016-5ABC-43B8-B7F4-9A47F2D8ADB1}" destId="{131AAF00-B9BA-4F3A-B8D8-E4ADE59BC6D6}" srcOrd="0" destOrd="0" presId="urn:microsoft.com/office/officeart/2016/7/layout/RepeatingBendingProcessNew"/>
    <dgm:cxn modelId="{60B7F0A5-394F-4087-BAF6-8539A33C0790}" type="presParOf" srcId="{4D559343-A1C2-4D76-8474-2061573A52AD}" destId="{C6123078-67A4-48C8-9C9F-A66D19C996F9}" srcOrd="18" destOrd="0" presId="urn:microsoft.com/office/officeart/2016/7/layout/RepeatingBendingProcessNew"/>
    <dgm:cxn modelId="{466FA56E-3FBC-40FA-8935-1A46D4A25E07}" type="presParOf" srcId="{4D559343-A1C2-4D76-8474-2061573A52AD}" destId="{DBFA4DD3-7C61-446A-B70D-4D8FF62DB850}" srcOrd="19" destOrd="0" presId="urn:microsoft.com/office/officeart/2016/7/layout/RepeatingBendingProcessNew"/>
    <dgm:cxn modelId="{603E1288-9652-4980-9D3F-CD8929A8E2A3}" type="presParOf" srcId="{DBFA4DD3-7C61-446A-B70D-4D8FF62DB850}" destId="{BD512B59-8284-4620-B442-CBF36C76686F}" srcOrd="0" destOrd="0" presId="urn:microsoft.com/office/officeart/2016/7/layout/RepeatingBendingProcessNew"/>
    <dgm:cxn modelId="{0EBCE920-B057-4421-B0F0-F44F4613685B}" type="presParOf" srcId="{4D559343-A1C2-4D76-8474-2061573A52AD}" destId="{87974383-B5DE-4D59-A803-9D030655004A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BE03E-3BAB-4824-BC40-120CF99B996F}">
      <dsp:nvSpPr>
        <dsp:cNvPr id="0" name=""/>
        <dsp:cNvSpPr/>
      </dsp:nvSpPr>
      <dsp:spPr>
        <a:xfrm>
          <a:off x="1894070" y="436333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3422" y="480215"/>
        <a:ext cx="18384" cy="3676"/>
      </dsp:txXfrm>
    </dsp:sp>
    <dsp:sp modelId="{C06AA0FD-A449-407C-A03F-15D6963902FE}">
      <dsp:nvSpPr>
        <dsp:cNvPr id="0" name=""/>
        <dsp:cNvSpPr/>
      </dsp:nvSpPr>
      <dsp:spPr>
        <a:xfrm>
          <a:off x="297233" y="2462"/>
          <a:ext cx="1598637" cy="959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297233" y="2462"/>
        <a:ext cx="1598637" cy="959182"/>
      </dsp:txXfrm>
    </dsp:sp>
    <dsp:sp modelId="{23C1DEEF-4086-4A89-8BE7-7E535E36DD12}">
      <dsp:nvSpPr>
        <dsp:cNvPr id="0" name=""/>
        <dsp:cNvSpPr/>
      </dsp:nvSpPr>
      <dsp:spPr>
        <a:xfrm>
          <a:off x="3860394" y="436333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9745" y="480215"/>
        <a:ext cx="18384" cy="3676"/>
      </dsp:txXfrm>
    </dsp:sp>
    <dsp:sp modelId="{5243AE7D-54CD-4874-B6D6-E8A633E5A988}">
      <dsp:nvSpPr>
        <dsp:cNvPr id="0" name=""/>
        <dsp:cNvSpPr/>
      </dsp:nvSpPr>
      <dsp:spPr>
        <a:xfrm>
          <a:off x="2263557" y="2462"/>
          <a:ext cx="1598637" cy="959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Existing Solutions and limitations</a:t>
          </a:r>
        </a:p>
      </dsp:txBody>
      <dsp:txXfrm>
        <a:off x="2263557" y="2462"/>
        <a:ext cx="1598637" cy="959182"/>
      </dsp:txXfrm>
    </dsp:sp>
    <dsp:sp modelId="{58D9729F-1631-417A-88C1-15ED7249A63B}">
      <dsp:nvSpPr>
        <dsp:cNvPr id="0" name=""/>
        <dsp:cNvSpPr/>
      </dsp:nvSpPr>
      <dsp:spPr>
        <a:xfrm>
          <a:off x="5826718" y="436333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6069" y="480215"/>
        <a:ext cx="18384" cy="3676"/>
      </dsp:txXfrm>
    </dsp:sp>
    <dsp:sp modelId="{F525BD71-9119-4F73-AD2E-AA2730D112F9}">
      <dsp:nvSpPr>
        <dsp:cNvPr id="0" name=""/>
        <dsp:cNvSpPr/>
      </dsp:nvSpPr>
      <dsp:spPr>
        <a:xfrm>
          <a:off x="4229881" y="2462"/>
          <a:ext cx="1598637" cy="959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Functional Requirements</a:t>
          </a:r>
        </a:p>
      </dsp:txBody>
      <dsp:txXfrm>
        <a:off x="4229881" y="2462"/>
        <a:ext cx="1598637" cy="959182"/>
      </dsp:txXfrm>
    </dsp:sp>
    <dsp:sp modelId="{E835CDE9-1444-41C1-8F4C-8D35E4ADEC76}">
      <dsp:nvSpPr>
        <dsp:cNvPr id="0" name=""/>
        <dsp:cNvSpPr/>
      </dsp:nvSpPr>
      <dsp:spPr>
        <a:xfrm>
          <a:off x="7793042" y="436333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2393" y="480215"/>
        <a:ext cx="18384" cy="3676"/>
      </dsp:txXfrm>
    </dsp:sp>
    <dsp:sp modelId="{10242C2F-4D02-48EB-9BAF-8D78D12AB354}">
      <dsp:nvSpPr>
        <dsp:cNvPr id="0" name=""/>
        <dsp:cNvSpPr/>
      </dsp:nvSpPr>
      <dsp:spPr>
        <a:xfrm>
          <a:off x="6196205" y="2462"/>
          <a:ext cx="1598637" cy="9591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Case Diagram</a:t>
          </a:r>
        </a:p>
      </dsp:txBody>
      <dsp:txXfrm>
        <a:off x="6196205" y="2462"/>
        <a:ext cx="1598637" cy="959182"/>
      </dsp:txXfrm>
    </dsp:sp>
    <dsp:sp modelId="{10FE7EB9-3285-44DD-A244-83CB133D6B78}">
      <dsp:nvSpPr>
        <dsp:cNvPr id="0" name=""/>
        <dsp:cNvSpPr/>
      </dsp:nvSpPr>
      <dsp:spPr>
        <a:xfrm>
          <a:off x="1096552" y="959844"/>
          <a:ext cx="7865295" cy="337086"/>
        </a:xfrm>
        <a:custGeom>
          <a:avLst/>
          <a:gdLst/>
          <a:ahLst/>
          <a:cxnLst/>
          <a:rect l="0" t="0" r="0" b="0"/>
          <a:pathLst>
            <a:path>
              <a:moveTo>
                <a:pt x="7865295" y="0"/>
              </a:moveTo>
              <a:lnTo>
                <a:pt x="7865295" y="185643"/>
              </a:lnTo>
              <a:lnTo>
                <a:pt x="0" y="185643"/>
              </a:lnTo>
              <a:lnTo>
                <a:pt x="0" y="33708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352" y="1126549"/>
        <a:ext cx="393694" cy="3676"/>
      </dsp:txXfrm>
    </dsp:sp>
    <dsp:sp modelId="{19B13A24-C16E-4342-9F7E-EE54DA73F347}">
      <dsp:nvSpPr>
        <dsp:cNvPr id="0" name=""/>
        <dsp:cNvSpPr/>
      </dsp:nvSpPr>
      <dsp:spPr>
        <a:xfrm>
          <a:off x="8162529" y="2462"/>
          <a:ext cx="1598637" cy="9591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Methodologies Used</a:t>
          </a:r>
        </a:p>
      </dsp:txBody>
      <dsp:txXfrm>
        <a:off x="8162529" y="2462"/>
        <a:ext cx="1598637" cy="959182"/>
      </dsp:txXfrm>
    </dsp:sp>
    <dsp:sp modelId="{8E995013-24E9-410C-858F-E6D7C6BEB9C4}">
      <dsp:nvSpPr>
        <dsp:cNvPr id="0" name=""/>
        <dsp:cNvSpPr/>
      </dsp:nvSpPr>
      <dsp:spPr>
        <a:xfrm>
          <a:off x="1894070" y="1763202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3422" y="1807084"/>
        <a:ext cx="18384" cy="3676"/>
      </dsp:txXfrm>
    </dsp:sp>
    <dsp:sp modelId="{24605A1D-32C1-49AC-AE31-39B5806D6AAC}">
      <dsp:nvSpPr>
        <dsp:cNvPr id="0" name=""/>
        <dsp:cNvSpPr/>
      </dsp:nvSpPr>
      <dsp:spPr>
        <a:xfrm>
          <a:off x="297233" y="1329331"/>
          <a:ext cx="1598637" cy="959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 and Tools Used</a:t>
          </a:r>
        </a:p>
      </dsp:txBody>
      <dsp:txXfrm>
        <a:off x="297233" y="1329331"/>
        <a:ext cx="1598637" cy="959182"/>
      </dsp:txXfrm>
    </dsp:sp>
    <dsp:sp modelId="{08803756-563F-4FC4-A100-A9E7FCCF85A5}">
      <dsp:nvSpPr>
        <dsp:cNvPr id="0" name=""/>
        <dsp:cNvSpPr/>
      </dsp:nvSpPr>
      <dsp:spPr>
        <a:xfrm>
          <a:off x="3860394" y="1763202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9745" y="1807084"/>
        <a:ext cx="18384" cy="3676"/>
      </dsp:txXfrm>
    </dsp:sp>
    <dsp:sp modelId="{7A920B88-1248-41B0-AA73-027B8383A343}">
      <dsp:nvSpPr>
        <dsp:cNvPr id="0" name=""/>
        <dsp:cNvSpPr/>
      </dsp:nvSpPr>
      <dsp:spPr>
        <a:xfrm>
          <a:off x="2263557" y="1329331"/>
          <a:ext cx="1598637" cy="959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Technologies Used</a:t>
          </a:r>
        </a:p>
      </dsp:txBody>
      <dsp:txXfrm>
        <a:off x="2263557" y="1329331"/>
        <a:ext cx="1598637" cy="959182"/>
      </dsp:txXfrm>
    </dsp:sp>
    <dsp:sp modelId="{CC17C57D-E849-4EF4-9A3F-941267019F01}">
      <dsp:nvSpPr>
        <dsp:cNvPr id="0" name=""/>
        <dsp:cNvSpPr/>
      </dsp:nvSpPr>
      <dsp:spPr>
        <a:xfrm>
          <a:off x="5826718" y="1763202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6069" y="1807084"/>
        <a:ext cx="18384" cy="3676"/>
      </dsp:txXfrm>
    </dsp:sp>
    <dsp:sp modelId="{A49AE22B-B556-4AD5-BE27-1D59A2331377}">
      <dsp:nvSpPr>
        <dsp:cNvPr id="0" name=""/>
        <dsp:cNvSpPr/>
      </dsp:nvSpPr>
      <dsp:spPr>
        <a:xfrm>
          <a:off x="4229881" y="1329331"/>
          <a:ext cx="1598637" cy="959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Demonstration</a:t>
          </a:r>
        </a:p>
      </dsp:txBody>
      <dsp:txXfrm>
        <a:off x="4229881" y="1329331"/>
        <a:ext cx="1598637" cy="959182"/>
      </dsp:txXfrm>
    </dsp:sp>
    <dsp:sp modelId="{E99BF016-5ABC-43B8-B7F4-9A47F2D8ADB1}">
      <dsp:nvSpPr>
        <dsp:cNvPr id="0" name=""/>
        <dsp:cNvSpPr/>
      </dsp:nvSpPr>
      <dsp:spPr>
        <a:xfrm>
          <a:off x="7793042" y="1763202"/>
          <a:ext cx="337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08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2393" y="1807084"/>
        <a:ext cx="18384" cy="3676"/>
      </dsp:txXfrm>
    </dsp:sp>
    <dsp:sp modelId="{A33C1B94-3CFD-457A-9BA0-149868703546}">
      <dsp:nvSpPr>
        <dsp:cNvPr id="0" name=""/>
        <dsp:cNvSpPr/>
      </dsp:nvSpPr>
      <dsp:spPr>
        <a:xfrm>
          <a:off x="6196205" y="1329331"/>
          <a:ext cx="1598637" cy="9591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Lessons Learned</a:t>
          </a:r>
        </a:p>
      </dsp:txBody>
      <dsp:txXfrm>
        <a:off x="6196205" y="1329331"/>
        <a:ext cx="1598637" cy="959182"/>
      </dsp:txXfrm>
    </dsp:sp>
    <dsp:sp modelId="{DBFA4DD3-7C61-446A-B70D-4D8FF62DB850}">
      <dsp:nvSpPr>
        <dsp:cNvPr id="0" name=""/>
        <dsp:cNvSpPr/>
      </dsp:nvSpPr>
      <dsp:spPr>
        <a:xfrm>
          <a:off x="1096552" y="2286713"/>
          <a:ext cx="7865295" cy="337086"/>
        </a:xfrm>
        <a:custGeom>
          <a:avLst/>
          <a:gdLst/>
          <a:ahLst/>
          <a:cxnLst/>
          <a:rect l="0" t="0" r="0" b="0"/>
          <a:pathLst>
            <a:path>
              <a:moveTo>
                <a:pt x="7865295" y="0"/>
              </a:moveTo>
              <a:lnTo>
                <a:pt x="7865295" y="185643"/>
              </a:lnTo>
              <a:lnTo>
                <a:pt x="0" y="185643"/>
              </a:lnTo>
              <a:lnTo>
                <a:pt x="0" y="33708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352" y="2453418"/>
        <a:ext cx="393694" cy="3676"/>
      </dsp:txXfrm>
    </dsp:sp>
    <dsp:sp modelId="{C6123078-67A4-48C8-9C9F-A66D19C996F9}">
      <dsp:nvSpPr>
        <dsp:cNvPr id="0" name=""/>
        <dsp:cNvSpPr/>
      </dsp:nvSpPr>
      <dsp:spPr>
        <a:xfrm>
          <a:off x="8162529" y="1329331"/>
          <a:ext cx="1598637" cy="9591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Future Work</a:t>
          </a:r>
        </a:p>
      </dsp:txBody>
      <dsp:txXfrm>
        <a:off x="8162529" y="1329331"/>
        <a:ext cx="1598637" cy="959182"/>
      </dsp:txXfrm>
    </dsp:sp>
    <dsp:sp modelId="{87974383-B5DE-4D59-A803-9D030655004A}">
      <dsp:nvSpPr>
        <dsp:cNvPr id="0" name=""/>
        <dsp:cNvSpPr/>
      </dsp:nvSpPr>
      <dsp:spPr>
        <a:xfrm>
          <a:off x="297233" y="2656200"/>
          <a:ext cx="1598637" cy="9591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35" tIns="82226" rIns="78335" bIns="8222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297233" y="2656200"/>
        <a:ext cx="1598637" cy="95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4D31-CC9B-486A-8E5F-D5A65FCD0EA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7BCF-AAA7-48D5-80F1-2A163186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2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0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9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0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7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97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0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FDE8B038-6F1D-451B-A63C-2460D9E6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8" y="790575"/>
            <a:ext cx="5276851" cy="52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2. Existing Solutions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087635" y="2098515"/>
            <a:ext cx="8077056" cy="115157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051560">
              <a:spcAft>
                <a:spcPts val="600"/>
              </a:spcAft>
            </a:pPr>
            <a:r>
              <a:rPr lang="en-US" sz="32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 Eats: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3053621" y="3053954"/>
            <a:ext cx="6745167" cy="283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335" indent="-394335" defTabSz="525780"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7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Offers food delivery</a:t>
            </a:r>
          </a:p>
          <a:p>
            <a:pPr marL="394335" indent="-394335" defTabSz="525780"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7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Does not offer to provide user with personalized recommendations</a:t>
            </a:r>
          </a:p>
          <a:p>
            <a:pPr marL="394335" indent="-394335" defTabSz="525780"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7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Limited service area</a:t>
            </a:r>
          </a:p>
          <a:p>
            <a:pPr marL="394335" indent="-394335" defTabSz="525780">
              <a:spcBef>
                <a:spcPts val="1150"/>
              </a:spcBef>
              <a:buFont typeface="Wingdings" panose="05000000000000000000" pitchFamily="2" charset="2"/>
              <a:buChar char="§"/>
            </a:pPr>
            <a:endParaRPr lang="en-US" sz="276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4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2. Existing Solutions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341880" y="2098515"/>
            <a:ext cx="7568566" cy="10790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78408">
              <a:spcAft>
                <a:spcPts val="600"/>
              </a:spcAft>
            </a:pPr>
            <a:r>
              <a:rPr lang="en-US" sz="299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Cheetay</a:t>
            </a:r>
            <a:r>
              <a:rPr lang="en-US" sz="29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Eat Mubarak and Food panda: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3247052" y="3232156"/>
            <a:ext cx="6320525" cy="265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03" indent="-366903" defTabSz="489204">
              <a:lnSpc>
                <a:spcPct val="90000"/>
              </a:lnSpc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US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Offer food delivery</a:t>
            </a:r>
          </a:p>
          <a:p>
            <a:pPr marL="366903" indent="-366903" defTabSz="489204">
              <a:lnSpc>
                <a:spcPct val="90000"/>
              </a:lnSpc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US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not offer to provide user with personalized recommendations</a:t>
            </a:r>
          </a:p>
          <a:p>
            <a:pPr marL="366903" indent="-366903" defTabSz="489204">
              <a:lnSpc>
                <a:spcPct val="90000"/>
              </a:lnSpc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US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not advise the user about healthy meal plan</a:t>
            </a:r>
          </a:p>
          <a:p>
            <a:pPr marL="366903" indent="-366903" defTabSz="489204">
              <a:lnSpc>
                <a:spcPct val="90000"/>
              </a:lnSpc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US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Basic UI which leads to average UX</a:t>
            </a:r>
          </a:p>
          <a:p>
            <a:pPr marL="366903" indent="-366903" defTabSz="489204">
              <a:lnSpc>
                <a:spcPct val="90000"/>
              </a:lnSpc>
              <a:spcBef>
                <a:spcPts val="1070"/>
              </a:spcBef>
              <a:buFont typeface="Wingdings" panose="05000000000000000000" pitchFamily="2" charset="2"/>
              <a:buChar char="§"/>
            </a:pPr>
            <a:endParaRPr lang="en-US" sz="2568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19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2. Existing Solutions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341880" y="2098515"/>
            <a:ext cx="7568566" cy="10790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78408">
              <a:spcAft>
                <a:spcPts val="600"/>
              </a:spcAft>
            </a:pPr>
            <a:r>
              <a:rPr lang="en-US" sz="29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 solution (</a:t>
            </a:r>
            <a:r>
              <a:rPr lang="en-US" sz="299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Eatonomy</a:t>
            </a:r>
            <a:r>
              <a:rPr lang="en-US" sz="29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3247052" y="3232156"/>
            <a:ext cx="6320525" cy="265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903" indent="-366903" defTabSz="489204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US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Offer food deliver</a:t>
            </a:r>
          </a:p>
          <a:p>
            <a:pPr marL="366903" indent="-366903" defTabSz="489204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AU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Efficient Decision Making</a:t>
            </a:r>
            <a:endParaRPr lang="en-US" sz="2568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66903" indent="-366903" defTabSz="489204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AU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Improved Dietary Management</a:t>
            </a:r>
          </a:p>
          <a:p>
            <a:pPr marL="366903" indent="-366903" defTabSz="489204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lang="en-AU" sz="2568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Enhanced User Engagement</a:t>
            </a:r>
            <a:endParaRPr lang="en-US" sz="2568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9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3.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B996-F183-0D8D-0D2C-89412D9CB23C}"/>
              </a:ext>
            </a:extLst>
          </p:cNvPr>
          <p:cNvSpPr>
            <a:spLocks/>
          </p:cNvSpPr>
          <p:nvPr/>
        </p:nvSpPr>
        <p:spPr>
          <a:xfrm>
            <a:off x="1554148" y="2098515"/>
            <a:ext cx="2741501" cy="61790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spcAft>
                <a:spcPts val="600"/>
              </a:spcAft>
            </a:pPr>
            <a:r>
              <a:rPr lang="en-US" sz="20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Account:</a:t>
            </a:r>
            <a:endParaRPr lang="en-US" sz="24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1752689" y="2599565"/>
            <a:ext cx="2862829" cy="269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Create Account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Login Account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Forget Password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Add address 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Modify Address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Profile Page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Edit Profile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Logout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104A98-5D62-0120-597C-4C42303164AC}"/>
              </a:ext>
            </a:extLst>
          </p:cNvPr>
          <p:cNvSpPr txBox="1">
            <a:spLocks/>
          </p:cNvSpPr>
          <p:nvPr/>
        </p:nvSpPr>
        <p:spPr>
          <a:xfrm>
            <a:off x="7939307" y="2599565"/>
            <a:ext cx="2758871" cy="217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View Cart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Add Items to Cart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Remove Items from Cart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Place Order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endParaRPr lang="en-US" sz="136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7296F0-2A3F-4A82-2C32-69DBE67ED720}"/>
              </a:ext>
            </a:extLst>
          </p:cNvPr>
          <p:cNvSpPr txBox="1">
            <a:spLocks/>
          </p:cNvSpPr>
          <p:nvPr/>
        </p:nvSpPr>
        <p:spPr>
          <a:xfrm>
            <a:off x="4494190" y="2599565"/>
            <a:ext cx="2542959" cy="328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Food preferences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Home Page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View Restaurants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Popular Items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Search for food and restaurants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Save food item to favorite food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Save restaurant to favorite restaurant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r>
              <a:rPr lang="en-US" sz="13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Order History</a:t>
            </a:r>
          </a:p>
          <a:p>
            <a:pPr marL="291465" indent="-291465" defTabSz="388620">
              <a:spcBef>
                <a:spcPts val="850"/>
              </a:spcBef>
              <a:buFont typeface="Wingdings" panose="05000000000000000000" pitchFamily="2" charset="2"/>
              <a:buChar char="§"/>
            </a:pPr>
            <a:endParaRPr lang="en-US" sz="136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3BED76-E652-EFB4-98A0-7B90D9101887}"/>
              </a:ext>
            </a:extLst>
          </p:cNvPr>
          <p:cNvSpPr txBox="1">
            <a:spLocks/>
          </p:cNvSpPr>
          <p:nvPr/>
        </p:nvSpPr>
        <p:spPr>
          <a:xfrm>
            <a:off x="4295649" y="2098515"/>
            <a:ext cx="2741501" cy="6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8620">
              <a:spcBef>
                <a:spcPts val="850"/>
              </a:spcBef>
              <a:buNone/>
            </a:pPr>
            <a:r>
              <a:rPr lang="en-US" sz="204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Eatonomy</a:t>
            </a:r>
            <a:r>
              <a:rPr lang="en-US" sz="204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Hub:</a:t>
            </a:r>
            <a:endParaRPr lang="en-US" sz="2400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17C8E-CB3F-304A-32C0-052F41000142}"/>
              </a:ext>
            </a:extLst>
          </p:cNvPr>
          <p:cNvSpPr txBox="1">
            <a:spLocks/>
          </p:cNvSpPr>
          <p:nvPr/>
        </p:nvSpPr>
        <p:spPr>
          <a:xfrm>
            <a:off x="7847428" y="2098515"/>
            <a:ext cx="2741501" cy="6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8620">
              <a:spcBef>
                <a:spcPts val="850"/>
              </a:spcBef>
              <a:buNone/>
            </a:pPr>
            <a:r>
              <a:rPr lang="en-US" sz="204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Cart: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902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4. Use Case Diagram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3B6A4A0B-02DF-4E1F-ED12-E27B6C9B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7007"/>
            <a:ext cx="6912217" cy="50203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1303176" y="3025015"/>
            <a:ext cx="3340359" cy="31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3BED76-E652-EFB4-98A0-7B90D9101887}"/>
              </a:ext>
            </a:extLst>
          </p:cNvPr>
          <p:cNvSpPr txBox="1">
            <a:spLocks/>
          </p:cNvSpPr>
          <p:nvPr/>
        </p:nvSpPr>
        <p:spPr>
          <a:xfrm>
            <a:off x="4270311" y="2440388"/>
            <a:ext cx="3198793" cy="72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18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5. Key Features</a:t>
            </a:r>
          </a:p>
        </p:txBody>
      </p:sp>
      <p:pic>
        <p:nvPicPr>
          <p:cNvPr id="6" name="Picture 5" descr="Western food arranged on table">
            <a:extLst>
              <a:ext uri="{FF2B5EF4-FFF2-40B4-BE49-F238E27FC236}">
                <a16:creationId xmlns:a16="http://schemas.microsoft.com/office/drawing/2014/main" id="{3D4A1F4A-23B8-8182-360A-A5F1537E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4" r="2485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b="1" dirty="0"/>
              <a:t>Recommending food based on the user's mood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b="1" dirty="0"/>
              <a:t>Getting recommendations based on users' history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Ø"/>
            </a:pPr>
            <a:r>
              <a:rPr lang="en-US" b="1" dirty="0"/>
              <a:t>Optimizing the decision process of ordering food</a:t>
            </a:r>
          </a:p>
        </p:txBody>
      </p:sp>
    </p:spTree>
    <p:extLst>
      <p:ext uri="{BB962C8B-B14F-4D97-AF65-F5344CB8AC3E}">
        <p14:creationId xmlns:p14="http://schemas.microsoft.com/office/powerpoint/2010/main" val="28957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5. Methodologies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8E341-74AC-090B-9D06-7244A2D4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6" r="27453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Agile Development: </a:t>
            </a:r>
            <a:r>
              <a:rPr lang="en-US" dirty="0"/>
              <a:t>Iterative and incremental development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Requirements Gathering:</a:t>
            </a:r>
            <a:r>
              <a:rPr lang="en-US" dirty="0"/>
              <a:t> Conducted interviews &amp; analyzed the needs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System Design:</a:t>
            </a:r>
            <a:r>
              <a:rPr lang="en-US" dirty="0"/>
              <a:t> Outlined system components and interactions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Development:</a:t>
            </a:r>
            <a:r>
              <a:rPr lang="en-US" dirty="0"/>
              <a:t> Coded the project for cross platform capability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Testing: </a:t>
            </a:r>
            <a:r>
              <a:rPr lang="en-US" dirty="0"/>
              <a:t>Evaluated the different functionalities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Deployment: </a:t>
            </a:r>
            <a:r>
              <a:rPr lang="en-US" dirty="0"/>
              <a:t>Made the app work without any issues on iOS and Android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b="1" dirty="0"/>
              <a:t>Maintenance:</a:t>
            </a:r>
            <a:r>
              <a:rPr lang="en-US" dirty="0"/>
              <a:t> Hot patches and updates are scheduled for any bug found</a:t>
            </a:r>
          </a:p>
        </p:txBody>
      </p:sp>
    </p:spTree>
    <p:extLst>
      <p:ext uri="{BB962C8B-B14F-4D97-AF65-F5344CB8AC3E}">
        <p14:creationId xmlns:p14="http://schemas.microsoft.com/office/powerpoint/2010/main" val="5442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6. Applications and Tools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D419-322B-EACC-889D-080E20C2E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7" r="4495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Android Studio: </a:t>
            </a:r>
            <a:r>
              <a:rPr lang="en-US" sz="1700" dirty="0"/>
              <a:t>The official IDE for Android development. The latest version, Android Studio Koala 2024.1.1, is used for developing and testing.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Google Firestore:</a:t>
            </a:r>
            <a:r>
              <a:rPr lang="en-US" sz="1700" dirty="0"/>
              <a:t> To manage the Firebase database.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Xcode:</a:t>
            </a:r>
            <a:r>
              <a:rPr lang="en-US" sz="1700" dirty="0"/>
              <a:t> IDE for macOS used for developing iOS applications.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Flutter Flow: </a:t>
            </a:r>
            <a:r>
              <a:rPr lang="en-US" sz="1700" dirty="0"/>
              <a:t>A visual development platform used to design the UI</a:t>
            </a:r>
            <a:endParaRPr lang="en-US" sz="1700" b="1" dirty="0"/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Git:</a:t>
            </a:r>
            <a:r>
              <a:rPr lang="en-US" sz="1700" dirty="0"/>
              <a:t> To manage source code versions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Figma: </a:t>
            </a:r>
            <a:r>
              <a:rPr lang="en-US" sz="1700" dirty="0"/>
              <a:t>An interface design tool used to create the visual design and layout of the app. 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Provider:</a:t>
            </a:r>
            <a:r>
              <a:rPr lang="en-US" sz="1700" dirty="0"/>
              <a:t> State management library for managing app state.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sz="1700" b="1" dirty="0"/>
              <a:t>Shared preferences:</a:t>
            </a:r>
            <a:r>
              <a:rPr lang="en-US" sz="1700" dirty="0"/>
              <a:t> Used for storing simple data persistently.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endParaRPr lang="en-US" sz="1700" dirty="0"/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08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7. Technologies Used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4CE77067-E4DB-88E5-5FDE-E5F9BF3E5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6" r="2799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</a:pPr>
            <a:endParaRPr lang="en-US" dirty="0"/>
          </a:p>
          <a:p>
            <a:pPr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b="1" dirty="0"/>
              <a:t>Dart</a:t>
            </a:r>
            <a:r>
              <a:rPr lang="en-US" dirty="0"/>
              <a:t>: Used with Flutter for cross-platform mobile application development.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b="1" dirty="0"/>
              <a:t>Swift</a:t>
            </a:r>
            <a:r>
              <a:rPr lang="en-US" dirty="0"/>
              <a:t>: Employed for iOS-specific functionalities.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b="1" dirty="0"/>
              <a:t>Kotlin</a:t>
            </a:r>
            <a:r>
              <a:rPr lang="en-US" dirty="0"/>
              <a:t>: Used for Android-specific functionalities.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</a:pPr>
            <a:r>
              <a:rPr lang="en-US" b="1" dirty="0"/>
              <a:t>NoSQL</a:t>
            </a:r>
            <a:r>
              <a:rPr lang="en-US" dirty="0"/>
              <a:t>: Utilized in Firebase for database management.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CCC47A-CE6C-8C3F-8670-D59042AA3649}"/>
              </a:ext>
            </a:extLst>
          </p:cNvPr>
          <p:cNvSpPr txBox="1">
            <a:spLocks/>
          </p:cNvSpPr>
          <p:nvPr/>
        </p:nvSpPr>
        <p:spPr>
          <a:xfrm>
            <a:off x="1261579" y="2644553"/>
            <a:ext cx="10284661" cy="15688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b="1" dirty="0">
                <a:solidFill>
                  <a:schemeClr val="tx1"/>
                </a:solidFill>
                <a:latin typeface="Mistral" panose="03090702030407020403" pitchFamily="66" charset="0"/>
              </a:rPr>
              <a:t>Time For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554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alligraphy Assalamu alaikum means Peace be upon you 6228990 Vector Art at  Vecteezy">
            <a:extLst>
              <a:ext uri="{FF2B5EF4-FFF2-40B4-BE49-F238E27FC236}">
                <a16:creationId xmlns:a16="http://schemas.microsoft.com/office/drawing/2014/main" id="{E105DCD0-1B4C-4FDD-97E2-CB416F8B3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3" b="20889"/>
          <a:stretch/>
        </p:blipFill>
        <p:spPr bwMode="auto">
          <a:xfrm>
            <a:off x="952500" y="1630680"/>
            <a:ext cx="10287000" cy="4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3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1FB9C2-A3B4-D571-5EDA-1F620B6B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9. 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007E-C4A9-F222-525E-4C027B1C610F}"/>
              </a:ext>
            </a:extLst>
          </p:cNvPr>
          <p:cNvSpPr>
            <a:spLocks/>
          </p:cNvSpPr>
          <p:nvPr/>
        </p:nvSpPr>
        <p:spPr>
          <a:xfrm>
            <a:off x="1393563" y="2098515"/>
            <a:ext cx="4646552" cy="378607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Account Sign up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 Account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 preferences selection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Browsing home page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food items to favorites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restaurant to favorites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8FE4-4AAC-A362-31B0-F3040362A766}"/>
              </a:ext>
            </a:extLst>
          </p:cNvPr>
          <p:cNvSpPr>
            <a:spLocks/>
          </p:cNvSpPr>
          <p:nvPr/>
        </p:nvSpPr>
        <p:spPr>
          <a:xfrm>
            <a:off x="6212210" y="2098516"/>
            <a:ext cx="4646552" cy="378607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items to cart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Items from cart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Confirming address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Placing order	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 placed orders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Editing profile</a:t>
            </a:r>
          </a:p>
          <a:p>
            <a:pPr defTabSz="859536">
              <a:spcAft>
                <a:spcPts val="600"/>
              </a:spcAft>
            </a:pPr>
            <a:r>
              <a:rPr lang="en-US" sz="22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Logout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55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10. Lessons Learned</a:t>
            </a:r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687F9DFF-D21C-8CDE-FA90-5BE3EA84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2" r="18204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Comprehensive Requirements Gathering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Team Collaboration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Designing with Figma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Testing and Reliability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Learning and Using Flutter Flow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Cross-Platform Development with Xcode and Swift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Understanding and Implementing MVVM Architecture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Data Structure Concepts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q"/>
            </a:pPr>
            <a:r>
              <a:rPr lang="en-US" dirty="0"/>
              <a:t>Database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010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11. Future Work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2909C101-891B-13B0-9632-4F10BDCA7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9" r="23303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E6559-6411-A5B1-9CBC-226A56E70941}"/>
              </a:ext>
            </a:extLst>
          </p:cNvPr>
          <p:cNvSpPr txBox="1">
            <a:spLocks/>
          </p:cNvSpPr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Advanced Analytics and Tracking Tools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Robust Security Measures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Using a web scrapper to properly fetch existing data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Leveraging AI and Machine Learning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APIs for third-party Integrations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Comprehensive Admin Panel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Restaurant Owner application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User Activity Tracking</a:t>
            </a:r>
          </a:p>
          <a:p>
            <a:pPr defTabSz="914400">
              <a:lnSpc>
                <a:spcPct val="90000"/>
              </a:lnSpc>
              <a:buFont typeface="Calibri" panose="020F0502020204030204" pitchFamily="34" charset="0"/>
              <a:buChar char="§"/>
            </a:pPr>
            <a:r>
              <a:rPr lang="en-US" dirty="0"/>
              <a:t>Advanced User Interaction Features</a:t>
            </a:r>
          </a:p>
        </p:txBody>
      </p:sp>
    </p:spTree>
    <p:extLst>
      <p:ext uri="{BB962C8B-B14F-4D97-AF65-F5344CB8AC3E}">
        <p14:creationId xmlns:p14="http://schemas.microsoft.com/office/powerpoint/2010/main" val="41346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12. Conclusion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F6EDEEEE-635B-CA86-EA01-20F7796CA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35" r="2444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5727-0975-3FE5-E589-2AF3A6AD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/>
              <a:t>Summary</a:t>
            </a:r>
          </a:p>
          <a:p>
            <a:pPr>
              <a:buFont typeface="+mj-lt"/>
              <a:buAutoNum type="arabicPeriod"/>
            </a:pPr>
            <a:r>
              <a:rPr lang="en-US" b="1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73231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12. Conclusion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040626" y="2098515"/>
            <a:ext cx="2733869" cy="7462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lnSpc>
                <a:spcPct val="150000"/>
              </a:lnSpc>
              <a:spcAft>
                <a:spcPts val="600"/>
              </a:spcAft>
            </a:pPr>
            <a:r>
              <a:rPr lang="en-US" sz="240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EB350-0EA5-3879-F1C5-C44F4A1D828D}"/>
              </a:ext>
            </a:extLst>
          </p:cNvPr>
          <p:cNvSpPr txBox="1">
            <a:spLocks/>
          </p:cNvSpPr>
          <p:nvPr/>
        </p:nvSpPr>
        <p:spPr>
          <a:xfrm>
            <a:off x="3005543" y="2844752"/>
            <a:ext cx="7206157" cy="303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People are frequently using online applications for ordering food 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There are situations in which it is harder to accommodate every persons needs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rise in prices has caused more confusion while ordering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dirty="0"/>
              <a:t>People may be unsatisfied by what they choose if they have any regrets</a:t>
            </a:r>
            <a:endParaRPr lang="en-US" sz="1376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Features of </a:t>
            </a:r>
            <a:r>
              <a:rPr lang="en-US" sz="1376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Eatonomy</a:t>
            </a:r>
            <a:endParaRPr lang="en-US" sz="1376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Technologies and Tools Used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sz="1376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Demonstration of Main Functionalities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16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12. Conclusion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3939126" y="2098515"/>
            <a:ext cx="2733870" cy="7462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lnSpc>
                <a:spcPct val="150000"/>
              </a:lnSpc>
              <a:spcAft>
                <a:spcPts val="600"/>
              </a:spcAft>
            </a:pPr>
            <a:r>
              <a:rPr lang="en-US" sz="240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EB350-0EA5-3879-F1C5-C44F4A1D828D}"/>
              </a:ext>
            </a:extLst>
          </p:cNvPr>
          <p:cNvSpPr txBox="1">
            <a:spLocks/>
          </p:cNvSpPr>
          <p:nvPr/>
        </p:nvSpPr>
        <p:spPr>
          <a:xfrm>
            <a:off x="4904043" y="2844752"/>
            <a:ext cx="3409156" cy="303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Improving Dining Experience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Local Businesses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Data-driven Insights 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Nutrition Awareness</a:t>
            </a:r>
          </a:p>
          <a:p>
            <a:pPr marL="294894" indent="-294894" defTabSz="393192">
              <a:lnSpc>
                <a:spcPct val="150000"/>
              </a:lnSpc>
              <a:spcBef>
                <a:spcPts val="860"/>
              </a:spcBef>
              <a:buFont typeface="Wingdings" panose="05000000000000000000" pitchFamily="2" charset="2"/>
              <a:buChar char="§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Economic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4F048-86DC-4632-953B-1900351F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52550"/>
            <a:ext cx="571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3C128F-FF06-4126-BDF0-25E8B97FD9E5}"/>
              </a:ext>
            </a:extLst>
          </p:cNvPr>
          <p:cNvSpPr txBox="1">
            <a:spLocks/>
          </p:cNvSpPr>
          <p:nvPr/>
        </p:nvSpPr>
        <p:spPr>
          <a:xfrm>
            <a:off x="3929062" y="484632"/>
            <a:ext cx="7199185" cy="99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all" spc="0" normalizeH="0" baseline="0" noProof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Any questions?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FF3A906-4AF6-4022-8BFC-5F5A71DF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25" y="2120900"/>
            <a:ext cx="4051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8D8E27-9017-C9F7-DC5F-641FFF1D9EC5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1270">
              <a:spcBef>
                <a:spcPct val="0"/>
              </a:spcBef>
              <a:spcAft>
                <a:spcPts val="15"/>
              </a:spcAft>
            </a:pPr>
            <a:r>
              <a:rPr lang="en-US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latin typeface="+mj-lt"/>
                <a:ea typeface="+mj-ea"/>
                <a:cs typeface="+mj-cs"/>
              </a:rPr>
              <a:t>The University of Lahore</a:t>
            </a:r>
          </a:p>
          <a:p>
            <a:pPr marL="6350" marR="1270">
              <a:spcBef>
                <a:spcPct val="0"/>
              </a:spcBef>
              <a:spcAft>
                <a:spcPts val="15"/>
              </a:spcAft>
            </a:pPr>
            <a:r>
              <a:rPr lang="en-US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Department of CS &amp; IT</a:t>
            </a:r>
            <a:endParaRPr lang="en-US" sz="54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age97.gif">
            <a:extLst>
              <a:ext uri="{FF2B5EF4-FFF2-40B4-BE49-F238E27FC236}">
                <a16:creationId xmlns:a16="http://schemas.microsoft.com/office/drawing/2014/main" id="{BE7EB764-6F44-FA83-8633-F0AE426CAD4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5"/>
          <a:srcRect t="16576" r="1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7D2DC21-CDB0-E127-F629-599E9D16CB0C}"/>
              </a:ext>
            </a:extLst>
          </p:cNvPr>
          <p:cNvSpPr txBox="1">
            <a:spLocks/>
          </p:cNvSpPr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1270" indent="-182880">
              <a:spcBef>
                <a:spcPts val="0"/>
              </a:spcBef>
              <a:spcAft>
                <a:spcPts val="15"/>
              </a:spcAft>
              <a:buFont typeface="Wingdings" pitchFamily="2" charset="2"/>
              <a:buChar char="§"/>
            </a:pPr>
            <a:r>
              <a:rPr lang="en-US" b="1" dirty="0">
                <a:effectLst/>
              </a:rPr>
              <a:t>Project ID: </a:t>
            </a:r>
            <a:r>
              <a:rPr lang="en-US" dirty="0">
                <a:effectLst/>
              </a:rPr>
              <a:t>Fall-2023-51</a:t>
            </a:r>
            <a:r>
              <a:rPr lang="en-US" b="1" dirty="0">
                <a:effectLst/>
              </a:rPr>
              <a:t> 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Session: </a:t>
            </a:r>
            <a:r>
              <a:rPr lang="en-US" dirty="0">
                <a:effectLst/>
              </a:rPr>
              <a:t>BSCS Fall 2020 to 2024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5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A2E5-46BF-2749-BB63-64A86A035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54" y="1761356"/>
            <a:ext cx="10058892" cy="2412190"/>
          </a:xfrm>
        </p:spPr>
        <p:txBody>
          <a:bodyPr/>
          <a:lstStyle/>
          <a:p>
            <a:pPr algn="ctr"/>
            <a:r>
              <a:rPr lang="en-US" sz="11500" dirty="0" err="1"/>
              <a:t>Eatonomy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21AD-465B-9145-A409-BB2A428A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11" y="5401065"/>
            <a:ext cx="4055952" cy="138229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Presented by,</a:t>
            </a:r>
            <a:r>
              <a:rPr lang="en-US" sz="1800" b="1" dirty="0"/>
              <a:t>
 </a:t>
            </a:r>
            <a:r>
              <a:rPr lang="en-US" sz="1800" dirty="0"/>
              <a:t>Muhammad Ali          70109014      </a:t>
            </a:r>
          </a:p>
          <a:p>
            <a:r>
              <a:rPr lang="en-US" sz="1800" dirty="0"/>
              <a:t> Haider Ali                   70069779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59F0F8-CBC0-28DF-B910-85478B45721A}"/>
              </a:ext>
            </a:extLst>
          </p:cNvPr>
          <p:cNvSpPr txBox="1">
            <a:spLocks/>
          </p:cNvSpPr>
          <p:nvPr/>
        </p:nvSpPr>
        <p:spPr>
          <a:xfrm>
            <a:off x="484130" y="0"/>
            <a:ext cx="10544653" cy="82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32E31-9F42-8BE9-5246-AB6A73E7A94C}"/>
              </a:ext>
            </a:extLst>
          </p:cNvPr>
          <p:cNvSpPr txBox="1"/>
          <p:nvPr/>
        </p:nvSpPr>
        <p:spPr>
          <a:xfrm>
            <a:off x="2451620" y="3536545"/>
            <a:ext cx="9183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MODERNIZED FOOD AND RESTAURANT RECOMMENDATIONS</a:t>
            </a:r>
          </a:p>
        </p:txBody>
      </p:sp>
      <p:pic>
        <p:nvPicPr>
          <p:cNvPr id="5" name="Picture 4" descr="A logo for a restaurant&#10;&#10;Description automatically generated">
            <a:extLst>
              <a:ext uri="{FF2B5EF4-FFF2-40B4-BE49-F238E27FC236}">
                <a16:creationId xmlns:a16="http://schemas.microsoft.com/office/drawing/2014/main" id="{7C26AB1B-580D-F3D4-0F0F-0614DAAE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74" y="4378228"/>
            <a:ext cx="2045673" cy="20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F76-9C05-649A-EFEF-68689FF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C3B82-2057-47F4-3D25-E8B2584A9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98418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560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/>
              <a:t>1. 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b="1" dirty="0"/>
              <a:t>Brief Overview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Objectives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4837832-C23E-2C10-0503-12712B294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7" r="15933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1. Introduction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204670" y="2098515"/>
            <a:ext cx="2975469" cy="81218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lnSpc>
                <a:spcPct val="150000"/>
              </a:lnSpc>
              <a:spcAft>
                <a:spcPts val="600"/>
              </a:spcAft>
            </a:pPr>
            <a:r>
              <a:rPr lang="en-US" sz="260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Overview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EB350-0EA5-3879-F1C5-C44F4A1D828D}"/>
              </a:ext>
            </a:extLst>
          </p:cNvPr>
          <p:cNvSpPr txBox="1">
            <a:spLocks/>
          </p:cNvSpPr>
          <p:nvPr/>
        </p:nvSpPr>
        <p:spPr>
          <a:xfrm>
            <a:off x="2204670" y="2910699"/>
            <a:ext cx="7842985" cy="297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AU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app is designed to provide personalized food suggestions based on the user's preferences</a:t>
            </a:r>
            <a:endParaRPr lang="en-US" sz="1674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app aims to save users time while deciding what to order</a:t>
            </a: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try and make the user follow a healthy diet based on suggestions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1. Introduction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204670" y="2098515"/>
            <a:ext cx="4284581" cy="81218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lnSpc>
                <a:spcPct val="150000"/>
              </a:lnSpc>
              <a:spcAft>
                <a:spcPts val="600"/>
              </a:spcAft>
            </a:pPr>
            <a:r>
              <a:rPr lang="en-US" sz="260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EB350-0EA5-3879-F1C5-C44F4A1D828D}"/>
              </a:ext>
            </a:extLst>
          </p:cNvPr>
          <p:cNvSpPr txBox="1">
            <a:spLocks/>
          </p:cNvSpPr>
          <p:nvPr/>
        </p:nvSpPr>
        <p:spPr>
          <a:xfrm>
            <a:off x="2204670" y="2910699"/>
            <a:ext cx="7842985" cy="297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Existing food ordering platforms are limited in suggesting food recommendations</a:t>
            </a: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Users waste a lot of valuable productive time in deciding what to order</a:t>
            </a: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67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Users are shown sponsored content which may not align with that the user needs</a:t>
            </a: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endParaRPr lang="en-US" sz="1674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18897" indent="-318897" defTabSz="425196">
              <a:lnSpc>
                <a:spcPct val="150000"/>
              </a:lnSpc>
              <a:spcBef>
                <a:spcPts val="930"/>
              </a:spcBef>
              <a:buFont typeface="Wingdings" panose="05000000000000000000" pitchFamily="2" charset="2"/>
              <a:buChar char="§"/>
            </a:pPr>
            <a:endParaRPr lang="en-US" sz="1674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F3B-FCAC-4B04-8BB7-0C9E7840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1. Introduction (Continues)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B4A-830B-4758-AC8F-EBC8E9ABF6AB}"/>
              </a:ext>
            </a:extLst>
          </p:cNvPr>
          <p:cNvSpPr>
            <a:spLocks/>
          </p:cNvSpPr>
          <p:nvPr/>
        </p:nvSpPr>
        <p:spPr>
          <a:xfrm>
            <a:off x="2049320" y="2098515"/>
            <a:ext cx="4454315" cy="844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86968">
              <a:lnSpc>
                <a:spcPct val="150000"/>
              </a:lnSpc>
              <a:spcAft>
                <a:spcPts val="600"/>
              </a:spcAft>
            </a:pPr>
            <a:r>
              <a:rPr lang="en-US" sz="271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  <a:endParaRPr lang="en-US" sz="2800" b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EB350-0EA5-3879-F1C5-C44F4A1D828D}"/>
              </a:ext>
            </a:extLst>
          </p:cNvPr>
          <p:cNvSpPr txBox="1">
            <a:spLocks/>
          </p:cNvSpPr>
          <p:nvPr/>
        </p:nvSpPr>
        <p:spPr>
          <a:xfrm>
            <a:off x="2049320" y="2942873"/>
            <a:ext cx="8153685" cy="294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2613" indent="-332613" defTabSz="443484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§"/>
            </a:pPr>
            <a:r>
              <a:rPr lang="en-US" sz="174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Provide users with a healthy food menu</a:t>
            </a:r>
          </a:p>
          <a:p>
            <a:pPr marL="332613" indent="-332613" defTabSz="443484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§"/>
            </a:pPr>
            <a:r>
              <a:rPr lang="en-US" sz="174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Save users precious time by aiding in decisions</a:t>
            </a:r>
          </a:p>
          <a:p>
            <a:pPr marL="332613" indent="-332613" defTabSz="443484">
              <a:lnSpc>
                <a:spcPct val="150000"/>
              </a:lnSpc>
              <a:spcBef>
                <a:spcPts val="970"/>
              </a:spcBef>
              <a:buFont typeface="Wingdings" panose="05000000000000000000" pitchFamily="2" charset="2"/>
              <a:buChar char="§"/>
            </a:pPr>
            <a:r>
              <a:rPr lang="en-US" sz="174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Increase satisfaction by catering to the users needs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817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Mistral</vt:lpstr>
      <vt:lpstr>Rockwell</vt:lpstr>
      <vt:lpstr>Rockwell Condensed</vt:lpstr>
      <vt:lpstr>Rockwell Extra Bold</vt:lpstr>
      <vt:lpstr>Wingdings</vt:lpstr>
      <vt:lpstr>Wingdings 3</vt:lpstr>
      <vt:lpstr>Wood Type</vt:lpstr>
      <vt:lpstr>Retrospect</vt:lpstr>
      <vt:lpstr>PowerPoint Presentation</vt:lpstr>
      <vt:lpstr>PowerPoint Presentation</vt:lpstr>
      <vt:lpstr>PowerPoint Presentation</vt:lpstr>
      <vt:lpstr>Eatonomy</vt:lpstr>
      <vt:lpstr>Table of contents</vt:lpstr>
      <vt:lpstr>1. Introduction</vt:lpstr>
      <vt:lpstr>1. Introduction (Continues)</vt:lpstr>
      <vt:lpstr>1. Introduction (Continues)</vt:lpstr>
      <vt:lpstr>1. Introduction (Continues)</vt:lpstr>
      <vt:lpstr>2. Existing Solutions and limitations</vt:lpstr>
      <vt:lpstr>2. Existing Solutions and limitations</vt:lpstr>
      <vt:lpstr>2. Existing Solutions and limitations</vt:lpstr>
      <vt:lpstr>3. Functional Requirements</vt:lpstr>
      <vt:lpstr>4. Use Case Diagram</vt:lpstr>
      <vt:lpstr>5. Key Features</vt:lpstr>
      <vt:lpstr>5. Methodologies Used</vt:lpstr>
      <vt:lpstr>6. Applications and Tools Used</vt:lpstr>
      <vt:lpstr>7. Technologies Used</vt:lpstr>
      <vt:lpstr>PowerPoint Presentation</vt:lpstr>
      <vt:lpstr>9. Project Demonstration</vt:lpstr>
      <vt:lpstr>10. Lessons Learned</vt:lpstr>
      <vt:lpstr>11. Future Work</vt:lpstr>
      <vt:lpstr>12. Conclusion</vt:lpstr>
      <vt:lpstr>12. Conclusion (Continues)</vt:lpstr>
      <vt:lpstr>12. Conclusion (Continues)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Ali</dc:creator>
  <cp:lastModifiedBy>Haider Ali</cp:lastModifiedBy>
  <cp:revision>255</cp:revision>
  <dcterms:created xsi:type="dcterms:W3CDTF">2021-12-13T08:08:40Z</dcterms:created>
  <dcterms:modified xsi:type="dcterms:W3CDTF">2024-06-27T04:46:05Z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2024-06-26T06:25:08Z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e988516f-dee8-4cd2-b7bd-78ad81d26931</vt:lpwstr>
  </property>
  <property fmtid="{D5CDD505-2E9C-101B-9397-08002B2CF9AE}" pid="7" name="MSIP_Label_defa4170-0d19-0005-0004-bc88714345d2_ActionId">
    <vt:lpwstr>9a472e20-a9f6-4e9c-b477-eea1e6b0f18b</vt:lpwstr>
  </property>
  <property fmtid="{D5CDD505-2E9C-101B-9397-08002B2CF9AE}" pid="8" name="MSIP_Label_defa4170-0d19-0005-0004-bc88714345d2_ContentBits">
    <vt:lpwstr>0</vt:lpwstr>
  </property>
</Properties>
</file>