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9144000" cx="16256000"/>
  <p:notesSz cx="6858000" cy="9144000"/>
  <p:embeddedFontLst>
    <p:embeddedFont>
      <p:font typeface="Merriweather Sans"/>
      <p:regular r:id="rId23"/>
      <p:bold r:id="rId24"/>
      <p:italic r:id="rId25"/>
      <p:boldItalic r:id="rId26"/>
    </p:embeddedFont>
    <p:embeddedFont>
      <p:font typeface="Helvetica Neue"/>
      <p:regular r:id="rId27"/>
      <p:bold r:id="rId28"/>
      <p:italic r:id="rId29"/>
      <p:boldItalic r:id="rId30"/>
    </p:embeddedFont>
    <p:embeddedFont>
      <p:font typeface="Helvetica Neue Light"/>
      <p:regular r:id="rId31"/>
      <p:bold r:id="rId32"/>
      <p:italic r:id="rId33"/>
      <p:boldItalic r:id="rId34"/>
    </p:embeddedFont>
    <p:embeddedFont>
      <p:font typeface="Gill Sans"/>
      <p:regular r:id="rId35"/>
      <p:bold r:id="rId36"/>
    </p:embeddedFont>
    <p:embeddedFont>
      <p:font typeface="Lemon"/>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142475-89B2-4B48-9A88-AA44BDC56170}">
  <a:tblStyle styleId="{95142475-89B2-4B48-9A88-AA44BDC56170}" styleName="Table_0">
    <a:wholeTbl>
      <a:tcTxStyle b="off" i="off">
        <a:font>
          <a:latin typeface="Gill Sans"/>
          <a:ea typeface="Gill Sans"/>
          <a:cs typeface="Gill Sans"/>
        </a:font>
        <a:srgbClr val="000000"/>
      </a:tcTxStyle>
      <a:tcStyle>
        <a:tcBdr>
          <a:left>
            <a:ln cap="flat" cmpd="sng" w="25400">
              <a:solidFill>
                <a:srgbClr val="000000"/>
              </a:solidFill>
              <a:prstDash val="solid"/>
              <a:round/>
              <a:headEnd len="med" w="med" type="none"/>
              <a:tailEnd len="med" w="med" type="none"/>
            </a:ln>
          </a:left>
          <a:right>
            <a:ln cap="flat" cmpd="sng" w="25400">
              <a:solidFill>
                <a:srgbClr val="000000"/>
              </a:solidFill>
              <a:prstDash val="solid"/>
              <a:round/>
              <a:headEnd len="med" w="med" type="none"/>
              <a:tailEnd len="med" w="med" type="none"/>
            </a:ln>
          </a:right>
          <a:top>
            <a:ln cap="flat" cmpd="sng" w="25400">
              <a:solidFill>
                <a:srgbClr val="000000"/>
              </a:solidFill>
              <a:prstDash val="solid"/>
              <a:round/>
              <a:headEnd len="med" w="med" type="none"/>
              <a:tailEnd len="med" w="med" type="none"/>
            </a:ln>
          </a:top>
          <a:bottom>
            <a:ln cap="flat" cmpd="sng" w="25400">
              <a:solidFill>
                <a:srgbClr val="000000"/>
              </a:solidFill>
              <a:prstDash val="solid"/>
              <a:round/>
              <a:headEnd len="med" w="med" type="none"/>
              <a:tailEnd len="med" w="med" type="none"/>
            </a:ln>
          </a:bottom>
          <a:insideH>
            <a:ln cap="flat" cmpd="sng" w="25400">
              <a:solidFill>
                <a:srgbClr val="000000"/>
              </a:solidFill>
              <a:prstDash val="solid"/>
              <a:round/>
              <a:headEnd len="med" w="med" type="none"/>
              <a:tailEnd len="med" w="med" type="none"/>
            </a:ln>
          </a:insideH>
          <a:insideV>
            <a:ln cap="flat" cmpd="sng" w="25400">
              <a:solidFill>
                <a:srgbClr val="000000"/>
              </a:solidFill>
              <a:prstDash val="solid"/>
              <a:round/>
              <a:headEnd len="med" w="med" type="none"/>
              <a:tailEnd len="med" w="med" type="none"/>
            </a:ln>
          </a:insideV>
        </a:tcBdr>
        <a:fill>
          <a:solidFill>
            <a:srgbClr val="FFFFFF">
              <a:alpha val="0"/>
            </a:srgbClr>
          </a:solidFill>
        </a:fill>
      </a:tcStyle>
    </a:wholeTbl>
    <a:band1H>
      <a:tcTxStyle/>
    </a:band1H>
    <a:band2H>
      <a:tcTxStyle b="off" i="off"/>
      <a:tcStyle>
        <a:fill>
          <a:solidFill>
            <a:srgbClr val="C5C7C9">
              <a:alpha val="29803"/>
            </a:srgbClr>
          </a:solidFill>
        </a:fill>
      </a:tcStyle>
    </a:band2H>
    <a:band1V>
      <a:tcTxStyle/>
    </a:band1V>
    <a:band2V>
      <a:tcTxStyle/>
    </a:band2V>
    <a:lastCol>
      <a:tcTxStyle/>
    </a:lastCol>
    <a:firstCol>
      <a:tcTxStyle b="off" i="off">
        <a:font>
          <a:latin typeface="Gill Sans"/>
          <a:ea typeface="Gill Sans"/>
          <a:cs typeface="Gill Sans"/>
        </a:font>
        <a:srgbClr val="FFFFFF"/>
      </a:tcTxStyle>
      <a:tcStyle>
        <a:tcBdr>
          <a:left>
            <a:ln cap="flat" cmpd="sng" w="25400">
              <a:solidFill>
                <a:srgbClr val="000000"/>
              </a:solidFill>
              <a:prstDash val="solid"/>
              <a:round/>
              <a:headEnd len="med" w="med" type="none"/>
              <a:tailEnd len="med" w="med" type="none"/>
            </a:ln>
          </a:left>
          <a:right>
            <a:ln cap="flat" cmpd="sng" w="25400">
              <a:solidFill>
                <a:srgbClr val="000000"/>
              </a:solidFill>
              <a:prstDash val="solid"/>
              <a:round/>
              <a:headEnd len="med" w="med" type="none"/>
              <a:tailEnd len="med" w="med" type="none"/>
            </a:ln>
          </a:right>
          <a:top>
            <a:ln cap="flat" cmpd="sng" w="25400">
              <a:solidFill>
                <a:srgbClr val="000000"/>
              </a:solidFill>
              <a:prstDash val="solid"/>
              <a:round/>
              <a:headEnd len="med" w="med" type="none"/>
              <a:tailEnd len="med" w="med" type="none"/>
            </a:ln>
          </a:top>
          <a:bottom>
            <a:ln cap="flat" cmpd="sng" w="25400">
              <a:solidFill>
                <a:srgbClr val="000000"/>
              </a:solidFill>
              <a:prstDash val="solid"/>
              <a:round/>
              <a:headEnd len="med" w="med" type="none"/>
              <a:tailEnd len="med" w="med" type="none"/>
            </a:ln>
          </a:bottom>
          <a:insideH>
            <a:ln cap="flat" cmpd="sng" w="25400">
              <a:solidFill>
                <a:srgbClr val="000000"/>
              </a:solidFill>
              <a:prstDash val="solid"/>
              <a:round/>
              <a:headEnd len="med" w="med" type="none"/>
              <a:tailEnd len="med" w="med" type="none"/>
            </a:ln>
          </a:insideH>
          <a:insideV>
            <a:ln cap="flat" cmpd="sng" w="25400">
              <a:solidFill>
                <a:srgbClr val="000000"/>
              </a:solidFill>
              <a:prstDash val="solid"/>
              <a:round/>
              <a:headEnd len="med" w="med" type="none"/>
              <a:tailEnd len="med" w="med" type="none"/>
            </a:ln>
          </a:insideV>
        </a:tcBdr>
        <a:fill>
          <a:solidFill>
            <a:srgbClr val="FFFFFF">
              <a:alpha val="0"/>
            </a:srgbClr>
          </a:solidFill>
        </a:fill>
      </a:tcStyle>
    </a:firstCol>
    <a:lastRow>
      <a:tcTxStyle b="off" i="off">
        <a:font>
          <a:latin typeface="Gill Sans"/>
          <a:ea typeface="Gill Sans"/>
          <a:cs typeface="Gill Sans"/>
        </a:font>
        <a:srgbClr val="FFFFFF"/>
      </a:tcTxStyle>
      <a:tcStyle>
        <a:tcBdr>
          <a:left>
            <a:ln cap="flat" cmpd="sng" w="25400">
              <a:solidFill>
                <a:srgbClr val="000000"/>
              </a:solidFill>
              <a:prstDash val="solid"/>
              <a:round/>
              <a:headEnd len="med" w="med" type="none"/>
              <a:tailEnd len="med" w="med" type="none"/>
            </a:ln>
          </a:left>
          <a:right>
            <a:ln cap="flat" cmpd="sng" w="25400">
              <a:solidFill>
                <a:srgbClr val="000000"/>
              </a:solidFill>
              <a:prstDash val="solid"/>
              <a:round/>
              <a:headEnd len="med" w="med" type="none"/>
              <a:tailEnd len="med" w="med" type="none"/>
            </a:ln>
          </a:right>
          <a:top>
            <a:ln cap="flat" cmpd="sng" w="25400">
              <a:solidFill>
                <a:srgbClr val="000000"/>
              </a:solidFill>
              <a:prstDash val="solid"/>
              <a:round/>
              <a:headEnd len="med" w="med" type="none"/>
              <a:tailEnd len="med" w="med" type="none"/>
            </a:ln>
          </a:top>
          <a:bottom>
            <a:ln cap="flat" cmpd="sng" w="25400">
              <a:solidFill>
                <a:srgbClr val="000000"/>
              </a:solidFill>
              <a:prstDash val="solid"/>
              <a:round/>
              <a:headEnd len="med" w="med" type="none"/>
              <a:tailEnd len="med" w="med" type="none"/>
            </a:ln>
          </a:bottom>
          <a:insideH>
            <a:ln cap="flat" cmpd="sng" w="25400">
              <a:solidFill>
                <a:srgbClr val="000000"/>
              </a:solidFill>
              <a:prstDash val="solid"/>
              <a:round/>
              <a:headEnd len="med" w="med" type="none"/>
              <a:tailEnd len="med" w="med" type="none"/>
            </a:ln>
          </a:insideH>
          <a:insideV>
            <a:ln cap="flat" cmpd="sng" w="25400">
              <a:solidFill>
                <a:srgbClr val="000000"/>
              </a:solidFill>
              <a:prstDash val="solid"/>
              <a:round/>
              <a:headEnd len="med" w="med" type="none"/>
              <a:tailEnd len="med" w="med" type="none"/>
            </a:ln>
          </a:insideV>
        </a:tcBdr>
        <a:fill>
          <a:solidFill>
            <a:srgbClr val="FFFFFF">
              <a:alpha val="0"/>
            </a:srgbClr>
          </a:solidFill>
        </a:fill>
      </a:tcStyle>
    </a:lastRow>
    <a:seCell>
      <a:tcTxStyle/>
    </a:seCell>
    <a:swCell>
      <a:tcTxStyle/>
    </a:swCell>
    <a:firstRow>
      <a:tcTxStyle b="off" i="off">
        <a:font>
          <a:latin typeface="Gill Sans"/>
          <a:ea typeface="Gill Sans"/>
          <a:cs typeface="Gill Sans"/>
        </a:font>
        <a:srgbClr val="FFFFFF"/>
      </a:tcTxStyle>
      <a:tcStyle>
        <a:tcBdr>
          <a:left>
            <a:ln cap="flat" cmpd="sng" w="25400">
              <a:solidFill>
                <a:srgbClr val="000000"/>
              </a:solidFill>
              <a:prstDash val="solid"/>
              <a:round/>
              <a:headEnd len="med" w="med" type="none"/>
              <a:tailEnd len="med" w="med" type="none"/>
            </a:ln>
          </a:left>
          <a:right>
            <a:ln cap="flat" cmpd="sng" w="25400">
              <a:solidFill>
                <a:srgbClr val="000000"/>
              </a:solidFill>
              <a:prstDash val="solid"/>
              <a:round/>
              <a:headEnd len="med" w="med" type="none"/>
              <a:tailEnd len="med" w="med" type="none"/>
            </a:ln>
          </a:right>
          <a:top>
            <a:ln cap="flat" cmpd="sng" w="25400">
              <a:solidFill>
                <a:srgbClr val="000000"/>
              </a:solidFill>
              <a:prstDash val="solid"/>
              <a:round/>
              <a:headEnd len="med" w="med" type="none"/>
              <a:tailEnd len="med" w="med" type="none"/>
            </a:ln>
          </a:top>
          <a:bottom>
            <a:ln cap="flat" cmpd="sng" w="25400">
              <a:solidFill>
                <a:srgbClr val="000000"/>
              </a:solidFill>
              <a:prstDash val="solid"/>
              <a:round/>
              <a:headEnd len="med" w="med" type="none"/>
              <a:tailEnd len="med" w="med" type="none"/>
            </a:ln>
          </a:bottom>
          <a:insideH>
            <a:ln cap="flat" cmpd="sng" w="25400">
              <a:solidFill>
                <a:srgbClr val="000000"/>
              </a:solidFill>
              <a:prstDash val="solid"/>
              <a:round/>
              <a:headEnd len="med" w="med" type="none"/>
              <a:tailEnd len="med" w="med" type="none"/>
            </a:ln>
          </a:insideH>
          <a:insideV>
            <a:ln cap="flat" cmpd="sng" w="25400">
              <a:solidFill>
                <a:srgbClr val="000000"/>
              </a:solidFill>
              <a:prstDash val="solid"/>
              <a:round/>
              <a:headEnd len="med" w="med" type="none"/>
              <a:tailEnd len="med" w="med"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Sans-bold.fntdata"/><Relationship Id="rId23" Type="http://schemas.openxmlformats.org/officeDocument/2006/relationships/font" Target="fonts/Merriweather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Sans-boldItalic.fntdata"/><Relationship Id="rId25" Type="http://schemas.openxmlformats.org/officeDocument/2006/relationships/font" Target="fonts/MerriweatherSans-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6.xml"/><Relationship Id="rId33" Type="http://schemas.openxmlformats.org/officeDocument/2006/relationships/font" Target="fonts/HelveticaNeueLight-italic.fntdata"/><Relationship Id="rId10" Type="http://schemas.openxmlformats.org/officeDocument/2006/relationships/slide" Target="slides/slide5.xml"/><Relationship Id="rId32" Type="http://schemas.openxmlformats.org/officeDocument/2006/relationships/font" Target="fonts/HelveticaNeueLight-bold.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HelveticaNeueLight-boldItalic.fntdata"/><Relationship Id="rId15" Type="http://schemas.openxmlformats.org/officeDocument/2006/relationships/slide" Target="slides/slide10.xml"/><Relationship Id="rId37" Type="http://schemas.openxmlformats.org/officeDocument/2006/relationships/font" Target="fonts/Lemon-regular.fnt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2000" u="none" cap="none" strike="noStrike">
                <a:latin typeface="Merriweather Sans"/>
                <a:ea typeface="Merriweather Sans"/>
                <a:cs typeface="Merriweather Sans"/>
                <a:sym typeface="Merriweather Sans"/>
              </a:defRPr>
            </a:lvl1pPr>
            <a:lvl2pPr indent="228600" lvl="1" marL="0" marR="0" rtl="0" algn="l">
              <a:spcBef>
                <a:spcPts val="0"/>
              </a:spcBef>
              <a:buSzPts val="1400"/>
              <a:buNone/>
              <a:defRPr b="0" i="0" sz="2000" u="none" cap="none" strike="noStrike">
                <a:latin typeface="Merriweather Sans"/>
                <a:ea typeface="Merriweather Sans"/>
                <a:cs typeface="Merriweather Sans"/>
                <a:sym typeface="Merriweather Sans"/>
              </a:defRPr>
            </a:lvl2pPr>
            <a:lvl3pPr indent="457200" lvl="2" marL="0" marR="0" rtl="0" algn="l">
              <a:spcBef>
                <a:spcPts val="0"/>
              </a:spcBef>
              <a:buSzPts val="1400"/>
              <a:buNone/>
              <a:defRPr b="0" i="0" sz="2000" u="none" cap="none" strike="noStrike">
                <a:latin typeface="Merriweather Sans"/>
                <a:ea typeface="Merriweather Sans"/>
                <a:cs typeface="Merriweather Sans"/>
                <a:sym typeface="Merriweather Sans"/>
              </a:defRPr>
            </a:lvl3pPr>
            <a:lvl4pPr indent="685800" lvl="3" marL="0" marR="0" rtl="0" algn="l">
              <a:spcBef>
                <a:spcPts val="0"/>
              </a:spcBef>
              <a:buSzPts val="1400"/>
              <a:buNone/>
              <a:defRPr b="0" i="0" sz="2000" u="none" cap="none" strike="noStrike">
                <a:latin typeface="Merriweather Sans"/>
                <a:ea typeface="Merriweather Sans"/>
                <a:cs typeface="Merriweather Sans"/>
                <a:sym typeface="Merriweather Sans"/>
              </a:defRPr>
            </a:lvl4pPr>
            <a:lvl5pPr indent="914400" lvl="4" marL="0" marR="0" rtl="0" algn="l">
              <a:spcBef>
                <a:spcPts val="0"/>
              </a:spcBef>
              <a:buSzPts val="1400"/>
              <a:buNone/>
              <a:defRPr b="0" i="0" sz="2000" u="none" cap="none" strike="noStrike">
                <a:latin typeface="Merriweather Sans"/>
                <a:ea typeface="Merriweather Sans"/>
                <a:cs typeface="Merriweather Sans"/>
                <a:sym typeface="Merriweather Sans"/>
              </a:defRPr>
            </a:lvl5pPr>
            <a:lvl6pPr indent="1143000" lvl="5" marL="0" marR="0" rtl="0" algn="l">
              <a:spcBef>
                <a:spcPts val="0"/>
              </a:spcBef>
              <a:buSzPts val="1400"/>
              <a:buNone/>
              <a:defRPr b="0" i="0" sz="2000" u="none" cap="none" strike="noStrike">
                <a:latin typeface="Merriweather Sans"/>
                <a:ea typeface="Merriweather Sans"/>
                <a:cs typeface="Merriweather Sans"/>
                <a:sym typeface="Merriweather Sans"/>
              </a:defRPr>
            </a:lvl6pPr>
            <a:lvl7pPr indent="1371600" lvl="6" marL="0" marR="0" rtl="0" algn="l">
              <a:spcBef>
                <a:spcPts val="0"/>
              </a:spcBef>
              <a:buSzPts val="1400"/>
              <a:buNone/>
              <a:defRPr b="0" i="0" sz="2000" u="none" cap="none" strike="noStrike">
                <a:latin typeface="Merriweather Sans"/>
                <a:ea typeface="Merriweather Sans"/>
                <a:cs typeface="Merriweather Sans"/>
                <a:sym typeface="Merriweather Sans"/>
              </a:defRPr>
            </a:lvl7pPr>
            <a:lvl8pPr indent="1600200" lvl="7" marL="0" marR="0" rtl="0" algn="l">
              <a:spcBef>
                <a:spcPts val="0"/>
              </a:spcBef>
              <a:buSzPts val="1400"/>
              <a:buNone/>
              <a:defRPr b="0" i="0" sz="2000" u="none" cap="none" strike="noStrike">
                <a:latin typeface="Merriweather Sans"/>
                <a:ea typeface="Merriweather Sans"/>
                <a:cs typeface="Merriweather Sans"/>
                <a:sym typeface="Merriweather Sans"/>
              </a:defRPr>
            </a:lvl8pPr>
            <a:lvl9pPr indent="1828800" lvl="8" marL="0" marR="0" rtl="0" algn="l">
              <a:spcBef>
                <a:spcPts val="0"/>
              </a:spcBef>
              <a:buSzPts val="1400"/>
              <a:buNone/>
              <a:defRPr b="0" i="0" sz="20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 name="Shape 10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457200" rtl="0" algn="l">
              <a:lnSpc>
                <a:spcPct val="185000"/>
              </a:lnSpc>
              <a:spcBef>
                <a:spcPts val="0"/>
              </a:spcBef>
              <a:buNone/>
            </a:pPr>
            <a:r>
              <a:rPr b="0" i="0" lang="en-US" sz="2000" u="none" cap="none" strike="noStrike">
                <a:latin typeface="Helvetica Neue"/>
                <a:ea typeface="Helvetica Neue"/>
                <a:cs typeface="Helvetica Neue"/>
                <a:sym typeface="Helvetica Neue"/>
              </a:rPr>
              <a:t>Title Slide: Used for the beginning of a movie and should contain only the title of the movie. Use this slide for one or two-line titles. Please cap each letter of every significant word. Do not cap such words as “a”, “and”, or “for.” Please be concise with title naming and eliminate as many small words as possible.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5" name="Shape 17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Header with Bullets Slide: This slide is used for one-line bullet points. The bullets themselves should be as short as possible, phrases only. Refrain from using full sentences. This slide template should not be used with sub-bullets. Use only 5 bullets per page. If more bullets are needed, copy this slide and make another set of 5 or less bullet points.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1" name="Shape 18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Header with Bullets Slide: This slide is used for one-line bullet points. The bullets themselves should be as short as possible, phrases only. Refrain from using full sentences. This slide template should not be used with sub-bullets. Use only 5 bullets per page. If more bullets are needed, copy this slide and make another set of 5 or less bullet points.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5" name="Shape 20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Merriweather Sans"/>
                <a:ea typeface="Merriweather Sans"/>
                <a:cs typeface="Merriweather Sans"/>
                <a:sym typeface="Merriweather Sans"/>
              </a:rPr>
              <a:t>Single Line Slide: Used for one line of text and to emphasize a point. This slide should not be used as a title slide since it is specifically for text within the body of movie, so a smaller font size is used. It should be used for longer phrases or sentences.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0" name="Shape 21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Merriweather Sans"/>
                <a:ea typeface="Merriweather Sans"/>
                <a:cs typeface="Merriweather Sans"/>
                <a:sym typeface="Merriweather Sans"/>
              </a:rPr>
              <a:t>Single Line Slide: Used for one line of text and to emphasize a point. This slide should not be used as a title slide since it is specifically for text within the body of movie, so a smaller font size is used. It should be used for longer phrases or sentences.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9" name="Shape 11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Image Slide with Header: This template is used for full-screen images that need a title. Please use high quality .jpg or .png images. This will reduce the file size but keep the image quality high.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8" name="Shape 12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Merriweather Sans"/>
                <a:ea typeface="Merriweather Sans"/>
                <a:cs typeface="Merriweather Sans"/>
                <a:sym typeface="Merriweather Sans"/>
              </a:rPr>
              <a:t>Single Line Slide: Used for one line of text and to emphasize a point. This slide should not be used as a title slide since it is specifically for text within the body of movie, so a smaller font size is used. It should be used for longer phrases or sentences.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3" name="Shape 133"/>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Image Slide with Header: This template is used for full-screen images that need a title. Please use high quality .jpg or .png images. This will reduce the file size but keep the image quality high.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0" name="Shape 16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Header with Bullets Slide: This slide is used for one-line bullet points. The bullets themselves should be as short as possible, phrases only. Refrain from using full sentences. This slide template should not be used with sub-bullets. Use only 5 bullets per page. If more bullets are needed, copy this slide and make another set of 5 or less bullet points.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6" name="Shape 16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000" u="none" cap="none" strike="noStrike">
                <a:latin typeface="Helvetica Neue"/>
                <a:ea typeface="Helvetica Neue"/>
                <a:cs typeface="Helvetica Neue"/>
                <a:sym typeface="Helvetica Neue"/>
              </a:rPr>
              <a:t>Object Slide without Header: This slide template can be used to hold objects that can then be moved and sized as necessary.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9" name="Shape 9"/>
        <p:cNvGrpSpPr/>
        <p:nvPr/>
      </p:nvGrpSpPr>
      <p:grpSpPr>
        <a:xfrm>
          <a:off x="0" y="0"/>
          <a:ext cx="0" cy="0"/>
          <a:chOff x="0" y="0"/>
          <a:chExt cx="0" cy="0"/>
        </a:xfrm>
      </p:grpSpPr>
      <p:sp>
        <p:nvSpPr>
          <p:cNvPr id="10" name="Shape 10"/>
          <p:cNvSpPr txBox="1"/>
          <p:nvPr>
            <p:ph type="title"/>
          </p:nvPr>
        </p:nvSpPr>
        <p:spPr>
          <a:xfrm>
            <a:off x="1155700" y="2743200"/>
            <a:ext cx="13931900" cy="3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0000"/>
              </a:buClr>
              <a:buSzPts val="9600"/>
              <a:buFont typeface="Helvetica Neue"/>
              <a:buNone/>
              <a:defRPr b="1" i="0" sz="96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11" name="Shape 11"/>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eader with Subtitle, Bullets, and Sub-Bullet Slide">
    <p:spTree>
      <p:nvGrpSpPr>
        <p:cNvPr id="41" name="Shape 41"/>
        <p:cNvGrpSpPr/>
        <p:nvPr/>
      </p:nvGrpSpPr>
      <p:grpSpPr>
        <a:xfrm>
          <a:off x="0" y="0"/>
          <a:ext cx="0" cy="0"/>
          <a:chOff x="0" y="0"/>
          <a:chExt cx="0" cy="0"/>
        </a:xfrm>
      </p:grpSpPr>
      <p:sp>
        <p:nvSpPr>
          <p:cNvPr id="42" name="Shape 42"/>
          <p:cNvSpPr txBox="1"/>
          <p:nvPr>
            <p:ph type="title"/>
          </p:nvPr>
        </p:nvSpPr>
        <p:spPr>
          <a:xfrm>
            <a:off x="1130300" y="825500"/>
            <a:ext cx="139573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43" name="Shape 43"/>
          <p:cNvSpPr txBox="1"/>
          <p:nvPr>
            <p:ph idx="1" type="body"/>
          </p:nvPr>
        </p:nvSpPr>
        <p:spPr>
          <a:xfrm>
            <a:off x="1130300" y="2235200"/>
            <a:ext cx="13957300" cy="5956300"/>
          </a:xfrm>
          <a:prstGeom prst="rect">
            <a:avLst/>
          </a:prstGeom>
          <a:noFill/>
          <a:ln>
            <a:noFill/>
          </a:ln>
        </p:spPr>
        <p:txBody>
          <a:bodyPr anchorCtr="0" anchor="t" bIns="91425" lIns="91425" rIns="91425" wrap="square" tIns="91425"/>
          <a:lstStyle>
            <a:lvl1pPr indent="0" lvl="0" marL="0" marR="0" rtl="0" algn="l">
              <a:lnSpc>
                <a:spcPct val="100000"/>
              </a:lnSpc>
              <a:spcBef>
                <a:spcPts val="3000"/>
              </a:spcBef>
              <a:spcAft>
                <a:spcPts val="0"/>
              </a:spcAft>
              <a:buClr>
                <a:srgbClr val="000000"/>
              </a:buClr>
              <a:buSzPts val="4500"/>
              <a:buFont typeface="Helvetica Neue"/>
              <a:buNone/>
              <a:defRPr b="1" i="0" sz="4500" u="none" cap="none" strike="noStrike">
                <a:solidFill>
                  <a:srgbClr val="000000"/>
                </a:solidFill>
                <a:latin typeface="Helvetica Neue"/>
                <a:ea typeface="Helvetica Neue"/>
                <a:cs typeface="Helvetica Neue"/>
                <a:sym typeface="Helvetica Neue"/>
              </a:defRPr>
            </a:lvl1pPr>
            <a:lvl2pPr indent="-226364" lvl="1"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2pPr>
            <a:lvl3pPr indent="-226364" lvl="2"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3pPr>
            <a:lvl4pPr indent="-226364" lvl="3"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4pPr>
            <a:lvl5pPr indent="-226364" lvl="4" marL="404164" marR="0" rtl="0" algn="l">
              <a:lnSpc>
                <a:spcPct val="100000"/>
              </a:lnSpc>
              <a:spcBef>
                <a:spcPts val="4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44" name="Shape 44"/>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Slide">
    <p:spTree>
      <p:nvGrpSpPr>
        <p:cNvPr id="45" name="Shape 45"/>
        <p:cNvGrpSpPr/>
        <p:nvPr/>
      </p:nvGrpSpPr>
      <p:grpSpPr>
        <a:xfrm>
          <a:off x="0" y="0"/>
          <a:ext cx="0" cy="0"/>
          <a:chOff x="0" y="0"/>
          <a:chExt cx="0" cy="0"/>
        </a:xfrm>
      </p:grpSpPr>
      <p:sp>
        <p:nvSpPr>
          <p:cNvPr id="46" name="Shape 46"/>
          <p:cNvSpPr/>
          <p:nvPr/>
        </p:nvSpPr>
        <p:spPr>
          <a:xfrm>
            <a:off x="8153400" y="2228850"/>
            <a:ext cx="6565900" cy="5511800"/>
          </a:xfrm>
          <a:prstGeom prst="rect">
            <a:avLst/>
          </a:prstGeom>
          <a:noFill/>
          <a:ln>
            <a:noFill/>
          </a:ln>
        </p:spPr>
        <p:txBody>
          <a:bodyPr anchorCtr="0" anchor="ctr" bIns="127000" lIns="127000" rIns="127000" wrap="square" tIns="127000">
            <a:noAutofit/>
          </a:bodyPr>
          <a:lstStyle/>
          <a:p>
            <a:pPr indent="-285750" lvl="1" marL="0" marR="0" rtl="0" algn="l">
              <a:lnSpc>
                <a:spcPct val="100000"/>
              </a:lnSpc>
              <a:spcBef>
                <a:spcPts val="0"/>
              </a:spcBef>
              <a:spcAft>
                <a:spcPts val="0"/>
              </a:spcAft>
              <a:buClr>
                <a:srgbClr val="000000"/>
              </a:buClr>
              <a:buSzPts val="4500"/>
              <a:buFont typeface="Helvetica Neue"/>
              <a:buNone/>
            </a:pPr>
            <a:r>
              <a:rPr b="1" i="0" lang="en-US" sz="4500" u="none" cap="none" strike="noStrike">
                <a:solidFill>
                  <a:srgbClr val="000000"/>
                </a:solidFill>
                <a:latin typeface="Helvetica Neue"/>
                <a:ea typeface="Helvetica Neue"/>
                <a:cs typeface="Helvetica Neue"/>
                <a:sym typeface="Helvetica Neue"/>
              </a:rPr>
              <a:t>First item here</a:t>
            </a:r>
          </a:p>
          <a:p>
            <a:pPr indent="-404164" lvl="2" marL="404164" marR="0" rtl="0" algn="l">
              <a:lnSpc>
                <a:spcPct val="100000"/>
              </a:lnSpc>
              <a:spcBef>
                <a:spcPts val="3000"/>
              </a:spcBef>
              <a:spcAft>
                <a:spcPts val="0"/>
              </a:spcAft>
              <a:buClr>
                <a:srgbClr val="000000"/>
              </a:buClr>
              <a:buSzPts val="2800"/>
              <a:buFont typeface="Helvetica Neue Light"/>
              <a:buChar char="•"/>
            </a:pPr>
            <a:r>
              <a:rPr b="0" i="0" lang="en-US" sz="3500" u="none" cap="none" strike="noStrike">
                <a:solidFill>
                  <a:srgbClr val="000000"/>
                </a:solidFill>
                <a:latin typeface="Helvetica Neue Light"/>
                <a:ea typeface="Helvetica Neue Light"/>
                <a:cs typeface="Helvetica Neue Light"/>
                <a:sym typeface="Helvetica Neue Light"/>
              </a:rPr>
              <a:t>First bullet here</a:t>
            </a:r>
          </a:p>
          <a:p>
            <a:pPr indent="-404164" lvl="2" marL="404164" marR="0" rtl="0" algn="l">
              <a:lnSpc>
                <a:spcPct val="100000"/>
              </a:lnSpc>
              <a:spcBef>
                <a:spcPts val="3000"/>
              </a:spcBef>
              <a:spcAft>
                <a:spcPts val="0"/>
              </a:spcAft>
              <a:buClr>
                <a:srgbClr val="000000"/>
              </a:buClr>
              <a:buSzPts val="2800"/>
              <a:buFont typeface="Helvetica Neue Light"/>
              <a:buChar char="•"/>
            </a:pPr>
            <a:r>
              <a:rPr b="0" i="0" lang="en-US" sz="3500" u="none" cap="none" strike="noStrike">
                <a:solidFill>
                  <a:srgbClr val="000000"/>
                </a:solidFill>
                <a:latin typeface="Helvetica Neue Light"/>
                <a:ea typeface="Helvetica Neue Light"/>
                <a:cs typeface="Helvetica Neue Light"/>
                <a:sym typeface="Helvetica Neue Light"/>
              </a:rPr>
              <a:t>Second bullet here</a:t>
            </a:r>
          </a:p>
          <a:p>
            <a:pPr indent="-404164" lvl="2" marL="404164" marR="0" rtl="0" algn="l">
              <a:lnSpc>
                <a:spcPct val="100000"/>
              </a:lnSpc>
              <a:spcBef>
                <a:spcPts val="3000"/>
              </a:spcBef>
              <a:spcAft>
                <a:spcPts val="0"/>
              </a:spcAft>
              <a:buClr>
                <a:srgbClr val="000000"/>
              </a:buClr>
              <a:buSzPts val="2800"/>
              <a:buFont typeface="Helvetica Neue Light"/>
              <a:buChar char="•"/>
            </a:pPr>
            <a:r>
              <a:rPr b="0" i="0" lang="en-US" sz="3500" u="none" cap="none" strike="noStrike">
                <a:solidFill>
                  <a:srgbClr val="000000"/>
                </a:solidFill>
                <a:latin typeface="Helvetica Neue Light"/>
                <a:ea typeface="Helvetica Neue Light"/>
                <a:cs typeface="Helvetica Neue Light"/>
                <a:sym typeface="Helvetica Neue Light"/>
              </a:rPr>
              <a:t>Third bullet here</a:t>
            </a:r>
          </a:p>
          <a:p>
            <a:pPr indent="-404164" lvl="2" marL="404164" marR="0" rtl="0" algn="l">
              <a:lnSpc>
                <a:spcPct val="100000"/>
              </a:lnSpc>
              <a:spcBef>
                <a:spcPts val="3000"/>
              </a:spcBef>
              <a:spcAft>
                <a:spcPts val="0"/>
              </a:spcAft>
              <a:buClr>
                <a:srgbClr val="000000"/>
              </a:buClr>
              <a:buSzPts val="2800"/>
              <a:buFont typeface="Helvetica Neue Light"/>
              <a:buChar char="•"/>
            </a:pPr>
            <a:r>
              <a:rPr b="0" i="0" lang="en-US" sz="3500" u="none" cap="none" strike="noStrike">
                <a:solidFill>
                  <a:srgbClr val="000000"/>
                </a:solidFill>
                <a:latin typeface="Helvetica Neue Light"/>
                <a:ea typeface="Helvetica Neue Light"/>
                <a:cs typeface="Helvetica Neue Light"/>
                <a:sym typeface="Helvetica Neue Light"/>
              </a:rPr>
              <a:t>Fourth bullet here</a:t>
            </a:r>
          </a:p>
          <a:p>
            <a:pPr indent="-404164" lvl="2" marL="404164" marR="0" rtl="0" algn="l">
              <a:lnSpc>
                <a:spcPct val="100000"/>
              </a:lnSpc>
              <a:spcBef>
                <a:spcPts val="3000"/>
              </a:spcBef>
              <a:spcAft>
                <a:spcPts val="0"/>
              </a:spcAft>
              <a:buClr>
                <a:srgbClr val="000000"/>
              </a:buClr>
              <a:buSzPts val="2800"/>
              <a:buFont typeface="Helvetica Neue Light"/>
              <a:buChar char="•"/>
            </a:pPr>
            <a:r>
              <a:rPr b="0" i="0" lang="en-US" sz="3500" u="none" cap="none" strike="noStrike">
                <a:solidFill>
                  <a:srgbClr val="000000"/>
                </a:solidFill>
                <a:latin typeface="Helvetica Neue Light"/>
                <a:ea typeface="Helvetica Neue Light"/>
                <a:cs typeface="Helvetica Neue Light"/>
                <a:sym typeface="Helvetica Neue Light"/>
              </a:rPr>
              <a:t>Fifth bullet here</a:t>
            </a:r>
          </a:p>
        </p:txBody>
      </p:sp>
      <p:sp>
        <p:nvSpPr>
          <p:cNvPr id="47" name="Shape 47"/>
          <p:cNvSpPr txBox="1"/>
          <p:nvPr>
            <p:ph type="title"/>
          </p:nvPr>
        </p:nvSpPr>
        <p:spPr>
          <a:xfrm>
            <a:off x="1130300" y="825500"/>
            <a:ext cx="139319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48" name="Shape 48"/>
          <p:cNvSpPr txBox="1"/>
          <p:nvPr>
            <p:ph idx="1" type="body"/>
          </p:nvPr>
        </p:nvSpPr>
        <p:spPr>
          <a:xfrm>
            <a:off x="1130300" y="2235200"/>
            <a:ext cx="6565900" cy="5956300"/>
          </a:xfrm>
          <a:prstGeom prst="rect">
            <a:avLst/>
          </a:prstGeom>
          <a:noFill/>
          <a:ln>
            <a:noFill/>
          </a:ln>
        </p:spPr>
        <p:txBody>
          <a:bodyPr anchorCtr="0" anchor="t" bIns="91425" lIns="91425" rIns="91425" wrap="square" tIns="91425"/>
          <a:lstStyle>
            <a:lvl1pPr indent="0" lvl="0" marL="0" marR="0" rtl="0" algn="l">
              <a:lnSpc>
                <a:spcPct val="100000"/>
              </a:lnSpc>
              <a:spcBef>
                <a:spcPts val="3000"/>
              </a:spcBef>
              <a:spcAft>
                <a:spcPts val="0"/>
              </a:spcAft>
              <a:buClr>
                <a:srgbClr val="000000"/>
              </a:buClr>
              <a:buSzPts val="4500"/>
              <a:buFont typeface="Helvetica Neue"/>
              <a:buNone/>
              <a:defRPr b="1" i="0" sz="4500" u="none" cap="none" strike="noStrike">
                <a:solidFill>
                  <a:srgbClr val="000000"/>
                </a:solidFill>
                <a:latin typeface="Helvetica Neue"/>
                <a:ea typeface="Helvetica Neue"/>
                <a:cs typeface="Helvetica Neue"/>
                <a:sym typeface="Helvetica Neue"/>
              </a:defRPr>
            </a:lvl1pPr>
            <a:lvl2pPr indent="-226364" lvl="1"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2pPr>
            <a:lvl3pPr indent="-226364" lvl="2"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3pPr>
            <a:lvl4pPr indent="-226364" lvl="3" marL="404164" marR="0" rtl="0" algn="l">
              <a:lnSpc>
                <a:spcPct val="100000"/>
              </a:lnSpc>
              <a:spcBef>
                <a:spcPts val="3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4pPr>
            <a:lvl5pPr indent="-226364" lvl="4" marL="404164" marR="0" rtl="0" algn="l">
              <a:lnSpc>
                <a:spcPct val="100000"/>
              </a:lnSpc>
              <a:spcBef>
                <a:spcPts val="4000"/>
              </a:spcBef>
              <a:spcAft>
                <a:spcPts val="0"/>
              </a:spcAft>
              <a:buClr>
                <a:srgbClr val="000000"/>
              </a:buClr>
              <a:buSzPts val="2800"/>
              <a:buFont typeface="Helvetica Neue Light"/>
              <a:buChar char="•"/>
              <a:defRPr b="0" i="0" sz="35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49" name="Shape 49"/>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Slide">
    <p:spTree>
      <p:nvGrpSpPr>
        <p:cNvPr id="50" name="Shape 50"/>
        <p:cNvGrpSpPr/>
        <p:nvPr/>
      </p:nvGrpSpPr>
      <p:grpSpPr>
        <a:xfrm>
          <a:off x="0" y="0"/>
          <a:ext cx="0" cy="0"/>
          <a:chOff x="0" y="0"/>
          <a:chExt cx="0" cy="0"/>
        </a:xfrm>
      </p:grpSpPr>
      <p:sp>
        <p:nvSpPr>
          <p:cNvPr id="51" name="Shape 51"/>
          <p:cNvSpPr txBox="1"/>
          <p:nvPr>
            <p:ph idx="1" type="body"/>
          </p:nvPr>
        </p:nvSpPr>
        <p:spPr>
          <a:xfrm>
            <a:off x="1130300" y="914400"/>
            <a:ext cx="13982700" cy="7315200"/>
          </a:xfrm>
          <a:prstGeom prst="rect">
            <a:avLst/>
          </a:prstGeom>
          <a:noFill/>
          <a:ln>
            <a:noFill/>
          </a:ln>
        </p:spPr>
        <p:txBody>
          <a:bodyPr anchorCtr="0" anchor="ctr" bIns="91425" lIns="91425" rIns="91425" wrap="square" tIns="91425"/>
          <a:lstStyle>
            <a:lvl1pPr indent="-142494" lvl="0" marL="749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1pPr>
            <a:lvl2pPr indent="-142494" lvl="1" marL="1041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2pPr>
            <a:lvl3pPr indent="-142494" lvl="2" marL="1333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3pPr>
            <a:lvl4pPr indent="-142494" lvl="3" marL="1638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4pPr>
            <a:lvl5pPr indent="-142494" lvl="4" marL="1930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52" name="Shape 52"/>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Slide">
    <p:spTree>
      <p:nvGrpSpPr>
        <p:cNvPr id="53" name="Shape 53"/>
        <p:cNvGrpSpPr/>
        <p:nvPr/>
      </p:nvGrpSpPr>
      <p:grpSpPr>
        <a:xfrm>
          <a:off x="0" y="0"/>
          <a:ext cx="0" cy="0"/>
          <a:chOff x="0" y="0"/>
          <a:chExt cx="0" cy="0"/>
        </a:xfrm>
      </p:grpSpPr>
      <p:sp>
        <p:nvSpPr>
          <p:cNvPr id="54" name="Shape 54"/>
          <p:cNvSpPr txBox="1"/>
          <p:nvPr>
            <p:ph idx="1" type="body"/>
          </p:nvPr>
        </p:nvSpPr>
        <p:spPr>
          <a:xfrm>
            <a:off x="7035800" y="6286500"/>
            <a:ext cx="8115300" cy="901700"/>
          </a:xfrm>
          <a:prstGeom prst="rect">
            <a:avLst/>
          </a:prstGeom>
          <a:noFill/>
          <a:ln>
            <a:noFill/>
          </a:ln>
        </p:spPr>
        <p:txBody>
          <a:bodyPr anchorCtr="0" anchor="ctr" bIns="91425" lIns="91425" rIns="91425" wrap="square" tIns="91425"/>
          <a:lstStyle>
            <a:lvl1pPr indent="0" lvl="0" marL="0" marR="0" rtl="0" algn="r">
              <a:lnSpc>
                <a:spcPct val="120000"/>
              </a:lnSpc>
              <a:spcBef>
                <a:spcPts val="3000"/>
              </a:spcBef>
              <a:spcAft>
                <a:spcPts val="0"/>
              </a:spcAft>
              <a:buClr>
                <a:srgbClr val="000000"/>
              </a:buClr>
              <a:buSzPts val="4000"/>
              <a:buFont typeface="Helvetica Neue"/>
              <a:buNone/>
              <a:defRPr b="0" i="0" sz="4000" u="none" cap="none" strike="noStrike">
                <a:solidFill>
                  <a:srgbClr val="000000"/>
                </a:solidFill>
                <a:latin typeface="Helvetica Neue"/>
                <a:ea typeface="Helvetica Neue"/>
                <a:cs typeface="Helvetica Neue"/>
                <a:sym typeface="Helvetica Neue"/>
              </a:defRPr>
            </a:lvl1pPr>
            <a:lvl2pPr indent="-142494" lvl="1" marL="1041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2pPr>
            <a:lvl3pPr indent="-142494" lvl="2" marL="1333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3pPr>
            <a:lvl4pPr indent="-142494" lvl="3" marL="1638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4pPr>
            <a:lvl5pPr indent="-142494" lvl="4" marL="1930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55" name="Shape 55"/>
          <p:cNvSpPr txBox="1"/>
          <p:nvPr>
            <p:ph idx="2" type="body"/>
          </p:nvPr>
        </p:nvSpPr>
        <p:spPr>
          <a:xfrm>
            <a:off x="1130300" y="1612900"/>
            <a:ext cx="13995400" cy="4025900"/>
          </a:xfrm>
          <a:prstGeom prst="rect">
            <a:avLst/>
          </a:prstGeom>
          <a:noFill/>
          <a:ln>
            <a:noFill/>
          </a:ln>
        </p:spPr>
        <p:txBody>
          <a:bodyPr anchorCtr="0" anchor="t" bIns="91425" lIns="91425" rIns="91425" wrap="square" tIns="91425"/>
          <a:lstStyle>
            <a:lvl1pPr indent="0" lvl="0" marL="0" marR="0" rtl="0" algn="l">
              <a:lnSpc>
                <a:spcPct val="120000"/>
              </a:lnSpc>
              <a:spcBef>
                <a:spcPts val="3000"/>
              </a:spcBef>
              <a:spcAft>
                <a:spcPts val="0"/>
              </a:spcAft>
              <a:buClr>
                <a:srgbClr val="000000"/>
              </a:buClr>
              <a:buSzPts val="4000"/>
              <a:buFont typeface="Helvetica Neue Light"/>
              <a:buNone/>
              <a:defRPr b="0" i="1" sz="4000" u="none" cap="none" strike="noStrike">
                <a:solidFill>
                  <a:srgbClr val="000000"/>
                </a:solidFill>
                <a:latin typeface="Helvetica Neue Light"/>
                <a:ea typeface="Helvetica Neue Light"/>
                <a:cs typeface="Helvetica Neue Light"/>
                <a:sym typeface="Helvetica Neue Light"/>
              </a:defRPr>
            </a:lvl1pPr>
            <a:lvl2pPr indent="0" lvl="1" marL="0" marR="0" rtl="0" algn="l">
              <a:lnSpc>
                <a:spcPct val="120000"/>
              </a:lnSpc>
              <a:spcBef>
                <a:spcPts val="3000"/>
              </a:spcBef>
              <a:spcAft>
                <a:spcPts val="0"/>
              </a:spcAft>
              <a:buClr>
                <a:srgbClr val="000000"/>
              </a:buClr>
              <a:buSzPts val="4000"/>
              <a:buFont typeface="Helvetica Neue Light"/>
              <a:buNone/>
              <a:defRPr b="0" i="1" sz="40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20000"/>
              </a:lnSpc>
              <a:spcBef>
                <a:spcPts val="3000"/>
              </a:spcBef>
              <a:spcAft>
                <a:spcPts val="0"/>
              </a:spcAft>
              <a:buClr>
                <a:srgbClr val="000000"/>
              </a:buClr>
              <a:buSzPts val="4000"/>
              <a:buFont typeface="Helvetica Neue Light"/>
              <a:buNone/>
              <a:defRPr b="0" i="1" sz="4000" u="none" cap="none" strike="noStrike">
                <a:solidFill>
                  <a:srgbClr val="000000"/>
                </a:solidFill>
                <a:latin typeface="Helvetica Neue Light"/>
                <a:ea typeface="Helvetica Neue Light"/>
                <a:cs typeface="Helvetica Neue Light"/>
                <a:sym typeface="Helvetica Neue Light"/>
              </a:defRPr>
            </a:lvl3pPr>
            <a:lvl4pPr indent="0" lvl="3" marL="0" marR="0" rtl="0" algn="l">
              <a:lnSpc>
                <a:spcPct val="120000"/>
              </a:lnSpc>
              <a:spcBef>
                <a:spcPts val="3000"/>
              </a:spcBef>
              <a:spcAft>
                <a:spcPts val="0"/>
              </a:spcAft>
              <a:buClr>
                <a:srgbClr val="000000"/>
              </a:buClr>
              <a:buSzPts val="4000"/>
              <a:buFont typeface="Helvetica Neue Light"/>
              <a:buNone/>
              <a:defRPr b="0" i="1" sz="4000" u="none" cap="none" strike="noStrike">
                <a:solidFill>
                  <a:srgbClr val="000000"/>
                </a:solidFill>
                <a:latin typeface="Helvetica Neue Light"/>
                <a:ea typeface="Helvetica Neue Light"/>
                <a:cs typeface="Helvetica Neue Light"/>
                <a:sym typeface="Helvetica Neue Light"/>
              </a:defRPr>
            </a:lvl4pPr>
            <a:lvl5pPr indent="0" lvl="4" marL="0" marR="0" rtl="0" algn="l">
              <a:lnSpc>
                <a:spcPct val="120000"/>
              </a:lnSpc>
              <a:spcBef>
                <a:spcPts val="4000"/>
              </a:spcBef>
              <a:spcAft>
                <a:spcPts val="0"/>
              </a:spcAft>
              <a:buClr>
                <a:srgbClr val="000000"/>
              </a:buClr>
              <a:buSzPts val="4000"/>
              <a:buFont typeface="Helvetica Neue Light"/>
              <a:buNone/>
              <a:defRPr b="0" i="1" sz="40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56" name="Shape 56"/>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graph Slide">
    <p:spTree>
      <p:nvGrpSpPr>
        <p:cNvPr id="57" name="Shape 57"/>
        <p:cNvGrpSpPr/>
        <p:nvPr/>
      </p:nvGrpSpPr>
      <p:grpSpPr>
        <a:xfrm>
          <a:off x="0" y="0"/>
          <a:ext cx="0" cy="0"/>
          <a:chOff x="0" y="0"/>
          <a:chExt cx="0" cy="0"/>
        </a:xfrm>
      </p:grpSpPr>
      <p:sp>
        <p:nvSpPr>
          <p:cNvPr id="58" name="Shape 58"/>
          <p:cNvSpPr txBox="1"/>
          <p:nvPr>
            <p:ph idx="1" type="body"/>
          </p:nvPr>
        </p:nvSpPr>
        <p:spPr>
          <a:xfrm>
            <a:off x="1130300" y="1612900"/>
            <a:ext cx="13995400" cy="4953000"/>
          </a:xfrm>
          <a:prstGeom prst="rect">
            <a:avLst/>
          </a:prstGeom>
          <a:noFill/>
          <a:ln>
            <a:noFill/>
          </a:ln>
        </p:spPr>
        <p:txBody>
          <a:bodyPr anchorCtr="0" anchor="t" bIns="91425" lIns="91425" rIns="91425" wrap="square" tIns="91425"/>
          <a:lstStyle>
            <a:lvl1pPr indent="0" lvl="0" marL="0" marR="0" rtl="0" algn="l">
              <a:lnSpc>
                <a:spcPct val="10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1pPr>
            <a:lvl2pPr indent="0" lvl="1" marL="0" marR="0" rtl="0" algn="l">
              <a:lnSpc>
                <a:spcPct val="10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0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3pPr>
            <a:lvl4pPr indent="0" lvl="3" marL="0" marR="0" rtl="0" algn="l">
              <a:lnSpc>
                <a:spcPct val="10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4pPr>
            <a:lvl5pPr indent="0" lvl="4" marL="0" marR="0" rtl="0" algn="l">
              <a:lnSpc>
                <a:spcPct val="100000"/>
              </a:lnSpc>
              <a:spcBef>
                <a:spcPts val="4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59" name="Shape 59"/>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de Slide">
    <p:spTree>
      <p:nvGrpSpPr>
        <p:cNvPr id="60" name="Shape 60"/>
        <p:cNvGrpSpPr/>
        <p:nvPr/>
      </p:nvGrpSpPr>
      <p:grpSpPr>
        <a:xfrm>
          <a:off x="0" y="0"/>
          <a:ext cx="0" cy="0"/>
          <a:chOff x="0" y="0"/>
          <a:chExt cx="0" cy="0"/>
        </a:xfrm>
      </p:grpSpPr>
      <p:sp>
        <p:nvSpPr>
          <p:cNvPr id="61" name="Shape 61"/>
          <p:cNvSpPr txBox="1"/>
          <p:nvPr>
            <p:ph idx="1" type="body"/>
          </p:nvPr>
        </p:nvSpPr>
        <p:spPr>
          <a:xfrm>
            <a:off x="1130300" y="1498600"/>
            <a:ext cx="13995400" cy="64389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1pPr>
            <a:lvl2pPr indent="0" lvl="1" marL="0" marR="0" rtl="0" algn="l">
              <a:lnSpc>
                <a:spcPct val="120000"/>
              </a:lnSpc>
              <a:spcBef>
                <a:spcPts val="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2pPr>
            <a:lvl3pPr indent="0" lvl="2" marL="0" marR="0" rtl="0" algn="l">
              <a:lnSpc>
                <a:spcPct val="120000"/>
              </a:lnSpc>
              <a:spcBef>
                <a:spcPts val="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3pPr>
            <a:lvl4pPr indent="0" lvl="3" marL="0" marR="0" rtl="0" algn="l">
              <a:lnSpc>
                <a:spcPct val="120000"/>
              </a:lnSpc>
              <a:spcBef>
                <a:spcPts val="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4pPr>
            <a:lvl5pPr indent="0" lvl="4" marL="0" marR="0" rtl="0" algn="l">
              <a:lnSpc>
                <a:spcPct val="120000"/>
              </a:lnSpc>
              <a:spcBef>
                <a:spcPts val="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62" name="Shape 62"/>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lors">
    <p:spTree>
      <p:nvGrpSpPr>
        <p:cNvPr id="63" name="Shape 63"/>
        <p:cNvGrpSpPr/>
        <p:nvPr/>
      </p:nvGrpSpPr>
      <p:grpSpPr>
        <a:xfrm>
          <a:off x="0" y="0"/>
          <a:ext cx="0" cy="0"/>
          <a:chOff x="0" y="0"/>
          <a:chExt cx="0" cy="0"/>
        </a:xfrm>
      </p:grpSpPr>
      <p:sp>
        <p:nvSpPr>
          <p:cNvPr id="64" name="Shape 64"/>
          <p:cNvSpPr/>
          <p:nvPr/>
        </p:nvSpPr>
        <p:spPr>
          <a:xfrm>
            <a:off x="4497664" y="1238250"/>
            <a:ext cx="1423157" cy="1423610"/>
          </a:xfrm>
          <a:prstGeom prst="rect">
            <a:avLst/>
          </a:prstGeom>
          <a:solidFill>
            <a:srgbClr val="000000"/>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5" name="Shape 65"/>
          <p:cNvSpPr/>
          <p:nvPr/>
        </p:nvSpPr>
        <p:spPr>
          <a:xfrm>
            <a:off x="4497664" y="3919505"/>
            <a:ext cx="1423157" cy="1423611"/>
          </a:xfrm>
          <a:prstGeom prst="rect">
            <a:avLst/>
          </a:prstGeom>
          <a:solidFill>
            <a:srgbClr val="FFFFFF"/>
          </a:solidFill>
          <a:ln cap="flat" cmpd="sng" w="25400">
            <a:solidFill>
              <a:srgbClr val="000000"/>
            </a:solidFill>
            <a:prstDash val="solid"/>
            <a:miter lim="400000"/>
            <a:headEnd len="med" w="med" type="none"/>
            <a:tailEnd len="med" w="med" type="none"/>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6" name="Shape 66"/>
          <p:cNvSpPr/>
          <p:nvPr/>
        </p:nvSpPr>
        <p:spPr>
          <a:xfrm>
            <a:off x="7405964" y="1237040"/>
            <a:ext cx="1423157" cy="1423611"/>
          </a:xfrm>
          <a:prstGeom prst="rect">
            <a:avLst/>
          </a:prstGeom>
          <a:solidFill>
            <a:srgbClr val="4D4E4C"/>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7" name="Shape 67"/>
          <p:cNvSpPr/>
          <p:nvPr/>
        </p:nvSpPr>
        <p:spPr>
          <a:xfrm>
            <a:off x="1581150" y="1238250"/>
            <a:ext cx="1423157" cy="1423610"/>
          </a:xfrm>
          <a:prstGeom prst="rect">
            <a:avLst/>
          </a:prstGeom>
          <a:solidFill>
            <a:srgbClr val="FFC412"/>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8" name="Shape 68"/>
          <p:cNvSpPr/>
          <p:nvPr/>
        </p:nvSpPr>
        <p:spPr>
          <a:xfrm>
            <a:off x="10315561" y="1238250"/>
            <a:ext cx="1423158" cy="1423610"/>
          </a:xfrm>
          <a:prstGeom prst="rect">
            <a:avLst/>
          </a:prstGeom>
          <a:solidFill>
            <a:srgbClr val="9D2622"/>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9" name="Shape 69"/>
          <p:cNvSpPr/>
          <p:nvPr/>
        </p:nvSpPr>
        <p:spPr>
          <a:xfrm>
            <a:off x="7394561" y="3856005"/>
            <a:ext cx="1423158" cy="1423611"/>
          </a:xfrm>
          <a:prstGeom prst="rect">
            <a:avLst/>
          </a:prstGeom>
          <a:solidFill>
            <a:srgbClr val="6B6B6B"/>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0" name="Shape 70"/>
          <p:cNvSpPr/>
          <p:nvPr/>
        </p:nvSpPr>
        <p:spPr>
          <a:xfrm>
            <a:off x="10315561" y="3857560"/>
            <a:ext cx="1423158" cy="1423611"/>
          </a:xfrm>
          <a:prstGeom prst="rect">
            <a:avLst/>
          </a:prstGeom>
          <a:solidFill>
            <a:srgbClr val="D36047"/>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1" name="Shape 71"/>
          <p:cNvSpPr/>
          <p:nvPr/>
        </p:nvSpPr>
        <p:spPr>
          <a:xfrm>
            <a:off x="13226294" y="1238250"/>
            <a:ext cx="1423157" cy="1423610"/>
          </a:xfrm>
          <a:prstGeom prst="rect">
            <a:avLst/>
          </a:prstGeom>
          <a:solidFill>
            <a:srgbClr val="06769E"/>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2" name="Shape 72"/>
          <p:cNvSpPr/>
          <p:nvPr/>
        </p:nvSpPr>
        <p:spPr>
          <a:xfrm>
            <a:off x="1590453" y="2736850"/>
            <a:ext cx="1398461"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yellow</a:t>
            </a:r>
          </a:p>
        </p:txBody>
      </p:sp>
      <p:sp>
        <p:nvSpPr>
          <p:cNvPr id="73" name="Shape 73"/>
          <p:cNvSpPr/>
          <p:nvPr/>
        </p:nvSpPr>
        <p:spPr>
          <a:xfrm>
            <a:off x="4613878" y="2736850"/>
            <a:ext cx="1168211"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black</a:t>
            </a:r>
          </a:p>
        </p:txBody>
      </p:sp>
      <p:sp>
        <p:nvSpPr>
          <p:cNvPr id="74" name="Shape 74"/>
          <p:cNvSpPr/>
          <p:nvPr/>
        </p:nvSpPr>
        <p:spPr>
          <a:xfrm>
            <a:off x="4589431" y="5429250"/>
            <a:ext cx="1217105"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white</a:t>
            </a:r>
          </a:p>
        </p:txBody>
      </p:sp>
      <p:sp>
        <p:nvSpPr>
          <p:cNvPr id="75" name="Shape 75"/>
          <p:cNvSpPr/>
          <p:nvPr/>
        </p:nvSpPr>
        <p:spPr>
          <a:xfrm>
            <a:off x="7089902" y="2736850"/>
            <a:ext cx="2032763"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dark grey</a:t>
            </a:r>
          </a:p>
        </p:txBody>
      </p:sp>
      <p:sp>
        <p:nvSpPr>
          <p:cNvPr id="76" name="Shape 76"/>
          <p:cNvSpPr/>
          <p:nvPr/>
        </p:nvSpPr>
        <p:spPr>
          <a:xfrm>
            <a:off x="7600410" y="5429250"/>
            <a:ext cx="1011747"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grey</a:t>
            </a:r>
          </a:p>
        </p:txBody>
      </p:sp>
      <p:sp>
        <p:nvSpPr>
          <p:cNvPr id="77" name="Shape 77"/>
          <p:cNvSpPr/>
          <p:nvPr/>
        </p:nvSpPr>
        <p:spPr>
          <a:xfrm>
            <a:off x="10632535" y="2736850"/>
            <a:ext cx="789497"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red</a:t>
            </a:r>
          </a:p>
        </p:txBody>
      </p:sp>
      <p:sp>
        <p:nvSpPr>
          <p:cNvPr id="78" name="Shape 78"/>
          <p:cNvSpPr/>
          <p:nvPr/>
        </p:nvSpPr>
        <p:spPr>
          <a:xfrm>
            <a:off x="10109772" y="5429250"/>
            <a:ext cx="1809624"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light red</a:t>
            </a:r>
          </a:p>
        </p:txBody>
      </p:sp>
      <p:sp>
        <p:nvSpPr>
          <p:cNvPr id="79" name="Shape 79"/>
          <p:cNvSpPr/>
          <p:nvPr/>
        </p:nvSpPr>
        <p:spPr>
          <a:xfrm>
            <a:off x="13442156" y="2736850"/>
            <a:ext cx="986855"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blue</a:t>
            </a:r>
          </a:p>
        </p:txBody>
      </p:sp>
      <p:sp>
        <p:nvSpPr>
          <p:cNvPr id="80" name="Shape 80"/>
          <p:cNvSpPr/>
          <p:nvPr/>
        </p:nvSpPr>
        <p:spPr>
          <a:xfrm>
            <a:off x="7394561" y="6548404"/>
            <a:ext cx="1423158" cy="1423611"/>
          </a:xfrm>
          <a:prstGeom prst="rect">
            <a:avLst/>
          </a:prstGeom>
          <a:solidFill>
            <a:srgbClr val="D6D6D6"/>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81" name="Shape 81"/>
          <p:cNvSpPr/>
          <p:nvPr/>
        </p:nvSpPr>
        <p:spPr>
          <a:xfrm>
            <a:off x="7090347" y="8121650"/>
            <a:ext cx="2031874" cy="711201"/>
          </a:xfrm>
          <a:prstGeom prst="rect">
            <a:avLst/>
          </a:prstGeom>
          <a:noFill/>
          <a:ln>
            <a:noFill/>
          </a:ln>
        </p:spPr>
        <p:txBody>
          <a:bodyPr anchorCtr="0" anchor="ctr" bIns="50800" lIns="50800" rIns="50800" wrap="square" tIns="50800">
            <a:noAutofit/>
          </a:bodyPr>
          <a:lstStyle/>
          <a:p>
            <a:pPr indent="-222250" lvl="0" marL="0" marR="0" rtl="0" algn="ctr">
              <a:lnSpc>
                <a:spcPct val="100000"/>
              </a:lnSpc>
              <a:spcBef>
                <a:spcPts val="0"/>
              </a:spcBef>
              <a:spcAft>
                <a:spcPts val="0"/>
              </a:spcAft>
              <a:buClr>
                <a:srgbClr val="000000"/>
              </a:buClr>
              <a:buSzPts val="3500"/>
              <a:buFont typeface="Avenir"/>
              <a:buNone/>
            </a:pPr>
            <a:r>
              <a:rPr b="0" i="0" lang="en-US" sz="3500" u="none" cap="none" strike="noStrike">
                <a:solidFill>
                  <a:srgbClr val="000000"/>
                </a:solidFill>
                <a:latin typeface="Avenir"/>
                <a:ea typeface="Avenir"/>
                <a:cs typeface="Avenir"/>
                <a:sym typeface="Avenir"/>
              </a:rPr>
              <a:t>light grey</a:t>
            </a:r>
          </a:p>
        </p:txBody>
      </p:sp>
      <p:sp>
        <p:nvSpPr>
          <p:cNvPr id="82" name="Shape 82"/>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asic Shapes">
    <p:spTree>
      <p:nvGrpSpPr>
        <p:cNvPr id="83" name="Shape 83"/>
        <p:cNvGrpSpPr/>
        <p:nvPr/>
      </p:nvGrpSpPr>
      <p:grpSpPr>
        <a:xfrm>
          <a:off x="0" y="0"/>
          <a:ext cx="0" cy="0"/>
          <a:chOff x="0" y="0"/>
          <a:chExt cx="0" cy="0"/>
        </a:xfrm>
      </p:grpSpPr>
      <p:cxnSp>
        <p:nvCxnSpPr>
          <p:cNvPr id="84" name="Shape 84"/>
          <p:cNvCxnSpPr/>
          <p:nvPr/>
        </p:nvCxnSpPr>
        <p:spPr>
          <a:xfrm>
            <a:off x="825500" y="1181100"/>
            <a:ext cx="3225801" cy="36"/>
          </a:xfrm>
          <a:prstGeom prst="straightConnector1">
            <a:avLst/>
          </a:prstGeom>
          <a:noFill/>
          <a:ln cap="flat" cmpd="sng" w="38100">
            <a:solidFill>
              <a:srgbClr val="000000"/>
            </a:solidFill>
            <a:prstDash val="solid"/>
            <a:miter lim="400000"/>
            <a:headEnd len="med" w="med" type="none"/>
            <a:tailEnd len="med" w="med" type="none"/>
          </a:ln>
        </p:spPr>
      </p:cxnSp>
      <p:cxnSp>
        <p:nvCxnSpPr>
          <p:cNvPr id="85" name="Shape 85"/>
          <p:cNvCxnSpPr/>
          <p:nvPr/>
        </p:nvCxnSpPr>
        <p:spPr>
          <a:xfrm>
            <a:off x="825500" y="3581364"/>
            <a:ext cx="3225801" cy="37"/>
          </a:xfrm>
          <a:prstGeom prst="straightConnector1">
            <a:avLst/>
          </a:prstGeom>
          <a:noFill/>
          <a:ln cap="flat" cmpd="sng" w="38100">
            <a:solidFill>
              <a:srgbClr val="000000"/>
            </a:solidFill>
            <a:prstDash val="solid"/>
            <a:miter lim="400000"/>
            <a:headEnd len="lg" w="lg" type="stealth"/>
            <a:tailEnd len="lg" w="lg" type="stealth"/>
          </a:ln>
        </p:spPr>
      </p:cxnSp>
      <p:cxnSp>
        <p:nvCxnSpPr>
          <p:cNvPr id="86" name="Shape 86"/>
          <p:cNvCxnSpPr/>
          <p:nvPr/>
        </p:nvCxnSpPr>
        <p:spPr>
          <a:xfrm>
            <a:off x="825500" y="2343490"/>
            <a:ext cx="3225801" cy="37"/>
          </a:xfrm>
          <a:prstGeom prst="straightConnector1">
            <a:avLst/>
          </a:prstGeom>
          <a:noFill/>
          <a:ln cap="flat" cmpd="sng" w="38100">
            <a:solidFill>
              <a:srgbClr val="000000"/>
            </a:solidFill>
            <a:prstDash val="solid"/>
            <a:miter lim="400000"/>
            <a:headEnd len="med" w="med" type="none"/>
            <a:tailEnd len="lg" w="lg" type="stealth"/>
          </a:ln>
        </p:spPr>
      </p:cxnSp>
      <p:sp>
        <p:nvSpPr>
          <p:cNvPr id="87" name="Shape 87"/>
          <p:cNvSpPr/>
          <p:nvPr/>
        </p:nvSpPr>
        <p:spPr>
          <a:xfrm>
            <a:off x="10223500" y="1219200"/>
            <a:ext cx="5029200" cy="1625600"/>
          </a:xfrm>
          <a:prstGeom prst="rightArrow">
            <a:avLst>
              <a:gd fmla="val 35938" name="adj1"/>
              <a:gd fmla="val 94271" name="adj2"/>
            </a:avLst>
          </a:prstGeom>
          <a:solidFill>
            <a:srgbClr val="6B6B6B"/>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88" name="Shape 88"/>
          <p:cNvSpPr/>
          <p:nvPr/>
        </p:nvSpPr>
        <p:spPr>
          <a:xfrm>
            <a:off x="10229850" y="3384550"/>
            <a:ext cx="5003800" cy="1460500"/>
          </a:xfrm>
          <a:prstGeom prst="roundRect">
            <a:avLst>
              <a:gd fmla="val 36957" name="adj"/>
            </a:avLst>
          </a:prstGeom>
          <a:noFill/>
          <a:ln cap="flat" cmpd="sng" w="38100">
            <a:solidFill>
              <a:srgbClr val="FFC412"/>
            </a:solidFill>
            <a:prstDash val="solid"/>
            <a:miter lim="400000"/>
            <a:headEnd len="med" w="med" type="none"/>
            <a:tailEnd len="med" w="med" type="none"/>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89" name="Shape 89"/>
          <p:cNvSpPr/>
          <p:nvPr/>
        </p:nvSpPr>
        <p:spPr>
          <a:xfrm>
            <a:off x="10223500" y="5384800"/>
            <a:ext cx="5016500" cy="2540000"/>
          </a:xfrm>
          <a:prstGeom prst="rect">
            <a:avLst/>
          </a:prstGeom>
          <a:solidFill>
            <a:srgbClr val="D6D6D6"/>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000000"/>
              </a:buClr>
              <a:buSzPts val="4000"/>
              <a:buFont typeface="Avenir"/>
              <a:buNone/>
            </a:pPr>
            <a:r>
              <a:rPr b="0" i="0" lang="en-US" sz="4000" u="none" cap="none" strike="noStrike">
                <a:solidFill>
                  <a:srgbClr val="000000"/>
                </a:solidFill>
                <a:latin typeface="Avenir"/>
                <a:ea typeface="Avenir"/>
                <a:cs typeface="Avenir"/>
                <a:sym typeface="Avenir"/>
              </a:rPr>
              <a:t>Text here</a:t>
            </a:r>
          </a:p>
        </p:txBody>
      </p:sp>
      <p:cxnSp>
        <p:nvCxnSpPr>
          <p:cNvPr id="90" name="Shape 90"/>
          <p:cNvCxnSpPr/>
          <p:nvPr/>
        </p:nvCxnSpPr>
        <p:spPr>
          <a:xfrm>
            <a:off x="825500" y="4749800"/>
            <a:ext cx="3225801" cy="36"/>
          </a:xfrm>
          <a:prstGeom prst="straightConnector1">
            <a:avLst/>
          </a:prstGeom>
          <a:noFill/>
          <a:ln cap="flat" cmpd="sng" w="63500">
            <a:solidFill>
              <a:srgbClr val="000000"/>
            </a:solidFill>
            <a:prstDash val="dashDot"/>
            <a:miter lim="400000"/>
            <a:headEnd len="med" w="med" type="none"/>
            <a:tailEnd len="med" w="med" type="none"/>
          </a:ln>
        </p:spPr>
      </p:cxnSp>
      <p:cxnSp>
        <p:nvCxnSpPr>
          <p:cNvPr id="91" name="Shape 91"/>
          <p:cNvCxnSpPr/>
          <p:nvPr/>
        </p:nvCxnSpPr>
        <p:spPr>
          <a:xfrm>
            <a:off x="825500" y="7251664"/>
            <a:ext cx="3225801" cy="37"/>
          </a:xfrm>
          <a:prstGeom prst="straightConnector1">
            <a:avLst/>
          </a:prstGeom>
          <a:noFill/>
          <a:ln cap="flat" cmpd="sng" w="63500">
            <a:solidFill>
              <a:srgbClr val="000000"/>
            </a:solidFill>
            <a:prstDash val="dashDot"/>
            <a:miter lim="400000"/>
            <a:headEnd len="med" w="med" type="stealth"/>
            <a:tailEnd len="med" w="med" type="stealth"/>
          </a:ln>
        </p:spPr>
      </p:cxnSp>
      <p:cxnSp>
        <p:nvCxnSpPr>
          <p:cNvPr id="92" name="Shape 92"/>
          <p:cNvCxnSpPr/>
          <p:nvPr/>
        </p:nvCxnSpPr>
        <p:spPr>
          <a:xfrm>
            <a:off x="825500" y="5950290"/>
            <a:ext cx="3225801" cy="37"/>
          </a:xfrm>
          <a:prstGeom prst="straightConnector1">
            <a:avLst/>
          </a:prstGeom>
          <a:noFill/>
          <a:ln cap="flat" cmpd="sng" w="63500">
            <a:solidFill>
              <a:srgbClr val="000000"/>
            </a:solidFill>
            <a:prstDash val="dashDot"/>
            <a:miter lim="400000"/>
            <a:headEnd len="med" w="med" type="none"/>
            <a:tailEnd len="med" w="med" type="stealth"/>
          </a:ln>
        </p:spPr>
      </p:cxnSp>
      <p:sp>
        <p:nvSpPr>
          <p:cNvPr id="93" name="Shape 93"/>
          <p:cNvSpPr/>
          <p:nvPr/>
        </p:nvSpPr>
        <p:spPr>
          <a:xfrm>
            <a:off x="4622800" y="1130300"/>
            <a:ext cx="5016500" cy="1562100"/>
          </a:xfrm>
          <a:prstGeom prst="rect">
            <a:avLst/>
          </a:prstGeom>
          <a:solidFill>
            <a:srgbClr val="D36047"/>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Avenir"/>
              <a:buNone/>
            </a:pPr>
            <a:r>
              <a:rPr b="0" i="0" lang="en-US" sz="4000" u="none" cap="none" strike="noStrike">
                <a:solidFill>
                  <a:srgbClr val="FFFFFF"/>
                </a:solidFill>
                <a:latin typeface="Avenir"/>
                <a:ea typeface="Avenir"/>
                <a:cs typeface="Avenir"/>
                <a:sym typeface="Avenir"/>
              </a:rPr>
              <a:t>Text here</a:t>
            </a:r>
          </a:p>
        </p:txBody>
      </p:sp>
      <p:sp>
        <p:nvSpPr>
          <p:cNvPr id="94" name="Shape 94"/>
          <p:cNvSpPr/>
          <p:nvPr/>
        </p:nvSpPr>
        <p:spPr>
          <a:xfrm>
            <a:off x="4629150" y="3384550"/>
            <a:ext cx="5003800" cy="1460500"/>
          </a:xfrm>
          <a:prstGeom prst="roundRect">
            <a:avLst>
              <a:gd fmla="val 14638" name="adj"/>
            </a:avLst>
          </a:prstGeom>
          <a:solidFill>
            <a:srgbClr val="06769E"/>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Avenir"/>
              <a:buNone/>
            </a:pPr>
            <a:r>
              <a:rPr b="0" i="0" lang="en-US" sz="4000" u="none" cap="none" strike="noStrike">
                <a:solidFill>
                  <a:srgbClr val="FFFFFF"/>
                </a:solidFill>
                <a:latin typeface="Avenir"/>
                <a:ea typeface="Avenir"/>
                <a:cs typeface="Avenir"/>
                <a:sym typeface="Avenir"/>
              </a:rPr>
              <a:t>Text here</a:t>
            </a:r>
          </a:p>
        </p:txBody>
      </p:sp>
      <p:sp>
        <p:nvSpPr>
          <p:cNvPr id="95" name="Shape 95"/>
          <p:cNvSpPr/>
          <p:nvPr/>
        </p:nvSpPr>
        <p:spPr>
          <a:xfrm>
            <a:off x="4565650" y="5549900"/>
            <a:ext cx="2730501" cy="2794000"/>
          </a:xfrm>
          <a:custGeom>
            <a:pathLst>
              <a:path extrusionOk="0" h="120000" w="120000">
                <a:moveTo>
                  <a:pt x="81069" y="0"/>
                </a:moveTo>
                <a:lnTo>
                  <a:pt x="120000" y="105"/>
                </a:lnTo>
                <a:cubicBezTo>
                  <a:pt x="120000" y="105"/>
                  <a:pt x="119888" y="17794"/>
                  <a:pt x="120000" y="46616"/>
                </a:cubicBezTo>
                <a:cubicBezTo>
                  <a:pt x="120111" y="75433"/>
                  <a:pt x="104413" y="94533"/>
                  <a:pt x="69125" y="94533"/>
                </a:cubicBezTo>
                <a:cubicBezTo>
                  <a:pt x="63369" y="94533"/>
                  <a:pt x="51647" y="94533"/>
                  <a:pt x="51647" y="94533"/>
                </a:cubicBezTo>
                <a:lnTo>
                  <a:pt x="51647" y="120000"/>
                </a:lnTo>
                <a:lnTo>
                  <a:pt x="0" y="75538"/>
                </a:lnTo>
                <a:lnTo>
                  <a:pt x="51647" y="31511"/>
                </a:lnTo>
                <a:lnTo>
                  <a:pt x="51647" y="56977"/>
                </a:lnTo>
                <a:lnTo>
                  <a:pt x="67573" y="56977"/>
                </a:lnTo>
                <a:cubicBezTo>
                  <a:pt x="67573" y="56977"/>
                  <a:pt x="81069" y="57844"/>
                  <a:pt x="81069" y="44138"/>
                </a:cubicBezTo>
                <a:cubicBezTo>
                  <a:pt x="81069" y="29455"/>
                  <a:pt x="81069" y="0"/>
                  <a:pt x="81069" y="0"/>
                </a:cubicBezTo>
                <a:close/>
              </a:path>
            </a:pathLst>
          </a:custGeom>
          <a:noFill/>
          <a:ln cap="flat" cmpd="sng" w="63500">
            <a:solidFill>
              <a:srgbClr val="000000"/>
            </a:solidFill>
            <a:prstDash val="solid"/>
            <a:miter lim="400000"/>
            <a:headEnd len="med" w="med" type="none"/>
            <a:tailEnd len="med" w="med" type="none"/>
          </a:ln>
        </p:spPr>
        <p:txBody>
          <a:bodyPr anchorCtr="0" anchor="ctr" bIns="50800" lIns="50800" rIns="50800" wrap="square" tIns="50800">
            <a:noAutofit/>
          </a:bodyPr>
          <a:lstStyle/>
          <a:p>
            <a:pPr indent="-241300" lvl="0" marL="0" marR="0" rtl="0" algn="ctr">
              <a:lnSpc>
                <a:spcPct val="100000"/>
              </a:lnSpc>
              <a:spcBef>
                <a:spcPts val="0"/>
              </a:spcBef>
              <a:spcAft>
                <a:spcPts val="0"/>
              </a:spcAft>
              <a:buClr>
                <a:srgbClr val="000000"/>
              </a:buClr>
              <a:buSzPts val="3800"/>
              <a:buFont typeface="Gill Sans"/>
              <a:buNone/>
            </a:pPr>
            <a:r>
              <a:t/>
            </a:r>
            <a:endParaRPr b="0" i="0" sz="3800" u="none" cap="none" strike="noStrike">
              <a:solidFill>
                <a:srgbClr val="000000"/>
              </a:solidFill>
              <a:latin typeface="Gill Sans"/>
              <a:ea typeface="Gill Sans"/>
              <a:cs typeface="Gill Sans"/>
              <a:sym typeface="Gill Sans"/>
            </a:endParaRPr>
          </a:p>
        </p:txBody>
      </p:sp>
      <p:sp>
        <p:nvSpPr>
          <p:cNvPr id="96" name="Shape 96"/>
          <p:cNvSpPr/>
          <p:nvPr/>
        </p:nvSpPr>
        <p:spPr>
          <a:xfrm>
            <a:off x="7886700" y="5765800"/>
            <a:ext cx="1778000" cy="1778000"/>
          </a:xfrm>
          <a:prstGeom prst="ellipse">
            <a:avLst/>
          </a:prstGeom>
          <a:solidFill>
            <a:srgbClr val="D6D6D6"/>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000000"/>
              </a:buClr>
              <a:buSzPts val="4000"/>
              <a:buFont typeface="Avenir"/>
              <a:buNone/>
            </a:pPr>
            <a:r>
              <a:rPr b="0" i="0" lang="en-US" sz="4000" u="none" cap="none" strike="noStrike">
                <a:solidFill>
                  <a:srgbClr val="000000"/>
                </a:solidFill>
                <a:latin typeface="Avenir"/>
                <a:ea typeface="Avenir"/>
                <a:cs typeface="Avenir"/>
                <a:sym typeface="Avenir"/>
              </a:rPr>
              <a:t>Text here</a:t>
            </a:r>
          </a:p>
        </p:txBody>
      </p:sp>
      <p:sp>
        <p:nvSpPr>
          <p:cNvPr id="97" name="Shape 97"/>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p:spTree>
      <p:nvGrpSpPr>
        <p:cNvPr id="98" name="Shape 98"/>
        <p:cNvGrpSpPr/>
        <p:nvPr/>
      </p:nvGrpSpPr>
      <p:grpSpPr>
        <a:xfrm>
          <a:off x="0" y="0"/>
          <a:ext cx="0" cy="0"/>
          <a:chOff x="0" y="0"/>
          <a:chExt cx="0" cy="0"/>
        </a:xfrm>
      </p:grpSpPr>
      <p:graphicFrame>
        <p:nvGraphicFramePr>
          <p:cNvPr id="99" name="Shape 99"/>
          <p:cNvGraphicFramePr/>
          <p:nvPr/>
        </p:nvGraphicFramePr>
        <p:xfrm>
          <a:off x="1778000" y="2082800"/>
          <a:ext cx="3000000" cy="3000000"/>
        </p:xfrm>
        <a:graphic>
          <a:graphicData uri="http://schemas.openxmlformats.org/drawingml/2006/table">
            <a:tbl>
              <a:tblPr firstRow="1">
                <a:noFill/>
                <a:tableStyleId>{95142475-89B2-4B48-9A88-AA44BDC56170}</a:tableStyleId>
              </a:tblPr>
              <a:tblGrid>
                <a:gridCol w="3171825"/>
                <a:gridCol w="3171825"/>
                <a:gridCol w="3171825"/>
                <a:gridCol w="3171825"/>
              </a:tblGrid>
              <a:tr h="1033775">
                <a:tc>
                  <a:txBody>
                    <a:bodyPr>
                      <a:noAutofit/>
                    </a:bodyPr>
                    <a:lstStyle/>
                    <a:p>
                      <a:pPr indent="-19050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latin typeface="Avenir"/>
                          <a:ea typeface="Avenir"/>
                          <a:cs typeface="Avenir"/>
                          <a:sym typeface="Avenir"/>
                        </a:rPr>
                        <a:t>centered</a:t>
                      </a:r>
                    </a:p>
                  </a:txBody>
                  <a:tcPr marT="50800" marB="50800" marR="50800" marL="50800" anchor="ctr">
                    <a:solidFill>
                      <a:srgbClr val="6B6B6B"/>
                    </a:solidFill>
                  </a:tcPr>
                </a:tc>
                <a:tc>
                  <a:txBody>
                    <a:bodyPr>
                      <a:noAutofit/>
                    </a:bodyPr>
                    <a:lstStyle/>
                    <a:p>
                      <a:pPr indent="-190500" lvl="0" marL="0" marR="0" rtl="0" algn="l">
                        <a:lnSpc>
                          <a:spcPct val="100000"/>
                        </a:lnSpc>
                        <a:spcBef>
                          <a:spcPts val="0"/>
                        </a:spcBef>
                        <a:spcAft>
                          <a:spcPts val="0"/>
                        </a:spcAft>
                        <a:buClr>
                          <a:srgbClr val="FFFFFF"/>
                        </a:buClr>
                        <a:buSzPts val="3000"/>
                        <a:buFont typeface="Avenir"/>
                        <a:buNone/>
                      </a:pPr>
                      <a:r>
                        <a:rPr lang="en-US" sz="3000" u="none" cap="none" strike="noStrike">
                          <a:solidFill>
                            <a:srgbClr val="FFFFFF"/>
                          </a:solidFill>
                          <a:latin typeface="Avenir"/>
                          <a:ea typeface="Avenir"/>
                          <a:cs typeface="Avenir"/>
                          <a:sym typeface="Avenir"/>
                        </a:rPr>
                        <a:t>left aligned</a:t>
                      </a:r>
                    </a:p>
                  </a:txBody>
                  <a:tcPr marT="50800" marB="50800" marR="50800" marL="50800" anchor="ctr">
                    <a:solidFill>
                      <a:srgbClr val="6B6B6B"/>
                    </a:solidFill>
                  </a:tcPr>
                </a:tc>
                <a:tc>
                  <a:txBody>
                    <a:bodyPr>
                      <a:noAutofit/>
                    </a:bodyPr>
                    <a:lstStyle/>
                    <a:p>
                      <a:pPr indent="-19050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latin typeface="Avenir"/>
                          <a:ea typeface="Avenir"/>
                          <a:cs typeface="Avenir"/>
                          <a:sym typeface="Avenir"/>
                        </a:rPr>
                        <a:t>text</a:t>
                      </a:r>
                    </a:p>
                  </a:txBody>
                  <a:tcPr marT="50800" marB="50800" marR="50800" marL="50800" anchor="ctr">
                    <a:solidFill>
                      <a:srgbClr val="6B6B6B"/>
                    </a:solidFill>
                  </a:tcPr>
                </a:tc>
                <a:tc>
                  <a:txBody>
                    <a:bodyPr>
                      <a:noAutofit/>
                    </a:bodyPr>
                    <a:lstStyle/>
                    <a:p>
                      <a:pPr indent="-190500" lvl="0" marL="0" marR="0" rtl="0" algn="ctr">
                        <a:lnSpc>
                          <a:spcPct val="100000"/>
                        </a:lnSpc>
                        <a:spcBef>
                          <a:spcPts val="0"/>
                        </a:spcBef>
                        <a:spcAft>
                          <a:spcPts val="0"/>
                        </a:spcAft>
                        <a:buClr>
                          <a:srgbClr val="FFFFFF"/>
                        </a:buClr>
                        <a:buSzPts val="3000"/>
                        <a:buFont typeface="Avenir"/>
                        <a:buNone/>
                      </a:pPr>
                      <a:r>
                        <a:rPr lang="en-US" sz="3000" u="none" cap="none" strike="noStrike">
                          <a:solidFill>
                            <a:srgbClr val="FFFFFF"/>
                          </a:solidFill>
                          <a:latin typeface="Avenir"/>
                          <a:ea typeface="Avenir"/>
                          <a:cs typeface="Avenir"/>
                          <a:sym typeface="Avenir"/>
                        </a:rPr>
                        <a:t>text</a:t>
                      </a:r>
                    </a:p>
                  </a:txBody>
                  <a:tcPr marT="50800" marB="50800" marR="50800" marL="50800" anchor="ctr">
                    <a:solidFill>
                      <a:srgbClr val="6B6B6B"/>
                    </a:solidFill>
                  </a:tcPr>
                </a:tc>
              </a:tr>
              <a:tr h="1033775">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l">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r>
              <a:tr h="1033775">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l">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r>
              <a:tr h="1033775">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l">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r>
              <a:tr h="1033775">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l">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c>
                  <a:txBody>
                    <a:bodyPr>
                      <a:noAutofit/>
                    </a:bodyPr>
                    <a:lstStyle/>
                    <a:p>
                      <a:pPr indent="-177800" lvl="0" marL="0" marR="0" rtl="0" algn="ctr">
                        <a:lnSpc>
                          <a:spcPct val="120000"/>
                        </a:lnSpc>
                        <a:spcBef>
                          <a:spcPts val="0"/>
                        </a:spcBef>
                        <a:spcAft>
                          <a:spcPts val="0"/>
                        </a:spcAft>
                        <a:buClr>
                          <a:schemeClr val="dk1"/>
                        </a:buClr>
                        <a:buSzPts val="2800"/>
                        <a:buFont typeface="Avenir"/>
                        <a:buNone/>
                      </a:pPr>
                      <a:r>
                        <a:rPr lang="en-US" sz="2800" u="none" cap="none" strike="noStrike">
                          <a:latin typeface="Avenir"/>
                          <a:ea typeface="Avenir"/>
                          <a:cs typeface="Avenir"/>
                          <a:sym typeface="Avenir"/>
                        </a:rPr>
                        <a:t>text</a:t>
                      </a:r>
                    </a:p>
                  </a:txBody>
                  <a:tcPr marT="50800" marB="50800" marR="50800" marL="50800" anchor="ctr"/>
                </a:tc>
              </a:tr>
            </a:tbl>
          </a:graphicData>
        </a:graphic>
      </p:graphicFrame>
      <p:sp>
        <p:nvSpPr>
          <p:cNvPr id="100" name="Shape 100"/>
          <p:cNvSpPr txBox="1"/>
          <p:nvPr>
            <p:ph idx="12" type="sldNum"/>
          </p:nvPr>
        </p:nvSpPr>
        <p:spPr>
          <a:xfrm>
            <a:off x="7981950" y="8674100"/>
            <a:ext cx="317500"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Slide with Header">
    <p:spTree>
      <p:nvGrpSpPr>
        <p:cNvPr id="12" name="Shape 12"/>
        <p:cNvGrpSpPr/>
        <p:nvPr/>
      </p:nvGrpSpPr>
      <p:grpSpPr>
        <a:xfrm>
          <a:off x="0" y="0"/>
          <a:ext cx="0" cy="0"/>
          <a:chOff x="0" y="0"/>
          <a:chExt cx="0" cy="0"/>
        </a:xfrm>
      </p:grpSpPr>
      <p:sp>
        <p:nvSpPr>
          <p:cNvPr id="13" name="Shape 13"/>
          <p:cNvSpPr txBox="1"/>
          <p:nvPr>
            <p:ph idx="1" type="body"/>
          </p:nvPr>
        </p:nvSpPr>
        <p:spPr>
          <a:xfrm>
            <a:off x="1130300" y="1955800"/>
            <a:ext cx="13995400" cy="5943600"/>
          </a:xfrm>
          <a:prstGeom prst="rect">
            <a:avLst/>
          </a:prstGeom>
          <a:noFill/>
          <a:ln>
            <a:noFill/>
          </a:ln>
        </p:spPr>
        <p:txBody>
          <a:bodyPr anchorCtr="0" anchor="ctr" bIns="91425" lIns="91425" rIns="91425" wrap="square" tIns="91425"/>
          <a:lstStyle>
            <a:lvl1pPr indent="-142494" lvl="0" marL="749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1pPr>
            <a:lvl2pPr indent="-142494" lvl="1" marL="1041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2pPr>
            <a:lvl3pPr indent="-142494" lvl="2" marL="1333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3pPr>
            <a:lvl4pPr indent="-142494" lvl="3" marL="1638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4pPr>
            <a:lvl5pPr indent="-142494" lvl="4" marL="1930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14" name="Shape 14"/>
          <p:cNvSpPr txBox="1"/>
          <p:nvPr>
            <p:ph type="title"/>
          </p:nvPr>
        </p:nvSpPr>
        <p:spPr>
          <a:xfrm>
            <a:off x="1130300" y="838200"/>
            <a:ext cx="139954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15" name="Shape 15"/>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ngle Line Slide">
    <p:spTree>
      <p:nvGrpSpPr>
        <p:cNvPr id="16" name="Shape 16"/>
        <p:cNvGrpSpPr/>
        <p:nvPr/>
      </p:nvGrpSpPr>
      <p:grpSpPr>
        <a:xfrm>
          <a:off x="0" y="0"/>
          <a:ext cx="0" cy="0"/>
          <a:chOff x="0" y="0"/>
          <a:chExt cx="0" cy="0"/>
        </a:xfrm>
      </p:grpSpPr>
      <p:sp>
        <p:nvSpPr>
          <p:cNvPr id="17" name="Shape 17"/>
          <p:cNvSpPr txBox="1"/>
          <p:nvPr>
            <p:ph type="title"/>
          </p:nvPr>
        </p:nvSpPr>
        <p:spPr>
          <a:xfrm>
            <a:off x="1155700" y="3911600"/>
            <a:ext cx="13931900" cy="1320800"/>
          </a:xfrm>
          <a:prstGeom prst="rect">
            <a:avLst/>
          </a:prstGeom>
          <a:noFill/>
          <a:ln>
            <a:noFill/>
          </a:ln>
        </p:spPr>
        <p:txBody>
          <a:bodyPr anchorCtr="0" anchor="ctr" bIns="91425" lIns="91425" rIns="91425" wrap="square" tIns="91425"/>
          <a:lstStyle>
            <a:lvl1pPr indent="0" lvl="0" marL="0" marR="0" rtl="0" algn="ctr">
              <a:lnSpc>
                <a:spcPct val="120000"/>
              </a:lnSpc>
              <a:spcBef>
                <a:spcPts val="0"/>
              </a:spcBef>
              <a:spcAft>
                <a:spcPts val="0"/>
              </a:spcAft>
              <a:buClr>
                <a:srgbClr val="000000"/>
              </a:buClr>
              <a:buSzPts val="6000"/>
              <a:buFont typeface="Helvetica Neue"/>
              <a:buNone/>
              <a:defRPr b="1" i="0" sz="60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18" name="Shape 18"/>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eader &amp; Code Slide">
    <p:spTree>
      <p:nvGrpSpPr>
        <p:cNvPr id="19" name="Shape 19"/>
        <p:cNvGrpSpPr/>
        <p:nvPr/>
      </p:nvGrpSpPr>
      <p:grpSpPr>
        <a:xfrm>
          <a:off x="0" y="0"/>
          <a:ext cx="0" cy="0"/>
          <a:chOff x="0" y="0"/>
          <a:chExt cx="0" cy="0"/>
        </a:xfrm>
      </p:grpSpPr>
      <p:sp>
        <p:nvSpPr>
          <p:cNvPr id="20" name="Shape 20"/>
          <p:cNvSpPr txBox="1"/>
          <p:nvPr>
            <p:ph type="title"/>
          </p:nvPr>
        </p:nvSpPr>
        <p:spPr>
          <a:xfrm>
            <a:off x="1130300" y="825500"/>
            <a:ext cx="139319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21" name="Shape 21"/>
          <p:cNvSpPr txBox="1"/>
          <p:nvPr>
            <p:ph idx="1" type="body"/>
          </p:nvPr>
        </p:nvSpPr>
        <p:spPr>
          <a:xfrm>
            <a:off x="1130300" y="2400300"/>
            <a:ext cx="13931900" cy="5486400"/>
          </a:xfrm>
          <a:prstGeom prst="rect">
            <a:avLst/>
          </a:prstGeom>
          <a:noFill/>
          <a:ln>
            <a:noFill/>
          </a:ln>
        </p:spPr>
        <p:txBody>
          <a:bodyPr anchorCtr="0" anchor="t" bIns="91425" lIns="91425" rIns="91425" wrap="square" tIns="91425"/>
          <a:lstStyle>
            <a:lvl1pPr indent="0" lvl="0" marL="0" marR="0" rtl="0" algn="l">
              <a:lnSpc>
                <a:spcPct val="100000"/>
              </a:lnSpc>
              <a:spcBef>
                <a:spcPts val="300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1pPr>
            <a:lvl2pPr indent="0" lvl="1" marL="0" marR="0" rtl="0" algn="l">
              <a:lnSpc>
                <a:spcPct val="100000"/>
              </a:lnSpc>
              <a:spcBef>
                <a:spcPts val="300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2pPr>
            <a:lvl3pPr indent="0" lvl="2" marL="0" marR="0" rtl="0" algn="l">
              <a:lnSpc>
                <a:spcPct val="100000"/>
              </a:lnSpc>
              <a:spcBef>
                <a:spcPts val="300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3pPr>
            <a:lvl4pPr indent="0" lvl="3" marL="0" marR="0" rtl="0" algn="l">
              <a:lnSpc>
                <a:spcPct val="100000"/>
              </a:lnSpc>
              <a:spcBef>
                <a:spcPts val="300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4pPr>
            <a:lvl5pPr indent="0" lvl="4" marL="0" marR="0" rtl="0" algn="l">
              <a:lnSpc>
                <a:spcPct val="100000"/>
              </a:lnSpc>
              <a:spcBef>
                <a:spcPts val="4000"/>
              </a:spcBef>
              <a:spcAft>
                <a:spcPts val="0"/>
              </a:spcAft>
              <a:buClr>
                <a:srgbClr val="000000"/>
              </a:buClr>
              <a:buSzPts val="4000"/>
              <a:buFont typeface="Lemon"/>
              <a:buNone/>
              <a:defRPr b="0" i="0" sz="4000" u="none" cap="none" strike="noStrike">
                <a:solidFill>
                  <a:srgbClr val="000000"/>
                </a:solidFill>
                <a:latin typeface="Lemon"/>
                <a:ea typeface="Lemon"/>
                <a:cs typeface="Lemon"/>
                <a:sym typeface="Lemon"/>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22" name="Shape 22"/>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eader with Bullets Slide">
    <p:spTree>
      <p:nvGrpSpPr>
        <p:cNvPr id="23" name="Shape 23"/>
        <p:cNvGrpSpPr/>
        <p:nvPr/>
      </p:nvGrpSpPr>
      <p:grpSpPr>
        <a:xfrm>
          <a:off x="0" y="0"/>
          <a:ext cx="0" cy="0"/>
          <a:chOff x="0" y="0"/>
          <a:chExt cx="0" cy="0"/>
        </a:xfrm>
      </p:grpSpPr>
      <p:sp>
        <p:nvSpPr>
          <p:cNvPr id="24" name="Shape 24"/>
          <p:cNvSpPr txBox="1"/>
          <p:nvPr>
            <p:ph type="title"/>
          </p:nvPr>
        </p:nvSpPr>
        <p:spPr>
          <a:xfrm>
            <a:off x="1130300" y="825500"/>
            <a:ext cx="139827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25" name="Shape 25"/>
          <p:cNvSpPr txBox="1"/>
          <p:nvPr>
            <p:ph idx="1" type="body"/>
          </p:nvPr>
        </p:nvSpPr>
        <p:spPr>
          <a:xfrm>
            <a:off x="1130300" y="2247900"/>
            <a:ext cx="13982700" cy="5943600"/>
          </a:xfrm>
          <a:prstGeom prst="rect">
            <a:avLst/>
          </a:prstGeom>
          <a:noFill/>
          <a:ln>
            <a:noFill/>
          </a:ln>
        </p:spPr>
        <p:txBody>
          <a:bodyPr anchorCtr="0" anchor="t" bIns="91425" lIns="91425" rIns="91425" wrap="square" tIns="91425"/>
          <a:lstStyle>
            <a:lvl1pPr indent="-200964" lvl="0" marL="404164" marR="0" rtl="0" algn="l">
              <a:lnSpc>
                <a:spcPct val="100000"/>
              </a:lnSpc>
              <a:spcBef>
                <a:spcPts val="4000"/>
              </a:spcBef>
              <a:spcAft>
                <a:spcPts val="0"/>
              </a:spcAft>
              <a:buClr>
                <a:srgbClr val="000000"/>
              </a:buClr>
              <a:buSzPts val="3200"/>
              <a:buFont typeface="Helvetica Neue Light"/>
              <a:buChar char="•"/>
              <a:defRPr b="0" i="0" sz="4000" u="none" cap="none" strike="noStrike">
                <a:solidFill>
                  <a:srgbClr val="000000"/>
                </a:solidFill>
                <a:latin typeface="Helvetica Neue Light"/>
                <a:ea typeface="Helvetica Neue Light"/>
                <a:cs typeface="Helvetica Neue Light"/>
                <a:sym typeface="Helvetica Neue Light"/>
              </a:defRPr>
            </a:lvl1pPr>
            <a:lvl2pPr indent="-200964" lvl="1" marL="404164" marR="0" rtl="0" algn="l">
              <a:lnSpc>
                <a:spcPct val="100000"/>
              </a:lnSpc>
              <a:spcBef>
                <a:spcPts val="4000"/>
              </a:spcBef>
              <a:spcAft>
                <a:spcPts val="0"/>
              </a:spcAft>
              <a:buClr>
                <a:srgbClr val="000000"/>
              </a:buClr>
              <a:buSzPts val="3200"/>
              <a:buFont typeface="Helvetica Neue Light"/>
              <a:buChar char="•"/>
              <a:defRPr b="0" i="0" sz="4000" u="none" cap="none" strike="noStrike">
                <a:solidFill>
                  <a:srgbClr val="000000"/>
                </a:solidFill>
                <a:latin typeface="Helvetica Neue Light"/>
                <a:ea typeface="Helvetica Neue Light"/>
                <a:cs typeface="Helvetica Neue Light"/>
                <a:sym typeface="Helvetica Neue Light"/>
              </a:defRPr>
            </a:lvl2pPr>
            <a:lvl3pPr indent="-200964" lvl="2" marL="404164" marR="0" rtl="0" algn="l">
              <a:lnSpc>
                <a:spcPct val="100000"/>
              </a:lnSpc>
              <a:spcBef>
                <a:spcPts val="4000"/>
              </a:spcBef>
              <a:spcAft>
                <a:spcPts val="0"/>
              </a:spcAft>
              <a:buClr>
                <a:srgbClr val="000000"/>
              </a:buClr>
              <a:buSzPts val="3200"/>
              <a:buFont typeface="Helvetica Neue Light"/>
              <a:buChar char="•"/>
              <a:defRPr b="0" i="0" sz="4000" u="none" cap="none" strike="noStrike">
                <a:solidFill>
                  <a:srgbClr val="000000"/>
                </a:solidFill>
                <a:latin typeface="Helvetica Neue Light"/>
                <a:ea typeface="Helvetica Neue Light"/>
                <a:cs typeface="Helvetica Neue Light"/>
                <a:sym typeface="Helvetica Neue Light"/>
              </a:defRPr>
            </a:lvl3pPr>
            <a:lvl4pPr indent="-200964" lvl="3" marL="404164" marR="0" rtl="0" algn="l">
              <a:lnSpc>
                <a:spcPct val="100000"/>
              </a:lnSpc>
              <a:spcBef>
                <a:spcPts val="4000"/>
              </a:spcBef>
              <a:spcAft>
                <a:spcPts val="0"/>
              </a:spcAft>
              <a:buClr>
                <a:srgbClr val="000000"/>
              </a:buClr>
              <a:buSzPts val="3200"/>
              <a:buFont typeface="Helvetica Neue Light"/>
              <a:buChar char="•"/>
              <a:defRPr b="0" i="0" sz="4000" u="none" cap="none" strike="noStrike">
                <a:solidFill>
                  <a:srgbClr val="000000"/>
                </a:solidFill>
                <a:latin typeface="Helvetica Neue Light"/>
                <a:ea typeface="Helvetica Neue Light"/>
                <a:cs typeface="Helvetica Neue Light"/>
                <a:sym typeface="Helvetica Neue Light"/>
              </a:defRPr>
            </a:lvl4pPr>
            <a:lvl5pPr indent="-200964" lvl="4" marL="404164" marR="0" rtl="0" algn="l">
              <a:lnSpc>
                <a:spcPct val="100000"/>
              </a:lnSpc>
              <a:spcBef>
                <a:spcPts val="4000"/>
              </a:spcBef>
              <a:spcAft>
                <a:spcPts val="0"/>
              </a:spcAft>
              <a:buClr>
                <a:srgbClr val="000000"/>
              </a:buClr>
              <a:buSzPts val="3200"/>
              <a:buFont typeface="Helvetica Neue Light"/>
              <a:buChar char="•"/>
              <a:defRPr b="0" i="0" sz="40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26" name="Shape 26"/>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efinition Slide">
    <p:spTree>
      <p:nvGrpSpPr>
        <p:cNvPr id="29" name="Shape 29"/>
        <p:cNvGrpSpPr/>
        <p:nvPr/>
      </p:nvGrpSpPr>
      <p:grpSpPr>
        <a:xfrm>
          <a:off x="0" y="0"/>
          <a:ext cx="0" cy="0"/>
          <a:chOff x="0" y="0"/>
          <a:chExt cx="0" cy="0"/>
        </a:xfrm>
      </p:grpSpPr>
      <p:sp>
        <p:nvSpPr>
          <p:cNvPr id="30" name="Shape 30"/>
          <p:cNvSpPr txBox="1"/>
          <p:nvPr>
            <p:ph type="title"/>
          </p:nvPr>
        </p:nvSpPr>
        <p:spPr>
          <a:xfrm>
            <a:off x="1130300" y="825500"/>
            <a:ext cx="139319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31" name="Shape 31"/>
          <p:cNvSpPr txBox="1"/>
          <p:nvPr>
            <p:ph idx="1" type="body"/>
          </p:nvPr>
        </p:nvSpPr>
        <p:spPr>
          <a:xfrm>
            <a:off x="1130300" y="2349500"/>
            <a:ext cx="13931900" cy="5842000"/>
          </a:xfrm>
          <a:prstGeom prst="rect">
            <a:avLst/>
          </a:prstGeom>
          <a:noFill/>
          <a:ln>
            <a:noFill/>
          </a:ln>
        </p:spPr>
        <p:txBody>
          <a:bodyPr anchorCtr="0" anchor="t" bIns="91425" lIns="91425" rIns="91425" wrap="square" tIns="91425"/>
          <a:lstStyle>
            <a:lvl1pPr indent="0" lvl="0" marL="0" marR="0" rtl="0" algn="l">
              <a:lnSpc>
                <a:spcPct val="12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1pPr>
            <a:lvl2pPr indent="0" lvl="1" marL="0" marR="0" rtl="0" algn="l">
              <a:lnSpc>
                <a:spcPct val="12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2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3pPr>
            <a:lvl4pPr indent="0" lvl="3" marL="0" marR="0" rtl="0" algn="l">
              <a:lnSpc>
                <a:spcPct val="120000"/>
              </a:lnSpc>
              <a:spcBef>
                <a:spcPts val="3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4pPr>
            <a:lvl5pPr indent="0" lvl="4" marL="0" marR="0" rtl="0" algn="l">
              <a:lnSpc>
                <a:spcPct val="120000"/>
              </a:lnSpc>
              <a:spcBef>
                <a:spcPts val="4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32" name="Shape 32"/>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ntro Title Slide">
    <p:spTree>
      <p:nvGrpSpPr>
        <p:cNvPr id="33" name="Shape 33"/>
        <p:cNvGrpSpPr/>
        <p:nvPr/>
      </p:nvGrpSpPr>
      <p:grpSpPr>
        <a:xfrm>
          <a:off x="0" y="0"/>
          <a:ext cx="0" cy="0"/>
          <a:chOff x="0" y="0"/>
          <a:chExt cx="0" cy="0"/>
        </a:xfrm>
      </p:grpSpPr>
      <p:sp>
        <p:nvSpPr>
          <p:cNvPr id="34" name="Shape 34"/>
          <p:cNvSpPr txBox="1"/>
          <p:nvPr>
            <p:ph idx="1" type="body"/>
          </p:nvPr>
        </p:nvSpPr>
        <p:spPr>
          <a:xfrm>
            <a:off x="1170229" y="4349750"/>
            <a:ext cx="13893801" cy="1079500"/>
          </a:xfrm>
          <a:prstGeom prst="rect">
            <a:avLst/>
          </a:prstGeom>
          <a:noFill/>
          <a:ln>
            <a:noFill/>
          </a:ln>
        </p:spPr>
        <p:txBody>
          <a:bodyPr anchorCtr="0" anchor="ctr" bIns="91425" lIns="91425" rIns="91425" wrap="square" tIns="91425"/>
          <a:lstStyle>
            <a:lvl1pPr indent="0" lvl="0" marL="0" marR="0" rtl="0" algn="ctr">
              <a:lnSpc>
                <a:spcPct val="120000"/>
              </a:lnSpc>
              <a:spcBef>
                <a:spcPts val="0"/>
              </a:spcBef>
              <a:spcAft>
                <a:spcPts val="0"/>
              </a:spcAft>
              <a:buClr>
                <a:srgbClr val="000000"/>
              </a:buClr>
              <a:buSzPts val="6400"/>
              <a:buFont typeface="Helvetica Neue"/>
              <a:buNone/>
              <a:defRPr b="0" i="0" sz="6400" u="none" cap="none" strike="noStrike">
                <a:solidFill>
                  <a:srgbClr val="000000"/>
                </a:solidFill>
                <a:latin typeface="Helvetica Neue"/>
                <a:ea typeface="Helvetica Neue"/>
                <a:cs typeface="Helvetica Neue"/>
                <a:sym typeface="Helvetica Neue"/>
              </a:defRPr>
            </a:lvl1pPr>
            <a:lvl2pPr indent="-142494" lvl="1" marL="1041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2pPr>
            <a:lvl3pPr indent="-142494" lvl="2" marL="1333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3pPr>
            <a:lvl4pPr indent="-142494" lvl="3" marL="1638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4pPr>
            <a:lvl5pPr indent="-142494" lvl="4" marL="1930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35" name="Shape 35"/>
          <p:cNvSpPr txBox="1"/>
          <p:nvPr>
            <p:ph type="title"/>
          </p:nvPr>
        </p:nvSpPr>
        <p:spPr>
          <a:xfrm>
            <a:off x="1155700" y="3213100"/>
            <a:ext cx="13931900" cy="1193800"/>
          </a:xfrm>
          <a:prstGeom prst="rect">
            <a:avLst/>
          </a:prstGeom>
          <a:noFill/>
          <a:ln>
            <a:noFill/>
          </a:ln>
        </p:spPr>
        <p:txBody>
          <a:bodyPr anchorCtr="0" anchor="ctr" bIns="91425" lIns="91425" rIns="91425" wrap="square" tIns="91425"/>
          <a:lstStyle>
            <a:lvl1pPr indent="0" lvl="0" marL="0" marR="0" rtl="0" algn="ctr">
              <a:lnSpc>
                <a:spcPct val="120000"/>
              </a:lnSpc>
              <a:spcBef>
                <a:spcPts val="0"/>
              </a:spcBef>
              <a:spcAft>
                <a:spcPts val="0"/>
              </a:spcAft>
              <a:buClr>
                <a:srgbClr val="000000"/>
              </a:buClr>
              <a:buSzPts val="7200"/>
              <a:buFont typeface="Helvetica Neue"/>
              <a:buNone/>
              <a:defRPr b="1" i="0" sz="72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36" name="Shape 36"/>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Header with Bullets and Sub-Bullet Slide">
    <p:spTree>
      <p:nvGrpSpPr>
        <p:cNvPr id="37" name="Shape 37"/>
        <p:cNvGrpSpPr/>
        <p:nvPr/>
      </p:nvGrpSpPr>
      <p:grpSpPr>
        <a:xfrm>
          <a:off x="0" y="0"/>
          <a:ext cx="0" cy="0"/>
          <a:chOff x="0" y="0"/>
          <a:chExt cx="0" cy="0"/>
        </a:xfrm>
      </p:grpSpPr>
      <p:sp>
        <p:nvSpPr>
          <p:cNvPr id="38" name="Shape 38"/>
          <p:cNvSpPr txBox="1"/>
          <p:nvPr>
            <p:ph type="title"/>
          </p:nvPr>
        </p:nvSpPr>
        <p:spPr>
          <a:xfrm>
            <a:off x="1130300" y="825500"/>
            <a:ext cx="13982700" cy="965200"/>
          </a:xfrm>
          <a:prstGeom prst="rect">
            <a:avLst/>
          </a:prstGeom>
          <a:noFill/>
          <a:ln>
            <a:noFill/>
          </a:ln>
        </p:spPr>
        <p:txBody>
          <a:bodyPr anchorCtr="0" anchor="t" bIns="91425" lIns="91425" rIns="91425" wrap="square" tIns="91425"/>
          <a:lstStyle>
            <a:lvl1pPr indent="0" lvl="0" marL="0" marR="0" rtl="0" algn="l">
              <a:lnSpc>
                <a:spcPct val="120000"/>
              </a:lnSpc>
              <a:spcBef>
                <a:spcPts val="0"/>
              </a:spcBef>
              <a:spcAft>
                <a:spcPts val="0"/>
              </a:spcAft>
              <a:buClr>
                <a:srgbClr val="000000"/>
              </a:buClr>
              <a:buSzPts val="6300"/>
              <a:buFont typeface="Helvetica Neue"/>
              <a:buNone/>
              <a:defRPr b="1" i="0" sz="6300" u="none" cap="none" strike="noStrike">
                <a:solidFill>
                  <a:srgbClr val="000000"/>
                </a:solidFill>
                <a:latin typeface="Helvetica Neue"/>
                <a:ea typeface="Helvetica Neue"/>
                <a:cs typeface="Helvetica Neue"/>
                <a:sym typeface="Helvetica Neue"/>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39" name="Shape 39"/>
          <p:cNvSpPr txBox="1"/>
          <p:nvPr>
            <p:ph idx="1" type="body"/>
          </p:nvPr>
        </p:nvSpPr>
        <p:spPr>
          <a:xfrm>
            <a:off x="1130300" y="2247900"/>
            <a:ext cx="13982700" cy="5918200"/>
          </a:xfrm>
          <a:prstGeom prst="rect">
            <a:avLst/>
          </a:prstGeom>
          <a:noFill/>
          <a:ln>
            <a:noFill/>
          </a:ln>
        </p:spPr>
        <p:txBody>
          <a:bodyPr anchorCtr="0" anchor="t" bIns="91425" lIns="91425" rIns="91425" wrap="square" tIns="91425"/>
          <a:lstStyle>
            <a:lvl1pPr indent="-86663" lvl="0" marL="404164" marR="0" rtl="0" algn="l">
              <a:lnSpc>
                <a:spcPct val="100000"/>
              </a:lnSpc>
              <a:spcBef>
                <a:spcPts val="1500"/>
              </a:spcBef>
              <a:spcAft>
                <a:spcPts val="0"/>
              </a:spcAft>
              <a:buClr>
                <a:srgbClr val="000000"/>
              </a:buClr>
              <a:buSzPts val="5000"/>
              <a:buFont typeface="Helvetica Neue"/>
              <a:buChar char="•"/>
              <a:defRPr b="1" i="0" sz="40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15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2pPr>
            <a:lvl3pPr indent="0" lvl="2" marL="0" marR="0" rtl="0" algn="l">
              <a:lnSpc>
                <a:spcPct val="100000"/>
              </a:lnSpc>
              <a:spcBef>
                <a:spcPts val="4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3pPr>
            <a:lvl4pPr indent="-86663" lvl="3" marL="404164" marR="0" rtl="0" algn="l">
              <a:lnSpc>
                <a:spcPct val="100000"/>
              </a:lnSpc>
              <a:spcBef>
                <a:spcPts val="1500"/>
              </a:spcBef>
              <a:spcAft>
                <a:spcPts val="0"/>
              </a:spcAft>
              <a:buClr>
                <a:srgbClr val="000000"/>
              </a:buClr>
              <a:buSzPts val="5000"/>
              <a:buFont typeface="Helvetica Neue"/>
              <a:buChar char="•"/>
              <a:defRPr b="1" i="0" sz="40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4000"/>
              </a:spcBef>
              <a:spcAft>
                <a:spcPts val="0"/>
              </a:spcAft>
              <a:buClr>
                <a:srgbClr val="000000"/>
              </a:buClr>
              <a:buSzPts val="4000"/>
              <a:buFont typeface="Helvetica Neue Light"/>
              <a:buNone/>
              <a:defRPr b="0" i="0" sz="4000" u="none" cap="none" strike="noStrike">
                <a:solidFill>
                  <a:srgbClr val="000000"/>
                </a:solidFill>
                <a:latin typeface="Helvetica Neue Light"/>
                <a:ea typeface="Helvetica Neue Light"/>
                <a:cs typeface="Helvetica Neue Light"/>
                <a:sym typeface="Helvetica Neue Light"/>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40" name="Shape 40"/>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241300"/>
            <a:ext cx="13931900" cy="22987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1pPr>
            <a:lvl2pPr indent="228600" lvl="1"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2pPr>
            <a:lvl3pPr indent="457200" lvl="2"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3pPr>
            <a:lvl4pPr indent="685800" lvl="3"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4pPr>
            <a:lvl5pPr indent="914400" lvl="4"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5pPr>
            <a:lvl6pPr indent="1143000" lvl="5"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6pPr>
            <a:lvl7pPr indent="1371600" lvl="6"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7pPr>
            <a:lvl8pPr indent="1600200" lvl="7"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8pPr>
            <a:lvl9pPr indent="1828800" lvl="8" marL="0" marR="0" rtl="0" algn="ctr">
              <a:lnSpc>
                <a:spcPct val="100000"/>
              </a:lnSpc>
              <a:spcBef>
                <a:spcPts val="0"/>
              </a:spcBef>
              <a:spcAft>
                <a:spcPts val="0"/>
              </a:spcAft>
              <a:buClr>
                <a:srgbClr val="000000"/>
              </a:buClr>
              <a:buSzPts val="7600"/>
              <a:buFont typeface="Gill Sans"/>
              <a:buNone/>
              <a:defRPr b="0" i="0" sz="7600" u="none" cap="none" strike="noStrike">
                <a:solidFill>
                  <a:srgbClr val="000000"/>
                </a:solidFill>
                <a:latin typeface="Gill Sans"/>
                <a:ea typeface="Gill Sans"/>
                <a:cs typeface="Gill Sans"/>
                <a:sym typeface="Gill Sans"/>
              </a:defRPr>
            </a:lvl9pPr>
          </a:lstStyle>
          <a:p/>
        </p:txBody>
      </p:sp>
      <p:sp>
        <p:nvSpPr>
          <p:cNvPr id="7" name="Shape 7"/>
          <p:cNvSpPr txBox="1"/>
          <p:nvPr>
            <p:ph idx="1" type="body"/>
          </p:nvPr>
        </p:nvSpPr>
        <p:spPr>
          <a:xfrm>
            <a:off x="1155700" y="2603500"/>
            <a:ext cx="13931900" cy="5702300"/>
          </a:xfrm>
          <a:prstGeom prst="rect">
            <a:avLst/>
          </a:prstGeom>
          <a:noFill/>
          <a:ln>
            <a:noFill/>
          </a:ln>
        </p:spPr>
        <p:txBody>
          <a:bodyPr anchorCtr="0" anchor="ctr" bIns="91425" lIns="91425" rIns="91425" wrap="square" tIns="91425"/>
          <a:lstStyle>
            <a:lvl1pPr indent="-142494" lvl="0" marL="749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1pPr>
            <a:lvl2pPr indent="-142494" lvl="1" marL="1041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2pPr>
            <a:lvl3pPr indent="-142494" lvl="2" marL="1333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3pPr>
            <a:lvl4pPr indent="-142494" lvl="3" marL="16383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4pPr>
            <a:lvl5pPr indent="-142494" lvl="4" marL="19304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5pPr>
            <a:lvl6pPr indent="-142494" lvl="5" marL="22225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6pPr>
            <a:lvl7pPr indent="-142494" lvl="6" marL="25146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7pPr>
            <a:lvl8pPr indent="-142494" lvl="7" marL="28067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8pPr>
            <a:lvl9pPr indent="-142494" lvl="8" marL="3098800" marR="0" rtl="0" algn="l">
              <a:lnSpc>
                <a:spcPct val="100000"/>
              </a:lnSpc>
              <a:spcBef>
                <a:spcPts val="3500"/>
              </a:spcBef>
              <a:spcAft>
                <a:spcPts val="0"/>
              </a:spcAft>
              <a:buClr>
                <a:srgbClr val="000000"/>
              </a:buClr>
              <a:buSzPts val="6156"/>
              <a:buFont typeface="Gill Sans"/>
              <a:buChar char="•"/>
              <a:defRPr b="0" i="0" sz="3600" u="none" cap="none" strike="noStrike">
                <a:solidFill>
                  <a:srgbClr val="000000"/>
                </a:solidFill>
                <a:latin typeface="Gill Sans"/>
                <a:ea typeface="Gill Sans"/>
                <a:cs typeface="Gill Sans"/>
                <a:sym typeface="Gill Sans"/>
              </a:defRPr>
            </a:lvl9pPr>
          </a:lstStyle>
          <a:p/>
        </p:txBody>
      </p:sp>
      <p:sp>
        <p:nvSpPr>
          <p:cNvPr id="8" name="Shape 8"/>
          <p:cNvSpPr txBox="1"/>
          <p:nvPr>
            <p:ph idx="12" type="sldNum"/>
          </p:nvPr>
        </p:nvSpPr>
        <p:spPr>
          <a:xfrm>
            <a:off x="7960783" y="8686800"/>
            <a:ext cx="317501" cy="342900"/>
          </a:xfrm>
          <a:prstGeom prst="rect">
            <a:avLst/>
          </a:prstGeom>
          <a:noFill/>
          <a:ln>
            <a:noFill/>
          </a:ln>
        </p:spPr>
        <p:txBody>
          <a:bodyPr anchorCtr="0" anchor="b" bIns="50800" lIns="50800" rIns="50800" wrap="square" tIns="50800">
            <a:noAutofit/>
          </a:bodyPr>
          <a:lstStyle/>
          <a:p>
            <a:pPr indent="-101600" lvl="0" marL="0" marR="0" rtl="0" algn="ctr">
              <a:lnSpc>
                <a:spcPct val="100000"/>
              </a:lnSpc>
              <a:spcBef>
                <a:spcPts val="0"/>
              </a:spcBef>
              <a:spcAft>
                <a:spcPts val="0"/>
              </a:spcAft>
              <a:buClr>
                <a:srgbClr val="000000"/>
              </a:buClr>
              <a:buSzPts val="1600"/>
              <a:buFont typeface="Gill Sans"/>
              <a:buNone/>
            </a:pPr>
            <a:fld id="{00000000-1234-1234-1234-123412341234}" type="slidenum">
              <a:rPr b="0" i="0" lang="en-US" sz="1600" u="none" cap="none" strike="noStrike">
                <a:solidFill>
                  <a:srgbClr val="000000"/>
                </a:solidFill>
                <a:latin typeface="Gill Sans"/>
                <a:ea typeface="Gill Sans"/>
                <a:cs typeface="Gill Sans"/>
                <a:sym typeface="Gill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4.jpg"/><Relationship Id="rId10"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1155700" y="2616200"/>
            <a:ext cx="13931900" cy="3657600"/>
          </a:xfrm>
          <a:prstGeom prst="rect">
            <a:avLst/>
          </a:prstGeom>
          <a:noFill/>
          <a:ln>
            <a:noFill/>
          </a:ln>
        </p:spPr>
        <p:txBody>
          <a:bodyPr anchorCtr="0" anchor="ctr" bIns="50800" lIns="50800" rIns="50800" wrap="square" tIns="50800">
            <a:noAutofit/>
          </a:bodyPr>
          <a:lstStyle/>
          <a:p>
            <a:pPr indent="-609600" lvl="0" marL="0" marR="0" rtl="0" algn="ctr">
              <a:lnSpc>
                <a:spcPct val="120000"/>
              </a:lnSpc>
              <a:spcBef>
                <a:spcPts val="0"/>
              </a:spcBef>
              <a:spcAft>
                <a:spcPts val="0"/>
              </a:spcAft>
              <a:buClr>
                <a:srgbClr val="000000"/>
              </a:buClr>
              <a:buSzPts val="9600"/>
              <a:buFont typeface="Helvetica Neue"/>
              <a:buNone/>
            </a:pPr>
            <a:r>
              <a:rPr b="1" i="0" lang="en-US" sz="9600" u="none" cap="none" strike="noStrike">
                <a:solidFill>
                  <a:srgbClr val="000000"/>
                </a:solidFill>
                <a:latin typeface="Helvetica Neue"/>
                <a:ea typeface="Helvetica Neue"/>
                <a:cs typeface="Helvetica Neue"/>
                <a:sym typeface="Helvetica Neue"/>
              </a:rPr>
              <a:t>Up And Running </a:t>
            </a:r>
          </a:p>
          <a:p>
            <a:pPr indent="-609600" lvl="0" marL="0" marR="0" rtl="0" algn="ctr">
              <a:lnSpc>
                <a:spcPct val="120000"/>
              </a:lnSpc>
              <a:spcBef>
                <a:spcPts val="0"/>
              </a:spcBef>
              <a:spcAft>
                <a:spcPts val="0"/>
              </a:spcAft>
              <a:buClr>
                <a:srgbClr val="000000"/>
              </a:buClr>
              <a:buSzPts val="9600"/>
              <a:buFont typeface="Helvetica Neue"/>
              <a:buNone/>
            </a:pPr>
            <a:r>
              <a:rPr b="1" i="0" lang="en-US" sz="9600" u="none" cap="none" strike="noStrike">
                <a:solidFill>
                  <a:srgbClr val="000000"/>
                </a:solidFill>
                <a:latin typeface="Helvetica Neue"/>
                <a:ea typeface="Helvetica Neue"/>
                <a:cs typeface="Helvetica Neue"/>
                <a:sym typeface="Helvetica Neue"/>
              </a:rPr>
              <a:t>With NodeJs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130300" y="825500"/>
            <a:ext cx="139827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Where to use Node.js</a:t>
            </a:r>
          </a:p>
        </p:txBody>
      </p:sp>
      <p:sp>
        <p:nvSpPr>
          <p:cNvPr id="178" name="Shape 178"/>
          <p:cNvSpPr txBox="1"/>
          <p:nvPr>
            <p:ph idx="1" type="body"/>
          </p:nvPr>
        </p:nvSpPr>
        <p:spPr>
          <a:xfrm>
            <a:off x="1130300" y="2247900"/>
            <a:ext cx="13982700" cy="5943600"/>
          </a:xfrm>
          <a:prstGeom prst="rect">
            <a:avLst/>
          </a:prstGeom>
          <a:noFill/>
          <a:ln>
            <a:noFill/>
          </a:ln>
        </p:spPr>
        <p:txBody>
          <a:bodyPr anchorCtr="0" anchor="t" bIns="127000" lIns="127000" rIns="127000" wrap="square" tIns="127000">
            <a:noAutofit/>
          </a:bodyPr>
          <a:lstStyle/>
          <a:p>
            <a:pPr indent="-404164" lvl="0" marL="404164" marR="0" rtl="0" algn="l">
              <a:lnSpc>
                <a:spcPct val="100000"/>
              </a:lnSpc>
              <a:spcBef>
                <a:spcPts val="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I/O bound Applications</a:t>
            </a:r>
          </a:p>
          <a:p>
            <a:pPr indent="-404164" lvl="0" marL="404164" marR="0" rtl="0" algn="l">
              <a:lnSpc>
                <a:spcPct val="100000"/>
              </a:lnSpc>
              <a:spcBef>
                <a:spcPts val="400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Data Streaming Applications</a:t>
            </a:r>
          </a:p>
          <a:p>
            <a:pPr indent="-404164" lvl="0" marL="404164" marR="0" rtl="0" algn="l">
              <a:lnSpc>
                <a:spcPct val="100000"/>
              </a:lnSpc>
              <a:spcBef>
                <a:spcPts val="400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Data Intensive Real-time Applications (DIRT)</a:t>
            </a:r>
          </a:p>
          <a:p>
            <a:pPr indent="-404164" lvl="0" marL="404164" marR="0" rtl="0" algn="l">
              <a:lnSpc>
                <a:spcPct val="100000"/>
              </a:lnSpc>
              <a:spcBef>
                <a:spcPts val="400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JSON APIs based Applications</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5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5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500"/>
                                        <p:tgtEl>
                                          <p:spTgt spid="1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130300" y="825500"/>
            <a:ext cx="139827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Where Not to use Node.js</a:t>
            </a:r>
          </a:p>
        </p:txBody>
      </p:sp>
      <p:sp>
        <p:nvSpPr>
          <p:cNvPr id="184" name="Shape 184"/>
          <p:cNvSpPr txBox="1"/>
          <p:nvPr>
            <p:ph idx="1" type="body"/>
          </p:nvPr>
        </p:nvSpPr>
        <p:spPr>
          <a:xfrm>
            <a:off x="1130300" y="2247900"/>
            <a:ext cx="13982700" cy="5943600"/>
          </a:xfrm>
          <a:prstGeom prst="rect">
            <a:avLst/>
          </a:prstGeom>
          <a:noFill/>
          <a:ln>
            <a:noFill/>
          </a:ln>
        </p:spPr>
        <p:txBody>
          <a:bodyPr anchorCtr="0" anchor="t" bIns="127000" lIns="127000" rIns="127000" wrap="square" tIns="127000">
            <a:noAutofit/>
          </a:bodyPr>
          <a:lstStyle/>
          <a:p>
            <a:pPr indent="-404164" lvl="0" marL="404164" marR="0" rtl="0" algn="l">
              <a:lnSpc>
                <a:spcPct val="100000"/>
              </a:lnSpc>
              <a:spcBef>
                <a:spcPts val="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CPU intensive applications</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130300" y="83820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Most Popular Technologies</a:t>
            </a:r>
          </a:p>
        </p:txBody>
      </p:sp>
      <p:pic>
        <p:nvPicPr>
          <p:cNvPr descr="Screen Shot 2017-12-13 at 6.08.23 PM.png" id="190" name="Shape 190"/>
          <p:cNvPicPr preferRelativeResize="0"/>
          <p:nvPr/>
        </p:nvPicPr>
        <p:blipFill rotWithShape="1">
          <a:blip r:embed="rId3">
            <a:alphaModFix/>
          </a:blip>
          <a:srcRect b="0" l="0" r="0" t="0"/>
          <a:stretch/>
        </p:blipFill>
        <p:spPr>
          <a:xfrm>
            <a:off x="806042" y="2099964"/>
            <a:ext cx="7156175" cy="9144001"/>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130300" y="83820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Most Popular Frameworks</a:t>
            </a:r>
          </a:p>
        </p:txBody>
      </p:sp>
      <p:pic>
        <p:nvPicPr>
          <p:cNvPr descr="Screen Shot 2017-12-13 at 6.10.14 PM.png" id="196" name="Shape 196"/>
          <p:cNvPicPr preferRelativeResize="0"/>
          <p:nvPr/>
        </p:nvPicPr>
        <p:blipFill rotWithShape="1">
          <a:blip r:embed="rId3">
            <a:alphaModFix/>
          </a:blip>
          <a:srcRect b="0" l="0" r="0" t="0"/>
          <a:stretch/>
        </p:blipFill>
        <p:spPr>
          <a:xfrm>
            <a:off x="847675" y="1909564"/>
            <a:ext cx="7023101" cy="4330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130300" y="83820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Node.js Job Vacancy Trend</a:t>
            </a:r>
          </a:p>
        </p:txBody>
      </p:sp>
      <p:pic>
        <p:nvPicPr>
          <p:cNvPr descr="Screen Shot 2017-12-10 at 3.38.17 PM.png" id="202" name="Shape 202"/>
          <p:cNvPicPr preferRelativeResize="0"/>
          <p:nvPr/>
        </p:nvPicPr>
        <p:blipFill rotWithShape="1">
          <a:blip r:embed="rId3">
            <a:alphaModFix/>
          </a:blip>
          <a:srcRect b="0" l="0" r="0" t="0"/>
          <a:stretch/>
        </p:blipFill>
        <p:spPr>
          <a:xfrm>
            <a:off x="1182786" y="2225563"/>
            <a:ext cx="11249026" cy="56163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155700" y="3784600"/>
            <a:ext cx="13931900" cy="1320800"/>
          </a:xfrm>
          <a:prstGeom prst="rect">
            <a:avLst/>
          </a:prstGeom>
          <a:noFill/>
          <a:ln>
            <a:noFill/>
          </a:ln>
        </p:spPr>
        <p:txBody>
          <a:bodyPr anchorCtr="0" anchor="ctr" bIns="50800" lIns="50800" rIns="50800" wrap="square" tIns="50800">
            <a:noAutofit/>
          </a:bodyPr>
          <a:lstStyle/>
          <a:p>
            <a:pPr indent="-381000" lvl="0" marL="0" marR="0" rtl="0" algn="ctr">
              <a:lnSpc>
                <a:spcPct val="120000"/>
              </a:lnSpc>
              <a:spcBef>
                <a:spcPts val="0"/>
              </a:spcBef>
              <a:spcAft>
                <a:spcPts val="0"/>
              </a:spcAft>
              <a:buClr>
                <a:srgbClr val="000000"/>
              </a:buClr>
              <a:buSzPts val="6000"/>
              <a:buFont typeface="Helvetica Neue"/>
              <a:buNone/>
            </a:pPr>
            <a:r>
              <a:rPr b="0" i="0" lang="en-US" sz="6000" u="none" cap="none" strike="noStrike">
                <a:solidFill>
                  <a:srgbClr val="000000"/>
                </a:solidFill>
                <a:latin typeface="Helvetica Neue"/>
                <a:ea typeface="Helvetica Neue"/>
                <a:cs typeface="Helvetica Neue"/>
                <a:sym typeface="Helvetica Neue"/>
              </a:rPr>
              <a:t>Javascript runs everywhere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155700" y="3784600"/>
            <a:ext cx="13931900" cy="1320800"/>
          </a:xfrm>
          <a:prstGeom prst="rect">
            <a:avLst/>
          </a:prstGeom>
          <a:noFill/>
          <a:ln>
            <a:noFill/>
          </a:ln>
        </p:spPr>
        <p:txBody>
          <a:bodyPr anchorCtr="0" anchor="ctr" bIns="50800" lIns="50800" rIns="50800" wrap="square" tIns="50800">
            <a:noAutofit/>
          </a:bodyPr>
          <a:lstStyle/>
          <a:p>
            <a:pPr indent="-381000" lvl="0" marL="0" marR="0" rtl="0" algn="ctr">
              <a:lnSpc>
                <a:spcPct val="120000"/>
              </a:lnSpc>
              <a:spcBef>
                <a:spcPts val="0"/>
              </a:spcBef>
              <a:spcAft>
                <a:spcPts val="0"/>
              </a:spcAft>
              <a:buClr>
                <a:srgbClr val="000000"/>
              </a:buClr>
              <a:buSzPts val="6000"/>
              <a:buFont typeface="Helvetica Neue"/>
              <a:buNone/>
            </a:pPr>
            <a:r>
              <a:rPr b="0" i="0" lang="en-US" sz="6000" u="none" cap="none" strike="noStrike">
                <a:solidFill>
                  <a:srgbClr val="000000"/>
                </a:solidFill>
                <a:latin typeface="Helvetica Neue"/>
                <a:ea typeface="Helvetica Neue"/>
                <a:cs typeface="Helvetica Neue"/>
                <a:sym typeface="Helvetica Neue"/>
              </a:rPr>
              <a:t>Demo</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130300" y="825500"/>
            <a:ext cx="139319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Source Code</a:t>
            </a:r>
          </a:p>
        </p:txBody>
      </p:sp>
      <p:sp>
        <p:nvSpPr>
          <p:cNvPr id="218" name="Shape 218"/>
          <p:cNvSpPr txBox="1"/>
          <p:nvPr>
            <p:ph idx="1" type="body"/>
          </p:nvPr>
        </p:nvSpPr>
        <p:spPr>
          <a:xfrm>
            <a:off x="1130300" y="2349500"/>
            <a:ext cx="13931900" cy="5842000"/>
          </a:xfrm>
          <a:prstGeom prst="rect">
            <a:avLst/>
          </a:prstGeom>
          <a:noFill/>
          <a:ln>
            <a:noFill/>
          </a:ln>
        </p:spPr>
        <p:txBody>
          <a:bodyPr anchorCtr="0" anchor="t" bIns="50800" lIns="50800" rIns="50800" wrap="square" tIns="50800">
            <a:noAutofit/>
          </a:bodyPr>
          <a:lstStyle/>
          <a:p>
            <a:pPr indent="-254000" lvl="0" marL="0" marR="0" rtl="0" algn="l">
              <a:lnSpc>
                <a:spcPct val="120000"/>
              </a:lnSpc>
              <a:spcBef>
                <a:spcPts val="0"/>
              </a:spcBef>
              <a:spcAft>
                <a:spcPts val="0"/>
              </a:spcAft>
              <a:buClr>
                <a:srgbClr val="000000"/>
              </a:buClr>
              <a:buSzPts val="4000"/>
              <a:buFont typeface="Helvetica Neue Light"/>
              <a:buNone/>
            </a:pPr>
            <a:r>
              <a:rPr b="0" i="0" lang="en-US" sz="4000" u="none" cap="none" strike="noStrike">
                <a:solidFill>
                  <a:srgbClr val="000000"/>
                </a:solidFill>
                <a:latin typeface="Helvetica Neue Light"/>
                <a:ea typeface="Helvetica Neue Light"/>
                <a:cs typeface="Helvetica Neue Light"/>
                <a:sym typeface="Helvetica Neue Light"/>
              </a:rPr>
              <a:t>https://github.com/HaiderMalik12/node-devconf</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003300" y="374015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Haider Malik</a:t>
            </a:r>
          </a:p>
        </p:txBody>
      </p:sp>
      <p:sp>
        <p:nvSpPr>
          <p:cNvPr id="111" name="Shape 111"/>
          <p:cNvSpPr txBox="1"/>
          <p:nvPr/>
        </p:nvSpPr>
        <p:spPr>
          <a:xfrm>
            <a:off x="2800660" y="6134099"/>
            <a:ext cx="5053980" cy="622301"/>
          </a:xfrm>
          <a:prstGeom prst="rect">
            <a:avLst/>
          </a:prstGeom>
          <a:noFill/>
          <a:ln>
            <a:noFill/>
          </a:ln>
        </p:spPr>
        <p:txBody>
          <a:bodyPr anchorCtr="0" anchor="ctr" bIns="50800" lIns="50800" rIns="50800" wrap="square" tIns="50800">
            <a:noAutofit/>
          </a:bodyPr>
          <a:lstStyle/>
          <a:p>
            <a:pPr indent="-228600" lvl="0" marL="0" marR="0" rtl="0" algn="l">
              <a:lnSpc>
                <a:spcPct val="100000"/>
              </a:lnSpc>
              <a:spcBef>
                <a:spcPts val="0"/>
              </a:spcBef>
              <a:spcAft>
                <a:spcPts val="0"/>
              </a:spcAft>
              <a:buClr>
                <a:srgbClr val="000000"/>
              </a:buClr>
              <a:buSzPts val="3600"/>
              <a:buFont typeface="Gill Sans"/>
              <a:buNone/>
            </a:pPr>
            <a:r>
              <a:rPr b="0" i="0" lang="en-US" sz="3600" u="none" cap="none" strike="noStrike">
                <a:solidFill>
                  <a:srgbClr val="000000"/>
                </a:solidFill>
                <a:latin typeface="Gill Sans"/>
                <a:ea typeface="Gill Sans"/>
                <a:cs typeface="Gill Sans"/>
                <a:sym typeface="Gill Sans"/>
              </a:rPr>
              <a:t>Twitter: @haidermalik504</a:t>
            </a:r>
          </a:p>
        </p:txBody>
      </p:sp>
      <p:sp>
        <p:nvSpPr>
          <p:cNvPr id="112" name="Shape 112"/>
          <p:cNvSpPr txBox="1"/>
          <p:nvPr/>
        </p:nvSpPr>
        <p:spPr>
          <a:xfrm>
            <a:off x="2835584" y="6788149"/>
            <a:ext cx="6254131" cy="622301"/>
          </a:xfrm>
          <a:prstGeom prst="rect">
            <a:avLst/>
          </a:prstGeom>
          <a:noFill/>
          <a:ln>
            <a:noFill/>
          </a:ln>
        </p:spPr>
        <p:txBody>
          <a:bodyPr anchorCtr="0" anchor="ctr" bIns="50800" lIns="50800" rIns="50800" wrap="square" tIns="50800">
            <a:noAutofit/>
          </a:bodyPr>
          <a:lstStyle/>
          <a:p>
            <a:pPr indent="-228600" lvl="0" marL="0" marR="0" rtl="0" algn="l">
              <a:lnSpc>
                <a:spcPct val="100000"/>
              </a:lnSpc>
              <a:spcBef>
                <a:spcPts val="0"/>
              </a:spcBef>
              <a:spcAft>
                <a:spcPts val="0"/>
              </a:spcAft>
              <a:buClr>
                <a:srgbClr val="000000"/>
              </a:buClr>
              <a:buSzPts val="3600"/>
              <a:buFont typeface="Gill Sans"/>
              <a:buNone/>
            </a:pPr>
            <a:r>
              <a:rPr b="0" i="0" lang="en-US" sz="3600" u="none" cap="none" strike="noStrike">
                <a:solidFill>
                  <a:srgbClr val="000000"/>
                </a:solidFill>
                <a:latin typeface="Gill Sans"/>
                <a:ea typeface="Gill Sans"/>
                <a:cs typeface="Gill Sans"/>
                <a:sym typeface="Gill Sans"/>
              </a:rPr>
              <a:t>Email: haider@fullstackhour.com</a:t>
            </a:r>
          </a:p>
        </p:txBody>
      </p:sp>
      <p:sp>
        <p:nvSpPr>
          <p:cNvPr id="113" name="Shape 113"/>
          <p:cNvSpPr txBox="1"/>
          <p:nvPr/>
        </p:nvSpPr>
        <p:spPr>
          <a:xfrm>
            <a:off x="2841786" y="5480049"/>
            <a:ext cx="4463728" cy="622301"/>
          </a:xfrm>
          <a:prstGeom prst="rect">
            <a:avLst/>
          </a:prstGeom>
          <a:noFill/>
          <a:ln>
            <a:noFill/>
          </a:ln>
        </p:spPr>
        <p:txBody>
          <a:bodyPr anchorCtr="0" anchor="ctr" bIns="50800" lIns="50800" rIns="50800" wrap="square" tIns="50800">
            <a:noAutofit/>
          </a:bodyPr>
          <a:lstStyle/>
          <a:p>
            <a:pPr indent="-228600" lvl="0" marL="0" marR="0" rtl="0" algn="l">
              <a:lnSpc>
                <a:spcPct val="100000"/>
              </a:lnSpc>
              <a:spcBef>
                <a:spcPts val="0"/>
              </a:spcBef>
              <a:spcAft>
                <a:spcPts val="0"/>
              </a:spcAft>
              <a:buClr>
                <a:srgbClr val="000000"/>
              </a:buClr>
              <a:buSzPts val="3600"/>
              <a:buFont typeface="Gill Sans"/>
              <a:buNone/>
            </a:pPr>
            <a:r>
              <a:rPr b="0" i="0" lang="en-US" sz="3600" u="none" cap="none" strike="noStrike">
                <a:solidFill>
                  <a:srgbClr val="000000"/>
                </a:solidFill>
                <a:latin typeface="Gill Sans"/>
                <a:ea typeface="Gill Sans"/>
                <a:cs typeface="Gill Sans"/>
                <a:sym typeface="Gill Sans"/>
              </a:rPr>
              <a:t>Blog: fullstackhour.com</a:t>
            </a:r>
          </a:p>
        </p:txBody>
      </p:sp>
      <p:pic>
        <p:nvPicPr>
          <p:cNvPr descr="profile1.png" id="114" name="Shape 114"/>
          <p:cNvPicPr preferRelativeResize="0"/>
          <p:nvPr/>
        </p:nvPicPr>
        <p:blipFill rotWithShape="1">
          <a:blip r:embed="rId3">
            <a:alphaModFix/>
          </a:blip>
          <a:srcRect b="0" l="0" r="0" t="0"/>
          <a:stretch/>
        </p:blipFill>
        <p:spPr>
          <a:xfrm>
            <a:off x="1048444" y="5635228"/>
            <a:ext cx="1282701" cy="1308101"/>
          </a:xfrm>
          <a:prstGeom prst="rect">
            <a:avLst/>
          </a:prstGeom>
          <a:noFill/>
          <a:ln>
            <a:noFill/>
          </a:ln>
        </p:spPr>
      </p:pic>
      <p:cxnSp>
        <p:nvCxnSpPr>
          <p:cNvPr id="115" name="Shape 115"/>
          <p:cNvCxnSpPr/>
          <p:nvPr/>
        </p:nvCxnSpPr>
        <p:spPr>
          <a:xfrm flipH="1" rot="10800000">
            <a:off x="2586465" y="5526355"/>
            <a:ext cx="1" cy="1837790"/>
          </a:xfrm>
          <a:prstGeom prst="straightConnector1">
            <a:avLst/>
          </a:prstGeom>
          <a:noFill/>
          <a:ln cap="flat" cmpd="sng" w="25400">
            <a:solidFill>
              <a:srgbClr val="000000"/>
            </a:solidFill>
            <a:prstDash val="solid"/>
            <a:miter lim="400000"/>
            <a:headEnd len="med" w="med" type="none"/>
            <a:tailEnd len="med" w="med" type="none"/>
          </a:ln>
        </p:spPr>
      </p:cxnSp>
      <p:cxnSp>
        <p:nvCxnSpPr>
          <p:cNvPr id="116" name="Shape 116"/>
          <p:cNvCxnSpPr/>
          <p:nvPr/>
        </p:nvCxnSpPr>
        <p:spPr>
          <a:xfrm>
            <a:off x="1073150" y="4876800"/>
            <a:ext cx="13218228" cy="0"/>
          </a:xfrm>
          <a:prstGeom prst="straightConnector1">
            <a:avLst/>
          </a:prstGeom>
          <a:noFill/>
          <a:ln cap="flat" cmpd="sng" w="38100">
            <a:solidFill>
              <a:srgbClr val="000000"/>
            </a:solidFill>
            <a:prstDash val="solid"/>
            <a:miter lim="400000"/>
            <a:headEnd len="med" w="med" type="none"/>
            <a:tailEnd len="med" w="med" type="none"/>
          </a:ln>
        </p:spPr>
      </p:cxn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1130300" y="83820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Nodejs Courses</a:t>
            </a:r>
          </a:p>
        </p:txBody>
      </p:sp>
      <p:pic>
        <p:nvPicPr>
          <p:cNvPr descr="Screen Shot 2017-12-14 at 11.41.59 AM.png" id="122" name="Shape 122"/>
          <p:cNvPicPr preferRelativeResize="0"/>
          <p:nvPr/>
        </p:nvPicPr>
        <p:blipFill rotWithShape="1">
          <a:blip r:embed="rId3">
            <a:alphaModFix/>
          </a:blip>
          <a:srcRect b="0" l="0" r="0" t="0"/>
          <a:stretch/>
        </p:blipFill>
        <p:spPr>
          <a:xfrm>
            <a:off x="1576933" y="3041203"/>
            <a:ext cx="2870201" cy="3695701"/>
          </a:xfrm>
          <a:prstGeom prst="rect">
            <a:avLst/>
          </a:prstGeom>
          <a:noFill/>
          <a:ln>
            <a:noFill/>
          </a:ln>
        </p:spPr>
      </p:pic>
      <p:pic>
        <p:nvPicPr>
          <p:cNvPr descr="Screen Shot 2017-12-14 at 11.42.48 AM.png" id="123" name="Shape 123"/>
          <p:cNvPicPr preferRelativeResize="0"/>
          <p:nvPr/>
        </p:nvPicPr>
        <p:blipFill rotWithShape="1">
          <a:blip r:embed="rId4">
            <a:alphaModFix/>
          </a:blip>
          <a:srcRect b="0" l="0" r="0" t="0"/>
          <a:stretch/>
        </p:blipFill>
        <p:spPr>
          <a:xfrm>
            <a:off x="4548137" y="3003103"/>
            <a:ext cx="2819401" cy="3771901"/>
          </a:xfrm>
          <a:prstGeom prst="rect">
            <a:avLst/>
          </a:prstGeom>
          <a:noFill/>
          <a:ln>
            <a:noFill/>
          </a:ln>
        </p:spPr>
      </p:pic>
      <p:pic>
        <p:nvPicPr>
          <p:cNvPr descr="Screen Shot 2017-12-14 at 11.43.30 AM.png" id="124" name="Shape 124"/>
          <p:cNvPicPr preferRelativeResize="0"/>
          <p:nvPr/>
        </p:nvPicPr>
        <p:blipFill rotWithShape="1">
          <a:blip r:embed="rId5">
            <a:alphaModFix/>
          </a:blip>
          <a:srcRect b="0" l="0" r="0" t="0"/>
          <a:stretch/>
        </p:blipFill>
        <p:spPr>
          <a:xfrm>
            <a:off x="7468542" y="3053903"/>
            <a:ext cx="2781301" cy="3670301"/>
          </a:xfrm>
          <a:prstGeom prst="rect">
            <a:avLst/>
          </a:prstGeom>
          <a:noFill/>
          <a:ln>
            <a:noFill/>
          </a:ln>
        </p:spPr>
      </p:pic>
      <p:pic>
        <p:nvPicPr>
          <p:cNvPr descr="Screen Shot 2017-12-14 at 11.43.22 AM.png" id="125" name="Shape 125"/>
          <p:cNvPicPr preferRelativeResize="0"/>
          <p:nvPr/>
        </p:nvPicPr>
        <p:blipFill rotWithShape="1">
          <a:blip r:embed="rId6">
            <a:alphaModFix/>
          </a:blip>
          <a:srcRect b="0" l="0" r="0" t="0"/>
          <a:stretch/>
        </p:blipFill>
        <p:spPr>
          <a:xfrm>
            <a:off x="10350847" y="3053903"/>
            <a:ext cx="2819401" cy="3670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584200" y="3771900"/>
            <a:ext cx="13931900" cy="1320800"/>
          </a:xfrm>
          <a:prstGeom prst="rect">
            <a:avLst/>
          </a:prstGeom>
          <a:noFill/>
          <a:ln>
            <a:noFill/>
          </a:ln>
        </p:spPr>
        <p:txBody>
          <a:bodyPr anchorCtr="0" anchor="ctr" bIns="50800" lIns="50800" rIns="50800" wrap="square" tIns="50800">
            <a:noAutofit/>
          </a:bodyPr>
          <a:lstStyle/>
          <a:p>
            <a:pPr indent="-381000" lvl="0" marL="0" marR="0" rtl="0" algn="ctr">
              <a:lnSpc>
                <a:spcPct val="120000"/>
              </a:lnSpc>
              <a:spcBef>
                <a:spcPts val="0"/>
              </a:spcBef>
              <a:spcAft>
                <a:spcPts val="0"/>
              </a:spcAft>
              <a:buClr>
                <a:srgbClr val="000000"/>
              </a:buClr>
              <a:buSzPts val="6000"/>
              <a:buFont typeface="Helvetica Neue"/>
              <a:buNone/>
            </a:pPr>
            <a:r>
              <a:rPr b="0" i="0" lang="en-US" sz="6000" u="none" cap="none" strike="noStrike">
                <a:solidFill>
                  <a:srgbClr val="000000"/>
                </a:solidFill>
                <a:latin typeface="Helvetica Neue"/>
                <a:ea typeface="Helvetica Neue"/>
                <a:cs typeface="Helvetica Neue"/>
                <a:sym typeface="Helvetica Neue"/>
              </a:rPr>
              <a:t>Javascript Runtime</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p:nvPr/>
        </p:nvSpPr>
        <p:spPr>
          <a:xfrm>
            <a:off x="1393626" y="2526754"/>
            <a:ext cx="12656097" cy="4090492"/>
          </a:xfrm>
          <a:prstGeom prst="rect">
            <a:avLst/>
          </a:prstGeom>
          <a:no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136" name="Shape 136"/>
          <p:cNvSpPr txBox="1"/>
          <p:nvPr>
            <p:ph type="title"/>
          </p:nvPr>
        </p:nvSpPr>
        <p:spPr>
          <a:xfrm>
            <a:off x="1130300" y="838200"/>
            <a:ext cx="139954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Who uses Node.js</a:t>
            </a:r>
          </a:p>
        </p:txBody>
      </p:sp>
      <p:pic>
        <p:nvPicPr>
          <p:cNvPr descr="18567_uber-logo-2bb8ec4342-seeklogo.com.rev.1505839766.png" id="137" name="Shape 137"/>
          <p:cNvPicPr preferRelativeResize="0"/>
          <p:nvPr/>
        </p:nvPicPr>
        <p:blipFill rotWithShape="1">
          <a:blip r:embed="rId3">
            <a:alphaModFix/>
          </a:blip>
          <a:srcRect b="0" l="0" r="0" t="0"/>
          <a:stretch/>
        </p:blipFill>
        <p:spPr>
          <a:xfrm>
            <a:off x="1714641" y="4775232"/>
            <a:ext cx="1368582" cy="1368582"/>
          </a:xfrm>
          <a:prstGeom prst="rect">
            <a:avLst/>
          </a:prstGeom>
          <a:noFill/>
          <a:ln>
            <a:noFill/>
          </a:ln>
        </p:spPr>
      </p:pic>
      <p:pic>
        <p:nvPicPr>
          <p:cNvPr descr="MSFT_logo_png_678x452.png" id="138" name="Shape 138"/>
          <p:cNvPicPr preferRelativeResize="0"/>
          <p:nvPr/>
        </p:nvPicPr>
        <p:blipFill rotWithShape="1">
          <a:blip r:embed="rId4">
            <a:alphaModFix/>
          </a:blip>
          <a:srcRect b="0" l="0" r="0" t="0"/>
          <a:stretch/>
        </p:blipFill>
        <p:spPr>
          <a:xfrm>
            <a:off x="3491457" y="4818579"/>
            <a:ext cx="1773002" cy="1182002"/>
          </a:xfrm>
          <a:prstGeom prst="rect">
            <a:avLst/>
          </a:prstGeom>
          <a:noFill/>
          <a:ln>
            <a:noFill/>
          </a:ln>
        </p:spPr>
      </p:pic>
      <p:pic>
        <p:nvPicPr>
          <p:cNvPr descr="linked-in.png" id="139" name="Shape 139"/>
          <p:cNvPicPr preferRelativeResize="0"/>
          <p:nvPr/>
        </p:nvPicPr>
        <p:blipFill rotWithShape="1">
          <a:blip r:embed="rId5">
            <a:alphaModFix/>
          </a:blip>
          <a:srcRect b="0" l="0" r="0" t="0"/>
          <a:stretch/>
        </p:blipFill>
        <p:spPr>
          <a:xfrm>
            <a:off x="5859274" y="4634358"/>
            <a:ext cx="1594904" cy="1594905"/>
          </a:xfrm>
          <a:prstGeom prst="rect">
            <a:avLst/>
          </a:prstGeom>
          <a:noFill/>
          <a:ln>
            <a:noFill/>
          </a:ln>
        </p:spPr>
      </p:pic>
      <p:pic>
        <p:nvPicPr>
          <p:cNvPr descr="ibm.png" id="140" name="Shape 140"/>
          <p:cNvPicPr preferRelativeResize="0"/>
          <p:nvPr/>
        </p:nvPicPr>
        <p:blipFill rotWithShape="1">
          <a:blip r:embed="rId6">
            <a:alphaModFix/>
          </a:blip>
          <a:srcRect b="0" l="0" r="0" t="0"/>
          <a:stretch/>
        </p:blipFill>
        <p:spPr>
          <a:xfrm>
            <a:off x="5004687" y="2553438"/>
            <a:ext cx="3176831" cy="1515104"/>
          </a:xfrm>
          <a:prstGeom prst="rect">
            <a:avLst/>
          </a:prstGeom>
          <a:noFill/>
          <a:ln>
            <a:noFill/>
          </a:ln>
        </p:spPr>
      </p:pic>
      <p:pic>
        <p:nvPicPr>
          <p:cNvPr descr="ebay.png" id="141" name="Shape 141"/>
          <p:cNvPicPr preferRelativeResize="0"/>
          <p:nvPr/>
        </p:nvPicPr>
        <p:blipFill rotWithShape="1">
          <a:blip r:embed="rId7">
            <a:alphaModFix/>
          </a:blip>
          <a:srcRect b="0" l="0" r="0" t="0"/>
          <a:stretch/>
        </p:blipFill>
        <p:spPr>
          <a:xfrm>
            <a:off x="7939290" y="4901504"/>
            <a:ext cx="2790094" cy="1116038"/>
          </a:xfrm>
          <a:prstGeom prst="rect">
            <a:avLst/>
          </a:prstGeom>
          <a:noFill/>
          <a:ln>
            <a:noFill/>
          </a:ln>
        </p:spPr>
      </p:pic>
      <p:pic>
        <p:nvPicPr>
          <p:cNvPr descr="walmart.png" id="142" name="Shape 142"/>
          <p:cNvPicPr preferRelativeResize="0"/>
          <p:nvPr/>
        </p:nvPicPr>
        <p:blipFill rotWithShape="1">
          <a:blip r:embed="rId8">
            <a:alphaModFix/>
          </a:blip>
          <a:srcRect b="0" l="0" r="0" t="0"/>
          <a:stretch/>
        </p:blipFill>
        <p:spPr>
          <a:xfrm>
            <a:off x="1693217" y="2553438"/>
            <a:ext cx="3355133" cy="1565047"/>
          </a:xfrm>
          <a:prstGeom prst="rect">
            <a:avLst/>
          </a:prstGeom>
          <a:noFill/>
          <a:ln>
            <a:noFill/>
          </a:ln>
        </p:spPr>
      </p:pic>
      <p:pic>
        <p:nvPicPr>
          <p:cNvPr descr="medium.png" id="143" name="Shape 143"/>
          <p:cNvPicPr preferRelativeResize="0"/>
          <p:nvPr/>
        </p:nvPicPr>
        <p:blipFill rotWithShape="1">
          <a:blip r:embed="rId9">
            <a:alphaModFix/>
          </a:blip>
          <a:srcRect b="0" l="0" r="0" t="0"/>
          <a:stretch/>
        </p:blipFill>
        <p:spPr>
          <a:xfrm>
            <a:off x="10428585" y="2846311"/>
            <a:ext cx="3355132" cy="929357"/>
          </a:xfrm>
          <a:prstGeom prst="rect">
            <a:avLst/>
          </a:prstGeom>
          <a:noFill/>
          <a:ln>
            <a:noFill/>
          </a:ln>
        </p:spPr>
      </p:pic>
      <p:pic>
        <p:nvPicPr>
          <p:cNvPr descr="paypal-logo.png" id="144" name="Shape 144"/>
          <p:cNvPicPr preferRelativeResize="0"/>
          <p:nvPr/>
        </p:nvPicPr>
        <p:blipFill rotWithShape="1">
          <a:blip r:embed="rId10">
            <a:alphaModFix/>
          </a:blip>
          <a:srcRect b="0" l="0" r="0" t="0"/>
          <a:stretch/>
        </p:blipFill>
        <p:spPr>
          <a:xfrm>
            <a:off x="11023996" y="4938089"/>
            <a:ext cx="2542383" cy="987444"/>
          </a:xfrm>
          <a:prstGeom prst="rect">
            <a:avLst/>
          </a:prstGeom>
          <a:noFill/>
          <a:ln>
            <a:noFill/>
          </a:ln>
        </p:spPr>
      </p:pic>
      <p:pic>
        <p:nvPicPr>
          <p:cNvPr descr="netflix.jpg" id="145" name="Shape 145"/>
          <p:cNvPicPr preferRelativeResize="0"/>
          <p:nvPr/>
        </p:nvPicPr>
        <p:blipFill rotWithShape="1">
          <a:blip r:embed="rId11">
            <a:alphaModFix/>
          </a:blip>
          <a:srcRect b="0" l="0" r="0" t="0"/>
          <a:stretch/>
        </p:blipFill>
        <p:spPr>
          <a:xfrm>
            <a:off x="8017569" y="2809138"/>
            <a:ext cx="1685832" cy="1053646"/>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130300" y="825500"/>
            <a:ext cx="139319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Synchronous programming</a:t>
            </a:r>
          </a:p>
        </p:txBody>
      </p:sp>
      <p:sp>
        <p:nvSpPr>
          <p:cNvPr id="151" name="Shape 151"/>
          <p:cNvSpPr txBox="1"/>
          <p:nvPr>
            <p:ph idx="1" type="body"/>
          </p:nvPr>
        </p:nvSpPr>
        <p:spPr>
          <a:xfrm>
            <a:off x="1130300" y="2400300"/>
            <a:ext cx="13931900" cy="5486400"/>
          </a:xfrm>
          <a:prstGeom prst="rect">
            <a:avLst/>
          </a:prstGeom>
          <a:noFill/>
          <a:ln>
            <a:noFill/>
          </a:ln>
        </p:spPr>
        <p:txBody>
          <a:bodyPr anchorCtr="0" anchor="t" bIns="50800" lIns="50800" rIns="50800" wrap="square" tIns="50800">
            <a:noAutofit/>
          </a:bodyPr>
          <a:lstStyle/>
          <a:p>
            <a:pPr indent="-254000" lvl="0" marL="0" marR="0" rtl="0" algn="l">
              <a:lnSpc>
                <a:spcPct val="100000"/>
              </a:lnSpc>
              <a:spcBef>
                <a:spcPts val="0"/>
              </a:spcBef>
              <a:spcAft>
                <a:spcPts val="0"/>
              </a:spcAft>
              <a:buClr>
                <a:srgbClr val="000000"/>
              </a:buClr>
              <a:buSzPts val="4000"/>
              <a:buFont typeface="Lemon"/>
              <a:buNone/>
            </a:pPr>
            <a:r>
              <a:rPr i="0" lang="en-US" sz="3600" u="none" cap="none" strike="noStrike">
                <a:latin typeface="Calibri"/>
                <a:ea typeface="Calibri"/>
                <a:cs typeface="Calibri"/>
                <a:sym typeface="Calibri"/>
              </a:rPr>
              <a:t>$file = fopen('info.txt', 'r'); </a:t>
            </a:r>
          </a:p>
          <a:p>
            <a:pPr indent="-254000" lvl="0" marL="0" marR="0" rtl="0" algn="l">
              <a:lnSpc>
                <a:spcPct val="100000"/>
              </a:lnSpc>
              <a:spcBef>
                <a:spcPts val="3000"/>
              </a:spcBef>
              <a:spcAft>
                <a:spcPts val="0"/>
              </a:spcAft>
              <a:buClr>
                <a:srgbClr val="000000"/>
              </a:buClr>
              <a:buSzPts val="4000"/>
              <a:buFont typeface="Lemon"/>
              <a:buNone/>
            </a:pPr>
            <a:r>
              <a:rPr i="0" lang="en-US" sz="3600" u="none" cap="none" strike="noStrike">
                <a:latin typeface="Calibri"/>
                <a:ea typeface="Calibri"/>
                <a:cs typeface="Calibri"/>
                <a:sym typeface="Calibri"/>
              </a:rPr>
              <a:t>//wait until file is open</a:t>
            </a:r>
          </a:p>
          <a:p>
            <a:pPr indent="-254000" lvl="0" marL="0" marR="0" rtl="0" algn="l">
              <a:lnSpc>
                <a:spcPct val="100000"/>
              </a:lnSpc>
              <a:spcBef>
                <a:spcPts val="3000"/>
              </a:spcBef>
              <a:spcAft>
                <a:spcPts val="0"/>
              </a:spcAft>
              <a:buClr>
                <a:srgbClr val="000000"/>
              </a:buClr>
              <a:buSzPts val="4000"/>
              <a:buFont typeface="Lemon"/>
              <a:buNone/>
            </a:pPr>
            <a:r>
              <a:rPr i="0" lang="en-US" sz="3600" u="none" cap="none" strike="noStrike">
                <a:latin typeface="Calibri"/>
                <a:ea typeface="Calibri"/>
                <a:cs typeface="Calibri"/>
                <a:sym typeface="Calibri"/>
              </a:rPr>
              <a:t>$contents = fread($file, 100000);</a:t>
            </a:r>
          </a:p>
          <a:p>
            <a:pPr indent="-254000" lvl="0" marL="0" marR="0" rtl="0" algn="l">
              <a:lnSpc>
                <a:spcPct val="100000"/>
              </a:lnSpc>
              <a:spcBef>
                <a:spcPts val="3000"/>
              </a:spcBef>
              <a:spcAft>
                <a:spcPts val="0"/>
              </a:spcAft>
              <a:buClr>
                <a:srgbClr val="000000"/>
              </a:buClr>
              <a:buSzPts val="4000"/>
              <a:buFont typeface="Lemon"/>
              <a:buNone/>
            </a:pPr>
            <a:r>
              <a:rPr i="0" lang="en-US" sz="3600" u="none" cap="none" strike="noStrike">
                <a:latin typeface="Calibri"/>
                <a:ea typeface="Calibri"/>
                <a:cs typeface="Calibri"/>
                <a:sym typeface="Calibri"/>
              </a:rPr>
              <a:t> //wait until contents are read</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130300" y="825500"/>
            <a:ext cx="139319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Asynchronous Programming</a:t>
            </a:r>
          </a:p>
        </p:txBody>
      </p:sp>
      <p:sp>
        <p:nvSpPr>
          <p:cNvPr id="157" name="Shape 157"/>
          <p:cNvSpPr txBox="1"/>
          <p:nvPr>
            <p:ph idx="1" type="body"/>
          </p:nvPr>
        </p:nvSpPr>
        <p:spPr>
          <a:xfrm>
            <a:off x="1130300" y="2400300"/>
            <a:ext cx="13931900" cy="5486400"/>
          </a:xfrm>
          <a:prstGeom prst="rect">
            <a:avLst/>
          </a:prstGeom>
          <a:noFill/>
          <a:ln>
            <a:noFill/>
          </a:ln>
        </p:spPr>
        <p:txBody>
          <a:bodyPr anchorCtr="0" anchor="t" bIns="50800" lIns="50800" rIns="50800" wrap="square" tIns="50800">
            <a:noAutofit/>
          </a:bodyPr>
          <a:lstStyle/>
          <a:p>
            <a:pPr indent="-218440" lvl="0" marL="0" marR="0" rtl="0" algn="l">
              <a:lnSpc>
                <a:spcPct val="100000"/>
              </a:lnSpc>
              <a:spcBef>
                <a:spcPts val="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fs.readFile(‘info.txt’, function(err, data){</a:t>
            </a:r>
          </a:p>
          <a:p>
            <a:pPr indent="-218440" lvl="0" marL="0" marR="0" rtl="0" algn="l">
              <a:lnSpc>
                <a:spcPct val="100000"/>
              </a:lnSpc>
              <a:spcBef>
                <a:spcPts val="250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  if (err) throw err;</a:t>
            </a:r>
          </a:p>
          <a:p>
            <a:pPr indent="-218440" lvl="0" marL="0" marR="0" rtl="0" algn="l">
              <a:lnSpc>
                <a:spcPct val="100000"/>
              </a:lnSpc>
              <a:spcBef>
                <a:spcPts val="250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  console.log(data);</a:t>
            </a:r>
          </a:p>
          <a:p>
            <a:pPr indent="-218440" lvl="0" marL="0" marR="0" rtl="0" algn="l">
              <a:lnSpc>
                <a:spcPct val="100000"/>
              </a:lnSpc>
              <a:spcBef>
                <a:spcPts val="250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a:t>
            </a:r>
          </a:p>
          <a:p>
            <a:pPr indent="-218440" lvl="0" marL="0" marR="0" rtl="0" algn="l">
              <a:lnSpc>
                <a:spcPct val="100000"/>
              </a:lnSpc>
              <a:spcBef>
                <a:spcPts val="250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//You will not block</a:t>
            </a:r>
          </a:p>
          <a:p>
            <a:pPr indent="-218440" lvl="0" marL="0" marR="0" rtl="0" algn="l">
              <a:lnSpc>
                <a:spcPct val="100000"/>
              </a:lnSpc>
              <a:spcBef>
                <a:spcPts val="2500"/>
              </a:spcBef>
              <a:spcAft>
                <a:spcPts val="0"/>
              </a:spcAft>
              <a:buClr>
                <a:srgbClr val="000000"/>
              </a:buClr>
              <a:buSzPts val="3440"/>
              <a:buFont typeface="Lemon"/>
              <a:buNone/>
            </a:pPr>
            <a:r>
              <a:rPr i="0" lang="en-US" sz="3600" u="none" cap="none" strike="noStrike">
                <a:solidFill>
                  <a:srgbClr val="000000"/>
                </a:solidFill>
                <a:latin typeface="Calibri"/>
                <a:ea typeface="Calibri"/>
                <a:cs typeface="Calibri"/>
                <a:sym typeface="Calibri"/>
              </a:rPr>
              <a:t>console.log(‘Execute other tasks’);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130300" y="825500"/>
            <a:ext cx="13982700" cy="965200"/>
          </a:xfrm>
          <a:prstGeom prst="rect">
            <a:avLst/>
          </a:prstGeom>
          <a:noFill/>
          <a:ln>
            <a:noFill/>
          </a:ln>
        </p:spPr>
        <p:txBody>
          <a:bodyPr anchorCtr="0" anchor="t" bIns="0" lIns="0" rIns="0" wrap="square" tIns="0">
            <a:noAutofit/>
          </a:bodyPr>
          <a:lstStyle/>
          <a:p>
            <a:pPr indent="-400050" lvl="0" marL="0" marR="0" rtl="0" algn="l">
              <a:lnSpc>
                <a:spcPct val="120000"/>
              </a:lnSpc>
              <a:spcBef>
                <a:spcPts val="0"/>
              </a:spcBef>
              <a:spcAft>
                <a:spcPts val="0"/>
              </a:spcAft>
              <a:buClr>
                <a:srgbClr val="000000"/>
              </a:buClr>
              <a:buSzPts val="6300"/>
              <a:buFont typeface="Helvetica Neue"/>
              <a:buNone/>
            </a:pPr>
            <a:r>
              <a:rPr b="1" i="0" lang="en-US" sz="6300" u="none" cap="none" strike="noStrike">
                <a:solidFill>
                  <a:srgbClr val="000000"/>
                </a:solidFill>
                <a:latin typeface="Helvetica Neue"/>
                <a:ea typeface="Helvetica Neue"/>
                <a:cs typeface="Helvetica Neue"/>
                <a:sym typeface="Helvetica Neue"/>
              </a:rPr>
              <a:t>Features of Node.js</a:t>
            </a:r>
          </a:p>
        </p:txBody>
      </p:sp>
      <p:sp>
        <p:nvSpPr>
          <p:cNvPr id="163" name="Shape 163"/>
          <p:cNvSpPr txBox="1"/>
          <p:nvPr>
            <p:ph idx="1" type="body"/>
          </p:nvPr>
        </p:nvSpPr>
        <p:spPr>
          <a:xfrm>
            <a:off x="1130300" y="2247900"/>
            <a:ext cx="13982700" cy="5943600"/>
          </a:xfrm>
          <a:prstGeom prst="rect">
            <a:avLst/>
          </a:prstGeom>
          <a:noFill/>
          <a:ln>
            <a:noFill/>
          </a:ln>
        </p:spPr>
        <p:txBody>
          <a:bodyPr anchorCtr="0" anchor="t" bIns="127000" lIns="127000" rIns="127000" wrap="square" tIns="127000">
            <a:noAutofit/>
          </a:bodyPr>
          <a:lstStyle/>
          <a:p>
            <a:pPr indent="-404164" lvl="0" marL="404164" marR="0" rtl="0" algn="l">
              <a:lnSpc>
                <a:spcPct val="100000"/>
              </a:lnSpc>
              <a:spcBef>
                <a:spcPts val="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Very Fast</a:t>
            </a:r>
          </a:p>
          <a:p>
            <a:pPr indent="-404164" lvl="0" marL="404164" marR="0" rtl="0" algn="l">
              <a:lnSpc>
                <a:spcPct val="100000"/>
              </a:lnSpc>
              <a:spcBef>
                <a:spcPts val="400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Single Threaded</a:t>
            </a:r>
          </a:p>
          <a:p>
            <a:pPr indent="-404164" lvl="0" marL="404164" marR="0" rtl="0" algn="l">
              <a:lnSpc>
                <a:spcPct val="100000"/>
              </a:lnSpc>
              <a:spcBef>
                <a:spcPts val="4000"/>
              </a:spcBef>
              <a:spcAft>
                <a:spcPts val="0"/>
              </a:spcAft>
              <a:buClr>
                <a:srgbClr val="000000"/>
              </a:buClr>
              <a:buSzPts val="3200"/>
              <a:buFont typeface="Helvetica Neue Light"/>
              <a:buChar char="•"/>
            </a:pPr>
            <a:r>
              <a:rPr b="0" i="0" lang="en-US" sz="4000" u="none" cap="none" strike="noStrike">
                <a:solidFill>
                  <a:srgbClr val="000000"/>
                </a:solidFill>
                <a:latin typeface="Helvetica Neue Light"/>
                <a:ea typeface="Helvetica Neue Light"/>
                <a:cs typeface="Helvetica Neue Light"/>
                <a:sym typeface="Helvetica Neue Light"/>
              </a:rPr>
              <a:t>No Buffering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5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5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p:nvPr/>
        </p:nvSpPr>
        <p:spPr>
          <a:xfrm flipH="1">
            <a:off x="5726408" y="5541174"/>
            <a:ext cx="2043170" cy="2160127"/>
          </a:xfrm>
          <a:custGeom>
            <a:pathLst>
              <a:path extrusionOk="0" h="120000" w="120000">
                <a:moveTo>
                  <a:pt x="81069" y="0"/>
                </a:moveTo>
                <a:lnTo>
                  <a:pt x="120000" y="105"/>
                </a:lnTo>
                <a:cubicBezTo>
                  <a:pt x="120000" y="105"/>
                  <a:pt x="119888" y="17794"/>
                  <a:pt x="120000" y="46616"/>
                </a:cubicBezTo>
                <a:cubicBezTo>
                  <a:pt x="120111" y="75433"/>
                  <a:pt x="104413" y="94533"/>
                  <a:pt x="69125" y="94533"/>
                </a:cubicBezTo>
                <a:cubicBezTo>
                  <a:pt x="63369" y="94533"/>
                  <a:pt x="51647" y="94533"/>
                  <a:pt x="51647" y="94533"/>
                </a:cubicBezTo>
                <a:lnTo>
                  <a:pt x="51647" y="120000"/>
                </a:lnTo>
                <a:lnTo>
                  <a:pt x="0" y="75538"/>
                </a:lnTo>
                <a:lnTo>
                  <a:pt x="51647" y="31511"/>
                </a:lnTo>
                <a:lnTo>
                  <a:pt x="51647" y="56977"/>
                </a:lnTo>
                <a:lnTo>
                  <a:pt x="67573" y="56977"/>
                </a:lnTo>
                <a:cubicBezTo>
                  <a:pt x="67573" y="56977"/>
                  <a:pt x="81069" y="57844"/>
                  <a:pt x="81069" y="44138"/>
                </a:cubicBezTo>
                <a:cubicBezTo>
                  <a:pt x="81069" y="29455"/>
                  <a:pt x="81069" y="0"/>
                  <a:pt x="81069" y="0"/>
                </a:cubicBezTo>
                <a:close/>
              </a:path>
            </a:pathLst>
          </a:custGeom>
          <a:solidFill>
            <a:srgbClr val="6B6B6B"/>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FFFFFF"/>
              </a:solidFill>
              <a:latin typeface="Helvetica Neue"/>
              <a:ea typeface="Helvetica Neue"/>
              <a:cs typeface="Helvetica Neue"/>
              <a:sym typeface="Helvetica Neue"/>
            </a:endParaRPr>
          </a:p>
        </p:txBody>
      </p:sp>
      <p:sp>
        <p:nvSpPr>
          <p:cNvPr id="169" name="Shape 169"/>
          <p:cNvSpPr/>
          <p:nvPr/>
        </p:nvSpPr>
        <p:spPr>
          <a:xfrm flipH="1">
            <a:off x="2840576" y="3242431"/>
            <a:ext cx="2043170" cy="2160127"/>
          </a:xfrm>
          <a:custGeom>
            <a:pathLst>
              <a:path extrusionOk="0" h="120000" w="120000">
                <a:moveTo>
                  <a:pt x="81069" y="0"/>
                </a:moveTo>
                <a:lnTo>
                  <a:pt x="120000" y="105"/>
                </a:lnTo>
                <a:cubicBezTo>
                  <a:pt x="120000" y="105"/>
                  <a:pt x="119888" y="17794"/>
                  <a:pt x="120000" y="46616"/>
                </a:cubicBezTo>
                <a:cubicBezTo>
                  <a:pt x="120111" y="75433"/>
                  <a:pt x="104413" y="94533"/>
                  <a:pt x="69125" y="94533"/>
                </a:cubicBezTo>
                <a:cubicBezTo>
                  <a:pt x="63369" y="94533"/>
                  <a:pt x="51647" y="94533"/>
                  <a:pt x="51647" y="94533"/>
                </a:cubicBezTo>
                <a:lnTo>
                  <a:pt x="51647" y="120000"/>
                </a:lnTo>
                <a:lnTo>
                  <a:pt x="0" y="75538"/>
                </a:lnTo>
                <a:lnTo>
                  <a:pt x="51647" y="31511"/>
                </a:lnTo>
                <a:lnTo>
                  <a:pt x="51647" y="56977"/>
                </a:lnTo>
                <a:lnTo>
                  <a:pt x="67573" y="56977"/>
                </a:lnTo>
                <a:cubicBezTo>
                  <a:pt x="67573" y="56977"/>
                  <a:pt x="81069" y="57844"/>
                  <a:pt x="81069" y="44138"/>
                </a:cubicBezTo>
                <a:cubicBezTo>
                  <a:pt x="81069" y="29455"/>
                  <a:pt x="81069" y="0"/>
                  <a:pt x="81069" y="0"/>
                </a:cubicBezTo>
                <a:close/>
              </a:path>
            </a:pathLst>
          </a:custGeom>
          <a:solidFill>
            <a:srgbClr val="6B6B6B"/>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Helvetica Neue"/>
              <a:buNone/>
            </a:pPr>
            <a:r>
              <a:t/>
            </a:r>
            <a:endParaRPr b="0" i="0" sz="4000" u="none" cap="none" strike="noStrike">
              <a:solidFill>
                <a:srgbClr val="FFFFFF"/>
              </a:solidFill>
              <a:latin typeface="Helvetica Neue"/>
              <a:ea typeface="Helvetica Neue"/>
              <a:cs typeface="Helvetica Neue"/>
              <a:sym typeface="Helvetica Neue"/>
            </a:endParaRPr>
          </a:p>
        </p:txBody>
      </p:sp>
      <p:sp>
        <p:nvSpPr>
          <p:cNvPr id="170" name="Shape 170"/>
          <p:cNvSpPr/>
          <p:nvPr/>
        </p:nvSpPr>
        <p:spPr>
          <a:xfrm>
            <a:off x="1847850" y="1238250"/>
            <a:ext cx="6637413" cy="2067715"/>
          </a:xfrm>
          <a:prstGeom prst="roundRect">
            <a:avLst>
              <a:gd fmla="val 10339" name="adj"/>
            </a:avLst>
          </a:prstGeom>
          <a:solidFill>
            <a:srgbClr val="09779D"/>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Helvetica Neue"/>
              <a:buNone/>
            </a:pPr>
            <a:r>
              <a:rPr b="0" i="0" lang="en-US" sz="4000" u="none" cap="none" strike="noStrike">
                <a:solidFill>
                  <a:srgbClr val="FFFFFF"/>
                </a:solidFill>
                <a:latin typeface="Helvetica Neue"/>
                <a:ea typeface="Helvetica Neue"/>
                <a:cs typeface="Helvetica Neue"/>
                <a:sym typeface="Helvetica Neue"/>
              </a:rPr>
              <a:t>Javascript Code</a:t>
            </a:r>
          </a:p>
        </p:txBody>
      </p:sp>
      <p:sp>
        <p:nvSpPr>
          <p:cNvPr id="171" name="Shape 171"/>
          <p:cNvSpPr/>
          <p:nvPr/>
        </p:nvSpPr>
        <p:spPr>
          <a:xfrm>
            <a:off x="4872202" y="3513890"/>
            <a:ext cx="6637414" cy="2067716"/>
          </a:xfrm>
          <a:prstGeom prst="roundRect">
            <a:avLst>
              <a:gd fmla="val 10339" name="adj"/>
            </a:avLst>
          </a:prstGeom>
          <a:solidFill>
            <a:srgbClr val="09779D"/>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Helvetica Neue"/>
              <a:buNone/>
            </a:pPr>
            <a:r>
              <a:rPr b="0" i="0" lang="en-US" sz="4000" u="none" cap="none" strike="noStrike">
                <a:solidFill>
                  <a:srgbClr val="FFFFFF"/>
                </a:solidFill>
                <a:latin typeface="Helvetica Neue"/>
                <a:ea typeface="Helvetica Neue"/>
                <a:cs typeface="Helvetica Neue"/>
                <a:sym typeface="Helvetica Neue"/>
              </a:rPr>
              <a:t>V8(C/C++)</a:t>
            </a:r>
          </a:p>
        </p:txBody>
      </p:sp>
      <p:sp>
        <p:nvSpPr>
          <p:cNvPr id="172" name="Shape 172"/>
          <p:cNvSpPr/>
          <p:nvPr/>
        </p:nvSpPr>
        <p:spPr>
          <a:xfrm>
            <a:off x="7758034" y="5812635"/>
            <a:ext cx="6637414" cy="2067715"/>
          </a:xfrm>
          <a:prstGeom prst="roundRect">
            <a:avLst>
              <a:gd fmla="val 10339" name="adj"/>
            </a:avLst>
          </a:prstGeom>
          <a:solidFill>
            <a:srgbClr val="09779D"/>
          </a:solidFill>
          <a:ln>
            <a:noFill/>
          </a:ln>
        </p:spPr>
        <p:txBody>
          <a:bodyPr anchorCtr="0" anchor="ctr" bIns="50800" lIns="50800" rIns="50800" wrap="square" tIns="50800">
            <a:noAutofit/>
          </a:bodyPr>
          <a:lstStyle/>
          <a:p>
            <a:pPr indent="-254000" lvl="0" marL="0" marR="0" rtl="0" algn="ctr">
              <a:lnSpc>
                <a:spcPct val="100000"/>
              </a:lnSpc>
              <a:spcBef>
                <a:spcPts val="0"/>
              </a:spcBef>
              <a:spcAft>
                <a:spcPts val="0"/>
              </a:spcAft>
              <a:buClr>
                <a:srgbClr val="FFFFFF"/>
              </a:buClr>
              <a:buSzPts val="4000"/>
              <a:buFont typeface="Helvetica Neue"/>
              <a:buNone/>
            </a:pPr>
            <a:r>
              <a:rPr b="0" i="0" lang="en-US" sz="4000" u="none" cap="none" strike="noStrike">
                <a:solidFill>
                  <a:srgbClr val="FFFFFF"/>
                </a:solidFill>
                <a:latin typeface="Helvetica Neue"/>
                <a:ea typeface="Helvetica Neue"/>
                <a:cs typeface="Helvetica Neue"/>
                <a:sym typeface="Helvetica Neue"/>
              </a:rPr>
              <a:t>Machine Code</a:t>
            </a: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