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7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0.xml" ContentType="application/inkml+xml"/>
  <Override PartName="/ppt/notesSlides/notesSlide32.xml" ContentType="application/vnd.openxmlformats-officedocument.presentationml.notesSlide+xml"/>
  <Override PartName="/ppt/ink/ink1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cxPZfj8QuGGqmvZkFOGYebni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54EE8-8DE9-4F2E-B087-A7701F63D01C}">
  <a:tblStyle styleId="{10854EE8-8DE9-4F2E-B087-A7701F63D0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2:21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14639 5631 219 0,'-27'-2'137'0,"-3"2"-2"0,-2-1-13 0,2-1-27 0,-12 0-17 0,2 1-34 0,-1 2-9 0,-3 7-11 0,4 3-2 0,-4 5 5 0,-3 7-1 15,6 12-7-15,-2 3-5 16,-1 13-5-16,5 5 1 16,-2 5 14-16,4 6 11 15,6 4 16-15,7 3 0 16,11 13-12-16,13 4-12 15,14 14-15-15,2 2 0 16,18 10-2-16,-2 2-2 16,12 2-5-16,10 1-2 15,7-16-1-15,14-6 0 0,20-13 5 16,6-10 3-16,17-24 14 16,2-10 9-16,21-34 15 15,4-15 3-15,8-26 5 16,4-19 8-16,-13-19 6 15,-10-10 2-15,-20-15-4 16,-10-4-12-16,-26-17-9 16,-6-7 6-16,-16-9 0 15,-11-6-1-15,-23-4-8 16,-14 0-10-16,-25-1-9 16,-13 2 0-16,-30 6-6 15,-13 8-4-15,-24 11-13 16,-17 11-11-16,-21 26-18 15,-14 11-6-15,-28 32-9 0,-7 18 6 16,-2 32 11-16,-2 18 5 16,12 28 10-16,17 11-2 15,37 11-20-15,27 5-43 16,43 10-256 0,31 6 228-16</inkml:trace>
  <inkml:trace contextRef="#ctx0" brushRef="#br0" timeOffset="527.46">15248 6182 927 0,'-12'-9'325'0,"22"-5"-288"0,0-6-11 0,20-13-3 0,6-7 14 0,19-24 23 0,17-11-4 0,28-31 22 16,17-20 1-16,35-25-15 15,12-18-3-15,22-8-39 16,11-1-10-16,2-8-7 15,-9 13-2-15,-4 14 1 16,-12 11-1-16,-33 31 2 0,-7 13 2 16,-50 28 2-16,-20 14 3 15,-34 28 9-15,-13 11 9 16,-17 14 1-16,-7 5-4 16,-4 2-17-16,-2 4-43 15,1-1-191-15,1 1 158 16</inkml:trace>
  <inkml:trace contextRef="#ctx0" brushRef="#br0" timeOffset="876.12">17281 3605 700 0,'-20'-6'533'16,"-3"9"-175"-16,2-18 162 16,12 3-503-16,19 3-26 15,5-1-4-15,19-6-2 16,10 0 4-16,17-5-32 16,6 2-22-16,8 4-53 15,-1 3-18-15,-5 14 22 0,-12 9 24 16,-18 16 56-16,-12 11 20 15,-21 16 85-15,-1 10 30 16,-22 9 47-16,-6 2 12 16,-14 5-66-16,-10-1-27 15,8 5-47-15,5-4-9 16,23-17-176-16,11-18 125 16</inkml:trace>
  <inkml:trace contextRef="#ctx0" brushRef="#br0" timeOffset="2097.53">18404 3000 1521 0,'-111'73'522'0,"76"-89"-479"16,8 4-28-16,20-2-11 15,4 1-4-15,14-1-16 16,15 0-5-16,13 4-9 16,11 5-3-16,6 13 0 15,2 10 2-15,8 21 8 16,-2 3 8-16,2 17 8 15,-9-3 3-15,-8-1 1 16,-2 0 2-16,-14-10 9 0,-6-2 8 16,-9-3 11-16,-12-5 3 15,1-6-1-15,-5-4-3 16,-6-14 9-16,4-6 0 16,-12-12-1-16,6-7-4 15,-9-15-16-15,-7-12-4 0,1-13-5 16,-4-9-2-16,2-14 0 15,0-6-1-15,2-7 2 16,-1-2-1-16,6 8-1 16,3 9-1-16,6 15-1 15,6 8-4-15,11 17-9 16,12 4-4-16,23 8-7 16,9 4 0-16,20 9 6 15,5 3 3-15,10 10 6 16,6 7 1-16,7 13 4 15,-4 6 0-15,-1 5 2 16,-8 4 0-16,-13 0 0 16,-4 3-1-16,-19 0-1 15,-9-1 0-15,-16-8 2 16,-6-5 1-16,-10-11 4 16,-4-6 10-16,-7-11 6 15,-6-10 3-15,-5-14 1 0,-4-12-8 16,-3-12-6-16,-3-6-1 15,0-15-4-15,1-6-1 16,1-11-3-16,5-1-2 16,9 5-4-16,6 7-2 15,14 20-5-15,5 7-3 0,9 19-3 16,6 10 0 0,7 19 0-16,3 2 2 15,11 17 3-15,6 7 2 0,5 7 4 16,14 10 2-16,2 1 3 15,3-2 1-15,-3-5 2 16,3-4 1-16,0-12 1 16,1-6 1-16,2-14 1 15,-7-11 2-15,-12-15 3 16,-10-7 2-16,-21-12 5 16,-15-3 1-16,-21-6 3 15,-4-3 0-15,-16-2-1 16,-12-2-1-16,-24 1-5 15,-8 5-3-15,-9 12-3 16,-1 10-2-16,12 20-6 16,4 12-4-16,16 21-10 0,7 9-4 15,14 19-2 1,12 5 1-16,6 5 6 0,13 3 2 16,15-6 5-16,8-1 3 15,8-16 3-15,2-7 0 16,-1-15 2-16,-6-9 2 15,1-14 4-15,-7-6 3 16,-1-13 4-16,-7-8 1 0,-4-14 3 16,0-5 3-16,-9-12 5 15,2 0 0-15,-5 5 5 16,-8 2-1-16,1 16-7 16,2 8-4-16,-1 15-17 15,0 9-6-15,11 16-9 16,3 6-3-16,8 13 3 15,15 10 2-15,10 7 5 16,9 3 3-16,21 3 3 16,3-10 10-16,6-8-80 15,-2-7-70-15,-4-16 90 16</inkml:trace>
  <inkml:trace contextRef="#ctx0" brushRef="#br0" timeOffset="2627.42">21876 1280 1420 0,'-24'-2'498'0,"10"-1"-422"16,9 10-77-16,2 7-3 0,0 18-2 0,0 10-3 0,-4 19-50 0,0 11-30 0,-6 6-80 16,1 3-46-16,-4-6-5 15,0-7 30-15,-1-19 90 16,-4-11 56 0,7-19 156-16,-5-14 61 0,5-16 64 15,4-9 10-15,1-19-73 16,6-4-51-16,2-13-60 15,5-4-16-15,5-9-24 16,-1-4-9-16,2-6-7 16,-4 1-3-16,4 8-4 15,5 10-1-15,8 16-10 16,4 12-4-16,8 18-8 0,9 13-1 16,12 21 2-16,7 12 5 15,8 28 9-15,2 9 4 16,1 27 5-16,3 5 2 15,9 10-1-15,1 3-1 16,-2 2 1-16,-1 5 0 0,-18-11 2 16,-13-5 1-16,-16-10 3 15,-18-11 1 1,-17-5-18-16,-8-3-44 0,-23-19-235 16,-5-6 198-16</inkml:trace>
  <inkml:trace contextRef="#ctx0" brushRef="#br0" timeOffset="2817.81">21618 1063 1438 0,'-43'-27'523'0,"26"15"-426"0,2 2-56 0,20 10-17 0,2 4-72 0,23 10 34 0</inkml:trace>
  <inkml:trace contextRef="#ctx0" brushRef="#br0" timeOffset="3228.92">22540 1348 1538 0,'-4'-15'525'16,"-10"0"-492"-16,6 6-20 0,2 9-10 15,3 2-4-15,0 8-14 16,1 10-7-16,2 15-48 15,5 5-16-15,9 7-45 16,5-4-11-16,12-13 46 16,6-2 22-16,-3-20 56 15,-2-10 9-15,-9-16 95 16,-8-9 33-16,-3-13 48 16,-4 2 20-16,-6-5-71 15,-5-1-28-15,-13 1-44 16,-7 0-12-16,-15 9-19 15,-7 4-7-15,-12 11-10 16,-3 8-6-16,11 10-10 0,9 6-15 16,21 16-96-1,13 9-120-15,19 13 157 0</inkml:trace>
  <inkml:trace contextRef="#ctx0" brushRef="#br0" timeOffset="3595.83">23120 803 1486 0,'-37'-11'514'0,"11"13"-466"0,9 17-52 0,3 20-21 0,1 17 5 0,2 20 7 0,4 10 5 0,11 8-54 16,10-3-32-16,18-13-94 15,7-13-34-15,18-22 34 16,0-19 33-16,4-24 97 16,-1-12 74-16,-19-22 167 15,-4-4 57-15,-28-8 69 16,-11-6-19-16,-25 1-118 0,-16 6-52 15,-22 3-76-15,-10 14-22 16,-36 22-24-16,-9 11-30 16,-21 30 454-16,-14 19-323 15</inkml:trace>
  <inkml:trace contextRef="#ctx0" brushRef="#br0" timeOffset="5351.95">23227 7292 145 0,'-2'-5'124'0,"1"2"8"0,0-1-39 0,1 3-26 0,0-1-18 0,-1 1-1 0,0 0 12 15,0-1 13-15,-5-4 15 0,-3 1 4 16,-17 0-2 0,-32-27-13-16,-1 23-8 0,-8 4-4 15,-20 4-10-15,-10-4-1 16,-15 6-18-16,-12 0-6 15,-22 5-8-15,-5 0-4 16,-28 6-6-16,-15-4-4 16,-12-1-4-16,-17 3-1 0,1-6 0 15,-5 5-1-15,-7-5-1 16,3 0 2 0,-12 3-1-16,-4-5-1 0,-5 2 3 15,0-2-2-15,7 0 0 16,18 1 0-16,5 3-2 15,5-2 0-15,18 0 0 16,-5 5-1-16,24 3 0 16,9 6-1-16,9 9 7 15,11 5 3-15,17 9 13 16,4 1 2-16,21 7 3 16,7-2 0-16,11 2-10 15,12 1-2-15,26 4-13 16,13 5-4-16,21 5-6 0,6 9-2 15,17 4 0-15,8 4 1 16,16 4 3-16,11-5 0 16,19 2 3-16,8 1 1 15,25 5 1-15,7 4-1 16,20-7 1-16,11-5 0 16,20-7 0-16,12-1-1 15,24-3 0-15,9-4 0 0,24-9 2 16,15-7 1-16,11-16 0 15,10-7 0-15,16-9 2 16,4-6-1-16,17-3 3 16,0-5-1-16,7-3 1 15,-6-2 0-15,2-4 0 16,0 1 0-16,-7-7-1 16,4-8 1-16,-6-21 3 15,-2-10 1-15,-10-26 5 16,-12-6 2-16,-26-9 3 15,-22 0 18-15,-39-2 20 16,-18-2 9-16,-36-2 13 16,-10 1-17-16,-30 2-20 15,-12 2-10-15,-31-10-15 0,-15-3-4 16,-22 0-3-16,-13-1-1 16,-39 9-8-16,-21 5-5 15,-51 6-9-15,-20 2-3 16,-42 12-4-16,-14 5 2 15,-33 17 4-15,-18 9 3 16,-20 13 4-16,3 11 2 16,8 0 2-16,12 4 2 15,58 3-55-15,14 5-66 16,53 25 79-16</inkml:trace>
  <inkml:trace contextRef="#ctx0" brushRef="#br0" timeOffset="6315.24">22295 8111 952 0,'-29'-2'375'0,"9"-9"-233"0,13-5-82 0,8-4-3 0,12-14-1 0,6-10-9 0,15-14-13 0,3-4-12 16,12-12-11-16,7-2-2 0,6-16-1 0,3-11 1 0,1-18-1 0,-4-9 1 0,-3-20 4 16,0-10 7-16,-13-15 9 15,-4-9 2-15,-16-3 3 16,-8 2-5-16,-16-2 6 15,-6 2-1-15,-21 16-5 16,-4 8 4-16,-13 22-4 16,-3 15 2-16,-2 21 6 15,5 14-1-15,3 23-10 16,6 14-3-16,5 17-12 16,-2 5-5-16,13 15-5 15,0 3-1-15,13 5-7 0,5 7-5 16,2 1-8-16,4 2-1 15,0 6 2-15,-3 0 5 16,4 2 8-16,0 2 1 16,0 1 2-16,0-2 2 15,-1 3 1-15,-4-1 0 16,-2 2 0-16,-1 6 1 0,-5 6-1 16,-6 3 1-16,-3 13-1 15,-6 5 0-15,-6 8 0 16,1 7-1-16,-5-2 1 15,4-3 0-15,7-7 1 16,3-11 0-16,5-12-1 16,3-6 1-16,4-15 0 15,1-1 0-15,3-5 8 16,2-3 2-16,-2-10 2 16,2-9-1-16,-2-18-5 15,-1-8-1-15,1-18 0 16,-2-10-2-16,3-12-1 15,4-1-1-15,9 6-2 16,2 7-1-16,7 17-4 16,1 3-1-16,6 18-3 15,2 10-3-15,-2 14-2 0,0 12-1 16,6 17 0-16,-7 9 1 16,18 16 4-16,8 5 3 15,4 7 3-15,15 2 3 16,7-1 1-16,2-4 16 0,6-4-66 15,-3-4 527 1,-16-17-366-16</inkml:trace>
  <inkml:trace contextRef="#ctx0" brushRef="#br0" timeOffset="7262.82">21972 4649 1018 0,'-34'-25'383'0,"0"-2"-263"0,22 3-78 0,6 4-19 0,9-3-10 0,11 2-15 0,14 2-10 0,5-6 0 0,14 10 2 0,-1-3 1 16,-2 2-1-16,3 11 0 16,-1 5-1-16,4 8 0 0,3 11 4 15,-3 2 1-15,-3 6 4 16,-4 0 2-16,-4 1 0 15,-5-1 2-15,-7-8 0 16,-4 1 2-16,-8-7 2 16,-4-4 4-16,-10-9 21 15,-1-6 1-15,-3-8 1 16,-8-6-3-16,-7-6-16 16,-1-5-3-16,-8-4 33 15,4 2 1-15,4 1 2 16,-1-4 1-16,8 1-37 15,4 0-5-15,8 6-8 16,5 3-5-16,7 9-6 0,6 5-3 16,13 12-1-16,-2 4 2 15,4 10 4-15,-1 4 2 16,-2 7 4-16,1 7 2 16,-2 1 2-16,-1 3 0 15,-11-8 1-15,1-4 1 16,-6-8 1-16,-1-7 0 15,-3-6 11-15,-6-3 1 16,-3-8 2-16,-2-6 2 16,3-7-10-16,-9-8-2 0,4-5-1 15,-1-3-3-15,0-2-2 16,11 8 0-16,7 0-2 16,-1 5-1-16,9 3-4 15,-4 2 0-15,8 8-3 16,10 4 1-16,4 6 3 15,7 3 0-15,5 1 3 16,0 3 1-16,0 3 1 16,-4-3 0-16,-7 0 1 15,-9 0 0-15,-7-4 1 16,-2-2 1-16,-8-4 4 16,-3-4 2-16,-3-4 2 15,-3-1 0-15,-4-8-3 16,0 0-1-16,1 0-4 15,-1 0 0-15,5 7-2 0,1 5-3 16,4 4-6-16,3 5-3 16,12 3-2-16,8 3 1 15,11 7 5-15,9 1 2 16,9 6 5-16,4 2 1 16,8 4-22-16,1 1-68 15,0-3 62-15</inkml:trace>
  <inkml:trace contextRef="#ctx0" brushRef="#br0" timeOffset="7492.12">23118 3595 1533 0,'-27'-16'515'0,"17"8"-521"0,5 10 36 0,16 11-134 0,0 5-140 0,5 4 175 0</inkml:trace>
  <inkml:trace contextRef="#ctx0" brushRef="#br0" timeOffset="7962.34">23552 3963 1348 0,'-13'-26'458'0,"4"8"-442"15,7 5-8-15,3 5-11 16,4 6-4-16,8 1-3 16,5 1-1-16,9 2-3 15,4 3-1-15,8 8-5 16,-7 3-1-16,-5 3 5 16,0-2 4-16,-5 0 7 15,3-3 3-15,-1-3 1 16,-2-5 1-16,-10-6 3 0,1 0 3 15,0-4 8 1,-6-4 2-16,0-4 5 0,-3-4-2 16,-9-5-3-16,0 1-2 15,-5-6 9-15,1-1 1 16,-1-3-2-16,8 6-2 16,7 7-20-16,4 0-7 15,11 8-7-15,2 1-1 16,9 8 1-16,2 2 3 0,10 9 5 15,7 1 3-15,4 1 57 16,2 3-89-16,1 0-273 16,0-4 236-16</inkml:trace>
  <inkml:trace contextRef="#ctx0" brushRef="#br0" timeOffset="8348.53">24375 3571 1045 0,'-30'-18'415'0,"9"12"-281"16,8 4-70-16,4 8-29 0,-3 3-31 0,5 11-15 0,-6 5-1 0,8 10 3 0,1 2 2 0,5-1 1 0,5-2-1 0,5-10-2 0,3-4 1 0,8-8 3 0,3-5 2 16,5-10 5-16,2-12 3 15,-3-7 1-15,-2-5 1 16,-5-5 2-16,-4 6 1 0,-8-2-3 16,-8 2 37-16,-15 3 12 15,-7 3 4-15,-14 6 8 16,-2 5-38-16,-8 7-17 15,-2 4-6-15,9 9-11 16,1 6-5-16,11 7 5 16,9 5-34-16,11 6-120 15,8 4-138-15,14-9 173 16</inkml:trace>
  <inkml:trace contextRef="#ctx0" brushRef="#br0" timeOffset="8722.02">24772 2959 1193 0,'-26'-19'455'15,"-3"4"-328"-15,2 10-80 16,10 19-50-16,1 9-3 15,-4 20-7-15,1 10 2 16,11 16 4-16,8 8 2 0,13-11 2 16,14 2-1-16,18-18-2 15,4-11-1 1,11-10 2-16,0-10 3 0,-10-15 4 16,-4-5-1-16,-18-10 74 15,-13-4 20-15,-26-7 16 16,-16-1 8-16,-28-2-72 15,-21 1-21 1,-35 13-17-16,-13 2-8 16,-7 14-2-16,1 1-12 0,13 8-54 15,7 7-83-15,19 14 93 16</inkml:trace>
  <inkml:trace contextRef="#ctx0" brushRef="#br0" timeOffset="17380.2">3892 5371 513 0,'-61'-28'241'0,"-5"-4"-67"0,-5 2 5 0,-8 5-33 0,-3 3-9 0,1 8-55 0,-2 6-20 16,-7 10-28-16,-5 9-10 16,-10 20-17-16,-9 8-4 0,5 18-3 15,-2 6 0 1,-2 18-1-16,1 8 0 0,2 21 0 16,7 15 0-16,7 9 1 15,3 10 1-15,9 13 3 16,5 3 0-16,22 14-2 15,19 4 0-15,25-7-2 16,13-2-1-16,29-13 0 16,14-9-1-16,35-20 1 15,12-10-1-15,23-29 8 16,13-15 3-16,22-25 5 16,9-18 4-16,20-29 1 15,8-13 1-15,5-25-1 16,5-10 0-16,2-16-4 15,-3-9 2-15,-4-17 6 16,-5-2 0-16,-17-17 11 16,-10-4 6-16,-20-8 2 0,-9-12 0 15,-31-4 7-15,-15-5-6 16,-29-5-2-16,-20-5-1 16,-23 5-15-16,-13 0-5 15,-34 6-4-15,-12 6-2 16,-33 5-4-16,-18 12-1 15,-21 19-6-15,-14 6-2 0,-31 28-4 16,-12 10-3-16,-28 28 2 16,-15 21 1-16,2 22 1 15,3 8 1 1,14 13-3-16,29 3 9 0,52 4-80 16,35 4-54-16,73 16 82 15</inkml:trace>
  <inkml:trace contextRef="#ctx0" brushRef="#br0" timeOffset="18184.16">5051 6624 262 0,'-45'11'161'0,"7"-6"-1"0,-2-3-11 0,2-3 12 0,7-3-22 0,-2-8-33 0,17 2-19 16,8-8-48-16,3-5-18 16,22-3-21-16,1-15-2 15,19-11-2-15,8-6 1 16,17-20-1-16,7 2 2 15,36-15-1-15,14-7 1 16,33-16 0-16,21-8 1 16,28-11 1-16,20-1-1 15,34-5 1-15,22-6 1 0,33-2-1 16,19-6 1 0,34-1-3-16,10-1 0 0,30 1-1 15,17-1 1-15,21 0 1 16,15 3 0-16,14-6 0 15,0 1-3-15,13 13 29 16,-19-1 4-16,16 7 4 16,4 7 18-16,-18 2-11 15,16 13 2-15,-36 18 3 16,-24 7-13-16,-16 15-16 16,-20 2-2-16,-25 13-3 15,-9 8-1-15,-46 14-3 16,-19 4-1-16,-37 7-2 15,-16 7 1-15,-37 2 0 16,-12 3 0-16,-30 7 0 0,-16-1 1 16,-26 5-1-16,-22 3 1 15,-36-5 1-15,-18 0 3 16,-18 3-6-16,-9 1 67 16,-6 3 13-16,-3-5-2 15,1 3 3-15,-2 1-70 16,0 0-43-16,0 0-47 15,3-3-210-15,19 2 190 16</inkml:trace>
  <inkml:trace contextRef="#ctx0" brushRef="#br0" timeOffset="18553.78">17994 1915 967 0,'-83'-118'440'0,"59"96"-222"0,12 14-81 0,3 3-58 0,9 3-60 0,7 4-19 0,13 6-17 15,8 1-2-15,18 3 12 0,12 0 2 16,20 1 4-16,7-3 0 15,9 1 1-15,9 3 0 16,0-1 1-16,-2 5-1 16,-8 8-1-16,-14 3-1 15,-28 7-2-15,-11 7 0 16,-31 8 23-16,-17 3 8 0,-32 6 25 16,-12-1 10-16,-36 3-13 15,-9 2-4-15,-12 13-22 16,-7 8-9-16,-5 8-49 15,-1 8-41-15,8 9 47 16</inkml:trace>
  <inkml:trace contextRef="#ctx0" brushRef="#br0" timeOffset="23805.63">11813 6113 453 0,'-49'-14'222'0,"3"5"-91"0,-11 1-30 0,-1 2-16 0,-9 6-30 0,-3-1-14 15,-11 3-23-15,-6-3-5 16,-13 6-8-16,-6 0 1 16,-5 2 3-16,-8 1 0 15,-11 0 3-15,-6-1 0 0,-7 3-1 16,-3 0 2 0,-13 3 19-16,-1 2 6 0,-14 1 1 15,-9 7-1-15,4 1-23 16,-9 3-6-16,-11 8-6 15,10-2 0-15,-15 3-1 16,3 7-1-16,-2-2-1 16,-8 5 1-16,8-3 0 15,0 0 0-15,-1 1 4 16,13-3 11-16,-5 2 17 16,-2-5 8-16,15 0 12 15,46-7-6 1,68-16-7-16,1 2-6 0,-190 43-12 15,5 1-6-15,11-1-9 16,89-25-2-16,5 0-2 16,6-2-1-16,8-6-1 0,4 0 1 15,11-7 0-15,-3 2 0 16,5 2 0-16,7 0 0 16,-5 2 2-16,11 5 1 15,-5 2 1-15,0 5 1 16,15 3-3-16,9 1-2 15,7 3-1-15,-1-5-1 16,13 3 0-16,1-1-2 16,14-4-1-16,10 4 0 0,10-3-2 15,5 3 0-15,9-2-2 16,8 5 1-16,9 2-1 16,5 4 1-16,15 2 0 15,1-2 1-15,11 0 0 16,10-3 1-16,11-3 1 15,10 1-1-15,14-1 3 16,1 2-1-16,19 0 0 16,9-2 0-16,20-3 0 15,15-3 0-15,15-10 1 16,12-5-1-16,16-6 1 16,6-6 0-16,25-2 1 15,4-6 0-15,18-13 0 16,10-4 1-16,14-9-1 0,8-6 2 15,13-1-2-15,1-4 1 16,9-2 0-16,1 1-1 16,7-1 0-16,3 2-4 15,-13 0 36-15,10 3 1 16,-10-4 3 0,1 0 5-16,4-6-34 0,-12-9 1 15,-6-1 20-15,-3-6 3 0,-19-2 2 16,1 3 0-16,-22 0-15 15,-16-1 5-15,-17 4 6 16,-20 0 1-16,-14 1-5 16,-7 1-7-16,-22-9-8 15,-7-2-1-15,-19-6-1 16,-13-2 1-16,-14 6 3 16,-8 4 1-16,-29 1 5 15,-9-1 2-15,-24-7 0 16,-13-8 0-16,-16-5-7 15,-7-1-2-15,-19-1-4 16,-9 3 0-16,-13 7-2 16,-9 1-1-16,-4 4-3 15,-5-2 0-15,-15 4-1 16,-8 6 0-16,-23 12 0 0,-4 9 0 16,-29 20-3-16,-11 8-2 15,-25 23-2-15,-24 22-14 16,-11 39-81-16,-15 20 562 15,-17 40-371 1</inkml:trace>
  <inkml:trace contextRef="#ctx0" brushRef="#br0" timeOffset="28533.13">11911 7613 702 0,'-24'-20'286'0,"14"14"-161"0,-4 1-20 0,5 2-30 0,12 4-21 0,-8-1-58 16,10 8-13-16,-3 2-9 15,-3 7 3-15,6 8 15 16,1 4 2-16,-6 10 3 0,4 0 1 16,-3 12 1-16,5 4 0 15,3 14 0-15,-2 10 1 16,1 3 0-16,-4 3 0 15,9 2-1-15,5 1-2 16,11 13 1-16,2 5 0 16,9 7 0-16,1 3 1 15,8 7-1-15,5 3 1 16,4 6 0-16,7 0 0 16,4 3 0-16,0 1 1 0,10 0 9 15,6 2 5-15,12 2 3 16,11 1 1-16,-2 0-5 15,4 3-2-15,9-1 1 16,0 3-2-16,10-1-3 16,4 3-1-16,3 0-2 15,4-1 0-15,9-3 4 16,0 0 6-16,17-8 7 16,4-6 4-16,7-10-4 15,9-5-5-15,0-14-6 16,4-1-2-16,10-3-1 15,5-6 0-15,10-9-1 16,2-5 0-16,0-13-1 0,-1 1-1 16,-12-4 2-16,19-2-2 15,4-6 1-15,1-6 1 16,21-13-5-16,-17-9 29 16,7-11 7-16,1-10-1 15,9-8 6-15,-1-11-29 16,4-8-5-16,4-5 0 0,-6-17 4 15,1-3 6-15,-5-17 5 16,-5-2 3-16,-3-7-2 16,1-4-4-16,-6-11-6 15,1-4-3-15,-13-15-3 16,-3-3 0-16,-9-5 0 16,-5-3 0-16,-11-12 34 15,-9-1 4-15,-10-8 6 16,-12-10 3-16,-8-5-13 15,-6-6-3-15,-9-9-4 16,0-2-3-16,-7-1-21 16,-2-4-4-16,-9-3-2 15,-7 1-1-15,-5-6 0 16,-9-3-1-16,-13 6 0 16,-7-5 0-16,-17 0 0 15,-8 6 1-15,-18-5 1 0,-3 2 0 16,-19 5 0-16,-10 0 0 15,-7 0-1-15,-9 11 1 16,-7-2-2-16,-2-2 0 16,-4 11-2-16,3-2 0 15,0 3 0-15,3 9 1 16,0 4-1-16,-3 4 0 0,0 6 1 16,3 6 0-16,-3 9-1 15,-6 5 1-15,4 14-1 16,-5-1-1-16,2 7 0 15,6 4 0-15,-4 10 0 16,3 10 0-16,5 7 0 16,-3 2 0-16,4 6 0 15,2 0 0-15,-3 8 0 16,6 4 0-16,1 10 0 16,-2 4-1-16,3 10-1 15,-2 4 0-15,3 7-1 16,1 3-1-16,0 6-4 15,1 4-2-15,-3 6-2 16,1 6 1-16,-3 8 3 16,-2 5 2-16,0 9 2 15,0 3 0-15,1 6 0 0,3 2 1 16,4 2 0-16,-2 2 2 16,5 0 0-16,-10-4 0 15,-1-3 1-15,3-4 0 16,-5-7 0-16,9-2 1 15,1-9-1-15,2-6 1 0,1-7 0 16,0-5 2 0,2-4 7-16,-3-4 1 0,1 3 0 15,1-5 0-15,0-23-7 16,7-43 0-16,-1 22-1 16,-2-5-1-16,-4-12 0 15,1-3 0-15,6-5-2 16,2 0 1-16,-3 6 0 15,5 6-1-15,-4 5 1 16,-7 1 0-16,5 8-1 16,-6 2 1-16,-4 12 0 15,1 6-1-15,4 17-9 16,-1 4-4-16,10 18-4 16,9 9 0-16,25 16 7 15,24 11 3-15,47 5-21 16,30 7 53-16,55 9-24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35:20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12042 10918 135 0,'-27'-25'120'0,"3"1"34"0,0 0-10 0,-4-1-37 0,3 1-14 0,-8-1-21 0,-2-1-10 0,-6-2-17 16,-6-1-6-16,-8 2-10 16,-6 1 1-16,-16 0-2 15,0 4 0-15,-15-5-3 16,-5 5-7-16,-12 4-7 16,-12-1-1-16,0 7-1 15,-9-1 0-15,-9 2 0 16,-4 1-3-16,-9 0-2 15,-5 1-2-15,1 3-1 0,-1 1 0 16,-1 3 0-16,0 4-1 16,3-5 1-16,-1 0 0 15,-3-5 0-15,-1-1 0 16,10 2 1-16,0 2 8 16,-4-3 14-16,3 0 6 15,-4 4 5-15,0 1-5 16,5 6-11-16,5 2-5 15,-8 1-1-15,-5-4-1 0,8 3 1 16,-5 3 0-16,3 4-4 16,-2 3-2-1,9 0-4-15,0 2-1 0,1-5 0 16,4 2 0-16,-3 1 0 16,0-3-1-16,1 2 0 15,1 0 1-15,-4-3 2 16,4 5 1-16,6-1 0 15,5 2-1-15,4 6-1 16,-3-2-1 0,9 4-1-16,3-2 1 0,8 1 0 15,13 3 2-15,11-5 0 16,-2 1-1-16,2 2 0 16,-3-2-1-16,5 3-1 0,8 1 0 15,8 1-1-15,-3-5 1 16,2 1-1-16,-2 0 1 15,-6 1 0-15,8 3-1 16,5-4 0-16,8 4 1 16,18-6-1-16,4 1-1 15,19 4-1 1,1 1 0-16,4 2 0 0,2 1-1 16,0 1 2-16,12 3-1 0,7 2 1 15,11-1 1-15,11 1-1 16,0-5 1-16,21-2 0 15,6-3 1-15,20-1 0 16,10 3 0-16,13-2-1 16,12 2 1-1,14-5-1-15,11-3 0 0,15-1 1 16,-24-6-1 0,-67-8 0-1,2 2 1-15,220 18-1 0,11 0 0 0,22-4 0 16,-91-5-1-16,9-2 0 15,6 2 1-15,10-3 0 0,2-7 0 16,13 2 1-16,5-6 0 16,11 6 1-16,6-1-1 15,3-6 2-15,6 0-1 16,-6-3 1-16,10 3 1 16,-3 2 0-16,-15-3-1 15,16-3 0-15,-11-5 1 16,-1-5-2-16,4 1 1 15,-21-7 0-15,-8-2 1 0,-22-4 0 16,-5-4 1-16,-21 2 7 16,-15-6 23-16,-19-1 10 15,-22-3 1-15,-26 1-4 16,-12 2-21-16,-36-3-7 16,-9 1 1-1,-32-7 3-15,-12-2 1 0,-22-6-1 16,-15-6-2-16,-20-3-8 15,-8-2-4-15,-27-1-4 16,-14-1 0-16,-33 1-2 16,-17 4 0-16,-25-6 1 15,-2-3 0-15,-31 3 0 16,-18-3 0-16,-25 12 0 16,-22 8-1-16,-18 11-1 15,-11 9-20-15,-27 17-112 0,-27 11 96 16</inkml:trace>
  <inkml:trace contextRef="#ctx0" brushRef="#br0" timeOffset="4507.5">23131 9763 232 0,'-12'-29'133'0,"-1"5"-20"0,-6 1-17 0,-4 4-36 0,-4 2-11 0,-1 4-17 0,-4 3-2 0,0 10 1 16,-4 3 2-16,-6 15 8 16,0 6-2-16,-13 16 4 15,1 7-1-15,-7 12-8 16,-4 8-4-16,0 11-15 16,-1 5-6-16,12 10-4 15,7-3-1-15,23-4-2 0,9-6 0 16,17-10-2-16,10 0 1 15,7 0 0-15,7 0 0 16,8-2 1-16,9-2 1 16,17-10 4-16,8-4 2 15,12-15 8-15,8-6 6 16,14-15 11-16,7-11 2 16,9-11 11-16,-9-12 5 15,-6-18 4-15,-5-9 10 16,-13-22 11-16,1-7 0 0,-18-13 1 15,-4 1-7-15,-16-1-18 16,-11-1-7-16,-16-7-18 16,-15-2-4-16,-18-6-9 15,-10 4-3-15,-12 11-4 16,-13-2-4-16,-24 5-6 16,-16-5-5-16,-24 6-30 15,3 9-32-15,-31 25-84 16,-7 19-59-16,-23 36 129 15</inkml:trace>
  <inkml:trace contextRef="#ctx0" brushRef="#br0" timeOffset="5769.57">24221 11252 629 0,'-24'-32'264'0,"-7"1"-137"0,-5 0-38 0,0 4-26 0,-10-3-18 0,-7 4-31 0,-3 0-3 0,-9-5 16 16,-3 1 10-16,-8-6 16 0,-7 1 8 15,-18 0 1-15,-9 0-2 16,-16 1-10-16,-13-2 0 16,-19 4-14-16,-4 2-7 15,-25 6-8-15,-5 2-9 16,-1 0-8-16,-13 3-1 0,1 2-2 16,-2-1 0-16,-9 5-1 15,10 1 0 1,-8 1 0-16,5 3-1 0,13 2 0 15,-3 5 0-15,18 4-1 16,7 1 0-16,-9 14-1 16,7 3-1-16,16 10 1 15,-3 8 0-15,15 12 4 16,11 4 1-16,5 5 2 16,18 3 0-16,25-6-5 15,2-2-1-15,16 5-1 16,7-2 0-16,16 5-1 15,10 0 0-15,21 1-2 16,9-1-1-16,20-8-1 16,11 0 0-16,17-6 3 15,10 1 1-15,20 2 1 0,10 6 1 16,17-2-1-16,12 0 1 16,19-5 1-1,17 0 1-15,32-13 1 0,20-3 1 16,32-15 2-16,16-6 0 15,20-6 1-15,5-6-1 16,5 0-1-16,14 0 1 16,2 1-1-1,7-3 0-15,3-2 1 0,-11-7-1 0,1-3 1 16,-6-6 2-16,-1-5 0 16,-12-4 1-16,-16-11 22 15,-13-3 4-15,-32-8 8 16,-14-4 10-16,-33 3 4 15,-22-3 10-15,-43 2 18 16,-23 1 4-16,-45-4-8 16,-17-1-10-16,-33-13-23 15,-14-10-13-15,-47-8-23 16,-26-2-7-16,-42 10-7 16,-31 7-3-16,-40 12-2 15,-19 3 0-15,-33 13-23 0,0 8-24 16,-26 21-94-16,-8 16 315 15,-7 44-155-15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35:51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2854 12052 602 0,'-39'-37'340'0,"11"15"-12"16,6 1-211-16,15 12-40 0,-3 1 4 0,0 3 5 0,1 1-19 0,7 8-41 0,4 6-17 0,5 15-11 15,2 10 0-15,14 26 4 16,0 13 2-16,19 25 7 16,10 15 7-16,5 15 7 15,10 12 4-15,4 4-8 16,-2-5-5-16,-2-11-8 16,-4-16-4-16,-7-25-4 15,-4-10 1-15,-11-26-132 16,-8-9-331-16,-18-30 315 15</inkml:trace>
  <inkml:trace contextRef="#ctx0" brushRef="#br0" timeOffset="284.2">1766 12790 1595 0,'-35'-1'540'0,"29"-16"-517"15,22-1-22-15,25-25-7 16,18-16 20-16,45-34 18 16,13-20 3-16,36-39-9 15,20-15-8-15,23-27-9 16,16-4 0-16,4-6-4 15,-9-3-1-15,-26 25-21 16,-23 13-29-16,-42 39-129 16,-24 26-170-16,-27 45 218 15</inkml:trace>
  <inkml:trace contextRef="#ctx0" brushRef="#br0" timeOffset="1167.06">3891 12594 1325 0,'-6'3'455'16,"-17"3"-417"-16,-7 3-45 16,28-8-2-16,4 4-2 15,9 0-1-15,2 2 5 16,9-1 2-16,13-3 2 16,-2-6 1-16,3-11 2 15,-3-8 0-15,-8-15 2 16,0-7 1-16,-17-9 1 15,-1-4 1-15,-14 3 3 16,-11 5 1-16,-6 9 1 16,-6 9 0-16,-4 17-4 15,0 13-2-15,-6 24-4 0,6 15-1 16,-3 21-3-16,-7 10 1 16,9 19 1-16,-1 8 0 15,21 8 8-15,14 1 0 16,25-10 1-16,19-7 0 15,17-30-3-15,15-12 1 16,18-24 12-16,5-16 4 0,11-15 5 16,3-14 1-16,-3-26-6 15,0-10-4-15,-1-29-4 16,-9-11 0-16,-16-6 3 16,-11-3 14-16,-31-1 8 15,-16-1 1-15,-9 4-3 16,-14 8-12-16,-15 21-4 15,-4 16-1-15,-19 26-5 16,-2 9-5-16,2 30-9 16,-3 16-3-16,-1 26-1 15,0 15 3-15,4 20 1 16,10 6 2-16,15 13-4 16,9 1-1-16,19-7 1 15,5-5 0-15,18-19-1 16,3-14 1-16,1-28 2 15,4-13 1-15,-10-28 9 0,-10-13 3 16,-4-21 5-16,-12-11 2 16,-4-11-1-16,4 1-2 15,-15-8-2-15,2 1-5 16,-7 8-4-16,-6 5-3 16,15 24-6-16,-1 14-4 15,10 20-3-15,6 9-2 16,10 18 2-16,3 8 2 15,12 11 1-15,12 4 1 0,9-5 2 16,7-5 0-16,9-14-49 16,3-6-51-16,-1-22 65 15</inkml:trace>
  <inkml:trace contextRef="#ctx0" brushRef="#br0" timeOffset="2351.35">5591 11828 1115 0,'-52'9'459'0,"2"-8"-187"0,12 7-244 0,6 1-7 0,1 8 2 0,3 0-16 16,-3 2-8-16,-6 5-4 0,6-1-3 0,11 6 0 15,16 5-2-15,5-2 1 0,19 9 0 16,7 0 2-16,13-3 3 16,8-1-1-16,5-10 17 15,5-8 3-15,9-11 5 16,4-9 6-16,9-19-8 15,6-8 1-15,-6-18 6 16,-11-16-2-16,-5-12-3 16,-13-10-1-16,-4-18-2 15,-3-5 3-15,-24-7 0 16,-4-5-1-16,-27-4-6 16,-8-6-4-16,-16-4-5 15,-5-1-1-15,-7 4 0 16,-7 12-1-16,-7 13-1 15,-4 14 0-15,-7 26 0 16,3 16-1-16,14 31 5 16,7 15-2-16,16 25-1 0,11 18 1 15,11 28-3-15,10 13 0 16,21 24-1-16,9 4 1 16,20 11 0-16,11 2 0 15,17-4 0-15,4 5-1 16,-1-17-1-16,0-4 2 15,-7-12 1-15,-7-14 0 0,-6-13 2 16,-8-13-1-16,-10-17 1 16,-8-12 1-1,-8-18 6-15,-11-9 3 0,-8-24 1 16,-7-9 0-16,-9-17-5 16,-1-6-3-16,-7-6-1 15,1 2 0-15,0 9-3 16,4 7 0-16,6 19-3 15,5 9-5-15,5 17-4 16,6 12-1-16,11 19 2 16,4 7 4-16,5 10 3 15,6 0-1-15,7-3 2 16,-2-5 0-16,7-10 1 16,-2-10 2-16,-4-15 2 0,6-5 2 15,-4-19 0-15,-2-6 1 16,-3-10 0-16,-3-4-1 15,-10-2 1-15,-5-4 0 16,-12 8-2-16,0 4 0 16,-4 11-3-16,-6 8-2 15,8 9-4-15,-4 4-3 16,7 13-1-16,-2 1 0 0,7 8 6 16,-3 4 0-1,8-7 2-15,8 0 7 0,0-11 10 16,11-8 0-16,1-12 5 15,4-5-4-15,-1-13-7 16,-6-5 1-16,-7-7-2 16,-7-5 1-16,-16-3 2 15,-8 0-2-15,-17 6-3 16,-11 4-4-16,-15 13-6 16,-4 10-4-16,-10 16-4 15,0 12 0-15,-4 19 2 16,-3 13 4-16,5 20 10 15,1 6 7-15,17 15 7 16,14 3 11-16,25-5 17 16,15-10 2-16,31-14 6 0,19-9-8 15,29-24-23-15,16-10-5 16,22-23-13-16,4-19-1 16,8-23-50-1,-1-11-38-15,-1-15-590 0,-2-4 470 16</inkml:trace>
  <inkml:trace contextRef="#ctx0" brushRef="#br0" timeOffset="2654.07">8162 10118 1494 0,'-68'7'575'0,"19"10"-423"0,8 10-61 0,6 15-49 0,3 1-26 0,11 10-21 0,6 7-2 0,14 2 0 16,6 8 0-16,13 6 2 16,4-1 0-16,12-2-3 15,-2-10-3-15,1-16 0 16,-3-14 2-16,-8-20 13 16,-1-11 13-16,-18-19 43 15,-3-10 13-15,-8-11 12 16,-13-2-6-16,-20-5-35 0,-12 2-17 15,-32 5-26-15,-8 5-10 16,-5 11-54-16,-12 8-20 16,-14 18 48-16</inkml:trace>
  <inkml:trace contextRef="#ctx0" brushRef="#br0" timeOffset="8332.56">12045 11134 883 0,'-21'-36'354'0,"0"-2"-241"0,7 11-47 0,2 7-45 0,-1 3 11 0,-2 6 11 0,-6-1 1 0,0 9-16 0,0 3-19 0,-14 10-16 15,1 11-2-15,-12 12 0 16,-7 6 0-16,-2 19 1 16,-7 8 1-16,3 13 1 15,7 10 0-15,9 3 2 16,12 1 1-16,25 6 2 16,-3-5 1-16,27-8 1 0,7-6 0 15,19-16 0-15,16-7 0 16,13-17 2-16,9-8 0 15,-5-21 4-15,0-11 2 16,-4-17 3-16,-6-13 2 16,-2-14 0-16,-1-4 1 15,-15-9-2-15,-2-1 10 0,-11-2 16 16,-8 0 1-16,-6 15 1 16,-8 7-10-1,-6 21-14-15,-4 9-5 0,-1 13-10 16,0 6-3-16,4 13-9 15,2 7-1-15,12 15 5 16,1 6 0-16,13 4 2 16,4-3 0-16,5-11 3 15,12-6 1-15,-3-19 1 16,2-8 4-16,-3-10 15 16,-9-5 10-16,-12-12 22 15,-6 0 6-15,-15-11-5 16,-10-11-7-16,-14-3-19 15,-10-7-7-15,-10-3-9 0,-6 8-4 16,-4 8-5-16,-2 8-2 16,-2 18-9-16,2 11-4 15,7 26-1-15,-7 10-38 16,2 23-138-16,-2 16 133 16</inkml:trace>
  <inkml:trace contextRef="#ctx0" brushRef="#br0" timeOffset="8864.36">13186 11405 1517 0,'-24'-4'511'0,"-31"-3"-497"0,46 12-27 0,5 4-3 0,4 9-1 0,1 4 2 0,6 9 8 0,1 1 1 0,7 3 2 0,-1 3 1 15,1-3 1-15,3 4 0 16,3-2 1-16,-1 0 0 16,4-4 0-16,1-5 0 15,-2-6 0-15,0-9 1 16,-3-9 2-16,1-4 2 16,-1-10 5-16,-4-7 2 0,0-6 3 15,-5-6 0-15,-7-6-2 16,1 0-1-16,-7 0-4 15,-2 4-1-15,-2 8-3 16,1 2 0-16,3 10-2 16,-4 3-5-16,6 9-7 15,6 4 1-15,7 10 0 16,10 8 5-16,6 8 4 16,-4 8 0-16,7 9 0 15,2-2 0-15,11 2 15 16,13 1 30-16,6-11-30 15</inkml:trace>
  <inkml:trace contextRef="#ctx0" brushRef="#br0" timeOffset="9248.14">14089 11128 943 0,'-51'5'425'0,"17"11"-103"0,1 12-306 0,0 20-16 15,8 10 2-15,1 11-2 0,5 5-2 0,17 3 0 0,4-6 1 0,13-9-2 16,8-9 0-16,6-21 0 15,0-9 1-15,-3-20 5 16,-4-8 6-16,-10-16 11 16,-6-6 7-16,-12-13 29 15,-9-1 8-15,-23-3 0 16,-7-1-5-16,-21 6-33 16,-16 2-13-16,-8 8-15 15,-3 8-10-15,9 9-50 0,11 4-33 16,23 14 56-16</inkml:trace>
  <inkml:trace contextRef="#ctx0" brushRef="#br0" timeOffset="10161.28">14365 11788 1454 0,'-25'-6'502'16,"2"1"-456"-16,13 4-42 16,6-2-1-16,7-3-4 15,5-5-1-15,12-15-7 16,5-6-3-16,12-17-6 15,1-7-3-15,6-13 7 16,1-8 4-16,-7-16 9 16,-4-5 4-16,-22 4 7 15,-12 0 3-15,-14 16 8 0,-8 9 2 16,-5 13 2-16,-7 11-1 16,-8 21-8-16,-2 11-6 15,2 20-12 1,7 11-8-16,16 8-8 15,16 3 0-15,27-2 3 0,20 0 2 16,26 0 7-16,9-4 1 16,13 6 1-16,-3-3 0 0,-9 4-1 15,-4 6 0 1,-21 7 1-16,-14 4 4 16,-21 9 4-16,-12 2 4 0,-18-2 6 15,-10-5 3-15,-11-7 5 16,-6-6 0-16,-7-11-5 15,3-7-2-15,5-7-7 16,4-6 7-16,14-6-48 16,5-3-46-16,14-13-124 15,14-4-77-15,13-17-80 16,13-4 5-16,9-9 113 16,0-3 70-16,1 5 164 15,-6 1 84-15,-14 12 88 16,-7 6 34-16,-9 12 23 15,-7 5-31-15,-3 8-68 16,-3 3-27-16,0 9-53 16,3 5-14-16,4 4-10 15,11 6-9-15,4-5-7 0,6-3 0 16,16-10 3-16,5-6 2 16,14-13 3-16,6-4 3 15,2-10 12-15,-6-4 11 0,-13-4 15 16,-11-3 12-16,-17 3 9 15,-6 0-6-15,-19 1-10 16,-2 4-13-16,-15 10-24 16,-7 6-10-16,-18 15-14 15,-13 12-6-15,-20 20 1 16,-8 12 4-16,8 25 7 16,7 11 3-16,18 12 0 15,11 3-4-15,37-14-2 16,16-10-1-16,42-28 10 15,29-15 7-15,33-26 10 16,13-15 4-16,20-26-6 16,-3-9 17-16,-16-11-28 15</inkml:trace>
  <inkml:trace contextRef="#ctx0" brushRef="#br0" timeOffset="11116.16">3108 14667 1018 0,'-15'-15'338'0,"23"-1"-337"0,13-4 2 0,33-21 4 0,15-10 20 0,45-33 16 16,27-12-1-16,52-34-11 16,33-23-11-16,50-25-12 15,25-19-2-15,47-24-2 16,3-6-1-16,34-18 0 15,9 2-1-15,-2-7-2 16,11 5 41-16,-31 8 13 16,-22 7 1-16,-39 28 3 15,-43 11-40-15,-32 39-13 0,-28 21 0 16,-59 40-2-16,-10 25-1 16,-67 33 0-16,-24 12-8 15,-30 20-64-15,-11 3-80 16,-18 18 94-16</inkml:trace>
  <inkml:trace contextRef="#ctx0" brushRef="#br0" timeOffset="11796.77">9507 12738 395 0,'7'7'212'16,"15"6"-30"-16,10-4 1 0,20 4-24 0,5-1-29 0,21 0-65 0,10 2-19 0,30-5-29 0,10-2-7 0,30-6-5 15,25-1-2-15,38-8-1 16,24-2 0-16,40-13 0 15,14-3-1-15,18-12 41 16,10-3 7-16,12-3 2 16,-10 2 16-16,5-3-22 15,-5 6-2-15,-8 3 2 16,-1 6-14-16,-30 10-17 0,-15-3-6 16,-33 12-4-16,-20-3 0 15,-33 0 0-15,-24 5 1 16,-46-2 1-16,-20 2 2 15,-45 5 0-15,-17-1 9 16,-28 0 11-16,-20-4-33 16,-21 5-108-16,-9 1-78 0,-37 4 97 15</inkml:trace>
  <inkml:trace contextRef="#ctx0" brushRef="#br0" timeOffset="51101.9">8051 15623 850 0,'86'-32'347'0,"-78"-15"-205"0,0 2-41 15,5 4-18-15,-4 1 11 0,-12 0-13 0,-7 6-23 0,-9 4-12 0,-12 4-32 0,-1 12-9 0,-20 20-11 0,-9 10-3 16,-11 29-1-16,-9 11 1 0,7 23 5 15,10 6 0 1,11 4 2-16,18-6-1 0,23-13 1 16,8-8 0-16,37-10 1 15,10-6 1-15,30-9 1 16,17-3 0-16,18-6 1 16,0-2-1-16,1 6-1 15,-6 1 0-15,-16 16 0 16,-3 9 1-16,-28 9 12 15,-15 6 4-15,-32 2 10 16,-16 3 12-16,-27-3 29 16,-16-3 15-16,-23-9 6 15,-9-17-7-15,-11-17-35 16,-2-8-18-16,0-21-14 16,7-6-4-16,25-19-42 15,18-12-50-15,42-19-110 0,17-10 113 16</inkml:trace>
  <inkml:trace contextRef="#ctx0" brushRef="#br0" timeOffset="51419.35">8462 15283 1628 0,'-16'-29'562'0,"9"19"-520"16,10 10-55-16,9 16-8 0,8 10-1 0,4 19 15 0,5 13 1 0,1 27 4 0,-2 12 0 0,-5 20 1 0,-5 5 0 0,1 5 1 0,2-2-1 0,11-5 0 15,8-7 0-15,14-20 0 16,9-11 0-16,9-18 13 0,4-10-32 16,-8-17-90-16,-8-10-112 15,-17-18 124-15</inkml:trace>
  <inkml:trace contextRef="#ctx0" brushRef="#br0" timeOffset="53485.61">8675 16311 1067 0,'-44'-14'487'0,"3"-1"-227"15,20 9-141-15,5 0-3 0,11 1-74 16,11 5-20-16,7-2-19 16,7 0-8-16,13-1 0 15,6 1 2 1,8 0 0-16,7-1 2 0,3 2 0 15,0-2 0-15,1-3 1 16,-4 1 0-16,2-4 0 16,-4-4 2-16,-11-5 0 15,-2 1 1-15,-16-4 1 16,-2 5 1-16,-6 2 9 16,-4 5 2-16,-7 1 0 15,-2 4-2-15,-3 5-13 16,1 4-1-16,0-5-4 15,1 21 1-15,3 53 1 16,0-22 0-16,-3-4 0 0,9 4 1 16,11-13 0-16,-4-7-1 15,13-6 1-15,-1-7 1 16,-2-11 1-16,1-1 2 16,0-8 2-16,-3-7 1 15,1-6 2-15,-2-7-1 16,-3-7 0-16,1-3 0 0,-5 0-3 15,3 4-1-15,-2 1-2 16,-1 4-1-16,-2 3-2 16,1 6-2-16,0 10-2 15,-2 3 0-15,4 12-1 16,-1 2 1-16,3 11 2 16,11 6-1-16,10-2 1 15,10 1 1-15,16-6 1 16,-1-4 1-16,9-9 1 15,2-2 0-15,-4-15 2 16,-2-2 1-16,-8-12 1 16,-7-5 1-16,-10-3 4 15,-8-7 0-15,-18-2 4 16,-6 1 2-16,-18-1-1 16,-7 5-1-16,-13 9-6 0,-10-1-3 15,-6 17-5-15,-8 4-2 16,1 14-3-1,4 13 0-15,1 7 0 0,3 10-1 16,6 3 0-16,3 3 1 16,14 0-1-16,12-2 0 15,16-6 2-15,5-7 0 0,15-13 2 16,3-6 1-16,5-18 4 16,5-10 1-16,5-21 2 15,6-13 1-15,0-17 0 16,2-13 1-16,-10-19 2 15,-10-6 1-15,-14-16 1 16,-6-2-1-16,-14-10-3 16,-5-5-3-16,-4 3-2 15,-2 0-2-15,-6 14 0 16,-2 7-1-16,-5 24-1 16,-2 18-1-16,-5 37-5 15,-1 18-4-15,-4 33-4 16,-5 18 0-16,1 38 2 15,-1 19 3-15,9 26 3 16,5 4 1-16,16 14 5 0,7 0 2 16,16-4 4-16,11-2 1 15,19-16 0-15,6-4-3 16,12-17 0-16,5-11 1 16,4-25 0-16,3-13 1 15,-7-28 3-15,0-13 1 16,-1-25 2-16,3-14 0 0,8-17-2 15,0-6 0-15,-6-12 0 16,-11 2-1 0,-20 2 0-16,-4 8 0 0,-15 13-2 15,-3 6-1-15,-6 16-2 16,-6 8 0-16,-5 11-7 16,-1 4-2-16,-2 4-1 15,0-3 0-15,0 0 5 16,0 1 2-16,5 8 1 15,-1-4 0-15,1-1 4 16,6-2 2-16,2-4 2 16,28-24 0-16,-34 1 1 15,1-4-1-15,-10-1 0 16,-7-2 0-16,-10 1-4 16,-5 6-2-16,-3 11-6 0,-6 7-2 15,0 21-4-15,1 12 0 16,-10 21 2-16,0 9 0 15,-3 14 1 1,-1 2 0-16,16 9 1 0,8 2-1 16,18-2 2-16,14-2-1 15,23-19 3-15,9-8 1 0,12-18 2 16,6-16 1-16,10-17 4 16,2-14 1-16,7-24 1 15,2-6 1-15,-7-20-1 16,0-11 0-16,-15-5 1 15,-9-4-1-15,-12 9-2 16,-8 4 0 0,-8 9-2-16,-1 6-1 0,-8 16-1 15,-2 14-1-15,-3 16-6 16,-3 9-2-16,-2 17 1 16,2 9 0-16,-3 11 5 15,2 8 1-15,-2 0 0 16,4 0 0-16,5-3 0 15,0-4 1-15,3-8 0 16,0-7 1-16,-2-15 17 0,0-5 10 16,4-13 9-16,0-9 1 15,4-14-13 1,1-3-10-16,3-12-7 0,-2-1-3 16,3 3-2-16,-4-4-1 15,-3 15-2-15,-1 6-1 16,-3 12-6-16,3 11-2 15,3 15-3-15,-5 8 0 0,7 18 3 16,0 6 1-16,11 5 3 16,12 3 0-16,10-4 3 15,7-3 2-15,10-9 0 16,1-7 3-16,-5-19 3 16,2-8 2-16,-5-24 4 15,-1-10 1-15,5-21 2 16,-3-10 0-16,-6-27-1 15,-7-10 1-15,-11-20-2 16,-11-10-2-16,-17-1-2 16,-4-12-2-16,-16 0-5 15,-10-3-1-15,-14 4-4 16,-9 18-1-16,-11 24 1 0,0 18 1 16,0 37-1-16,-3 13-2 15,8 33-10 1,6 14-3-16,9 30-2 0,9 21-1 15,12 30 6-15,8 12 1 16,15 17 5-16,12-1 1 16,15 4 3-1,9 2 0-15,13-4 2 0,7-3 1 16,6-17 2-16,1-8 2 0,-11-15-9 16,-3-12-21-1,-9-13-83-15,-7-12-50 16,-10-17 94-16</inkml:trace>
  <inkml:trace contextRef="#ctx0" brushRef="#br0" timeOffset="53648.22">12836 15448 1535 0,'0'-31'558'0,"32"-9"-461"0,34 5-44 0,49-12-51 0,27-2 6 0,37-1 24 0,8 0-23 16</inkml:trace>
  <inkml:trace contextRef="#ctx0" brushRef="#br0" timeOffset="54616.75">7640 17502 906 0,'15'0'303'0,"28"-5"-246"0,22-1-19 0,47-9 38 0,27-11 5 0,56-12-30 0,31-7-15 0,53-19-18 16,18-3-9-16,35-5-4 15,16 2-2-15,20 0-1 16,20 1-31-16,11-5 71 15,3-3 0-15,0 3 40 16,-8-3 49-16,-15 8-44 16,-22 2 12-16,-22 8-33 15,-21 12-11-15,-50 12-32 16,-13 10-11-16,-63 15-7 16,-29 3-2-16,-47 12 0 15,-25 5 6-15,-47 2-58 16,-15 2-25-16,-43 3-39 0,-27 2 48 15</inkml:trace>
  <inkml:trace contextRef="#ctx0" brushRef="#br0" timeOffset="105617.08">6589 10961 652 0,'-34'-29'282'0,"8"3"-95"0,-3 1-46 0,11 2-14 0,-10-4 10 0,-1-6-42 0,8-4-21 15,-2-11-31-15,13-4-9 16,13-8-8-16,8-3-1 15,16-9-3-15,9-6-5 16,13-16-3-16,8-10 0 0,18-11 6 16,8 0 1-16,23 5 6 15,-2-3 3-15,13 0 0 16,3 1-1-16,11 6-6 16,15 1-6-16,23 2-8 15,14-3-2-15,20-5-5 16,17 13 0-16,13 9-2 15,8 8 0-15,10 12 0 16,-2 1 0-16,7 16-1 16,0 3-1-16,0 19 1 15,-3 7-1-15,7 12 0 16,-5 6 0-16,-4 13 0 16,2 6 1-16,-9 15 3 15,-9 8 2-15,-13 12 2 16,-6 9 0-16,-27 3-3 0,-5 3-2 15,-12 10-1-15,-18-1 0 16,-5 13 0-16,-6 5 2 16,-19 3 1-16,-1 3 1 15,-22-1 1-15,-9 1 0 16,-15 2 2-16,-4 0 0 16,-15-4 4-16,-5-5 2 0,-12-5 1 15,-8 2 0-15,-6-4-1 16,-4 0 0-16,-3-5-1 15,-3-8-1-15,-15-8-1 16,1-4-3-16,-6-7-1 16,-2-1 1-16,9-1-1 15,2-3 1-15,-5-7 1 16,-2-7 2-16,0-11 1 16,-8-3 1-16,3-7-1 15,5-1-3-15,-5-9-5 16,4 2-20-16,-5-6 13 15</inkml:trace>
  <inkml:trace contextRef="#ctx0" brushRef="#br0" timeOffset="107550.47">10525 7864 798 0,'7'-53'329'0,"1"6"-214"0,2 16-25 0,0 3 0 0,-7 8-27 0,4 8-9 0,-6 5-47 16,0 8-20-16,3 1-19 16,0 6-2-16,2 9 12 15,5 7 7-15,1 17 8 16,-1 7 0-16,2 18 1 16,3 6 2-1,1 9 4-15,5 5 5 0,7-3 3 16,5-7 1-16,5-5-2 15,-1-4-2-15,1-4 1 16,-4-2 0-16,1-4 3 16,-1-4 0-16,-3-11-64 0,-5-4-106 15,-3-10 105-15</inkml:trace>
  <inkml:trace contextRef="#ctx0" brushRef="#br0" timeOffset="108439.1">10418 8320 1178 0,'-15'-19'409'0,"23"14"-365"16,10 6-36-16,11 2-29 15,4 1 13-15,14 4 4 16,8 1 1-16,16 1 2 16,8-1 1-16,9-9 0 15,4-1 1-15,9-10 1 16,8-1-1-16,-11-3 2 0,-1-2-1 16,-13-4 1-16,-11-4 2 15,-7-6 1-15,-9 3 2 16,-15-3 3-16,-8 1 2 15,-16 7 13-15,-9-1 6 16,-11 7-3-16,-6 4-3 16,-15 2-19-1,-5 7-7-15,-14 8-5 0,-4 5-2 16,0 8 1-16,-5 4 0 0,9 11 0 16,3-2 0-16,8 10-1 15,11 0-1-15,0-1-1 16,9 4 1-16,11-1-1 15,8-6 2-15,14 0 4 16,7-7 3-16,23-11 4 16,12-6 4-16,25-16 1 15,15-6 1-15,6-12-1 16,-2-5-2-16,-6-6-1 16,-7-4 0-16,-9 3 1 15,-4 0 1-15,-21-1 2 16,-14-2 2-16,-12 0 7 0,-19-5 0 15,-12 5-1-15,1 5-2 16,-25-1-10-16,2 13-3 16,-10 11-7-16,-7 8-5 15,2 19-2-15,-4 8-1 16,2 12 1-16,2 11 1 16,3 5 4-16,6-1 1 15,7-2 3-15,4-7-1 16,11-8-1-16,7-3 1 0,7-15 1 15,1-2 2-15,7-14 16 16,2-5 6 0,7-10 8-16,4-9 1 0,4-5-10 15,3-1-6-15,0 1-5 16,-4-3-2-16,-6 2-4 16,-6-2-2-16,-5 9-2 15,0 4-3-15,-2 11-5 16,1 6 0-16,5 5-3 15,10 9 1-15,7 4 3 16,3 0 2-16,9 6 3 16,2-1 1-16,9 1 0 15,3-1 4-15,-1 4-114 16,0-2-204-16,2 1 210 16</inkml:trace>
  <inkml:trace contextRef="#ctx0" brushRef="#br0" timeOffset="109500.72">13431 8171 559 0,'-31'-23'269'0,"-2"5"-109"0,2-1-30 0,5 2-26 0,-2-6-42 0,1 6-40 16,1 7-12-16,-2 1-12 15,-1 10-8-15,-2 9 0 16,-1 2 6-16,2 12 12 0,-1 2 7 16,3 7 11-16,7 4-2 15,4 0-4-15,13 2-5 16,9-2-9-16,5-1-3 16,20-1 0-16,3-6 1 15,21-7 5-15,11-6 4 16,16-17 7-16,4-7 3 15,4-15 2-15,0-8-1 0,-3-12-2 16,4-6-2-16,-7-15-1 16,-2-10-1-16,-5-9-1 15,-11-13-1-15,-18-5-3 16,-10-1-2-16,-22-2-4 16,-9 3-2-16,-15 8-3 15,-6 8-2-15,-9 18 0 16,-3 13-2-16,-3 23-7 15,-4 6-5-15,1 20-7 16,2 5-2-16,4 12 0 16,2 10 1-16,5 14 2 15,3 13 3-15,11 20 5 16,5 13 4-16,10 9 5 16,5 3 0-16,13 3 3 15,5-3 0-15,10 3 0 0,-3-5 0 16,0-10 2-16,-6-8 0 15,-11-22 1-15,2-6 0 16,-7-18 1-16,0-9 3 16,-3-11 8-16,-5-5 10 15,0-8 8-15,-1-8 1 16,1-12-5-16,1-8-9 0,5-9-10 16,0 0-2-16,-1-1-7 15,4 3-1-15,0 7-6 16,1 5-4-16,6 13-4 15,1 6-4-15,4 13-1 16,5 9 2-16,2 10 4 16,1 5 3-16,5 4 5 15,-3-4 2-15,2-2 2 16,9 2 1-16,-9-12 1 16,1-5 4-16,-9-8 6 15,-8-6 6-15,-8-9 15 16,-3 0 3-16,-8-9 0 15,-2-5-5-15,-6-5-11 16,-1-3-6-16,-8 0-6 0,-2 5-3 16,3 7-4-16,-1 8-3 15,7 11-21-15,2 4-3 16,5 12-4-16,6 3 0 16,9 15 19-16,6 4 2 15,9 7 4-15,8 7 3 16,-1-2 46-16,10 7-32 15</inkml:trace>
  <inkml:trace contextRef="#ctx0" brushRef="#br0" timeOffset="109710.08">14760 7498 1249 0,'-20'-22'400'0,"10"18"-406"0,15 25-153 0,5 9 111 0</inkml:trace>
  <inkml:trace contextRef="#ctx0" brushRef="#br0" timeOffset="110703.28">15130 8116 1338 0,'0'-28'489'0,"-1"-3"-402"16,9 15-54-16,1 0-17 16,0 2-18-16,2 6-6 15,4 6-8-15,3 4 14 16,-1 9-114-16,3 5-8 16,-5 1-1-16,-4 4-15 0,1-3 119 15,-4-2 11-15,0-1 10 16,-1-4 1-16,1 2 4 15,1-6 3-15,-1 0 6 16,4-1 2-16,3-5 6 16,-1-1 3-16,3-1 2 15,0-8 0-15,2-7-4 16,-1-3-5-16,3-5-7 16,1 2-5-16,1 3-8 15,2 1-4-15,7 10-6 16,-3 5-2-16,4 10-2 15,9 9 0-15,-8 6 0 16,7 5 2-16,3 4 5 0,-7-4 3 16,6 0 4-1,-2-5 2-15,-4-10 2 0,0-1 2 16,-3-10 10-16,-4-1 5 16,-1-11 12-16,-5-9 5 15,-8-11 1-15,-1-7-2 16,-17-11-10-16,-4 1-6 15,-7-4-11-15,-10 1-3 16,-2 11-7-16,-7 4-4 0,-4 15-7 16,-3 9-3-16,-5 12-2 15,-1 9 1-15,-1 10 3 16,4 7 0-16,12 11 4 16,2 0 0-16,17 5 2 15,0-4 1-15,8-7 6 16,7-1 3-16,10-10 16 15,10 1 6-15,10-10 8 16,4-2 1-16,1-9-10 16,5-3-4-16,2-1-9 15,0-4-3-15,5 3-5 16,-4 0-1-16,4 9-3 16,-1 5 0-16,-1 13-2 15,5 4-1-15,4 7 1 16,4 4-1-16,7 9-1 0,-4 5 1 15,0 16-2-15,-4 10 2 16,-8 8 0-16,1 4 1 16,-6-8 2-16,1-3 1 15,-6-6 1-15,-9-2 1 16,-19-7 2 0,-11-5 2-16,-18-12 10 0,-9-9 5 15,-21-12 7-15,-13-10 0 0,-12-15-4 16,-10-3-4-16,-19-24-7 15,-6-8 0-15,-1-18 1 16,4-11-1-16,23-2 0 16,11-3-2-16,11 3-13 15,13 2-7-15,11-10-65 16,8-1-47-16,18-2 75 16</inkml:trace>
  <inkml:trace contextRef="#ctx0" brushRef="#br0" timeOffset="114619.38">5963 10283 936 0,'-46'-27'352'0,"7"0"-263"15,4 9-4-15,4-1 3 0,10 4 26 0,4 2-8 0,11 2-41 0,10 7-20 0,9 1-41 0,1 6-8 0,12 9 4 0,1 6 2 0,-2 9-1 0,0 5 0 0,-6 9 0 0,1-2 0 0,2 7-1 0,1 1 0 0,5 1 0 16,-5-3-1-16,9 5 1 0,0-2 0 0,-1 0 2 0,5 1-1 16,-4-2 2-16,-5 2 0 15,-5-4 7-15,-6-4 6 16,-7 3 10-16,-4-5 3 0,-8 0-3 16,-1 0-4-16,-4-10-10 15,2-5-3-15,5-12-1 16,-1-5 2-16,2-7 13 15,5-5 9-15,2-13 3 16,7-7-3-16,7-12-13 16,4-5-8-16,2-7-5 15,5-1 0-15,9-9-2 16,-1-5-1-16,24-7-3 16,14-8-1-16,32-3-2 15,23 0 1-15,24 6-17 16,9 5 486-16,3 10-355 15</inkml:trace>
  <inkml:trace contextRef="#ctx0" brushRef="#br0" timeOffset="115635.42">14329 10237 548 0,'-18'-35'300'0,"-1"-2"-65"0,5 11-102 0,9 3-20 0,3 7-38 0,0 1-16 0,2 10-22 0,-2-1-15 0,0 6-22 0,1 0-4 0,-2 7-6 0,-5 21 2 0,-15 59 9 0,11-28 1 16,-3 2-2-16,0 3 1 15,-4-3-2-15,2-2 13 16,-4 4 14-16,-1 0 3 16,10 2 5-16,1 3-13 15,10-8 2-15,1-8 8 0,-2-12 3 16,-5-11 2-16,4-9-11 16,0-4-9-16,-4-6 52 15,4-3 5-15,-8-7 6 16,-1-1 3-16,-3-8-53 15,-11-6-6-15,-3-3-7 16,-3-7-2-16,1-5-3 16,0-10-1-16,0-10-2 15,-8-4-2-15,-6-10-1 16,-1 3-1-16,-6-2-2 16,7-1 1-16,1 1-2 15,-5 2 1-15,8 4-2 16,-2 3 0-16,13 15-5 15,16 8 1-15,15 16-108 0,17 11 82 16</inkml:trace>
  <inkml:trace contextRef="#ctx0" brushRef="#br0" timeOffset="117896.31">15204 12688 548 0,'0'-37'266'0,"1"2"-125"0,6 6-2 0,1 4-16 0,2 2-23 0,-3 0-17 0,3 7-35 0,2 1-21 0,4 7-26 0,7 7-6 0,5 5-2 15,3 8 1-15,7 12 3 16,4 3 1-16,6 10 1 16,-3 3 0-16,10 10 1 15,-3 5 0-15,8 16 6 16,2 8 2-16,-1 12 2 15,6 5-1-15,4 4-3 16,-2 10-2-16,-6 9-1 16,-5 6 0-16,-9 7-1 15,-7 0 1-15,-6 2 1 16,-6 2 18-16,-14 1 27 16,-10-1 0-16,-16-3 3 15,-11 0-16-15,-12-9-19 16,0-12 2-16,-22-3 16 15,-6-7 10-15,-23-11 13 16,-14-2 0-16,-5-24-14 16,5-3-9-16,-12-13-16 0,-2-6-3 15,-6-5-3-15,1-7-3 16,10-4-2-16,4-7 0 16,13-4-3-16,-2-5 0 15,17-8 0-15,7-3 0 0,18-7-1 16,10-1 6-16,13-7-48 15,11 6-42-15,5-3-168 16,3-3 151-16</inkml:trace>
  <inkml:trace contextRef="#ctx0" brushRef="#br0" timeOffset="118319.13">14582 15096 1317 0,'-7'-11'441'0,"4"8"-406"0,8 7-47 0,0 2-1 16,2 8 18-16,-1 4 2 0,-2 6-3 0,4 9-1 0,-7 1 1 0,-8 0 1 0,-9 10 2 0,-13-2 0 0,-12 6-1 0,-4 0 0 0,-5-4-1 15,7 0-2-15,15-10-3 16,7-3-1-16,16-7-3 15,8-3 0-15,18-1 3 16,15-3 1-16,24-2 5 16,6-7 1-16,20-4 2 15,6-4 1-15,4-6-38 16,5 3-70-16,-2-9 65 16</inkml:trace>
  <inkml:trace contextRef="#ctx0" brushRef="#br0" timeOffset="119139.98">15574 12812 492 0,'0'-33'256'0,"1"8"-69"0,-4 1-24 0,-3 2-27 0,6 2-27 0,-6-2-34 0,6 2-17 0,-1 2-34 16,-3 0-7-16,1 1-10 0,-4-1-2 0,6 2-3 16,1-2-1-16,0 5 26 15,0 0 5-15,-1 4 8 0,-3 2 1 16,0 3-36-16,-1 9-8 15,-12 8-14-15,-6 10 0 16,-9 14 7-16,-8 3 3 16,-2 5 4-16,2-1 1 15,3-3 2-15,9-2 0 0,3-7 0 16,6-3 0-16,7-7 0 16,-2-6 2-16,13-8 1 15,0-2 2 1,1-8 23-16,6-4 2 0,3-5 2 15,5-8-1-15,9-13-20 16,6-4-3-16,4-9-2 16,5 1-1-16,2-1-2 15,2-1-1-15,2 5-1 16,-8-3 0-16,-1 14-1 16,-9 5 0-16,-6 10-3 15,-1 10-4-15,-5 7-3 16,4 14 1-16,0 13 2 15,1 9 4-15,3 18-35 0,6 9-85 16,18 19 84-16</inkml:trace>
  <inkml:trace contextRef="#ctx0" brushRef="#br0" timeOffset="120139.76">16978 14284 967 0,'-6'-63'365'0,"7"10"-301"0,3-2 2 0,4 1-57 0,-2 5-1 0,-6 5 0 0,-7 7-1 15,-14 10-7-15,-9 7-5 16,-12 13 4-16,-3 9 6 16,-4 16 18-16,2 5 8 15,13 5 0-15,0 1-7 16,17 6-14-16,9-3-5 16,8 6-5-16,18 0 0 0,11-1 0 15,9 2 2-15,12-2 1 16,1 0 1-16,-1-1-2 15,-1 1 0 1,-11 2-1-16,-6 1-1 0,-12 1 1 16,-8-2 0-16,-13 2 2 15,-7-2 4-15,-12-4 9 16,-3-3 20-16,-7-9 15 16,-4-9 3-16,-2-6-4 15,1-4-16-15,2-5-12 16,8-3-3-16,5-3-1 15,6-5-2-15,3-2-4 16,-4-1-2-16,8-3-7 16,5 5-3-16,6 3-7 15,6 2-3-15,4 6-3 16,2 3 0-16,10 5 4 0,4 4 1 16,15 6 4-16,1 0 2 15,10 2 1-15,3-2 1 16,9-5 2-16,3-2-1 15,5-4 1-15,-2-7 0 0,-4-10 0 16,-3-7 2 0,-4-14 0-16,-4-8 2 0,-6-11 2 15,-1-10 0-15,-12-10 2 16,-8-3 1-16,-20-12-1 16,-2-4 0-16,-9-7-2 15,-9-3-1-15,4 8-2 16,-8 6-2-16,-8 16-2 15,2 9 0-15,-5 14-3 16,-5 9-2-16,2 19-5 16,1 10-5-16,-4 22-5 15,1 8-1-15,-2 25 0 16,3 10 1-16,8 16 3 16,9 11 1-16,16 14 3 15,9 7 4-15,21 5 4 0,4-7 4 16,10-12 2-16,-2-5 1 15,-2-12-46-15,-4-1-89 16,-10-7 88-16</inkml:trace>
  <inkml:trace contextRef="#ctx0" brushRef="#br0" timeOffset="121768.13">17367 14265 936 0,'-9'-29'380'0,"20"13"-265"0,6 4-27 0,15 12-90 0,8-2-1 0,8 7 0 0,6 8 2 0,-1-3 1 16,6 8 2-16,-1-1-13 15,-6-4-16-15,-6-1-2 16,-12-6 0-16,-2-6 13 16,2-2 16-16,-4-5-1 0,1-2 27 15,-9-4 47-15,-6-1 19 16,-4 3 23-16,-6-5-24 16,-4 5-45-16,0 5-19 15,-4 1-25-15,2 6-9 16,-1-1-5-16,0 0-1 15,0 1 2-15,-6 21 4 16,-1 35-1-16,11-24 1 0,4 0 1 16,4-1-1-1,8 2 3-15,-1-4 0 16,4-4 3-16,0-2 1 0,-2-9 1 16,0-3 1-16,-1-8 5 15,3-8 2-15,2-10 2 16,4-4 0-16,4-9-3 15,-3 0-1-15,-2-3-2 16,-2 2-1-16,-12 5 0 16,-2 3-2-16,-4 9-3 15,2 7-4-15,1 5-3 16,1 6-2-16,6 8 1 16,5 6 2-16,9 9 2 15,7 4 2-15,7-2 1 16,1-5 1-16,11-2 0 0,-1-8 1 15,0-5 1-15,-3-4 1 16,-8-13 3-16,-1-3 1 16,-11-13 5-16,-8-8 2 15,-7-6 2-15,-6 0-1 16,-10 2-3-16,-4 2-2 16,-15 8-6-16,-2 3-3 15,-9 10-9-15,-1 6-2 16,-4 9-1-16,-4 6 0 0,-4 9 4 15,2 3 1-15,4 8 0 16,7 0-1-16,13 3 0 16,4-1 2-16,9-4 1 15,2-2 2-15,11-7 3 16,6-7 3-16,11-12 3 16,8-10 2-16,9-17 1 15,2-8-1-15,12-16 0 16,-2-9-1-16,5-11-1 15,4-7 2-15,-6-21 0 16,-2-9-1-16,-11-16 0 16,-1-1-1-16,-18 5-1 15,-5 0 0-15,-13 10-1 16,-9 6-2-16,-5 22-2 16,-8 17-1-16,-3 22-6 0,-12 10-5 15,-7 23-7-15,0 7-4 16,-13 21 2-16,1 15 1 15,-5 18 4-15,3 10 2 16,4 27-1-16,2 2 3 16,17 13 3-16,7 0 3 15,18-3 3-15,7 1 1 0,7-3 2 16,5-4 1-16,8-19 2 16,5-8 1-16,10-24 0 15,2-7 1 1,3-18 3-16,0-9 3 0,-1-16 2 15,3-4 1-15,-2-9 0 16,-7-6-1-16,-4-3-2 16,-8-3-2-16,-1-1-4 15,-1 6-1-15,-11 3-4 16,-3 5-2-16,-4 15-6 16,-2 2-2-16,0 15-2 15,0 5 0-15,-5 1 4 16,3 8 1-16,3-1 3 15,1-4 1-15,6-1 1 0,0-4 2 16,-1-12 2-16,4-3 4 16,2-11 5-16,2-5 2 15,4-8 1-15,-3-7 0 16,-5-6-3-16,-3-6-1 16,-7-6-3-16,-1-1 0 15,-4 1-2-15,-2 4-2 0,-1 6-1 16,1 9-2-1,0 13-10-15,2 4-6 16,8 20-7-16,-1 7-3 16,7 24 7-16,5 12 4 0,-4 16 4 15,4 10 1-15,-1 11 3 16,1 6 1-16,1 17 3 16,-2 4 0-16,2 7 3 15,-3-5-1-15,6 5 2 16,1-1 0-16,-5-11 1 15,2-4 0-15,-9-25 1 16,-6-10 0-16,-10-16 2 16,-12-9 3-16,-19-14 6 15,-7-12 2-15,-10-17 3 16,-7-12 1-16,3-21-3 16,0-11 1-16,5-15-2 15,13-10-1-15,13-21-4 0,8-13-4 16,15-18-4-16,0-4-1 15,10 4-19-15,1 2-29 16,4 12 30-16</inkml:trace>
  <inkml:trace contextRef="#ctx0" brushRef="#br0" timeOffset="124650.85">3045 13422 728 0,'-64'-37'286'0,"38"22"-156"0,6 4-51 0,6 5-28 0,2-1-3 0,2 2-38 15,6 1-6-15,0 0-4 16,-2 2-1-16,0 5-10 15,-6 8-4-15,-7 20-1 16,-10 10 3-16,-5 24 12 0,-11 3 6 16,-5 9 12-16,4 8 2 15,-7 3 5-15,7 10 1 16,3 13 3-16,3 1 3 16,7 10-1-16,7 5-2 15,13 11-13-15,4 6-3 16,15 11-6-16,10 5-2 15,16 2 0-15,8 0-4 16,21 3 2-16,6-4 2 0,17-5 4 16,14-1 3-16,17-8-1 15,15-5-1-15,18-5 1 16,3-7-3-16,15-4 0 16,0-4-1-16,-31-43 0 31,-68-40 1-31,1 2 0 15,199 111 0-15,16-22-1 0,0-11-2 0,-105-60 0 16,9-8-1-16,-28-14 5 16,2-6 1-16,-4-11 36 15,-6-7 3-15,-6-11-2 16,-10-3 1-16,-9-13-32 16,-6-7-4-16,-18-1 1 15,-6 1-2-15,-25-1 0 16,-8 4-1-16,-14 1-2 15,-6 1 0-15,-2 4-2 0,-5 2-1 16,-6 1 1-16,-3 5-2 16,-7 1 0-16,1 1-1 15,-3 2-2-15,2 0 0 16,0-1 1-16,6 0-1 16,0-2 1-16,-2-2-1 0,2 3 1 15,-4-1-1-15,-1 2 1 16,1-1 1-16,1 1 1 15,-5-1 3 1,4 1-55-16,0 0-78 16,0-3 82-16</inkml:trace>
  <inkml:trace contextRef="#ctx0" brushRef="#br0" timeOffset="125001.53">7102 16996 1173 0,'-17'-5'451'0,"7"2"-329"0,10 3-79 0,-5 0-9 0,7 6-33 0,-2-6-11 0,0 0 1 16,1 16 1-16,51 31 2 16,-20-26 2-16,5-1 2 0,2 4 2 15,-4-1 0-15,-4 5 1 16,-7 6 2-16,-23 10 4 16,-8 8 4-1,-33 12 19-15,-12 3 2 0,-14 7-2 16,-13 2 24-16,-11 9-449 15,5-3 304-15</inkml:trace>
  <inkml:trace contextRef="#ctx0" brushRef="#br0" timeOffset="125822.35">2679 13504 730 0,'-31'-19'354'0,"5"4"-169"0,4 1-65 0,10 4 5 0,2-1-69 0,5 1-19 0,3 0-17 0,3-2-8 0,11-1-20 15,4-4-4-15,19-3 0 16,7-4 2-16,5-4 3 16,7 1 3-16,-2 2 3 15,0-2 0-15,1 3 1 16,-8-2 17-16,-7 6 8 15,-9 7 5-15,-16 7 11 0,-5 6-11 16,-7 6-5-16,-1 5 4 16,-5 19-1-16,-3 11-6 15,-7 26-1-15,-2 10-8 16,4 19 8-16,6 8-44 16,14 8 21-16</inkml:trace>
  <inkml:trace contextRef="#ctx0" brushRef="#br0" timeOffset="127585.23">2797 16788 701 0,'-18'-4'299'0,"-28"-30"-142"0,31 31-13 0,4 3-17 0,6 1-31 0,6 4-69 0,2-1-14 0,0 3-15 15,2-4-8-15,7 1 0 16,2 3 3-16,19-3 2 16,2-4 2-16,8-11 3 15,9-7 2-15,2-10 1 16,2-1 0-16,3-7 2 0,-2-3 0 15,-3-1 3-15,-6 0-1 16,-17 3 4-16,-8 3 0 16,-8 3 4-16,-10 3 1 15,0 3 3-15,-5 2 0 16,-12 4-4-16,2 4-2 16,-11 6-10-16,-2 9-4 0,-8 9-6 15,-5 7-1-15,-5 9-2 16,1 8 2-16,4 11-1 15,3 3 0-15,12 9-1 16,5-2 0-16,15-3 1 16,6-3 0-16,14-6 1 15,7-5-1-15,10-23 0 32,-17-7 1-32,0 1 5 0,58 8 1 0,12-16 2 15,6-8 0-15,-25-13 0 16,6-1 0-16,5-4 2 15,1-2 0-15,-11-7 1 16,-2-3 1-16,-17-9 2 16,-4 1 3-16,-10-3 4 15,-7 3 2-15,-12 5 13 0,-11-2 7 16,-10 10 6-16,-8-1 0 16,-7 6-12-16,-5 6-8 15,-7 1-14-15,5 8-5 16,-2 12-9-16,5 7-4 15,-1 17-1-15,-9 7 0 16,8 11 2-16,-5 0 3 0,6 4 1 16,6-3 0-16,2-3 1 15,4-3 0-15,9-7-1 16,4-4 1-16,10-7 2 16,7-4 3-16,12-11 7 15,3-8 4-15,-7-19 4 16,4-6 1-16,-6-14-5 15,-2-4 1-15,4-11-1 16,-7-10-1-16,-3-16 0 16,1-4-1-16,-4-11-3 15,-1 0-1-15,-4 0-2 16,-5-1-2-16,0 8-1 16,-4 1-1-16,-4 13-3 15,-3 12-2-15,-4 19-10 16,-2 14-1-16,4 19-8 0,-3 6-7 15,3 18-6-15,-1 8 1 16,-1 18 6-16,-1 10 10 16,5 22 13-16,-1 6 1 15,7 18 2-15,7 4 0 16,6 0 5-16,11 3 2 16,8-2 4-16,7-5 2 0,9-7-1 15,3-12-3-15,9-15-1 16,0-7 0-16,3-18 0 15,-3-6 2-15,1-17 2 16,-2-10 1-16,3-17 2 16,0-8-2-16,-4-10 0 15,2-5 1-15,-9-1-4 16,-2 0-2-16,-17 5-45 16,-7 3-55-16,2 13 61 15</inkml:trace>
  <inkml:trace contextRef="#ctx0" brushRef="#br0" timeOffset="128348.91">4584 15848 751 0,'-16'-17'298'0,"7"4"-211"0,4 3-29 0,5 10-15 0,0 0-42 0,3 4-21 0,-3-4-3 16,0 0 6-16,11 27 4 15,36 33 4-15,-26-28 2 0,1 2 3 16,-3 0 0-16,4 0 22 15,-1-2 4-15,5-6 7 16,0-5 6-16,9-5-4 16,0-5 0-16,-1-6 0 15,-1-5-2 1,-6-7-8-16,-2-3 0 0,-6-6 3 16,3-2 3-16,-6-2 6 15,-4-4 2-15,-2-1 2 16,-7 1-1-16,-4-1-5 15,1 8-5-15,0 2-10 16,-2-1-7-16,1 9-13 16,5-1-6-16,6 2-8 15,8 2 1-15,14 2 5 16,2 1 4-16,11 1 5 16,7 5 1-16,6 3 3 0,-3 3 15 15,7 0-12-15</inkml:trace>
  <inkml:trace contextRef="#ctx0" brushRef="#br0" timeOffset="129355.97">5624 15556 809 0,'-38'-8'292'0,"7"3"-228"0,2 0-39 0,3 5 2 0,4 1-5 0,-5 3-9 0,13 3-4 0,-2-1-4 0,9 11-9 0,0 4-6 16,1 9-4-16,11 6 1 16,-1-4-1-16,8-3 1 15,7-3 2-15,3-6 2 16,13-3 5-16,7-6 3 16,9-10 3-16,3-4 3 15,9-12 2-15,0-2 2 16,5-8 2-16,6-3-1 15,-14-6 3-15,-2-4-1 16,-9-5 6-16,-12-4 6 0,-2 1 14 16,-8 1 7-1,-15 5 11-15,-7 3 2 0,-10 6-8 16,-5 8-7-16,-10 6-19 16,-1 7-11-16,0 13-16 15,-1 3-6-15,4 12-4 16,-3 1 0-16,4 9 2 15,-3-1 2-15,8 0 2 16,0 0 1-16,9-8 1 16,4 1 2-16,2-7 3 15,7 0 2-15,0-5 8 16,-5-7 6-16,2-1 9 16,2-7 0-16,4-8-4 0,8 1-7 15,-5-7-9-15,6 4-2 16,-5 1-3-16,2 4 0 15,4 7-2-15,-2 1-1 16,7 7-1-16,2 2-1 16,8 5 1-16,6 3 1 15,5-2 1-15,1-1 1 16,4-6 0-16,-6-6 1 16,2-9 1-16,-2-7 2 15,-4-11 3-15,3-1 2 0,-10-11 31 16,1-6 6-16,-10-14 6 15,-6-12 1-15,-13-13-25 16,-9-5-6-16,-12-5-7 16,-5 0-5-16,-16 0-11 15,-4-1-8-15,-12 2-13 16,-6 5-2-16,2 17 5 16,-3 9 4-16,1 21 6 15,-5 9-2-15,1 22-6 16,8 13-4-16,14 22-5 15,11 15 3-15,13 17 12 16,7 12 7-16,18 21 11 16,7 2 3-16,22 5-2 15,9-6-2-15,11-10-2 16,6-4 0-16,7-6 0 0,1-3 1 16,0-8 5-16,-4-4-1 15,-7-14-128-15,-10-10 92 16</inkml:trace>
  <inkml:trace contextRef="#ctx0" brushRef="#br0" timeOffset="129719.26">6309 15007 829 0,'-60'0'351'0,"15"3"-204"0,9 2-35 0,20-3-65 0,13 5-28 0,12-6-31 0,10 0 0 0,21-8 11 0,12-6 4 0,19-16 2 15,13-1-1-15,6-7-1 16,-1-5-1-16,-5 3-10 16,-6-3 38-16,-11 3 19 15,-4 3 17-15,-12 5 27 0,-9 5-38 16,-11 9-16-1,-7 6-18-15,-9 8-18 16,3 5-2-16,0 8-2 0,5 8 0 16,10 10 1-16,-2 0 0 15,5 3 1-15,2 2 0 16,4-6 1 0,4 3 1-16,1-4-31 0,0-4-46 15,-5-5 48-15</inkml:trace>
  <inkml:trace contextRef="#ctx0" brushRef="#br0" timeOffset="129910.51">7080 14224 1253 0,'-19'-15'425'16,"11"7"-374"-16,21 12-76 16,11 5-51-16,9 5 58 15</inkml:trace>
  <inkml:trace contextRef="#ctx0" brushRef="#br0" timeOffset="130623.39">7546 14451 1192 0,'-127'85'425'0,"106"-70"-366"16,5 5-44-16,6 9-8 15,7 3-11-15,12 10-2 16,5-3 0-16,12-5-17 15,7-4-18-15,3-14-1 16,2-4 2-16,1-13 20 16,-4-9 19-16,-1-13 6 15,-3-5 3-15,-8-10 3 16,-7-7 0-16,-7-6 32 16,-8-4 4-16,-8-3 3 15,-5 4-1-15,-9 6-33 16,3 7-7-16,-11 11-10 15,0 8-4-15,-14 10-7 0,4 9-2 16,-1 12-1-16,5 8 1 16,12 10 1-16,1 4 0 15,17 7 0-15,6-1 2 16,18-3 6-16,5-4 4 16,14-9 10-16,7-5 5 15,-5-9 8-15,-2-6 1 16,-2-11-3-16,-12-5-2 0,4-8-3 15,4-4-3 1,-2-4-2-16,3-3-1 16,-7 0-2-16,-1 3 0 0,-9 5-1 15,-1 1-2-15,-3 8-3 16,-2 4-1-16,2 6-7 16,1 5-1-16,2 8-1 15,4 3 1-15,0 6 4 16,1 3 2-16,2 5 1 15,1-2 1-15,-2-6 1 16,6-5 2-16,-2-10 4 16,-3-4 2-16,8-8 7 15,-8-4 4-15,-4-12 4 16,4 0 3-16,-13-4 4 0,2 2-2 16,-3 10-8-1,-4 3-6-15,1 11-18 0,-1 3-5 16,6 18-14-16,4 10-35 15,3 21 41-15</inkml:trace>
  <inkml:trace contextRef="#ctx0" brushRef="#br0" timeOffset="131534.99">4703 15845 375 0,'-8'-17'194'0,"10"5"-53"0,-1-2-19 0,3-4-2 0,2 2-11 0,-4-5-9 0,2-2-12 15,-3 3-14-15,1 1-8 0,1 7-10 16,-3 2-7-16,3 9-34 16,2 1-9-16,1 9-3 0,5 7 2 15,2 7 18-15,-4 2 10 16,-1 13-2-16,-2-1-1 15,5 14-10 1,0 3-6-16,-1-3-7 0,3 7-3 16,-5-4-2-16,13-4 0 15,2-5 0-15,-3-11-1 16,8-13 2-16,-6-4 0 16,5-10 3-16,3-6 2 0,-4-7 4 15,-3-7 2-15,0-9 0 16,1-1 1-16,1-12-3 15,3-1-1-15,-3-10-2 16,-2-5-1-16,-4 3 24 16,-5-1 7-16,-3 10 12 15,-5 2 5-15,-6 8-12 16,1 7-2-16,-4 2-8 16,0 5-4-16,0 8-16 15,-1 4-14-15,6 8-10 16,3 7-2-16,8 16-1 15,8 2 7-15,18 14 4 16,13 5-19-16,17 0 220 16,12 4-153-16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3:47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17985 4531 169 0,'-26'2'140'0,"4"-2"15"0,2 1-40 16,1-1 5-16,1-1-21 0,6 0-6 0,8-3-2 0,1 3-2 0,4 0-25 0,-1 0-12 0,0 0-19 15,0-1-8-15,12-2 11 16,16-18 8-16,39-37 20 16,-26 23 5-16,19-9-4 15,2-8-7-15,11 2-29 16,0-2-10-16,-12 6-13 15,-4 5-2-15,-10 3-2 16,0 6-1-16,-6 7-1 16,-4 2 0-16,-2 8-17 15,1-3-36-15,0 4-207 0,-2-2 178 16</inkml:trace>
  <inkml:trace contextRef="#ctx0" brushRef="#br0" timeOffset="412.54">18473 3737 1100 0,'47'34'375'0,"-52"-37"-355"15,-3-3-10-15,5 6-19 16,4 2-3-16,5 2-5 16,6-1-1-16,6-5 12 15,4 2 3-15,7-10 3 16,4 0 0-16,1 8-1 15,-1 0-1-15,-11 6-3 0,-4 5 16 16,-7 9 39-16,-4 2 18 16,-8 11 18-16,-6 11-15 15,-14 6-30-15,-2 4-16 16,-2 4-13-16,0-5-2 16,14-4-67-16,-2-1 44 15</inkml:trace>
  <inkml:trace contextRef="#ctx0" brushRef="#br0" timeOffset="2796.85">19650 3013 652 0,'-15'-21'240'0,"3"3"-177"0,-3-1-18 16,2 6 1-16,-1 1-10 0,-5-1-16 0,3 8-12 0,-1-1 0 0,-3 5 0 15,-1 4 0-15,0 6-4 16,-4 3 1-16,-2 9 1 15,4 6 5-15,-13 12 15 16,0 4 5-16,4 13 4 16,0 5-3-16,14 3-16 15,7 1-7-15,11-5-8 0,8-3-3 16,11-9-4-16,9-6 0 16,5-8 2-1,3-8 1-15,2-9 2 0,4-4 2 16,4-11 5-16,-3-7 2 15,4-9 22-15,-4-7 7 16,0-9 6-16,7-5 10 0,-1-9-6 16,0-3 0-16,2 0 8 15,-12-6-4 1,-9 6-5-16,-2 3-4 0,-14 5-9 16,-3 8-3-16,-1 10 1 15,-7 5 0-15,3 10-3 16,1 4-6-1,-7 2-15-15,0 5-7 0,4 4-7 16,-2 5 0-16,8 5 3 16,6 1 2-16,1 0 0 15,5 2 1-15,3-5 1 16,-1-3 0-16,0-3 0 16,-1-4 0-16,-2-7 2 0,2-3 1 15,-8-11 4-15,-1-1 2 16,-7-9 3-1,-7 0 2-15,-13-6 3 0,-5-2 0 16,-14 0-3-16,1 1-1 16,-4 7-4-16,-7 3-3 15,5 14-5-15,-4 5-3 16,13 17-8-16,3 10-3 16,5 9-19-16,10 4-46 0,17 4-365 15,8-4 311-15</inkml:trace>
  <inkml:trace contextRef="#ctx0" brushRef="#br0" timeOffset="3963.62">20568 2925 1064 0,'-31'-6'358'0,"18"2"-345"16,4-4-13-16,8-2-5 0,3-2-4 0,8-6-7 0,3-5 5 0,10-4 19 0,4 1 19 0,1 5 27 0,0 5 0 0,-6 5-12 0,0 4-13 0,-5 6-18 16,-1 4-2-16,1 12 5 15,0 1 1-15,0 7-1 16,0 6-3-16,2-3-7 15,-2 3-2-15,2-4 0 0,0-3 0 16,-4-7-1-16,-2-4 1 16,-7-6 3-16,-4-4 10 15,-6-2 5-15,-5-4 2 16,0-8 0 0,-3-1-7-16,-2-11 0 0,0-2 10 15,-7-7 10-15,4-4-1 16,-1 2-3-16,6 1-11 0,6 1-15 15,2 5-2-15,7 7-3 16,2 4-3-16,3 8-3 16,-4 4-2-16,6 6-2 15,-1 6 1-15,7 8 2 16,3 1 1-16,1 3 3 16,1-4 1-16,4 3 1 15,-1-3 1-15,-1-3 0 16,-5 2 1-16,-1-8 1 15,-9 0 0 1,-2-5 8-16,2-1 1 0,-13-8 0 16,5-3 2-16,-2-7-7 15,-6-5 1-15,4-8-1 16,0-3 0-16,-3-1 0 16,3 0-1-16,11 8-1 0,-1 3-2 15,-3 6-3 1,10 5-3-16,-7 4-4 0,8 5 0 15,3 8 1-15,-1 4 0 16,9 11 2-16,-1-1 1 16,11 9 0-16,1 4 0 15,4 4 2-15,0 7-1 16,5-1 1-16,5 4 1 0,1 2 0 16,2-1 0-1,-2 3 0-15,-4 1 1 16,-4 0 0-16,-11-3 1 0,3-4 0 15,-7-7 0-15,-13-13 2 16,1-4 2-16,-19-11 15 16,-2-2 4-16,-10-7 18 15,-10-2 3-15,-11-8-2 16,-5-7 5-16,-17-11-13 16,-1-6-5-16,-9-14-11 15,1-2-9-15,11-8-7 16,5-5-3-16,13-15-3 15,12-9-3-15,19-17-2 16,12-3-1-16,18 6-1 0,9 7 0 16,15 24 1-16,2 10 0 15,7 23 0-15,-5 11 0 16,-4 28-2-16,-4 14 1 16,-17 24 2-16,-4 15 2 15,-18 11 4-15,-4 9 2 16,-14 8 1-16,-9 3 1 0,-12 2-11 15,-7-5-30-15,-1-13-132 16,5-10 116 0</inkml:trace>
  <inkml:trace contextRef="#ctx0" brushRef="#br0" timeOffset="5629.17">21571 2038 1039 0,'-11'3'367'0,"3"-4"-289"0,-1 0-56 0,-2 1 0 0,3 0 0 0,-7 0-20 0,6 4-3 0,2 4-8 16,4 4-2-16,1 8 0 0,-3 2 4 16,5 5 5-16,3 4 2 15,12 4 3-15,3 0-2 16,9 0-2-16,1-6-1 16,9-10 2-16,9-5 0 15,10-14 1-15,2-6 2 0,5-16 1 16,-2-3 1-16,-7-9 0 15,-2 0 2-15,-17-6 5 16,-13-1 5-16,-19-3 10 16,-15-1 2-16,-18 5 15 15,-10 0 0-15,-12 6 4 16,-2 7 0-16,-2 6-12 16,3 6-4-16,15 13-15 15,5 6-6-15,9 11-15 16,5 9-6-16,-3 13-4 15,8 5 0-15,5 8 3 0,5 2 2 16,14-7 1 0,2-8 0-16,15-11-1 15,2-10 1-15,8-16 3 0,7-3 1 16,8-23 4 0,7-10 1-16,5-16 1 15,5-11 1-15,-5-5 2 0,-5-3 3 16,-19 3 6-16,-12 0 3 15,-17 4 6-15,-10 3 2 16,-18 3 2-16,-3 7 0 0,-12 12 1 16,-2 8 0-16,-4 20-6 15,-10 6-3 1,4 17-14-16,4 7-7 0,23 7-10 16,11 4-3-16,27-7 0 15,20 0 2-15,23-13 6 16,11-5 2-16,19-3 3 15,1-3 0-15,-1 6 2 16,-3 3-1-16,-27 8 0 16,-9 5 3-16,-23 8 17 15,-14 4 12-15,-18 10 21 16,-19 0 4 0,-23 1-8-16,-6 3-10 0,-8-7-16 15,4-6-8-15,12-10-14 0,7-10-14 16,21-13-44-16,6-7-24 15,13-22-22-15,4-8-1 16,11-15 26-16,2-5 22 16,2 2 27-1,-1 3 12-15,-1 8 19 0,-2 11 13 16,-7 14 20-16,-1 1 10 16,-10 13 5-16,0-2-12 0,-3 5-20 15,8 7-8 1,-1 0-9-16,0 3 1 15,11 2-1-15,-1-4 0 0,7-1 0 16,-1 0 1-16,3-11 1 16,1-4 0-1,-3-10 2-15,5-3 0 0,-9-4 2 16,0-1 1-16,-6-2 7 16,-6-2 3-16,-6 4 9 15,-6-3 6-15,-6 7-1 16,-5-1-4-16,-3 9-11 15,-4 5-10-15,-2 11-11 16,2 11-3-16,-2 14-4 16,1 8-1-16,6 13 2 15,-2 5 0-15,13 0 0 0,8 1 1 16,9-10 2 0,18-3 0-16,18-9 4 15,6-10 0-15,21-13 3 0,1-9 2 16,10-16 0-16,0-7 3 15,-6-13-1-15,-3-4 0 16,-10-11 3-16,-4-2 0 16,-14-7 3-16,-9 2 4 15,-19 3 5-15,-9 6 6 0,-14 6 7 16,-6 10 2-16,-6 8-4 16,-6 4-6-16,-3 19-18 15,-4 3-6-15,-8 18-9 16,-2 11-2-16,-6 13 2 15,3 7 1-15,5 14 0 16,10 1 2-16,11-2 0 16,1-8 1-16,12-12-9 15,4-2-4-15,14-16-5 16,12-2 0-16,6-21 9 16,4-13 4-16,9-22 8 15,-4-14 3-15,6-21 1 16,-4-10 4-16,-9-17 3 0,-2-7 1 15,-19-10 4 1,-11-6-1-16,-13-12 2 0,-9-3 1 16,-8-4-1-1,-2 6 0-15,-4 14-6 0,-3 16 8 16,1 26 3-16,1 16 5 16,8 35 0-16,3 15-18 15,2 31-14-15,1 15-9 16,-5 33-4-16,13 16 5 15,6 25 7-15,4 7 1 0,30 6 3 16,4-6 0-16,36-7 1 16,20-11 0-16,26-10-77 15,15-9-95-15,1-15 113 16</inkml:trace>
  <inkml:trace contextRef="#ctx0" brushRef="#br0" timeOffset="6413.49">24302 787 1016 0,'-24'-6'350'0,"3"8"-337"0,0 3-4 0,-3 3-1 0,8 11-15 0,1 7-6 0,8 5-2 0,6 12 3 15,2-5 0-15,14-7-2 16,4-3-2-16,10-16 0 15,10-2 2-15,9-12 5 16,2-7 5-16,6-11 4 16,-7-7 2-16,-5-9 3 15,-2-2 1-15,-14-6 2 16,-4 4 4-16,-15-4 4 16,-9 1 0-16,-14 5 32 15,-8 2 10-15,-9 10 11 16,-1 3 5-16,1 14-32 15,-1 10-15-15,-1 18-20 16,5 7-8-16,0 10-7 0,5 1 0 16,14 1-1-16,-4 0 0 15,19-3 1-15,6-6 0 16,10-6 1-16,8-9 2 16,10-14 2-16,1-9 3 15,8-21 1-15,4-8 2 16,-2-17 1-16,1-3 2 0,-8-11 3 15,-10-1 1-15,-14-4 4 16,-9-3 2 0,-22 8 7-16,-5 0 6 0,-12 14 12 15,-7 10 5-15,-1 19-6 16,0 10-8-16,-2 27-22 16,2 7-8-16,8 25-9 15,1 16 0-15,16 17 0 16,9 9 0-16,13 11 2 15,10 2 0-15,14 3 2 16,8-1 2-16,15 1 1 16,4 1 0-16,2-6 0 15,-2-2 1-15,-13 1 1 16,-8-2 1-16,-19 2-18 16,-11-9-27-16,-17-9-108 0,-8-12-177 15,-4-14 210-15</inkml:trace>
  <inkml:trace contextRef="#ctx0" brushRef="#br0" timeOffset="6575.3">24515 1434 972 0,'-5'-41'413'0,"17"-15"-180"0,18-3-137 0,39-6-69 0,21-5 1 0,37-12-38 0,22-7-432 0,40-3 330 16</inkml:trace>
  <inkml:trace contextRef="#ctx0" brushRef="#br0" timeOffset="7967.56">19626 4436 813 0,'-24'-14'364'0,"11"-2"-224"0,19 1-53 0,13-3-18 0,21-13-61 0,18-9-5 0,37-20 1 0,19-19-2 15,44-21 21-15,25-14 12 16,50-25 15-16,34-21 13 16,51-29-8-16,21-4-8 15,39-19-13-15,13 11-13 16,13-3 6-16,-5 4-1 16,-12 20 8-16,-12 14 2 0,-28 28-16 15,-13 16-4-15,-39 31-8 16,-29 12-2-1,-40 30-7-15,-28 4-19 0,-53 25-99 16,-23 12-139-16,-65 14 161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4:47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3907 8149 238 0,'-89'-107'176'0,"71"91"2"0,-8 9-75 0,-5 4-25 0,-11 1-45 0,-4 2-11 15,-3 11-13-15,-5 0-2 16,-3 8-2-16,0 2-2 16,-6-2 0-16,4 4 1 15,-3 0 4-15,-4 3 1 16,2 8 3-16,-5 1 0 0,0 8-4 15,1 5-2-15,5 6-4 16,13 8 0-16,10 8-1 16,5 4-1-16,11 1 0 15,-2-3-1-15,3-3-2 16,8 1 1-16,0 8 0 16,8 8 1-16,7 7 0 15,-1 4 2-15,5 1 9 16,0 3 3-16,10 14 4 15,1 3-1-15,-1 1-6 16,-3-4-2-16,-1-1-2 16,1-2 0-16,-1-1-1 15,2-2 0-15,-1-18-1 16,-2-3 0-16,0-10 0 16,6 0 0-16,-1-1 0 15,0-7 0-15,3-11-1 0,-5-3-1 16,2-11 1-16,3-2 1 15,-3-8 0-15,0-5 1 16,-3-6 1-16,-6-2 2 16,4-8 4-16,-1 0 9 15,-1-8 32-15,7 0 4 16,0-6 3-16,1-1-9 16,4-6-30-16,0 0-6 0,2 2-8 15,0 2-2-15,0 3-4 16,-2 1 0-16,1 3-1 15,1 1 0-15,3 3 0 16,1 3-1-16,4 3 0 16,-1 3 1-16,6-2 0 15,6 3-1-15,14-2 1 16,12 4-1-16,13-7 1 16,10 2-1-16,7 1 1 15,2-3 0-15,10 4 0 16,5 0 1-16,18 0 2 15,6-6 0-15,22-4 4 16,-26-14 1 0,-66 4-29-16,1 0-40 0,228-29 39 15</inkml:trace>
  <inkml:trace contextRef="#ctx0" brushRef="#br0" timeOffset="2087.44">3552 8017 103 0,'-27'8'67'0,"3"3"-12"0,7 1-11 0,0 3-9 0,8-2-17 0,4 0-6 0,5-1-7 0,5 1 4 0,9 2 23 0,7-3 10 0,16-4 10 0,10-1-2 0,25-5-21 16,9 0-9-16,25-1-10 15,15-4-2-15,28-8-3 0,18-3 1 16,41-9 0-16,15-4 0 16,40 0-1-16,11-6-1 15,31-3 2-15,18 0-1 16,26-5 0-16,20 6 0 15,23 1-5-15,14 3 0 16,18-2-1-16,11 0 1 16,15 1 25-16,3 2 12 0,2 4 11 15,-6 2 5-15,2 5-9 16,-1 3-7-16,-3 4-4 16,1 7-3-16,-17 4-14 15,-17 1-4-15,-8 6-5 16,-8 1-1-16,-17 4-2 15,3-1 1-15,-22 3 0 16,-29 0 0-16,-4 1 0 16,-20 0-1-16,-29 3-1 15,-11 0-1-15,-30 3 0 16,-12 1 1-16,-25-4-1 16,-2 2 0-16,-41-3 1 15,-15 0-1-15,-26 1 0 0,-14-1 0 16,-19 1-1-16,-19 2 0 15,-19-3-1-15,-10 0 1 16,-13 1 0-16,-1-3 0 16,-4 3 0-16,1-1 0 15,-3 0 1-15,4 3 0 16,2 1 1-16,-1 1-1 16,3 7-1-16,2-2 0 15,-1 4-1-15,5 3 0 0,-2 1-1 16,2 8-1-16,3 1-1 15,-3 6-1 1,1 7 0-16,-2 7-1 0,-4 11 0 16,-1 8 0-16,3 7 0 15,-8 1 0-15,6 6 2 16,2 2 1 0,-7 10 1-16,10 0 1 0,1 4 1 15,-5-2 2-15,4 3 7 16,-1 5 3-16,-3-3 8 15,0-3 5-15,-6-10 3 16,0-2 1-16,-8 1-5 16,0-2-4-16,-7-8-8 15,-1-7-1-15,-1-8-2 0,-1-5-1 16,-1-2-1-16,-2-3 0 16,-2-7 0-16,-2-2 1 15,1-9 1-15,-3-4 3 16,-9-11 3-16,0-9 2 15,-10-6 6-15,-6-3 1 16,-9-10 1-16,-12-2-1 16,-4-8-6-16,4-1-3 0,-13-8-5 15,-5 0-3-15,-25-4-4 16,-20-1-1-16,-12 1-3 16,-15-1 0-16,-28 0-2 15,-10-3 0-15,-47 6 0 16,-5 0 0-16,-34 4-1 15,-11 5 0-15,-21-1 1 16,-14 8 0-16,-14 1 1 16,-28 7 1-16,-7 8 0 15,-1-3 0-15,-9 5 0 16,0 4 1-16,12 0 0 16,-32 4-1-16,1 8 1 15,15-5 0-15,-18 3 0 0,20 4 0 16,5-2-1-1,10 2 0-15,4 5 0 0,16-4 1 16,22 2 0-16,0 1 0 16,28-8 0-16,2-3 0 15,21-7 0-15,13-4 0 16,18-2 1-16,17-3-1 16,14-2 2-16,3-3 1 0,32-4-1 15,1 1 1 1,20-4-2-16,14 1 0 15,9-4 1-15,17-1-1 0,16-3 0 16,11 0-1 0,2 3 0-16,4 5-1 0,7 5 0 15,-1-6 0-15,13 7 0 16,5-6 0-16,-3 3 0 16,2 4 0-16,-9-2 1 15,-9 1 0-15,2 2-1 16,6-2 0-16,8-5 0 15,8-2 0-15,15-3 2 16,2-3 1-16,7-4 4 16,10-2 1-16,-6-1 1 15,1-3 0-15,3-4-3 0,-6-2 0 16,3-4-3-16,5 2-1 16,5 4 0-16,-6-1 0 15,1 9-53-15,-1 3-90 16,-11 7 93-1</inkml:trace>
  <inkml:trace contextRef="#ctx0" brushRef="#br0" timeOffset="8832.24">19687 8320 1079 0,'-29'-18'409'0,"-1"2"-303"0,4 5-30 0,1-5-13 0,0 1-22 0,2 6-27 15,6-1-4-15,2 9-12 16,-3 3-6-16,-1 12-7 16,-8 10-3-16,-6 25 1 15,1 19 2-15,-8 29 5 16,0 8 3-16,6 13 2 15,2-3 1-15,15-6-1 16,11-3 0-16,19-19-1 16,13-8 0-16,24-24 2 15,2-14 0-15,8-21 4 16,1-12 2-16,-3-22 3 16,5-9 2-16,3-19 1 0,0-10 0 15,-4-7-1 1,-8-3 2-16,-16-4 23 0,-4 4 12 15,-15 14 23-15,-7 4 14 16,-5 23 15-16,-7 9-2 16,-1 9-33-16,1 8-17 15,3 16-43-15,0 6-11 16,-2 18 5-16,2-2 0 16,5-3-1-16,14-1 1 15,7-14 2-15,11-3 2 0,9-16 1 16,-1-9 1-16,6-15 3 15,-5-7-1-15,-11-10 3 16,-7-1 1-16,-14-1 5 16,-12-1 2-16,-13 0 3 15,-8 3-2-15,-23 6-3 16,-3 6-3-16,-13 9-5 16,-1 4-2-16,12 10-2 15,2 0-2-15,11 7-7 16,6 4-3-16,6 6-3 15,7 7 0-15,7 4 3 16,10 5 2-16,7-3 2 16,6-4 1-16,10-9 2 15,4-9 2-15,12-14 0 0,6-10 1 16,10-12-2-16,1-9-1 16,6-6 2-16,-1 0 0 15,-13-2 3-15,-6 4 0 16,-11 6 0-16,-5 4 0 15,-11 14 0-15,1 4-1 16,-10 13-3-16,-4 3-1 16,7 8-1-16,1 5 1 0,1 3 3 15,3 0-1-15,1 0 2 16,-1-4 1-16,-2-5 0 16,2-5 1-16,-2-5 2 15,-2-7 1-15,-3-4 5 16,-3 1 2-16,-6-12 1 15,-1-1 0 1,-2-5-3-16,-5-6-2 0,4 3-2 16,0 1-1-16,3 5-5 15,4 7-3-15,3 10-5 16,2 3 0-16,11 12-1 16,1 5 2-16,13 10 3 15,-1 4 1-15,0 1 2 16,2 1 1-16,-6-4 0 15,3-1 1-15,-11-6 1 16,-2-7 0-16,-8-6 3 0,-7-4 3 16,-3-5 9-16,-3-4 2 15,-4-10 1-15,3-3 8 16,-8-9-2-16,3-2-2 16,-2 4-2-16,-7 1-10 15,9 9-11-15,-2 1-4 0,14 9-9 16,8 7-4-16,9 9-1 15,6 9 2-15,8 13 5 16,7 10 3-16,7 9 2 16,5 12 2-16,-1 8 1 15,-2 3 1-15,-2 7 2 16,-9-2-2-16,-14-1-10 16,-4-6-2-16,-14-12-1 15,-4-11 3-15,-6-17 13 16,-3-5 7-16,-8-16 7 15,-5-5 4-15,-11-14 0 16,-10-12-2-16,-12-17-4 16,-3-12-4-16,2-18-3 15,3-8-3-15,5-13-3 16,7-1 0-16,2-18-3 16,9-3-1-16,12-1-2 0,1 1-3 15,23 15-5-15,7 6-4 16,19 17-1-16,11 10-1 15,8 26 4-15,5 14 1 16,-11 25 1-16,-5 13 1 16,-12 23 1-16,-12 7 2 0,-17 21 6 15,-10 8 1-15,-17 11 3 16,-13 7 3-16,-16 8 0 16,-8-1 0-16,-5-7 0 15,9-8-42-15,26-23-195 16,11-13 166-16</inkml:trace>
  <inkml:trace contextRef="#ctx0" brushRef="#br0" timeOffset="10347.7">21839 8226 1216 0,'-23'0'423'0,"0"5"-373"0,4 3-52 0,1 6-2 0,9 15-6 0,-1-5-2 0,11 7 0 0,5 1 0 0,5-4-9 0,5-3 0 15,5-11 1-15,2-4 4 16,2-15 15-16,1-3 2 15,2-14 9-15,-4-4 2 0,-5-8 13 16,-6-4 16 0,-6-1 16-16,-3-3 6 15,-8 6 2-15,-3-4-13 0,-10 11-19 16,-2 2-6-16,-10 9-16 16,-2 12-4-16,0 10-9 15,0 17-3-15,4 14-5 16,4 7-1-16,12 2-1 15,5-3-1-15,19-11 1 16,16-2 1-16,20-18 5 16,16-8 4-16,16-17 3 15,2-16 1-15,7-15-1 16,-5-6 1-16,-8-16-1 0,-1-5 0 16,-17-7 4-16,-8 0 1 15,-25 5 7 1,-14 2 1-16,-25 13 5 0,-15 7 1 15,-16 11-4-15,-4 15 7 16,-9 11 1-16,3 11 0 16,7 16 1-16,4 4-9 15,24 13-12-15,5 3-6 0,23 1-9 16,12 0 1-16,21-6 3 16,9-5 4-16,19-6 3 15,5 2 0-15,-2-3 0 16,-2 6 0-16,-23 4 0 15,-11 3 0-15,-24 9 18 16,-9 3 6-16,-15 6 9 16,-5-1 3-16,-16-3-14 15,-5-3-6-15,1-9-8 16,3-5-3-16,14-12-5 16,8-3-7-16,13-8-2 15,9-5 0-15,14-11 1 16,9-9 6-16,9-13-2 15,2-4 1-15,5-5 1 0,0-2 1 16,5 0 1 0,-1 2 0-16,-8 5 0 0,3 5 0 15,-11 10 0-15,-3 2 0 16,-11 7 2-16,-3 3 0 16,-6 5 0-16,0 2 1 15,-5-5 2-15,-2 1 0 16,-10-3 3-16,0 0-1 15,-5 2 0-15,-2 1-2 16,0 2-2-16,-9-6-1 0,-1 7-3 16,-4 0-2-16,-2 6-5 15,4 11-1-15,-5 7-2 16,0 8 0-16,-2 10 4 16,1 4 0-16,8 9 1 15,2-1 1-15,12 5 0 16,5-2-1-16,10-3-1 15,8-3 0-15,13-9 1 16,11-10 2-16,14-14 3 16,7-7 1-16,9-17 0 15,1-6 2-15,4-16 0 16,2-7 0-16,0-7 0 16,3-3-1-16,-13 0-1 0,-6 4 1 15,-24 4 3-15,-5 7 1 16,-23 4 3-16,-4-2 2 15,-14 9-1-15,-15 0 0 16,-6 12-6-16,-13 7-1 16,-6 13-2-16,2 10-1 15,-6 18 1-15,4 6 0 16,5 7 1-16,3 4-1 16,15 0-2-16,3 4 0 0,13 3-1 15,7-3 0 1,10-5 2-16,8-7-2 0,9-12 2 15,1-10 0-15,9-20 2 16,0-14 3-16,8-23 1 16,2-12 0-16,3-19 0 15,-1-9 0 1,-3-14 0-16,-11-9 1 0,-6-21 0 16,-9-6 0-16,-8-11-1 15,4-1 1-15,-17-2-1 16,2 3 1-16,-5 15-2 15,-10 12 1-15,-1 30 0 16,-7 8-1-16,-5 24-4 0,0 14-3 16,3 30-11-16,4 18-5 15,8 33 0 1,5 12 1-16,7 25 8 16,6 11 2-16,9 23 2 0,5 14 2 15,11 11 2-15,8 1 1 16,23 2-48-16,9-8-53 15,18-11 65-15</inkml:trace>
  <inkml:trace contextRef="#ctx0" brushRef="#br0" timeOffset="11434.3">22573 9273 829 0,'-12'-23'363'0,"-10"3"-123"0,5 6-156 0,4 1-36 0,1-1 7 0,0 14-30 0,0 0-10 0,6 15-13 0,-1 8-8 16,4 12 1-16,1 6 1 16,9 12 1-16,6 3 0 15,15 0-2-15,10-4 1 16,9-16 0-16,7-8-1 15,3-27-19-15,-1-12-1 16,-3-25 2-16,-4-9 2 0,-6-12 17 16,-9-1 2-1,-22 0 2-15,-12-3 2 16,-22 5 9-16,-12-1 3 16,-16 3 4-16,0 8 6 0,-10 7 23 15,8 9 5-15,0 20 4 16,-1 9-7-16,9 19-28 15,1 9-12-15,17 13-13 16,10 9-4-16,22 2-2 16,12 1 1-16,23-11 2 15,6-12 3-15,18-16 2 16,4-15-1-16,12-21-1 16,8-10 0-16,4-26 1 15,1-10 2-15,-12-19 2 16,-6-5 3-16,-24-8 4 0,-8-4 3 15,-19-9 8-15,-17-3 5 16,-20 1 7-16,-9 8 6 16,-21 12-4-16,-3 12 3 15,1 24-6-15,-6 9-4 16,5 33-4-16,4 16-9 16,0 35-9-16,10 24-4 15,9 29-8-15,11 17 1 0,22 27 0 16,15 8 1-1,34 22 2-15,13 7 1 16,25-1 2-16,9-1 0 0,19-4 1 16,3-4 2-16,1-8 1 15,-6-5 1-15,-24-10 1 16,-10-13-36-16,-28-16-102 16,-12-13-118-16,-32-23 146 15</inkml:trace>
  <inkml:trace contextRef="#ctx0" brushRef="#br0" timeOffset="11601.97">23266 9794 1502 0,'22'-67'539'0,"26"-5"-421"16,57-37-122-16,32-5 0 0,57-16 56 0,25-5-39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6:38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8148 9792 250 0,'-40'-29'167'0,"-1"-1"-7"0,-10 2-42 0,4 3-31 0,-6-4-38 0,1 6-18 0,-3 0-27 0,-2 4-2 0,1 8-4 16,-9 3-1-16,-4 13 4 16,-8 7 5-16,-13 15 5 15,-4 7 5-15,-4 15 1 16,-1 4-3-16,-4 10-3 0,1 10-4 15,-9 10-4-15,2 8 9 16,0 9 19-16,2 2 12 16,7 6 15-16,0 0-5 15,16 8-14-15,11 8-11 16,21 2-10-16,4 2-1 0,13-1 2 16,-3-6 3-1,20 0 5-15,8-5-2 16,13-10-2-16,19-1 0 15,10-5-4-15,8-2 1 0,23-10-4 16,5-3-3-16,26-16-6 16,7-3-3-1,15-14-1-15,9-11 1 0,14-17 2 16,11-13 1-16,6-20 1 16,9-12 1-16,3-21 1 15,5-8 1-15,8-11 5 16,-4-7 3-16,1-9 7 15,-2-8 17-15,-4-14 10 16,1 1-4-16,-2-1-8 16,1 3-20-16,-4 1-16 15,-6-3-1-15,6 3-2 16,-7 2-1-16,0 13 0 0,9 7 0 16,-16 10-1-16,6 4 0 15,-4 9 0-15,-7 2-1 16,-4 12 0-16,-5 3 0 15,-13 11 0-15,-4 10 0 16,-9 11-2-16,-17 5 0 0,-13 21-2 16,-10 9 1-1,-18 18 1-15,-6 9 1 0,-16 14 2 16,-11 2 1 0,-13 16 1-16,-7 9 0 15,-11 10-1-15,-5 5 1 0,-7 9-1 16,-2 2 0-16,0 10 0 15,-1 3 0-15,7 5-1 16,2-1 1-16,14-7-1 16,8-5 0-16,16-16-1 15,5-1 0-15,13-10 0 16,6-4 0-16,11-4 1 16,7-12 0-16,7-10 1 15,2-5 2-15,7-6 2 16,5-4 1-16,12-2 0 15,11-4 0-15,5-15 1 0,6-3 0 16,7-19 0-16,6-2 0 16,3-3-1-16,3-2-1 15,-3-1-1-15,-1-4-2 16,-8 0 0-16,-9-3-1 16,-4 5 1-16,-2-2 1 15,-2 5 0-15,-1 3-1 16,-7 3-1-16,0 4 0 0,2 2-1 15,-1 1 0-15,-4 0 1 16,-3 0-1-16,-14-1 1 16,3 1-1-16,3 3 1 15,-6 1 0-15,1 1 0 16,-6 1 0-16,-8-5 0 16,-1-1-1-16,2-2 1 15,3-5 0-15,3 9-1 16,-1-3 1-16,-6-4 0 15,1 5-1-15,-1-14 2 16,7 5 2-16,7-9 2 16,4-6 26-16,-2-4 17 15,-1-13 0-15,3-6 0 16,-1 0-24-16,5-12-17 16,2 1-1-16,2-5-3 15,2-7 0-15,1-4 0 0,2-6 1 16,0-7-1-16,-3-2 0 15,3-3 0-15,0-5 0 16,-1-7 0-16,-1-7 1 16,-3-5 1-16,-9 0-1 15,-14-2 1-15,-1 6 0 0,-14-9 1 16,0-3 0-16,-10-2 1 16,-10-1 1-16,-13 6 2 15,-8-2 0-15,-15-2 1 16,-9-3-1-16,-14 5-1 15,-10 4 0-15,-18-1-2 16,-5 3-1-16,-13-4-2 16,-2-2-2-16,-17 14-2 15,-12 5-1-15,-17 10 0 16,-7 4-1-16,-11 5-1 16,-7 3-1-16,-10 5 0 15,-10 6-1-15,-10 14 0 16,2 5-1-16,-5 12 1 15,-9 4 0-15,6 9 1 16,-4 2 0-16,-5 9-1 0,4 3 1 16,6 1 1-16,5 3 2 15,5-2 1-15,13 0 3 16,5-3 1-16,2-4 3 16,18-9 2-16,5-6 1 15,18-9 2-15,-1-4-1 16,4-7-1-16,-2-5-1 0,-3-11 0 15,9-1 0-15,9-12-3 16,-2-8-1-16,-3-5-1 16,-1-10-1-1,2-8-2-15,7 0 0 0,-2-11-2 16,-2-4 0-16,-4-10-2 16,-6-5 1-16,5-2 1 15,9 2-1-15,-10-10 1 16,-5-1 1-16,-10 4-2 15,-7 0 0 1,-1 8-1-16,-6 0 2 0,-8 4 0 16,-4 7 0-16,-12 10-1 15,-4 6-2-15,-5 9-2 16,-7 2 0-16,-17 13-2 16,-4 11-2-16,-11 15 2 15,-16 13-1-15,11 16 0 0,-9 8 1 16,-2 20-1-16,5 9 1 15,-17 20 1-15,14 8 0 16,0 15 3-16,2 9-1 16,19 1 1-16,-3 4 0 15,11 5 1-15,10 0 0 16,10 12 1-16,9 2 1 16,18-4 1-16,11-1 1 15,11-7-1-15,15 0-1 0,14 2-1 16,5-3-1-16,24-5-3 15,9-2-2-15,22-5-57 16,12-1-44-16,12 8 66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7:48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7180 15542 314 0,'-30'-16'159'0,"-2"1"-50"0,6 4-12 0,0-1-23 16,3 4-7-16,-11 4-19 0,-9 4-6 0,-4 5-5 0,-7 3-2 0,5 11 13 16,1 3 7-16,-5 11-2 15,4 7-7-15,1 7-8 16,-3 1-6-16,2 10-8 15,-7 4-1-15,-1 15-4 16,2 14 1-16,0 20-4 16,7 8-2-16,5 12-7 15,5 5-4-15,10 2-2 0,5-2-1 16,13-2-3-16,5-5 1 16,13-4-2-16,3 1 0 15,12-7-1-15,5-3 0 16,9-6-2-16,7-2 1 15,16-7 0-15,6-12-1 16,12-12 3-16,2-11 0 0,2-17 3 16,5-4 1-1,20-22 5-15,0-12 8 16,9-27 6-16,-1-16 0 0,-7-18-1 16,5-6-2-16,2-21-1 15,-8-10 2-15,-8-28 3 16,-7-11 8-16,-10-11 29 15,5-6 10-15,-15-12 19 16,-2 1-5-16,-17-4-20 16,-11-12-8-16,-9 5-15 15,-8-7-6-15,-9 2-9 16,-9 15-1-16,-14 21 0 16,-12 10 1-16,-16 23 13 15,-7 9 3-15,-22 20 8 0,-16 11-4 16,-25 22-21-16,-12 15-7 15,-14 20-23-15,-3 15-6 16,-8 25-15-16,2 10-24 16,6 24-70-16,4 2-91 15,15 20 134-15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8:02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13640 243 0,'15'-22'163'0,"-5"-1"10"0,-1 1-14 0,-4-5-34 0,-4 2-22 0,-5-1-38 0,-7-1-12 0,-12 1-20 15,-8 0-8 1,-19 3-4-16,-9 3 1 0,-20 3 4 16,-2 4-1-16,-21 0 5 15,-5 4 2-15,-25 4 0 16,-6 1 1-16,-11 1-1 16,-14 0 0-16,2-4 0 15,-13-1 0-15,-15 2-10 16,7-2-5-16,-22-1-8 15,3 3-3-15,4-3-2 16,-20 1-1-16,8 5-2 16,-15 0 0-16,-1 6 0 15,-3 0-1-15,-11 8 17 16,15-2 3-16,-9 7 3 16,9 3 2-16,4 5-16 0,-4 7-2 15,10 5-3-15,-4 11 4 16,14 0 12-16,3 5 1 15,-2 5 0-15,18-2-3 16,5 8-13-16,8 0-1 16,24 7-2-16,8 2-1 15,21 6 0-15,8 0-1 16,13-2 0-16,3 1-2 0,17-4-1 16,19 2-1-16,17 5-2 15,10 1 0-15,20 5 0 16,5-1-1-16,19-3 0 15,14 1 1-15,20 2 1 16,13-1 0-16,28 6 2 16,13-7 0-16,26-10 1 15,16-6 0-15,30-14 1 16,16-4-1-16,31-5 2 16,11-4-2-16,25-6 2 15,11-2 0-15,21-9 0 16,10-1 0-16,16-8 2 15,8-4 2-15,17-9 2 16,8-6 1-16,18-12 1 0,3-7 0 16,0-13-1-16,-4-9 0 15,-14-13 0-15,-3-1-2 16,-25-6 30-16,-6 2 3 16,-33-10 11-16,-12-4 8 15,-34-12-19-15,-12-2 0 16,-33 3-8-16,-24-6-3 15,-33 3-7-15,-20-1 1 0,-39-5 2 16,-18 1 1-16,-37 4-1 16,-20-2-1-16,-38-1-5 15,-14-1-4-15,-24-1-4 16,-7 3-2-16,-31 7-4 16,-17 3-2-16,-26 0-1 15,-20 3 0-15,-23 7-3 16,-3 2 0-16,-44 25-3 15,-8 12-1-15,-26 28-15 16,-25 15-36-16,-28 32-162 16,-24 20 148-16</inkml:trace>
  <inkml:trace contextRef="#ctx0" brushRef="#br0" timeOffset="8747.08">4998 7866 467 0,'-10'-15'194'0,"9"9"-130"0,4 2-27 0,6 2-38 0,6-1-11 0,7 2-1 0,8 1 3 0,2 2 4 16,10 4 0-16,5 6-1 16,0 4-1-16,7 8 2 15,6 6 0-15,5 1 3 16,10 1 0-16,13-7 2 16,7-5 3-16,22-5 27 15,11-1 5-15,23-6 14 0,14 2 5 16,19-10-5-1,11-2 8-15,21-4 11 0,4-3 4 16,20 5 3-16,-2 1-3 16,17 1-14-16,-2 2-5 15,24-3-14-15,13-4-5 16,12-7-4-16,22-3-4 16,-1-6-4-16,8 1-2 0,1-4-6 15,-1-2-3-15,0 4-3 16,-7-4-1-16,-2 1 1 15,-5 2-2-15,-9-1-1 16,-5 0 0-16,-18 2-1 16,-11 0-1-16,-23 0 2 15,-9 0 0-15,-23 1 2 16,-11 0 0-16,-18 3 0 16,-13 3 0-16,-20 3-2 15,-13 0-1-15,-17 5 0 16,-7 3-1-16,-12 0 0 15,-7 5 0-15,-12-4 1 16,-7 2-1-16,-14-2 0 16,-3 1 1-16,-11-2 1 15,-4-1 0-15,-9-1 2 0,-7-3 0 16,-8 0 4-16,-8-2 2 16,-6-3 5-16,-5-1 0 15,-7-3 0-15,0 1-2 16,-5-4-4-16,-2 0-2 15,1-2-3-15,-7-1-2 0,-2 1 1 16,-4 0-2-16,-7-1 1 16,2 0-1-16,-9-4 0 15,1-1 0-15,-7-1 0 16,0-3 0-16,-2 4-1 16,1-4 0-16,-3-2-1 15,0 0 1-15,4-2-1 16,0 0 0-16,-1 2 0 15,-4 2-1-15,-3 3 1 16,-4 6-1-16,-2 2 0 16,2 0 0-16,-3 6-1 15,-2-2-1-15,6 5-1 16,1 7-1-16,-13 0 0 16,2 6 0-16,-16 0 1 15,-6 2 0-15,0 4 0 0,4 3 0 16,4-1 2-16,-4-3 0 15,-7 0 1-15,-16-3 0 16,-12 7 0-16,-12 0-1 16,-16 3 0-16,-4 3 3 15,-14-5 4-15,-10 1 3 16,-17-1 3-16,1-5 1 16,-43 5-3-16,7-4-4 15,-32 7-3-15,-7 4-2 0,-12 2-1 16,-12 4 0-16,-2 2 1 15,-18 1 0-15,3 1-1 16,-10 0 0-16,6 1-4 16,-6 0 0-16,5-6-1 15,-2 1 0-15,6-6 4 16,8-1-1-16,12-3 2 16,-2-6 0-16,13 5 0 15,1-1 0-15,12 3 0 16,6 2 0-16,18-2 0 15,20-2 1-15,3-3-1 16,10-3 1-16,3 2 0 16,1-2-1-16,17-3 0 15,7 4 0-15,16 4 0 0,3-1-1 16,15 3 0-16,10 2 0 16,7-2-1-16,7 6 1 15,15-1-1-15,12-1 0 16,23-1 0-16,4-3 0 15,18 5-1-15,2-2-2 16,14-2-3-16,7 2-2 16,10-2-1-16,7 1 0 15,6 4 2-15,6 2 2 0,4 4 3 16,7 2 1-16,8 5-1 16,6 2 1-16,7 6 1 15,1 4 0-15,1 0 1 16,2-2 0-16,-1-6 1 15,7-3 0-15,11-7 0 16,4 0 1-16,14-4-1 16,1 0 1-16,-1 0-1 15,-7-6 0-15,-1 6 0 16,-5-2 0-16,6 6 0 16,-1 6 0-16,-1 7-1 15,-3 5 0-15,-15-1 0 16,4-2 1-16,-6 0 1 0,0-1 0 15,8 2 0-15,-1 1 3 16,6 7-81-16,9 8 59 16</inkml:trace>
  <inkml:trace contextRef="#ctx0" brushRef="#br0" timeOffset="10716.26">10937 11641 408 0,'-22'-9'218'0,"-53"-14"-65"0,15 14-21 0,-6 2-9 0,-22-1-30 0,-9 3-19 0,-4 0-22 0,0 2-12 16,-11 0-10-16,-12-4 1 15,-13 2-2-15,-7-2-2 0,-19 2-7 16,3 1-4-16,-13-3-10 16,-10 2-2-16,1 0-2 15,-7-1 0 1,-18 6 0-16,1-1 1 0,-17-1 11 15,5 3 9-15,-2-2 15 16,-6 1 6-16,14 1-4 16,-7-1-4-16,13 0-9 15,2-1-5-15,4 6-6 16,9-3-5-16,6 7-7 16,2 0-2-16,18 3-2 15,-2 3 1-15,0 3-1 16,10 5-1-16,10 1 0 0,1 6-1 15,14 6-1 1,9 0-1-16,8 7 0 0,18 3-1 16,24 1 0-16,4 2-2 15,14 1-1 1,6-1-1-16,9-1-1 0,14 6-1 16,13-2 0-16,11 4 0 15,15 5 3-15,11 1 1 0,22 1 2 16,18 2 2-16,15-12 0 15,16-1 2-15,26-6 1 16,11-3-2 0,20-3-1-16,9 1 1 0,17-6-1 15,10-2 1-15,28-2 2 16,10-7 0-16,21-3 0 16,6-5 2-16,22-7 0 15,6-5 1-15,14-4 2 16,-4-4 0-16,14-8 2 15,3 7 1-15,-5-10 2 16,11-1 19-16,-19-4 13 16,-1-1 0-16,-14-5-3 15,-6 1-20-15,-17-2-14 16,-19-3 0-16,-19 1 1 0,-13-5 1 16,-28-2 1-16,-9-7 1 15,-32-3 3-15,-21-7 2 16,-31-5 4-1,-21 1 2-15,-25-6 4 0,-14 2 0 16,-28 3-4-16,-17-2-3 16,-29 2-9-16,-12-1-4 15,-35-5-4-15,-20 0-1 16,-28 0-2-16,-20-1 1 0,-31 11-1 16,0 1-1-16,-35 10 8 15,-2 8-25-15,-19 14-46 16,-15 9-38-16,-17 24-256 15,-6 18 245-15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32:27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13863 6398 916 0,'-32'-7'322'0,"5"-6"-253"0,3 1-9 0,-4-7 16 0,2-1 8 0,3-3-18 0,2 1-10 0,2 1-5 15,-1 3-1-15,0 7-7 16,2 4-8-16,-5 10-25 16,4 11-10-16,-6 20-13 15,-1 9-1-15,1 30 16 16,-1 5 7-16,4 22 5 15,6 10 0-15,12 5-10 16,6 1-4-16,24-10-3 0,1-14 0 16,18-20-1-16,7-9 0 15,4-25 1-15,9-9 0 16,7-23 0-16,9-10 1 16,5-27 2-16,-5-13 0 15,0-17 4-15,-8-10 1 16,-4-10 3-16,-3-4 1 15,-18-1 7-15,-6 7 3 16,-15 19 13-16,-8 10 6 0,-7 27 0 16,-7 8 8-16,3 13-16 15,0 5-9-15,2 11-7 16,6 7-11-16,1 11-2 16,-1 1 0-16,5 0-2 15,5-7-2-15,4-12 2 16,10-3-1-16,2-21 2 15,0-6 1-15,-4-12 3 16,-7-8 2-16,-9 3 5 16,-11-3 3-16,-11 5 9 15,-9 0 2-15,-18 0 2 16,-3 10 7-16,-19 4 6 16,-6 4 0-16,-7 15-7 15,-7-1-12-15,10 15-18 16,2 2-7-16,19 0-7 15,14 2-25-15,19-5-119 16,11 2-202-16,11 5 226 0</inkml:trace>
  <inkml:trace contextRef="#ctx0" brushRef="#br0" timeOffset="766.66">14886 6396 1503 0,'-38'2'532'0,"9"-11"-462"0,6 0-45 0,7-7-4 0,8 3-15 0,7-2-13 0,6-2-5 0,13 3-6 16,0-1 3-16,5 3 5 15,1 7 1-15,0 6 3 16,3 6 1-16,-3 7 3 16,3 3 1-16,-2 5 1 15,-2 2 2-15,-4-1 0 0,-5-1-1 16,3-5 1-16,-4-2-1 16,5-4 0-16,0-3 2 15,-13-9 0-15,6-6 3 16,-9-11 4-16,0-4 0 15,0-11 2-15,-1-3-2 16,-8-11-2-16,7-3 0 0,0 3-4 16,-3-1-2-16,8 13-2 15,1 5-3-15,0 10-1 16,9 8-1-16,4 11 1 16,1 6 2-16,13 15 2 15,0 3 2-15,6 11-2 16,5 3 0-16,10-4-1 15,4 6-1-15,6-14 1 16,8-6 0-16,-9-16-1 16,3-18 2-16,-3-20 1 15,-6-11 1-15,1-19 4 16,-7-5 1-16,-13-13 3 16,-12-12 3-16,-19-14 5 15,-15 0 2-15,-26-14 1 16,-7 4-1-16,-22-5-3 0,-6-1-2 15,-2 15-4-15,-2 7 0 16,-5 25-2-16,2 12-2 16,8 22-1-16,10 13-1 15,26 20-8-15,12 11-11 16,20 27-10-16,9 9-5 16,22 27 5-16,12 10 7 15,30 9 8-15,12 19 1 16,20 6 3-16,8 0 1 15,8-4-2-15,6-14-26 0,-15-19-77 16,-6-5-55-16,-22-14-254 16,-10-11 268-16</inkml:trace>
  <inkml:trace contextRef="#ctx0" brushRef="#br0" timeOffset="1517.94">15737 5649 1492 0,'-67'12'563'0,"15"-2"-428"0,28-3-76 0,3-6-17 0,29 0-42 0,15-1-12 0,28-2-14 0,15-6 9 15,26-11 10-15,16-5 2 16,14-14 1-16,8-1 7 15,0-10-35-15,-11-6-11 16,-13-6-2-16,-7-2-5 16,-33-4 40-16,-9 5 14 15,-27-1 15-15,-18 6 7 16,-8 7 13-16,-10 4 18 0,-10 8 3 16,1 4 1-16,-1 13-9 15,-5 8-20-15,1 13-20 16,-4 6-12-16,1 18-13 15,3 6-3-15,2 19 2 16,2 10 1-16,6 8 6 16,0 3 1-16,10-3 2 15,6-7 0-15,13-19-2 16,3-7 1-16,-3-25 1 16,1-6 1-16,3-13 3 15,-1-11 3-15,4-13 2 16,2-9 0-16,-9-12 0 15,4-1-1-15,0 0-1 0,-1 7-2 16,1 9-2-16,0 6-2 16,-1 12-3-16,3 8 0 15,2 9-1-15,0 2-1 16,9 9 3-16,1 5 1 16,7 11 2-16,1-5 1 15,-5-8 1-15,-2-5 0 16,-5-10 2-16,0 0 1 15,-7-9 4-15,0-6 2 0,-7-11 2 16,-12-8 2-16,2-6 1 16,-6 1 9-16,-7 3 12 15,2 6 0-15,-8 12 0 16,2 3-13-16,7 14-21 16,-1 1-9-16,12 6-10 15,1 5-3-15,13 4 2 16,12 5 6-16,14 2 7 15,11-1 1-15,12 2-17 16,4-5-22-16,-8-11-81 16,-2-2 78-16</inkml:trace>
  <inkml:trace contextRef="#ctx0" brushRef="#br0" timeOffset="1715.71">17142 4245 1660 0,'-40'10'577'0,"6"-12"-506"0,41 4-94 0,16 9-54 0,24 1 52 0</inkml:trace>
  <inkml:trace contextRef="#ctx0" brushRef="#br0" timeOffset="2525.67">17899 4511 1255 0,'-50'-1'570'0,"16"-5"-157"16,12 3-357-16,11-2-51 16,9 1-8-16,14-2-16 15,7 1-26-15,10-2-52 0,2-2-33 16,10 9-61 0,1 2 17-16,-2 6 56 0,1 5 41 15,-10 0 68-15,-2 2 9 16,-8-5 25-16,-8-4 34 15,-9-5 78-15,-2-2 21 0,-5-4-4 16,2 4-32-16,0 0-75 16,-2-20-22-16,-6-39-18 15,9 31-4-15,0-5-5 16,3 0-2-16,9 8-4 16,0 0-2-16,10 7-3 15,4 6-1-15,10 9 1 16,8 4 1-16,5 3 4 15,0 0 1-15,3 3 3 16,-4-6 2-16,2 1 1 16,6-1 1-16,-5-9 1 15,3 0 1-15,-7-8 1 16,-5-5 0-16,-5-5 4 16,-6-2 1-16,-8-9 5 15,-7-3 1-15,-9-2 0 16,-2 2 0-16,-2 7-2 15,-3 3-4-15,-2 10-4 0,2 7-5 16,7 6-9-16,6 4-2 16,11 1-2-16,2-1 2 15,9-2 5-15,4 2 2 16,1-6 4-16,9-1 1 16,-7-1 0-16,2-3 2 0,-9 0 4 15,-13-11 3-15,-7 0 5 16,-9-6 3-16,-13-1 2 15,-2 7-1-15,-14 0-5 16,-3 6-3-16,-9 13-9 16,-1 6-3-16,-9 17-7 15,-1 14-3-15,3 17 1 16,1 10 1-16,2 9 4 16,8 0 2-16,12-3 6 15,7-9 4-15,21-13 8 16,2-9 2-16,22-19 2 15,6-13-1-15,21-27-4 16,20-17-2-16,15-23-5 16,4-7-1-16,4-14-40 15,-1-6-49-15,-13-9 54 16</inkml:trace>
  <inkml:trace contextRef="#ctx0" brushRef="#br0" timeOffset="2875.7">19781 2923 997 0,'-28'4'410'0,"-4"6"-248"0,3 3-38 0,6 7-1 0,1 0-44 0,6 8-47 0,3 4-13 0,2 11-22 0,5 11-2 0,-4 8 2 0,3 7 0 0,7 6 1 16,3-2-2-16,17-4-3 15,4-10 0-15,16-20 2 16,7-14 1-16,8-22 5 16,2-7 4-16,-9-18 4 15,-7-8 4-15,-19-5 29 16,-14-1 22-16,-20 2 32 16,-24 5 5-16,-34 6-20 15,-13 7-21-15,-27 14-38 16,5 2-11-16,-8 8-24 0,4 2-28 15,11-3-16-15,14-1 31 16</inkml:trace>
  <inkml:trace contextRef="#ctx0" brushRef="#br0" timeOffset="3284.99">19673 1523 1225 0,'-37'-44'418'0,"25"10"-397"0,10 5-13 0,16 10-25 0,7 0-7 0,20 14-10 0,5 10 2 16,19 26 11-16,2 20 7 0,3 34 7 0,2 19 5 0,-7 53 7 15,-1 23 3-15,0 55 13 16,-4 26 9-16,-6 28 12 15,-1 15 2-15,-2 0-5 16,0-7-10-16,13-23-19 16,5-27-27-16,7-48-149 15,4-31-173-15,1-67 208 16</inkml:trace>
  <inkml:trace contextRef="#ctx0" brushRef="#br0" timeOffset="5402.01">20816 2618 595 0,'4'-40'353'0,"-6"22"16"0,0 2-198 0,0 3-34 0,2 2-36 0,2 2-43 0,8 6-42 16,2-1-16-16,12 9-12 15,4 2-1-15,10 14 3 16,8 12 2-16,-3 12 3 0,-3 6 1 15,0 11 2-15,-4-3 1 16,-2-6 1-16,1 1 0 16,-10-8 2-16,-6-8 1 15,-2-5 2-15,-7-8 0 16,-7-12 7-16,-3-4 4 0,-10-9 8 16,-1-5 3-16,-5-15-3 15,-5-7-4-15,1-20-8 16,4-6-3-16,1-9-4 15,9-5-1-15,0-6-2 16,1 3-1-16,6 7-1 16,2 6-1-16,6 18 1 15,3 11-2-15,5 15 1 16,5 12-1-16,3 15 0 16,3 12 0-16,4 12 1 15,0 8 0-15,1 4 0 16,-1 1 1-16,0-4 0 15,1-6 0-15,-5-12 1 16,-4-7 1-16,-7-12 1 16,-11-5 2-16,-1-7 13 0,-7-6 2 15,-5-14 3-15,-2-7 0 16,-9-13-9-16,1-6 0 16,-10-10-1-16,5-3-2 15,0-7-4-15,6 2-2 16,8 11-5-16,6 7-3 15,10 15-6-15,5 12-2 16,12 9-4-16,7 11 1 0,6 11 1 16,5 4 3-16,5 18 3 15,4 1 2-15,11 11 2 16,-2 1 1-16,1-2 1 16,-4-3 1-16,-8-13 0 15,1-5 1-15,-9-15 0 16,6-4 1-16,-9-13 2 15,-4-7 1-15,-7-20 3 16,-13-6 1-16,-5-11 3 16,-4-2 0-16,-8-2 1 15,-3-1 0-15,-9 8-1 16,-3 2-1-16,-6 13-1 16,-4 10-2-16,2 13-3 15,1 8-4-15,2 19-7 0,5 11-3 16,-2 11-4-16,2 8 0 15,1 4 4-15,2 3 1 16,10 7 2-16,-1-4 1 16,10 1-1-16,6-6 1 15,8-11 0 1,4-6 0-16,2-15-2 0,4-10 1 16,-7-16 1-16,1-9 2 15,-2-13 4-15,-1-7 1 0,-1-9 3 16,2-3 1-16,-5 0 0 15,-3 0 1-15,-4 0 1 16,-3 4 0-16,-2 0-1 16,-3 7-2-16,3 15-5 15,3 6-3-15,2 16-6 16,0 4-1-16,5 17 0 16,1 7 3-16,4 12 2 15,0 2 1-15,11 0 1 16,0-7-2-16,8 0-8 15,1-8-6-15,-6-12-2 16,1-6 3-16,-6-17 12 16,0-2 9-16,-13-15 9 15,-5-4 5-15,-9-13 13 0,-4-5 4 16,-2-12 11-16,-1-6-2 16,-4-7-10-16,-6-3-7 15,-4 7-15-15,-1 2-3 16,2 13-5-16,2 10-1 15,5 14-1-15,-1 8-1 16,2 12-3-16,0 5-3 0,2 8-6 16,1 10-4-16,0 10 0 15,2 1 2-15,3 4 6 16,3-3 3-16,3-4 2 16,3 0 0-16,3-4 2 15,-5-7 1-15,3-3 2 16,1-3 2-16,-5-6 5 15,1-3 3-15,-2-7 1 16,-4-3 0-16,1-1-3 16,-2 2-1-16,-3 1-2 15,3-2-2-15,-3 3-1 16,2-3 0-16,1 6-1 16,-1 3-2-16,1 0 0 15,2 1 0-15,-1 3 0 16,-2-4-1-16,1 9-1 0,-1-1-2 15,-1-1-3 1,4 0 0-16,0 0-1 0,-4 13-1 16,-8 15 1-16,-15 27 1 15,13-17 0-15,-4-1 2 16,4 3 2-16,0 2 1 16,-2-10 1-16,7-2 2 15,-1-14 1-15,5-2 3 0,3-10 5 16,-4-4 0-16,5-5-2 15,-3-8-2-15,5-6-6 16,7-1-1-16,3-12-1 16,4-1 0-16,2-2 0 15,3-6 0-15,1 2 1 16,3 0-2-16,0 3 1 16,1 7-2-16,5 6 0 15,-2 4-1-15,1 6-1 16,3 5 0-16,-2 10 1 15,5 10-1-15,5 18 2 16,-4 3-1-16,12 15 1 16,1 0-1-16,7 11 1 15,10 7 1-15,6 6 1 16,2 7 0-16,-1 4 1 16,-10-5 0-16,-14-3 1 15,-7 0 1-15,-19-3 0 0,-3 3 2 16,-11-2-1-16,-10-5 0 15,-7-14 5-15,-6-8 1 16,-13-14-5-16,-5-8-20 16,-15-12-83-16,-7-9-90 15,-4-25 113-15</inkml:trace>
  <inkml:trace contextRef="#ctx0" brushRef="#br0" timeOffset="5599.87">22252 1237 1177 0,'-55'-26'514'0,"9"6"-221"0,26 15-202 0,7 4-41 0,9 4-48 0,11 7-55 0,18 4 31 0</inkml:trace>
  <inkml:trace contextRef="#ctx0" brushRef="#br0" timeOffset="6053.55">22839 1337 1556 0,'5'71'517'0,"-13"-68"-517"15,-1 5-9-15,0 3 0 16,1 2-7-16,0 9-69 16,2 3-44-16,4 4-69 15,0 1-26-15,4-10 27 16,1-1 42-16,10-8 78 15,3-7 34-15,5 0 69 16,-1-5 36-16,-3-5 61 16,0 0 20-16,1-9 3 15,-1-3-17-15,-1 0-40 16,-5-4-7-16,-11-2-4 0,-1 2 2 16,-8-4 0-16,-8 1-7 15,-6-3-18-15,-5 5-14 16,-6 5-20-16,3 3-8 15,2 15-14 1,0 1-7-16,10 11-11 0,1 9-4 16,10 10-1-16,4 6 1 15,7 10 22-15,8 0-43 16,20-4-180-16,10-6 163 16</inkml:trace>
  <inkml:trace contextRef="#ctx0" brushRef="#br0" timeOffset="6436.01">23208 1051 1257 0,'-8'5'467'0,"-13"0"-317"0,15 6-151 0,6 8-16 0,-1 7 7 0,-1 7 0 0,-2 12-4 16,10 3-9-16,6 8-27 0,13 2-22 16,9-8-27-16,0-7 7 15,12-19 33-15,-1-9 24 16,0-14 43-16,-8-6 38 15,-15-12 81-15,-6-4 38 16,-18-7 36 0,-11-6-22-16,-16-1-69 0,-10 0-35 15,-19 2-50-15,-11 8-12 0,-14 10-18 16,-2 7-23-16,6 17-502 16,12 16 391-16</inkml:trace>
  <inkml:trace contextRef="#ctx0" brushRef="#br0" timeOffset="8384.24">14115 7960 577 0,'-31'11'240'0,"15"-7"-124"0,5 3-60 0,11-4-38 0,1 0-9 0,9 4-19 0,2-1-5 16,2-1 6-16,12-1 4 16,18-7 3-16,5-7 2 15,39-14 12-15,12-13 6 0,28-27 42 16,20-13 12-16,28-27 17 15,17-12 0-15,45-24-37 16,19-11-14-16,40-19-26 16,15-17-4-16,37-17-4 15,25-12-1-15,32-22 0 16,25 10 0-16,30-20 0 16,2-5 0-16,30-7-1 15,-28-15 24-15,40 7 35 16,5 0 11-16,-7 7 21 15,33 4-18-15,-51 13-25 16,-3 10-9-16,-31 12-18 16,-39 18-6-16,-18 24-8 15,-31 11-3-15,-59 31-1 16,-9 14-1-16,-84 32 1 0,-32 15-1 16,-64 31 1-16,-31 10 1 15,-52 16 7-15,-16 10 2 16,-22 3-7-16,-14 5-5 15,-18 8-30-15,-12 0-35 16,-14 16-143-16,-5 6 136 16</inkml:trace>
  <inkml:trace contextRef="#ctx0" brushRef="#br0" timeOffset="13420.93">23995 1910 217 0,'-28'53'214'0,"15"-60"23"0,-2-5-16 0,6 2-30 0,-2-6-48 0,1 0-18 0,9-1-48 0,2-5-24 0,14-2-35 0,9-2-13 16,12 0-5-16,3-2-2 15,9 1-2-15,2 7 0 16,-6 4-2-16,-2 11 0 0,-10 7 2 16,-5 11 2-1,-9 16 25-15,1 8 15 16,-16 27 11-16,-2 16 24 0,-5 21-13 15,-8 5-10-15,4 0-9 16,-3-8-26-16,3-4-8 16,9-3-3-16,2-10 0 15,11-3 3-15,6-17-57 16,6-8-126-16,14-5 120 16</inkml:trace>
  <inkml:trace contextRef="#ctx0" brushRef="#br0" timeOffset="13612.64">24539 3178 1614 0,'-29'8'550'15,"6"-8"-511"-15,6 2-55 16,13 1 13-16</inkml:trace>
  <inkml:trace contextRef="#ctx0" brushRef="#br0" timeOffset="16489.59">17200 10290 741 0,'6'-14'287'0,"-7"-5"-175"0,0-2-103 0,-3-4-4 0,-2-1 4 16,-2-1 2-16,-5 0 14 15,3 6 10-15,-5 7 7 16,-4 2 2-16,-2 14-18 16,-3 10-10-16,-8 17-15 15,-2 16-4-15,-7 19 0 0,-4 11 2 16,7 21 1-16,-4 7 0 15,16 19 2-15,6 2 0 16,10-2-2-16,13-7 0 16,3-29-1-16,9-13-2 15,21-30 1-15,5-13 0 16,16-29 2-16,8-11 3 16,6-29 2-16,6-13 1 15,-10-19 0-15,6-9 0 16,-12-5-1-16,-5-5 0 0,2 11 8 15,-10 6 7-15,-7 18 17 16,-5 11 0-16,-12 20-1 16,-6 9-4-16,-3 15 1 15,-1 9 8-15,5 13 0 16,-1 5-4-16,5 9-18 16,1 2-9-16,-1-7-8 15,5 0-1-15,3-20-2 16,3-9-1-16,11-20 1 15,2-12 1-15,1-17 2 16,2-7 1-16,-10-1-2 16,-5 3 1-16,-19 9 3 15,-13 5 6-15,-26 9 7 16,-17 10 3-16,-19 19 2 0,-11 9 6 16,-10 24 19-16,7 8 6 15,3 11-1-15,12 6-11 16,24-7-32-16,10-7-10 15,30-13-84-15,16-11 96 16,23-18-27-16</inkml:trace>
  <inkml:trace contextRef="#ctx0" brushRef="#br0" timeOffset="17269.61">18484 10085 1523 0,'-24'3'538'0,"1"-3"-448"0,17-2-107 0,5-4-3 0,3-8-8 0,10-3-24 0,8-6-7 16,6 2 2-16,4 1 5 15,1 7 24-15,-5 13 20 0,0 3 1 16,-2 18 2-16,-1 6 0 16,-7 10 3-16,-3 2 2 15,-3-4 0-15,1-4 0 16,3-10-1-16,0-7 0 16,0-10-1-16,-2-5 3 15,-2-11 5-15,-3-4 3 0,-1-10 4 16,-3-9 0-1,-9-8 2-15,2 0 1 0,-9 0 6 16,-1 5 4-16,7 9 6 16,-2 2 1-16,6 8-6 15,3 5-9-15,2 6-17 16,6 2-7-16,10 13-5 16,2 0 3-16,11 8 4 15,4 1 2-15,4-3 1 16,8 0 0-16,1-7 0 15,-3-8 1-15,2-17 0 16,-2-7 3-16,1-13 0 16,-1-7 0-16,-3-15 2 15,-5-6 1-15,-16-18 2 16,-1-5 1-16,-21-6 3 16,-12-10 1-16,-16-1 1 0,-16-13 0 15,-14-4-3-15,-5 6-1 16,-6-4-3-16,-4 15-1 15,5 14-1-15,3 10 1 16,1 24 1-16,6 12 0 16,4 24-3-16,4 6-1 15,13 19-7-15,8 14-5 16,11 24-7-16,14 16-2 16,18 29 2-16,12 12 3 0,26 11 5 15,11 8 1-15,20 2 3 16,9-1 0-16,14-9 2 15,-2-12-3-15,0-19-45 16,0-11-33-16,-12-18-111 16,-9-12-74-16,-16-15 168 15</inkml:trace>
  <inkml:trace contextRef="#ctx0" brushRef="#br0" timeOffset="17984.81">19460 9431 607 0,'-195'-57'345'0,"123"62"42"0,9 4-167 0,8-1-59 0,9 2 6 0,18-5-69 0,8 0-27 0,15-3-57 0,8 4-19 0,13 1-16 0,7-3-3 16,23-2 11-16,8-8 3 15,19-11 1-15,9-5 3 16,5-13 3-16,-1-5 1 15,-10-9-4-15,-10-3-2 0,-13-5-2 16,-10 1 1-16,-17 2 8 16,-7 4 4-16,-19 7 12 15,-6 8 4-15,-14 12 6 16,-4 7 0-16,-9 11-3 16,-3 4-4-16,-1 13-9 15,9 8-5-15,-1 16-7 16,4 5-3-16,11 11-3 15,-6 1 1-15,20 1 1 16,3 0-1-16,9-11-5 16,8-9-6-16,9-15-10 15,5-9-6-15,4-16-22 16,3-7-12-16,-4-21-13 16,-1-5 0-16,-9-9 29 15,-1-4 19-15,-10 6 29 0,-4-1 8 16,-1 9 15-16,-3 5 5 15,-1 10 5-15,3 4-2 16,3 8-15-16,0 4-7 16,5 11-3-16,2 6 0 15,-2 9 2-15,11 3 1 16,-1 0-4-16,-1-5 0 16,10-6-1-16,-3-6 0 0,2-14 1 15,3-6 2-15,-10-14 2 16,-2-1 1-16,-7-9 3 15,-7 1 2-15,-10-3 2 16,-5 5 23-16,-6 3 33 16,-1 3 12-16,-1 10 26 15,1 2-17-15,3 13-26 16,3 2-12-16,2 3-37 16,2 2-9-16,-1-2-11 15,0 0-6-15,22 13 7 16,37 37-1-16,-15-29-41 15,2 0-29-15,0-7 46 16</inkml:trace>
  <inkml:trace contextRef="#ctx0" brushRef="#br0" timeOffset="18177.96">20102 8347 1503 0,'-41'0'527'0,"17"0"-453"0,10 0-114 0,12 0-79 0,10 4-184 0,7 3 188 0</inkml:trace>
  <inkml:trace contextRef="#ctx0" brushRef="#br0" timeOffset="19235.11">20514 8559 1479 0,'-15'-4'529'16,"1"-2"-440"-16,5-3-56 15,-1 1 4-15,1 1-22 0,9 0-13 16,2 2-13-1,14 1-6-15,3 4 4 16,2 5 2-16,-6 9 6 0,2 5 0 16,2 6 2-16,0 2 0 15,6-2 0-15,-2-4 0 16,-5-7-1-16,-2-5 0 16,0-6-1-16,-4-4-1 15,1-7 3-15,-1-10 1 16,-1-13 3-16,-1-1 3 0,3-8-2 15,-4 1 0-15,4 3-1 16,1 2-1-16,2 11-2 16,4 4-2-16,3 10 0 15,1 3-1-15,4 6 2 16,1 1 0-16,8 4 2 16,3 0 0-16,-4-4-1 15,6-1 0-15,-6-9 0 16,3-3 1-16,1-8 1 15,-2-3 0-15,-6-2 2 16,-7-2 1-16,-12-5 3 16,-8 3 3-16,-9 0 1 15,-6-2 2-15,-2 10 1 0,-4 2 1 16,-4 10-1-16,-2 5-2 16,-1 5-5-16,1 9-5 15,-1 3-3-15,6 9-3 16,0 7-2-16,7 0-1 15,6 3-1-15,10 1-1 16,11-2-1-16,6-1 2 16,16-9-1-16,2-7 0 15,13-12 1-15,2-8 1 16,5-15 3-16,3-2 1 0,-10-14 2 16,-2-7 0-16,-13-4 2 15,-3-4 2-15,-9-1 3 16,-8 2 2-16,-10 5 5 15,-12 1 3-15,-8 9 4 16,-1 5 0-16,-5 12 2 16,6 10-1-16,-6 10-8 15,-2 7-4-15,-4 16-10 16,-8 6-3-16,5 14-1 16,6 5 0-16,1-1 0 15,8-1-1-15,11-11 0 16,4-5-2-16,14-11-1 15,2-10-1-15,6-17 3 0,-3-10 2 16,4-21 6 0,-1-10 1-16,4-12 3 0,-6-17 0 15,-5-14 3-15,-3 1 1 16,-16-21 0-16,-1 3 2 16,-16-14-3-16,-11-8-1 15,-16-3-2-15,-8-3-2 0,-17 5 0 16,-6 7-1-16,-4 21 2 15,-1 12-1 1,9 31 1-16,8 13 0 0,7 25-3 16,4 14-2-16,8 23-7 15,4 12-3-15,12 21-5 16,10 15-1-16,29 26 4 16,11 10 0-16,29 22 5 15,13 6 3-15,20 10 3 16,15 0 0-16,19 1-77 15,6-6-149-15,8-23 151 16</inkml:trace>
  <inkml:trace contextRef="#ctx0" brushRef="#br0" timeOffset="19783.68">21831 4879 1187 0,'-17'-31'451'0,"-3"9"-304"0,11 11-148 0,14 14-22 0,6 11-4 0,16 30 0 0,8 13 11 0,16 45 6 16,10 28 4-16,7 54 3 15,4 34 3-15,4 51 2 16,-4 22 2-16,1 42 2 15,0 5 2-15,-4 8 1 16,-5-2 0-16,-4-23-7 16,-3-17-36-16,2-47-173 15,8-31 144-15</inkml:trace>
  <inkml:trace contextRef="#ctx0" brushRef="#br0" timeOffset="20750.77">22775 6626 1188 0,'-64'-29'432'0,"17"3"-363"16,9-3-26-16,17-2-37 16,5-4-2-16,15 3-4 15,4 5-9-15,7 7-8 16,7 12-1-16,5 15 0 16,6 11 2-16,4 24 7 15,-3 10 2-15,8 22 5 16,-2 9 2-16,1 12 0 15,0 1 1-15,-4-10 0 16,-6-9 0-16,1-16 0 16,0-12-1-16,-9-19 0 0,0-8 0 15,-11-15 2-15,-3-7 8 16,-4-12 3-16,-7-8 2 16,-1-17-2-16,-1-5-4 15,-5-15-1-15,3-6 1 16,3-4-2-16,3-2-1 15,7 11-5-15,4 4-1 16,5 13-2-16,4 7 0 0,3 12 0 16,0 4-1-16,1 16 0 15,1 5 1-15,-1 15 1 16,-3 9 1-16,2 10 1 16,0 7 2-16,-8 1-1 15,1-1-1-15,-1-5 1 16,-3-7-1-16,3-9-1 15,0-5 0-15,-7-13 1 16,-2-1 4-16,-1-13 5 16,2-8 2-16,0-10 0 15,0-13-2-15,0-3-3 16,-2-6-1-16,-4-2 0 16,-4 2 1-16,6 5 0 15,2 3 0-15,2 15-3 16,9 6-1-16,-1 10-5 15,0 7-2-15,7 8-1 16,3 8 1-16,6 13 1 16,4 6-1-16,0 6 3 0,1 3-1 15,3-4 0-15,0-3-1 16,-1-8-1-16,-3-4-2 16,-3-11 0-16,-2-6 0 15,-7-9 5-15,-3-10 1 16,-5-13 6-16,0-1 2 0,-10-11 3 15,0-2 2-15,-7 1 18 16,-5 11 8 0,6 15 13-16,1 1 6 15,-14-33-6-15,2 5-6 0,4 15-15 16,10 19-13 0,2 14-20-16,7 6-9 0,1 8-5 15,8 8 2-15,13 10 6 16,4-1 0-16,9 2-4 15,8-7-7-15,1-4-62 16,2-9-73-16,2-8 96 16</inkml:trace>
  <inkml:trace contextRef="#ctx0" brushRef="#br0" timeOffset="20950.07">23351 6057 1531 0,'-34'-11'504'0,"31"5"-550"0,9 2-95 0,14-4 83 0</inkml:trace>
  <inkml:trace contextRef="#ctx0" brushRef="#br0" timeOffset="21386.71">23832 6383 1430 0,'-24'15'481'0,"5"-9"-470"0,14 2-11 16,6 1-11-16,-2 1 0 15,15 1-2-15,4 3 0 16,-1 0 4-16,5 3 1 16,0 3 3-16,-7-2-8 15,1 2-39-15,-3-4-31 16,-4-3-27-16,-1-4 8 15,-3-8 44-15,-1-1 36 0,0-11 39 16,0-6 7-16,1-8 15 16,0-7 5-16,-1-9 5 15,-1-1 1-15,-2-4-2 16,2 3-3-16,-3 8-1 16,2 6 0-16,2 12-14 15,2 6-10-15,9 12-11 16,7 8-5-16,12 11-2 15,10 4 1-15,8 5-3 16,5 1-1-16,5-7-8 16,-1-2-35-16,0-13 31 15</inkml:trace>
  <inkml:trace contextRef="#ctx0" brushRef="#br0" timeOffset="21768.98">24453 5971 1388 0,'-157'54'467'0,"135"-27"-455"0,16 4-12 0,3-2-2 0,12 8-2 0,12 0-2 0,4 4 0 0,19-5-1 0,0-8-3 0,8-13-18 16,-1-13-15-16,2-16-25 16,-1-9-10-16,-4-13 17 15,-8-2 18-15,-17-5 38 16,-11 0 24-16,-18 5 27 16,-10 0 13-16,-25 0 28 15,-5 8 6-15,-13 10-2 16,-4 4-12-16,6 20-32 15,3 6-19-15,8 12-24 16,7 4-4-16,4 2-26 16,2 4-49-16,13-3 51 15</inkml:trace>
  <inkml:trace contextRef="#ctx0" brushRef="#br0" timeOffset="22119.31">24840 5385 1497 0,'-28'11'510'0,"2"6"-482"16,2 7-26-16,4 16-8 15,6 10-2-15,7 12-2 16,8 10 1-16,17 9 2 15,3-4-13-15,15-8-42 16,3-12-17-16,6-28-12 16,6-8 14-16,-5-21 47 15,-5-9 21-15,-11-6 38 16,-14-6 30-16,-16-4 40 16,-9-1 14-16,-22 0-3 15,-11 1-26-15,-17 10-39 0,-12 4-16 16,-26 13-24-16,-5 8 9 15,-13 19-36-15,4 7-47 16,-7 21 51-16</inkml:trace>
  <inkml:trace contextRef="#ctx0" brushRef="#br0" timeOffset="23701.71">17070 12288 493 0,'-27'21'160'0,"7"-6"-160"0,6 1-5 0,6-10 4 0,6 0-1 0,5-5 14 0,5-1 18 0,8-2 28 15,5-4 21-15,12-4 19 16,9-2-2-16,20-11 6 0,8-6-5 15,25-19 18-15,16-7-1 16,36-28-4-16,21-14 1 16,47-37-39-16,19-21-14 15,47-30-25-15,12-20-7 16,29-16 1-16,31-19 2 16,27-8-2-16,-3-10-1 15,55-12-15-15,5-4-3 16,11-6-4-16,25 4 0 0,-35 9 2 15,-18 6 1-15,-32 20 2 16,-25 17-1-16,-41 23-2 16,-32 27 0-16,-54 36-2 15,-33 15-1-15,-60 31 0 16,-27 15-1-16,-45 25-7 16,-14 15-14-16,-30 22-62 15,-12 11-67-15,-17 11 91 16</inkml:trace>
  <inkml:trace contextRef="#ctx0" brushRef="#br0" timeOffset="25034.97">19521 11632 787 0,'-13'-17'293'16,"3"-1"-209"-16,4 1-34 0,-1 3 14 0,7 6 12 0,2 4-3 0,-2 5-42 0,8 7-13 15,0 15-15-15,9 10-2 0,9 25 7 16,4 10-1-16,12 12-2 15,0 1 1-15,6-17-4 16,4-6 0 0,5-22-1-16,-2-13 0 0,1-21 6 15,1-15-74-15,-8-28 52 16</inkml:trace>
  <inkml:trace contextRef="#ctx0" brushRef="#br0" timeOffset="25227.47">19537 11237 1622 0,'-53'13'546'0,"16"-3"-538"15,6-2-21-15,12-2-12 0,4 0-22 16,17-2-93-16,7-3-63 15,20-5 118-15</inkml:trace>
  <inkml:trace contextRef="#ctx0" brushRef="#br0" timeOffset="25804.51">19843 10947 1017 0,'-12'-19'396'0,"-7"11"-246"0,9 2-125 0,6 2 0 0,3 4 7 0,1 0-1 0,0 0-1 0,2 11-17 0,26 18 5 15,48 87 6-15,-28-28 0 16,5 4 0-16,5 2-12 16,10-1-7-16,6-10-3 15,6-8 7-15,-1-19-59 16,-2-13-45-16,-14-27-106 16,-7-13-100-16,-10-16 193 0</inkml:trace>
  <inkml:trace contextRef="#ctx0" brushRef="#br0" timeOffset="25985.69">20131 11642 1270 0,'-46'24'457'0,"24"-11"-358"0,5-6-72 15,17-19-11-15,16-13-11 0,23-24-20 16,28-13 4-16,37-21-30 15,12-10-87-15,21-10 88 16</inkml:trace>
  <inkml:trace contextRef="#ctx0" brushRef="#br0" timeOffset="27000.95">21353 10901 864 0,'-17'-34'307'0,"-2"0"-253"15,1-3-51-15,4 9 40 16,0 5 15-16,1 9 12 16,-1 4 11-16,4 11-31 15,1 5-13-15,4 16-13 16,3 10-8-16,3 11-14 15,6 9-2-15,6 7-2 16,7 1-1-16,9-3-2 16,9-3 1-16,13-16-1 15,6-11 0-15,11-20 2 16,-6-15 1-16,3-20 3 16,-4-9 1-16,-7-17 1 15,4-2 0-15,-9-4 1 16,-1-5-1-16,-7 3 2 15,-6 3 2-15,-15 0 5 16,-13 4 3-16,-10 12 34 0,-10 5 15 16,-7 16 18-16,-1 8 2 15,-2 13-33-15,1 5-17 16,-2 14-25-16,1 5-6 0,0 13-5 16,5 5-3-1,5 5 0-15,3 0-1 16,9-6-1-16,2-4 0 0,9-13-2 15,6-3 0-15,7-16 1 16,2-6 2-16,6-10 5 16,0-10 0-1,2-7 0-15,1-5 1 0,-1-4 0 16,0 0 0-16,-6-1 0 16,-1 3 1-16,-12 6 0 15,-3 4 1-15,2 8-1 16,-4 5 0-16,4 5 0 15,-8 2 0-15,1 5-1 16,-3 0 0-16,6 6 0 16,7 3 0-16,-1 4 0 15,3 5 0-15,1-2-1 0,3-2 1 16,0-4 0-16,-2-6 0 16,-5-5 1-16,0-1 0 15,-5-11 2-15,2-3 1 16,-2-13 1-16,-5-7-1 15,2-6 0 1,-2-1-1-16,1-4 1 0,1 5-2 16,0 4 19-16,-4 1 7 15,4 13 10-15,-2 2 5 0,7 12-16 16,5 7-2-16,6 5-8 16,7 3-2-1,9 6-4-15,3 2-3 0,4 5-5 16,0-1-1-16,-4-3 1 15,-4-1-6-15,-7-7-33 16,-6-2 26-16</inkml:trace>
  <inkml:trace contextRef="#ctx0" brushRef="#br0" timeOffset="27557.68">23073 9725 1213 0,'-24'1'398'0,"13"0"-403"0,1 0-8 0,9 0 4 0,2-3-4 0,7-1-2 0,6-3-1 0,8-7 12 15,5-2 2-15,4-10 2 16,0-5 0-16,-3-4 0 15,2 1 0-15,-8-2 0 16,-4-1-1-16,-13 3-16 16,-5 1-10-16,-10 8-7 15,-1 7 2-15,-4 6 17 16,-3 8 11-16,-4 10 11 16,-10 5 6-16,6 18 11 15,-5 8 2-15,4 18 10 16,6 11-3-16,6 7-3 15,10 6-1-15,17-3-7 16,9-11 2-16,20-17 0 16,3-17-2-16,11-30-6 0,9-11-4 15,1-36-42-15,8-12-61 16,2-23-311-16,-6-6 269 16</inkml:trace>
  <inkml:trace contextRef="#ctx0" brushRef="#br0" timeOffset="28735.97">23795 8980 709 0,'-8'-37'333'16,"-2"12"-101"-16,-2 7-47 0,-1 15-23 15,4 6-42 1,-6 15-73-16,-1 9-26 0,-2 17-19 16,-3 6-2-16,8 12 1 15,7 4 1-15,1 8 0 16,0 5-1-16,-2 8-1 15,-9-3 1-15,0-7-1 16,1-10 0-16,0-28 2 16,5-8 1-16,1-24-1 15,0-11-2-15,2-19 0 16,1-8-3-16,1-20 3 16,1-3 1-16,1-3 1 15,2-3 0-15,4 13-1 16,2 2 1-16,8 19 4 15,-1 6-1-15,4 14 3 0,3 8 3 16,4 11-1-16,5 8-1 16,7 5-2-16,2 3-4 15,5-3-3-15,-1-3 1 16,6-5-1-16,0-11 1 16,-4-10 1-16,-1-8-1 15,-7-11 1-15,-1-4 0 16,-11-6 1-16,-5-3 3 15,-15-3 2-15,-5 3 1 0,-9-4 2 16,-2 8-1-16,-6 3-1 16,3 2 1-16,-2 12 1 15,3 4-1-15,5 9-5 16,4 7-3-16,0 11-6 16,6 4-2-16,0 6 0 15,8 0 0-15,6 3 1 16,2-2-1-16,9-7 1 15,-2-4-1-15,6-11 2 16,6-6 0-16,4-5 2 16,0-4 0-16,-4-10 0 15,-13-6 1-15,0-8 0 0,-10-4 0 16,-1-6 2-16,6 3 0 16,-16-9 2-16,7 0 0 15,-8 0 1-15,-8-1 1 16,-1 8-1-16,-9 2 0 15,-2 8 0-15,-1 8-1 16,7 8-1-16,-1 8-1 16,-3 8-2-16,9 7 0 15,-5 9-1-15,9 2 0 0,8 5 0 16,4-5 1-16,11-4 0 16,8-1 0-16,5-7 0 15,2-4-1-15,2 0 1 16,4 1-1-16,1 8 1 15,-2 6 1-15,-6 7 0 16,-8 3 1-16,-13 7 2 16,-2 4 1-16,-10 6 1 15,-8-2 0-15,-3-4 2 16,-3-5 0-16,-4-14 0 16,4-2 1-16,2-9 1 15,-2-7-2-15,7-9-2 16,-2-8-2-16,1-20-2 15,6-6-1-15,-1-20-1 0,3-10 0 16,4-13 1-16,-5-6 0 16,0-13 1-16,-5-10 0 15,-7-11 0-15,-4-5 0 16,-6-1 1-16,-6 3-1 16,-3 18 2-16,3 14 0 15,-10 29 13-15,4 15 8 16,-1 28 11-16,1 11 1 0,6 15-15 15,3 16-8-15,4 18-13 16,4 12-2-16,15 23-3 16,9 8 0-16,19 10-1 15,10 2 0 1,22 1 2-16,6-3 0 0,9-2 2 16,3-1 1-16,4-11 0 15,-3-7 0-15,0-15-16 16,-5-4-27-16,-21-12-111 15,-6-1-245-15,-30-1 263 16</inkml:trace>
  <inkml:trace contextRef="#ctx0" brushRef="#br0" timeOffset="28893.61">24014 8728 1466 0,'-47'-6'508'0,"11"-8"-444"0,29-14-87 0,13-12-1 0,29-22-50 0,16-3-95 0,20-8 114 0</inkml:trace>
  <inkml:trace contextRef="#ctx0" brushRef="#br0" timeOffset="29060.56">23672 8578 1836 0,'-64'27'650'16,"14"-14"-544"-16,28-7-201 16,14-6 36-16,18-19 19 15</inkml:trace>
  <inkml:trace contextRef="#ctx0" brushRef="#br0" timeOffset="30518.85">21061 12266 972 0,'-18'-11'375'0,"-3"-8"-248"0,1-5-105 0,10-6-24 15,-1 6-1-15,4 6 3 0,3 10 1 0,6 9-3 0,3 9-3 0,14 18-3 16,1 8 0-16,12 18 2 16,2 4 1-16,5 4 1 15,5-1-1-15,-4-11 1 16,5-4 1-16,-5-21-1 15,-6-11 0-15,-5-14 2 16,-6-15 2-16,-6-16 1 16,-1-7 3-16,-4-19 2 15,0-1 1-15,-3-11 12 16,0 2 1-16,0 9 5 0,-2 5 2 16,0 24 3-16,0 9-1 15,-6 16 23-15,6 12-1 16,0 14-15-16,1 5-1 15,12 11-27-15,-1 1-4 16,2-10-2-16,8-5-1 16,-4-17 2-16,-1-12 3 15,6-20 6-15,-7-11 3 16,2-15 2-16,-4-7-2 16,-11-8 0-16,0 1 0 0,-10-1 2 15,-3 1 1-15,-12-3-3 16,-2 3-2-16,-5 11-4 15,-1 10-2-15,4 21 0 16,4 10-27-16,5 19-102 16,6 10-110-16,12 14 135 15</inkml:trace>
  <inkml:trace contextRef="#ctx0" brushRef="#br0" timeOffset="31079.61">22280 11687 1324 0,'-11'-4'447'0,"-1"-3"-432"0,-4 2-9 15,0-1 5-15,6 4 0 0,-6 2-2 0,3 0 3 0,6 3 6 0,-4 3 0 16,15 10-2-16,-2 2-3 0,14 15-13 15,6 4-2-15,5 9 1 16,11 5 0 0,2 3 0-16,3-2 0 15,4-9-2-15,2-10 0 0,4-18-1 16,-5-14 0-16,0-28 2 16,-2-17 0-16,-8-28 1 15,3-12 1-15,-5-21 0 16,-7-6 0-16,-11-7 3 15,-10-2 1-15,-13-6 1 16,-10-3 1-16,-16-1 2 16,-4-6 0-16,-10 10 0 15,3 2-1-15,-7 16 0 16,-5 11 0-16,1 23 1 16,-5 14 1-16,14 21 2 15,4 12 11-15,10 22 8 0,6 10-3 16,5 30-8-16,9 18-14 15,17 37-11 1,9 20-2-16,19 27 3 0,15 8 1 16,21 12-1-16,12 1 1 15,13-8 1-15,4-5 1 16,0-24 1-16,-3-13 0 16,2-30-34-16,-10-17-38 15,-15-34-120-15,-16-14-120 16,-23-22 195-16</inkml:trace>
  <inkml:trace contextRef="#ctx0" brushRef="#br0" timeOffset="31655.98">22841 11516 950 0,'-63'27'388'0,"8"8"-200"0,4 0-79 0,12-3-10 0,0-3-14 0,17-12-45 0,9-4-23 0,20-21-25 15,14-13-5-15,18-24 4 0,4-18 6 16,10-21 2-16,0-11 1 16,-4-18 1-16,-3-8 1 15,-18-12 1-15,-7-4 0 16,-17-6 0-16,-8-2-1 16,-13 2-1-16,-6-2 1 15,-4 17 1-15,0 14 2 16,-1 32 4-16,5 20 3 15,6 33 32 1,4 16 10-16,-2 17-3 0,4 16-6 0,5 29-36 16,3 18-12-16,14 34-3 15,10 16 1-15,14 16 1 16,8 5 1-16,18 4 0 16,7-3 1-16,15 3 0 15,-2-10 1-15,-3-14 1 16,-8-13-3-1,-15-22-5-15,-9-18-4 0,-14-22-4 16,-6-11-3-16,-13-30 4 16,-2-4 5-16,-11-29 4 15,0-8 4-15,-7-22 2 16,-4-12 2-16,-5-12 0 16,0-2 0-16,7 19-2 15,5 15 0-15,8 30 5 16,3 11 9-16,9 24 11 0,4 9 3 15,13 19-3-15,7 12-11 16,8 1-10-16,6-3-2 16,1-7 4-1,2-6-13-15,-5-14-467 0,-5-7 355 16</inkml:trace>
  <inkml:trace contextRef="#ctx0" brushRef="#br0" timeOffset="31847.68">22093 11146 1643 0,'-49'9'532'0,"25"-18"-704"0,23-5-128 0,29-12 173 0</inkml:trace>
  <inkml:trace contextRef="#ctx0" brushRef="#br0" timeOffset="32920.31">24025 10901 1341 0,'-31'8'470'15,"-6"-3"-337"-15,3-2-165 16,5 2-3-16,9 7 34 15,-1 1-1-15,10 7-10 16,11 5-3-16,8 5-2 16,9 4 1-16,9 0 4 15,-2-6 1-15,8-12-1 16,-2-9-3-16,-3-15-6 16,-3-9-2-16,-8-19-9 15,-3-5 1-15,-11-12 5 16,-2 3 4-16,-11 1 15 15,-4 4 6-15,-16 6 8 0,-7 1 4 16,-5 12 7 0,-2 6 3-16,6 17 5 0,5 6 3 15,6 14-2-15,4 3-3 16,14 12-11-16,3 4-6 16,10 8-10-16,5 0-3 15,17 2-2 1,3-5-2-16,12-11 1 0,8-8 1 15,-10-22 2-15,8-10 0 0,-4-20 0 16,-8-5 0-16,-1-12-2 16,-7-2 3-16,-7-2 4 15,-7-4 1-15,-8 2 2 16,-5 0 2-16,-6 10 1 16,6 11 2-16,0 16 15 15,1 8 10-15,1 8 5 16,3 8-2-16,2 10-16 15,4 5-10-15,6 11-7 16,-1 1-2-16,5 0 0 16,0-1-1-16,-1-7-1 15,0-12 0-15,-3-7 0 16,0-5 1-16,-5-11 1 0,1 3 3 16,-7-13 1-16,-4-3 1 15,7 8 0-15,-6 0 0 16,0 10 1-16,9 6 9 15,-9 6 1-15,9 4 0 16,9 6-3-16,-7-2-9 16,12 1-4-16,4-4-2 15,6-9-1-15,6-6 0 0,4-17 1 16,0-11 2-16,0-18 0 16,-6-12 0-16,-4-15 0 15,-3-6 1-15,-21-11 2 16,-5-5 1-16,-15-16 0 15,-17-10-1-15,-15-7-1 16,-10-6-1-16,-18 1 1 16,1 3 0-16,0 8 0 15,-7 5 1-15,16 31 0 16,9 16 2-16,7 31 0 16,11 17-1-16,4 25-4 15,-2 10-4-15,11 29-7 16,5 14-2-16,12 23 1 15,11 17 1-15,24 17 2 16,14 5 1-16,16 2-1 16,15-2 1-16,14-6 0 15,5-7-24-15,16-18-114 0,-2-12-292 16,-7-26 287-16</inkml:trace>
  <inkml:trace contextRef="#ctx0" brushRef="#br0" timeOffset="33075.89">24558 10353 1814 0,'-9'-16'589'0,"13"-27"-602"0,21-19-43 16,39-43 9-16,21-17 29 0</inkml:trace>
  <inkml:trace contextRef="#ctx0" brushRef="#br0" timeOffset="35290.48">22460 13032 1103 0,'-76'-57'395'0,"60"42"-333"0,5 2-35 0,2-7 8 0,4 0-5 0,-2-23 27 0,8 25-32 0,0-2 1 0,6 4 5 16,-2 0 1-16,3 2 2 15,1 2-3-15,1 2-7 16,-1 2-3-16,-4 2-8 16,2 1-3-16,-4 2-2 15,0 1-2-15,0 1-1 16,-3 0 0-16,0 1 18 16,0-1 8-16,0 0 10 15,0 1 2-15,0-2-7 16,-1 1-6-16,0 0-9 15,0 0-3-15,0 0-7 16,0 0-3-16,0 0 1 16,0 0 1-16,0 0 0 15,0 0 0-15,-1 0-3 0,1-1-1 16,0 1-2-16,0 0-1 16,1 0-2-16,1-4-1 15,-1 2-2-15,2 1 0 16,11-4 0-16,1 2 1 15,33 8-1-15,-27 6 0 16,3 7 0-16,1 4 0 16,1 4 0-16,3 5 0 15,-8 1 1-15,8 2 1 0,-3 0 0 16,-6-2 0 0,2 1 0-16,-11-5 1 0,-1-5-1 15,-2 0 2-15,0-10 0 16,-3 0 0-16,-5-7 4 15,-4-6 1-15,1-4-1 16,0-7 0-16,-1-5-5 16,2-5 0-16,-4-8-1 15,0-6 0-15,4-10 0 16,-1-2 1-16,-2-3-1 16,6 2 0-16,-1 6-1 15,3 4-1-15,5 12-2 16,-1 4-1-16,7 12-1 15,4 4 0-15,4 8 2 16,-1 9 0-16,6 10 1 0,-1 7 1 16,1 8 1-16,5 3 0 15,-6 3 1-15,-2-1-1 16,0-4 0-16,-4-5 1 16,-4-8 0-16,-4-7 0 15,-3-6 0-15,-5-4 1 16,-2-10 1-16,0-5 0 15,-1-12 0-15,1-7 0 0,-1-11-2 16,-1-4-1-16,0-4 1 16,-1 0 0-16,2 4-1 15,4 3 0-15,3 8 0 16,5 5-2-16,4 11-1 16,3 8 0-16,5 8 0 15,-1 4 1-15,6 9 0 16,1 4 1-16,-4 7 1 15,5 1-1-15,-3-1 1 16,5-5 0-16,4-4-1 16,0-11 1-16,-2-5 0 15,-1-8 1-15,-3-11-1 16,-1-5 0-16,-6-6 0 16,-9-6 1-16,-6 0 0 15,-6-1 3-15,-10-2 3 16,-3 3 0-16,-10 1 1 0,-3 5-1 15,-3 8-1-15,-3 4-2 16,1 11-2-16,3 8-1 16,1 12-3-16,2 7-1 15,5 17-2-15,0 1 1 16,4 8 0-16,6 3 1 0,3-9-1 16,7 2-2-16,10-10 0 15,-1-6-1-15,11-8 1 16,-2-11 1-16,-1-11 2 15,0-10 0-15,-3-10 1 16,-2-1 1-16,1-7 2 16,-1-2 1-16,-5-8 2 15,-1-3 0-15,-3-2 1 16,-4-5 1-16,-2 4-1 16,0 6 1-16,-2 6-1 15,-6 6 0-15,1 8 0 16,-3 3 1-16,-3 6-2 15,5 10-1-15,-3 6-2 16,-1 3-1-16,-2 9-2 16,0 2 0-16,0 5 1 0,1 0 0 15,5-2 2-15,-2-6-1 16,6-5 0-16,3-5 1 16,0-3 0-16,2-3 0 15,-1 2 1-15,0-1-1 16,4-13 0-16,11-35 0 15,-3 32 1-15,2 5-1 0,0 3 2 16,5 7-1-16,0 0 1 16,7 3-1-16,12 1 0 15,4-1-1-15,12 6 0 16,1 6 0-16,0 9-1 16,-2 11 1-16,0 14 0 15,-8 7 0-15,-2 17 1 16,-2 6 0-16,-14 9 1 15,-2 3-1-15,-12 3 2 16,-3-3 0-16,-12-12 0 16,-4-2 1-16,-6-23 6 15,-2-10-15-15,0-20-62 16,1-16 50-16</inkml:trace>
  <inkml:trace contextRef="#ctx0" brushRef="#br0" timeOffset="35486.57">23395 11917 1418 0,'-36'0'524'0,"6"-5"-367"0,16-3-195 0,7 0-26 0,11-1-79 0,9-1-126 0,19-2 179 16</inkml:trace>
  <inkml:trace contextRef="#ctx0" brushRef="#br0" timeOffset="35870.58">23948 12033 1423 0,'-24'13'488'15,"2"0"-428"-15,8 3-73 0,5 1 5 16,4-1 4-16,4-1-3 16,6-5-6-16,7-6 1 15,9-4 3-15,3-5 5 16,1-14 3-16,-1-3 1 15,-7-5 0-15,-2-2 0 16,-11 4 3-16,-10 1 3 16,-13-1 4-16,-10 1 3 0,-12 3 0 15,-2 3 8-15,-4 9 28 16,0 4 7-16,9 8 5 16,6 4-11-16,7 9-35 15,9 4-13-15,7 2-11 16,6 3-35-16,26-1-79 15,5-4-115-15,28-8 141 16</inkml:trace>
  <inkml:trace contextRef="#ctx0" brushRef="#br0" timeOffset="36202.36">24237 11569 1733 0,'-40'2'581'0,"8"6"-570"0,1-1-12 15,12 7-3-15,4 4-4 16,14 7-6-16,3 8-1 16,24 5 3-16,1 1 0 15,9-6 9-15,10-3-24 0,-6-11-10 16,1-7 2-16,-8-7-2 15,-10-6 26-15,-14-5 29 16,-11-3 6-16,-18-1 20 16,-11-1 9-16,-18 4 7 15,-9 3 2-15,-19 6-15 16,-3 6-10-16,5 4-25 16,8 0-15-16,22-1-51 15,13-2 458-15,32-9-318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33:29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9622 8141 720 0,'-39'-43'287'0,"1"-2"-188"0,-4 1-51 0,-1 0-12 0,-18 6-17 0,-4 2-7 0,-18 2-11 0,-11 3 0 0,-22-4 1 15,-11 1 0 1,-9-1 2-16,-9 0 0 0,-12 4 18 16,-6-6 5-16,-21 3 7 15,-7-2 3-15,-6-3-20 16,-7 4-5-16,-3 2-10 15,-3 2-2-15,-9 5-1 16,5 0-2-16,-18 3 0 16,6 3-1-16,-7 6 3 15,-3 2 0-15,19 2 1 16,-24 5 1-16,8 5 0 16,-2 4 0-16,0 8-1 15,14 2 0-15,7 12 0 16,5 3 0-16,-4 11 0 15,13 8 0-15,13 7 0 0,5 5 1 16,24 2-1-16,6-1 16 16,16 1 9-16,9 2 1 15,17 7 21-15,11 5-11 16,28 2-9 0,8-5 0-16,27 0-19 0,9-3-7 15,15 5-1-15,12 8 3 16,9 4 0-16,8 6 0 0,10-2 1 15,14-1 0-15,18 0 0 16,6-1 0-16,23 5 2 16,7-2 1-1,14-6-1-15,13-2 0 0,17-9-1 16,6-2 0-16,17-1 0 16,21-1 1-16,19-10 0 15,14-4 0-15,32-17 2 16,3-8-1-16,26-13 0 15,9-8 0-15,18-10-2 16,9-6-1-16,7-9 3 16,5-4 1-16,4-12 21 15,-1-2 11-15,-7-15 10 16,-8-5 11-16,-15-15 6 16,-11-5 0-16,-24-9 10 0,-12-5-2 15,-29-5-17 1,-23-5-8-16,-28-8-19 0,-20 0-10 15,-30-3-8-15,-11-2 0 16,-36-6-2-16,-17 0 0 16,-38 3-2-1,-23 1-3-15,-43 5-6 0,-23 1-5 16,-52 6-5-16,-18 5-1 0,-53 21 0 16,-9 9 0-16,-51 20 2 15,-15 11-2 1,-36 19-2-16,-12 17 11 0,-31 31 33 15,-42 21-23-15</inkml:trace>
  <inkml:trace contextRef="#ctx0" brushRef="#br0" timeOffset="12611.49">24646 10114 100 0,'-109'-109'74'0,"83"91"8"0,-2 2-29 0,0 0 0 0,-2-1-26 0,-6-3-13 0,4 1 19 15,1 3 23-15,-1-6 46 16,-2 3 20-16,-6-2 15 16,-11-3-6-16,-4 4-15 15,-5-3-8-15,-5-1-16 16,1 1-9-16,-10-6-20 15,-1-1-14-15,-5-2-16 16,-7 0-5-16,-12-1-8 16,-4 0 3-16,-6 0 3 15,-6 1 2-15,-9 4 6 16,-6 0-1-16,-5 0-7 16,-7-1-4-16,-6-1-5 15,-1-2-3-15,-13 3-3 0,0 1-1 16,0 2-5-16,-2 3-3 15,-10 5-2-15,-2 0-2 16,-2 11-1-16,-12 3 0 16,7 8 0-16,5 7-1 0,-17 3 2 15,8 1 0-15,-7 4 1 16,-9 4 0-16,19 4 0 16,-6 3 0-16,-4 4-1 15,12 1 0-15,-14 8 1 16,4 2 0-16,22 4 0 15,-5 5 0-15,18 7-1 16,8 5 0-16,10 1-1 16,8-2-1-16,12 1 0 15,4 0 1-15,7 5-1 16,9 4 2-16,10 4 0 16,3 0 1-16,3-3 0 15,-2-5 0-15,10-2-1 16,6-1 0-16,15 4-1 0,4 2 1 15,13 2-2-15,2 2 1 16,5-6-1-16,4 2 1 16,6 1 0-16,3 2 1 15,6 1 0-15,7 1 0 16,10-2 1-16,9-6-2 16,8-3 1-16,4 0 1 15,5-2 0-15,3 1 1 16,19 1 0-16,7 0 0 0,15-1 0 15,8 0 1-15,2-4 0 16,2-1 0-16,10-4-1 16,5-1 3-16,13-3 9 15,9 1 3-15,9-3 5 16,2-1 2-16,13-5-7 16,1 1 0-16,7-4-2 15,6-3-2-15,0 0 0 16,8-4-1-16,6 0-5 15,2-1 1-15,8 1-3 16,-1-1 1-16,6-1-1 16,4-2 0-16,10-8 1 15,-2-3 0-15,5-8 0 16,4-5 0-16,-12-8 0 0,6-4 1 16,-5-8 3-16,-5-2-2 15,6-7 0-15,-13-4 0 16,-6-3-1-16,0-5 1 15,-14-8 1-15,3 1 1 16,0-4-1-16,-10-4 0 16,0 3-1-16,-7-2-1 15,-17-2 0-15,-5 4 1 16,-15-8-1-16,-3 3 2 0,-7-5 5 16,1 1 9-16,-10 3 6 15,-8-1 0-15,-9 5-2 16,-8 3-8-16,-9-2-1 15,-4 5 0-15,-11-3 1 16,-3-4 2-16,0 0 0 16,-3-8 0-16,-8-3-5 15,0 1-3-15,-16-5-5 16,7 6-1-16,-2-4-1 16,-4-1 0-16,2-4 0 15,-6 1 0-15,-6-8-1 16,-1 0 1-1,-6-2 1-15,-6-7 0 0,-6-3-1 16,-4-4 2-16,-5-10 4 0,-4 0 1 16,-4-1 1-1,-8-3-2-15,-9-1-5 16,-12-12-1-16,-20-6-4 16,-15 3-1-16,-19-2-2 0,-13 8-1 15,-30 2-16-15,-15 10-32 16,-64 27 480-16,-40 28-337 0</inkml:trace>
  <inkml:trace contextRef="#ctx0" brushRef="#br0" timeOffset="14758.49">19264 10153 726 0,'-25'-55'389'0,"-10"-4"6"0,-3 3-307 0,-5-1 5 0,-6 6-19 15,-6-3-13-15,-4 4-33 0,-2 2-5 16,-18 2-11-16,-9 3 2 16,-22 4 1-16,-6 0 3 0,-11 3 6 15,-7 0-1-15,-9 4 3 16,-5 3 2-16,-15 7-6 16,-6 1-1-16,-1 10-13 15,-17 3-5-15,-3 10-5 16,7 12-2-16,-22 4-2 15,12 9 0-15,3 4 1 16,-9 3 0-16,22 10 0 16,-3 3 0-16,-4 11 1 15,7 2 0-15,4 2 2 16,-2-2 0-16,20 0 1 16,10-4 1-16,12 1 0 15,15 0 0-15,17-3 0 16,9 2-10-16,23-4-35 15,11-4-26-15,28-8-84 16,10-7-62-16,28-4 138 0</inkml:trace>
  <inkml:trace contextRef="#ctx0" brushRef="#br0" timeOffset="22891.34">13830 9886 737 0,'-1'-91'294'0,"-5"85"-181"0,3 3-42 0,1-2-20 0,1 5-23 0,1 0-30 0,0 0-8 0,0 0 2 16,13 6 10-16,11 1 19 0,27 41 5 15,-31-18 1-15,-1 1-3 16,-9 9-5-16,-8 1 4 15,-10 6 18-15,-4 3 3 16,-7 1 16-16,-1 4 3 16,-4-1-11-16,-7 0-1 15,-3 1-14-15,-1 0-9 0,0 0-8 16,6 0-3-16,-1-1-4 16,6-1-4-16,1-10-2 15,0-5-1-15,16-7-1 16,-1-4 0-16,8-10-1 15,2-6-1-15,2-3 0 16,-3-7 0-16,9 0 10 16,5 1 3-16,1-9 12 15,9 0 2-15,10-8 3 16,6-2 3-16,16-7-6 16,5-4-1-16,10-10-9 15,6-3-6-15,8-4-6 16,2 0-3-16,4 1-3 15,0 7-2-15,-7 11-1 16,-5 3-35-16,-10 21 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34:04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8557 7469 855 0,'0'-13'299'0,"-12"-1"-252"0,10 5-10 0,-1 7 4 0,-1-3-1 0,3 4-13 15,0 0-23-15,0 1-16 16,1 0-3-16,0 5-1 16,4 23 6-16,6 55 5 15,-3-28 2-15,9-4 1 16,2-6 0-16,11-10 1 15,5-2 0-15,11-8 1 16,0-2-1-16,18-4 0 0,7-1-1 16,12 5 0-1,7 3 0-15,12 5 1 16,4 0 1-16,13 0 0 0,14-5 2 16,15-10 1-16,9-11 0 15,20-12 0-15,5-7 0 16,10-7-2-16,9 1 0 15,-4-4-1-15,4 1 0 16,8 3 0-16,-17-3 1 0,25 6 1 16,0 4-2-16,0 7 10 15,11 5 4-15,-19 6 4 16,3 4 4-16,-11 3 0 16,-3 1 4-16,5 1 12 15,-12-2 1-15,7 0-3 16,-6 0-7-16,-12 0-11 15,1 0-3-15,-10 5-4 16,2 3 1-16,-10-2-4 16,-1 7-3-16,-12 1 0 15,-5 1-1-15,-9 1 0 16,-5-6 23-16,-9-3 18 16,-7-5 4-16,-7-2 7 15,-2 0-22-15,-1 3-17 0,2 3-5 16,-3-4-6-16,-6 0 1 15,-1-6-2-15,2-2 1 16,1-6 0-16,2 1 0 16,-13-9-1-16,-4 1 0 15,-4-1-1-15,-10 0 1 16,-1 7-1-16,-6 3 0 0,-11 5 1 16,-4-2 1-16,-9 7 3 15,-11-5 0-15,6 5 0 16,-6 2 1-16,-6-4 0 15,9 4 1-15,-11-2-1 16,3 3-2-16,5 2-3 16,-4 0-1-16,-1-1-1 15,0 4 0-15,-3-1-1 16,-1 2 1-16,-1 2 2 16,-3-3 0-16,-2 2 0 15,0-4 1-15,-1 3-2 16,2 4-2-16,-1 4-1 15,3 5-1-15,3 3 0 16,2-2 0-16,5 2-1 16,-5 1 4-16,10-10-75 15,4-2-54-15,8-18 79 0</inkml:trace>
  <inkml:trace contextRef="#ctx0" brushRef="#br0" timeOffset="719.45">17779 8752 507 0,'-95'52'235'0,"66"-52"-55"0,-1 0-158 0,3 1-20 0,4 3-1 0,1-4 0 0,7-2-1 16,6 2 0-16,5-1 4 16,0-2 8-16,3 0 27 15,0 1 12-15,0 1 17 16,0 0 3-16,0 0-5 16,1 0-2-16,0 1-1 15,0 0-1-15,0 0-14 0,0 0 0 16,0 0-12-16,4 1-4 15,15 4-3-15,31 7-5 16,-20-4-9-16,5-3-2 16,8 0-3-16,5 1-1 15,-5-5 5-15,-2 2 0 16,-8-2 2-16,-4 4-3 16,2 0-3-16,0 0 0 0,-1 2 2 15,-5-1-1-15,-5-2 0 16,-5-2-1-16,-5 0-2 15,-1-1 6-15,-4-1 18 16,0 1 1-16,-5-1 49 16,-1-1 7-16,0 0-7 15,0 0 4-15,-5-10-44 16,-5-11-10-16,-16-35-13 16,15 31-4-16,-1-8-9 15,-4-4-4-15,4-7-4 16,-1-7-4-16,0-1-39 15,6-7-45-15,8-13-80 16,7-12 98-16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/>
          <p:nvPr/>
        </p:nvSpPr>
        <p:spPr>
          <a:xfrm>
            <a:off x="-37168" y="2"/>
            <a:ext cx="9181167" cy="68579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1"/>
          <p:cNvSpPr txBox="1">
            <a:spLocks noGrp="1"/>
          </p:cNvSpPr>
          <p:nvPr>
            <p:ph type="ctrTitle"/>
          </p:nvPr>
        </p:nvSpPr>
        <p:spPr>
          <a:xfrm>
            <a:off x="648633" y="204227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>
            <a:spLocks noGrp="1"/>
          </p:cNvSpPr>
          <p:nvPr>
            <p:ph type="title"/>
          </p:nvPr>
        </p:nvSpPr>
        <p:spPr>
          <a:xfrm>
            <a:off x="483577" y="86783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body" idx="1"/>
          </p:nvPr>
        </p:nvSpPr>
        <p:spPr>
          <a:xfrm>
            <a:off x="483577" y="1143000"/>
            <a:ext cx="8153400" cy="52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sldNum" idx="12"/>
          </p:nvPr>
        </p:nvSpPr>
        <p:spPr>
          <a:xfrm>
            <a:off x="6632331" y="638688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799" y="44449"/>
            <a:ext cx="895349" cy="895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/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lnSpc>
                <a:spcPct val="80000"/>
              </a:lnSpc>
              <a:spcBef>
                <a:spcPts val="360"/>
              </a:spcBef>
            </a:pPr>
            <a:r>
              <a:rPr lang="en-US" dirty="0"/>
              <a:t>Aggregation, Composition </a:t>
            </a:r>
            <a:br>
              <a:rPr lang="en-US" dirty="0"/>
            </a:br>
            <a:r>
              <a:rPr lang="en-US" dirty="0"/>
              <a:t>and Association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-US" dirty="0"/>
              <a:t>CS1004 Object Oriented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Relationships between Objects</a:t>
            </a:r>
            <a:endParaRPr/>
          </a:p>
        </p:txBody>
      </p:sp>
      <p:pic>
        <p:nvPicPr>
          <p:cNvPr id="202" name="Google Shape;202;p10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219200"/>
            <a:ext cx="5105400" cy="5105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0"/>
          <p:cNvCxnSpPr/>
          <p:nvPr/>
        </p:nvCxnSpPr>
        <p:spPr>
          <a:xfrm>
            <a:off x="1066800" y="1219200"/>
            <a:ext cx="0" cy="4800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4" name="Google Shape;204;p10"/>
          <p:cNvSpPr txBox="1"/>
          <p:nvPr/>
        </p:nvSpPr>
        <p:spPr>
          <a:xfrm>
            <a:off x="228600" y="1219200"/>
            <a:ext cx="711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228599" y="5726668"/>
            <a:ext cx="796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 rot="-5400000">
            <a:off x="-258810" y="3434833"/>
            <a:ext cx="23980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 of relationship</a:t>
            </a:r>
            <a:endParaRPr/>
          </a:p>
        </p:txBody>
      </p:sp>
      <p:cxnSp>
        <p:nvCxnSpPr>
          <p:cNvPr id="207" name="Google Shape;207;p10"/>
          <p:cNvCxnSpPr/>
          <p:nvPr/>
        </p:nvCxnSpPr>
        <p:spPr>
          <a:xfrm>
            <a:off x="5257800" y="3646004"/>
            <a:ext cx="2286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10"/>
          <p:cNvCxnSpPr/>
          <p:nvPr/>
        </p:nvCxnSpPr>
        <p:spPr>
          <a:xfrm rot="10800000" flipH="1">
            <a:off x="4953000" y="3771900"/>
            <a:ext cx="2590800" cy="1333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9" name="Google Shape;209;p10"/>
          <p:cNvSpPr txBox="1"/>
          <p:nvPr/>
        </p:nvSpPr>
        <p:spPr>
          <a:xfrm>
            <a:off x="7543800" y="3448734"/>
            <a:ext cx="13128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</a:t>
            </a:r>
            <a:r>
              <a:rPr lang="en-US" i="1">
                <a:solidFill>
                  <a:srgbClr val="FF0000"/>
                </a:solidFill>
              </a:rPr>
              <a:t>HAS - A</a:t>
            </a:r>
            <a:r>
              <a:rPr lang="en-US"/>
              <a:t> Relationship</a:t>
            </a:r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Complex objects can be built </a:t>
            </a:r>
            <a:r>
              <a:rPr lang="en-US"/>
              <a:t>using </a:t>
            </a:r>
            <a:r>
              <a:rPr lang="en-US">
                <a:solidFill>
                  <a:srgbClr val="0070C0"/>
                </a:solidFill>
              </a:rPr>
              <a:t>simpler ones </a:t>
            </a:r>
            <a:r>
              <a:rPr lang="en-US"/>
              <a:t>is called object aggregation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relationship is described using </a:t>
            </a:r>
            <a:r>
              <a:rPr lang="en-US" b="1" i="1">
                <a:solidFill>
                  <a:srgbClr val="FF0000"/>
                </a:solidFill>
              </a:rPr>
              <a:t>HAS - A</a:t>
            </a:r>
            <a:r>
              <a:rPr lang="en-US"/>
              <a:t> word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Car – engine, steering wheel, frame etc.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Computer – CPU, motherboard, memory etc.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Book – page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Car – Driver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Course – Instructor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8729207" y="6637272"/>
            <a:ext cx="568518" cy="22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A845C9-0B88-EA21-94D0-37B183A3BE80}"/>
                  </a:ext>
                </a:extLst>
              </p14:cNvPr>
              <p14:cNvContentPartPr/>
              <p14:nvPr/>
            </p14:nvContentPartPr>
            <p14:xfrm>
              <a:off x="942840" y="2275920"/>
              <a:ext cx="7745400" cy="187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A845C9-0B88-EA21-94D0-37B183A3BE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480" y="2266560"/>
                <a:ext cx="7764120" cy="189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</a:t>
            </a:r>
            <a:r>
              <a:rPr lang="en-US" i="1">
                <a:solidFill>
                  <a:srgbClr val="FF0000"/>
                </a:solidFill>
              </a:rPr>
              <a:t>HAS - A</a:t>
            </a:r>
            <a:r>
              <a:rPr lang="en-US"/>
              <a:t> Relationship</a:t>
            </a: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Complex objects can be built </a:t>
            </a:r>
            <a:r>
              <a:rPr lang="en-US"/>
              <a:t>using </a:t>
            </a:r>
            <a:r>
              <a:rPr lang="en-US">
                <a:solidFill>
                  <a:srgbClr val="0070C0"/>
                </a:solidFill>
              </a:rPr>
              <a:t>simpler ones </a:t>
            </a:r>
            <a:r>
              <a:rPr lang="en-US"/>
              <a:t>is called object aggregation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relationship is described using </a:t>
            </a:r>
            <a:r>
              <a:rPr lang="en-US" b="1" i="1">
                <a:solidFill>
                  <a:srgbClr val="FF0000"/>
                </a:solidFill>
              </a:rPr>
              <a:t>HAS - A</a:t>
            </a:r>
            <a:r>
              <a:rPr lang="en-US"/>
              <a:t> phrase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Car – engine, steering wheel, frame etc.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Computer – CPU, motherboard, memory etc.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Book – page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Car – Driver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Course – Instructor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Complex part is called the </a:t>
            </a:r>
            <a:r>
              <a:rPr lang="en-US">
                <a:solidFill>
                  <a:srgbClr val="0070C0"/>
                </a:solidFill>
              </a:rPr>
              <a:t>whole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Simpler object is called the </a:t>
            </a:r>
            <a:r>
              <a:rPr lang="en-US">
                <a:solidFill>
                  <a:srgbClr val="0070C0"/>
                </a:solidFill>
              </a:rPr>
              <a:t>part</a:t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8729207" y="6637272"/>
            <a:ext cx="568518" cy="22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Types of object aggregation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types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Composition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Aggregation</a:t>
            </a:r>
            <a:endParaRPr/>
          </a:p>
        </p:txBody>
      </p:sp>
      <p:pic>
        <p:nvPicPr>
          <p:cNvPr id="232" name="Google Shape;232;p13" descr="UML Association vs Aggregation vs Composition"/>
          <p:cNvPicPr preferRelativeResize="0"/>
          <p:nvPr/>
        </p:nvPicPr>
        <p:blipFill rotWithShape="1">
          <a:blip r:embed="rId3">
            <a:alphaModFix/>
          </a:blip>
          <a:srcRect t="9437"/>
          <a:stretch/>
        </p:blipFill>
        <p:spPr>
          <a:xfrm>
            <a:off x="2314575" y="3124200"/>
            <a:ext cx="4743450" cy="320886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98882-E12B-EF89-912F-32A17A357990}"/>
                  </a:ext>
                </a:extLst>
              </p14:cNvPr>
              <p14:cNvContentPartPr/>
              <p14:nvPr/>
            </p14:nvContentPartPr>
            <p14:xfrm>
              <a:off x="2125800" y="2988000"/>
              <a:ext cx="4401000" cy="212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98882-E12B-EF89-912F-32A17A357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440" y="2978640"/>
                <a:ext cx="4419720" cy="214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Composition models “</a:t>
            </a:r>
            <a:r>
              <a:rPr lang="en-US" b="1" i="1">
                <a:solidFill>
                  <a:srgbClr val="0070C0"/>
                </a:solidFill>
              </a:rPr>
              <a:t>part-of</a:t>
            </a:r>
            <a:r>
              <a:rPr lang="en-US"/>
              <a:t>” relationships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relationships are </a:t>
            </a:r>
            <a:r>
              <a:rPr lang="en-US" b="1" i="1">
                <a:solidFill>
                  <a:srgbClr val="0070C0"/>
                </a:solidFill>
              </a:rPr>
              <a:t>part-whole</a:t>
            </a:r>
            <a:r>
              <a:rPr lang="en-US"/>
              <a:t> relationships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Composition is often used to model physical relationships, where one object is physically contained inside another.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Heart is </a:t>
            </a:r>
            <a:r>
              <a:rPr lang="en-US">
                <a:solidFill>
                  <a:srgbClr val="0070C0"/>
                </a:solidFill>
              </a:rPr>
              <a:t>part-of</a:t>
            </a:r>
            <a:r>
              <a:rPr lang="en-US"/>
              <a:t> body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Fish are </a:t>
            </a:r>
            <a:r>
              <a:rPr lang="en-US">
                <a:solidFill>
                  <a:srgbClr val="0070C0"/>
                </a:solidFill>
              </a:rPr>
              <a:t>part-of</a:t>
            </a:r>
            <a:r>
              <a:rPr lang="en-US"/>
              <a:t> the pond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Circle is </a:t>
            </a:r>
            <a:r>
              <a:rPr lang="en-US">
                <a:solidFill>
                  <a:srgbClr val="FF0000"/>
                </a:solidFill>
              </a:rPr>
              <a:t>composed-of</a:t>
            </a:r>
            <a:r>
              <a:rPr lang="en-US"/>
              <a:t> Point / Point is a </a:t>
            </a:r>
            <a:r>
              <a:rPr lang="en-US">
                <a:solidFill>
                  <a:srgbClr val="FF0000"/>
                </a:solidFill>
              </a:rPr>
              <a:t>part-of</a:t>
            </a:r>
            <a:r>
              <a:rPr lang="en-US"/>
              <a:t> Circle</a:t>
            </a:r>
            <a:endParaRPr/>
          </a:p>
        </p:txBody>
      </p:sp>
      <p:grpSp>
        <p:nvGrpSpPr>
          <p:cNvPr id="239" name="Google Shape;239;p14"/>
          <p:cNvGrpSpPr/>
          <p:nvPr/>
        </p:nvGrpSpPr>
        <p:grpSpPr>
          <a:xfrm>
            <a:off x="990600" y="5638800"/>
            <a:ext cx="4419600" cy="533400"/>
            <a:chOff x="576" y="3168"/>
            <a:chExt cx="2784" cy="336"/>
          </a:xfrm>
        </p:grpSpPr>
        <p:sp>
          <p:nvSpPr>
            <p:cNvPr id="240" name="Google Shape;240;p14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92" y="3216"/>
              <a:ext cx="76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/>
            </a:p>
          </p:txBody>
        </p:sp>
        <p:cxnSp>
          <p:nvCxnSpPr>
            <p:cNvPr id="242" name="Google Shape;242;p14"/>
            <p:cNvCxnSpPr/>
            <p:nvPr/>
          </p:nvCxnSpPr>
          <p:spPr>
            <a:xfrm>
              <a:off x="1632" y="3360"/>
              <a:ext cx="9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3" name="Google Shape;243;p14"/>
            <p:cNvSpPr/>
            <p:nvPr/>
          </p:nvSpPr>
          <p:spPr>
            <a:xfrm>
              <a:off x="1488" y="3288"/>
              <a:ext cx="144" cy="144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2304" y="316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45" name="Google Shape;245;p14"/>
          <p:cNvGrpSpPr/>
          <p:nvPr/>
        </p:nvGrpSpPr>
        <p:grpSpPr>
          <a:xfrm>
            <a:off x="6324600" y="5486400"/>
            <a:ext cx="1524000" cy="1066800"/>
            <a:chOff x="3984" y="3216"/>
            <a:chExt cx="960" cy="672"/>
          </a:xfrm>
        </p:grpSpPr>
        <p:sp>
          <p:nvSpPr>
            <p:cNvPr id="246" name="Google Shape;246;p14"/>
            <p:cNvSpPr/>
            <p:nvPr/>
          </p:nvSpPr>
          <p:spPr>
            <a:xfrm>
              <a:off x="3984" y="3216"/>
              <a:ext cx="960" cy="6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080" y="3504"/>
              <a:ext cx="76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128" y="3216"/>
              <a:ext cx="4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932633-C851-192B-1E1A-BE3680F1FFD5}"/>
                  </a:ext>
                </a:extLst>
              </p14:cNvPr>
              <p14:cNvContentPartPr/>
              <p14:nvPr/>
            </p14:nvContentPartPr>
            <p14:xfrm>
              <a:off x="2196000" y="5542560"/>
              <a:ext cx="781560" cy="100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932633-C851-192B-1E1A-BE3680F1FF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6640" y="5533200"/>
                <a:ext cx="800280" cy="102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Engine is a part-of Car (Example)</a:t>
            </a:r>
            <a:endParaRPr/>
          </a:p>
        </p:txBody>
      </p:sp>
      <p:grpSp>
        <p:nvGrpSpPr>
          <p:cNvPr id="254" name="Google Shape;254;p15"/>
          <p:cNvGrpSpPr/>
          <p:nvPr/>
        </p:nvGrpSpPr>
        <p:grpSpPr>
          <a:xfrm>
            <a:off x="7463459" y="1066800"/>
            <a:ext cx="1524000" cy="1066800"/>
            <a:chOff x="3984" y="3216"/>
            <a:chExt cx="960" cy="672"/>
          </a:xfrm>
        </p:grpSpPr>
        <p:sp>
          <p:nvSpPr>
            <p:cNvPr id="255" name="Google Shape;255;p15"/>
            <p:cNvSpPr/>
            <p:nvPr/>
          </p:nvSpPr>
          <p:spPr>
            <a:xfrm>
              <a:off x="3984" y="3216"/>
              <a:ext cx="960" cy="6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080" y="3504"/>
              <a:ext cx="76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128" y="3216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/>
            </a:p>
          </p:txBody>
        </p:sp>
      </p:grp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999" y="1251744"/>
            <a:ext cx="7035841" cy="423465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6C7F75-4169-A369-5D50-0C037DE04030}"/>
                  </a:ext>
                </a:extLst>
              </p14:cNvPr>
              <p14:cNvContentPartPr/>
              <p14:nvPr/>
            </p14:nvContentPartPr>
            <p14:xfrm>
              <a:off x="993600" y="2371680"/>
              <a:ext cx="4621680" cy="327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6C7F75-4169-A369-5D50-0C037DE040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240" y="2362320"/>
                <a:ext cx="4640400" cy="329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Engine is a part-of Car (Example)</a:t>
            </a:r>
            <a:endParaRPr/>
          </a:p>
        </p:txBody>
      </p:sp>
      <p:grpSp>
        <p:nvGrpSpPr>
          <p:cNvPr id="264" name="Google Shape;264;p16"/>
          <p:cNvGrpSpPr/>
          <p:nvPr/>
        </p:nvGrpSpPr>
        <p:grpSpPr>
          <a:xfrm>
            <a:off x="7463459" y="1066800"/>
            <a:ext cx="1524000" cy="1066800"/>
            <a:chOff x="3984" y="3216"/>
            <a:chExt cx="960" cy="672"/>
          </a:xfrm>
        </p:grpSpPr>
        <p:sp>
          <p:nvSpPr>
            <p:cNvPr id="265" name="Google Shape;265;p16"/>
            <p:cNvSpPr/>
            <p:nvPr/>
          </p:nvSpPr>
          <p:spPr>
            <a:xfrm>
              <a:off x="3984" y="3216"/>
              <a:ext cx="960" cy="6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080" y="3504"/>
              <a:ext cx="76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128" y="3216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/>
            </a:p>
          </p:txBody>
        </p:sp>
      </p:grpSp>
      <p:pic>
        <p:nvPicPr>
          <p:cNvPr id="268" name="Google Shape;2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999" y="1251744"/>
            <a:ext cx="7035841" cy="423465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/>
          <p:nvPr/>
        </p:nvSpPr>
        <p:spPr>
          <a:xfrm>
            <a:off x="4347540" y="2971800"/>
            <a:ext cx="4796460" cy="3200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is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composed of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Engine, therefore, the creation and destruction of the Engine object is managed by the Car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engine object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 without the Car object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>
            <a:spLocks noGrp="1"/>
          </p:cNvSpPr>
          <p:nvPr>
            <p:ph type="body" idx="1"/>
          </p:nvPr>
        </p:nvSpPr>
        <p:spPr>
          <a:xfrm>
            <a:off x="136065" y="228600"/>
            <a:ext cx="3962400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//*********Composition Example************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SzPts val="1200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//Accounts are a "PART-OF" the Bank    OR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SzPts val="1200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//Bank is "COMPOSED-OF" Accounts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balance;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accNum;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open(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bal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balance = 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bal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getAccNum()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accNum;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getBalance() {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balance;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close()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//some closing code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</p:txBody>
      </p:sp>
      <p:sp>
        <p:nvSpPr>
          <p:cNvPr id="275" name="Google Shape;275;p17"/>
          <p:cNvSpPr txBox="1"/>
          <p:nvPr/>
        </p:nvSpPr>
        <p:spPr>
          <a:xfrm>
            <a:off x="3810000" y="228600"/>
            <a:ext cx="5537093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Bank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//Bank is composed of Accounts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*accounts;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//can also make as Account accounts[100]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 numAccounts;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Bank(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//creation of Account object(s) controlled by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//Bank object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accounts =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numAccounts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OpenAccount(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openingBalance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//Bank object interacts with Account object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accounts[numAccounts].open(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openingBalance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numAccounts++;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getBalance(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accNum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//searches an account in the array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numAccounts;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//Bank interacts with Accounts to get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 // number and balance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accNum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accounts[i].getAccNum())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accounts[i].getBalance();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~Bank()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//destruction of Account object(s) controlled by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//Bank object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//Accounts cannot exist without Bank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delete[]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17"/>
          <p:cNvCxnSpPr/>
          <p:nvPr/>
        </p:nvCxnSpPr>
        <p:spPr>
          <a:xfrm>
            <a:off x="38100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 Properties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whole is </a:t>
            </a:r>
            <a:r>
              <a:rPr lang="en-US">
                <a:solidFill>
                  <a:srgbClr val="0070C0"/>
                </a:solidFill>
              </a:rPr>
              <a:t>composed of </a:t>
            </a:r>
            <a:r>
              <a:rPr lang="en-US"/>
              <a:t>the part</a:t>
            </a:r>
            <a:endParaRPr/>
          </a:p>
          <a:p>
            <a:pPr marL="742950" lvl="1" indent="-28575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</a:t>
            </a:r>
            <a:r>
              <a:rPr lang="en-US">
                <a:solidFill>
                  <a:srgbClr val="0070C0"/>
                </a:solidFill>
              </a:rPr>
              <a:t>part object </a:t>
            </a:r>
            <a:r>
              <a:rPr lang="en-US"/>
              <a:t>is a </a:t>
            </a:r>
            <a:r>
              <a:rPr lang="en-US" b="1" i="1">
                <a:solidFill>
                  <a:srgbClr val="FF0000"/>
                </a:solidFill>
              </a:rPr>
              <a:t>data member </a:t>
            </a:r>
            <a:r>
              <a:rPr lang="en-US"/>
              <a:t>of the </a:t>
            </a:r>
            <a:r>
              <a:rPr lang="en-US">
                <a:solidFill>
                  <a:srgbClr val="0070C0"/>
                </a:solidFill>
              </a:rPr>
              <a:t>whole class</a:t>
            </a:r>
            <a:endParaRPr/>
          </a:p>
          <a:p>
            <a:pPr marL="742950" lvl="1" indent="-28575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the engine object is a data member of the Car class</a:t>
            </a:r>
            <a:endParaRPr/>
          </a:p>
          <a:p>
            <a:pPr marL="342900" lvl="0" indent="-22479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</a:t>
            </a:r>
            <a:r>
              <a:rPr lang="en-US">
                <a:solidFill>
                  <a:srgbClr val="0070C0"/>
                </a:solidFill>
              </a:rPr>
              <a:t>can only belong to one whole </a:t>
            </a:r>
            <a:r>
              <a:rPr lang="en-US"/>
              <a:t>at a time</a:t>
            </a:r>
            <a:endParaRPr/>
          </a:p>
          <a:p>
            <a:pPr marL="742950" lvl="1" indent="-28575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a part object can only be a </a:t>
            </a:r>
            <a:r>
              <a:rPr lang="en-US" b="1" i="1">
                <a:solidFill>
                  <a:srgbClr val="FF0000"/>
                </a:solidFill>
              </a:rPr>
              <a:t>data member of a single whole object at one time</a:t>
            </a:r>
            <a:endParaRPr/>
          </a:p>
          <a:p>
            <a:pPr marL="742950" lvl="1" indent="-28575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a heart that is part of one Human cannot be a part of another Human at the same time</a:t>
            </a:r>
            <a:endParaRPr/>
          </a:p>
          <a:p>
            <a:pPr marL="742950" lvl="1" indent="-16764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has </a:t>
            </a:r>
            <a:r>
              <a:rPr lang="en-US">
                <a:solidFill>
                  <a:srgbClr val="0070C0"/>
                </a:solidFill>
              </a:rPr>
              <a:t>its existence managed by the whole </a:t>
            </a:r>
            <a:endParaRPr/>
          </a:p>
          <a:p>
            <a:pPr marL="742950" lvl="1" indent="-28575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existence of the part object </a:t>
            </a:r>
            <a:r>
              <a:rPr lang="en-US" b="1" i="1">
                <a:solidFill>
                  <a:srgbClr val="FF0000"/>
                </a:solidFill>
              </a:rPr>
              <a:t>is controlled by the whole object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e.g. the creation and destruction of the engine object is managed by the Car object</a:t>
            </a:r>
            <a:endParaRPr/>
          </a:p>
          <a:p>
            <a:pPr marL="342900" lvl="0" indent="-22479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</a:t>
            </a:r>
            <a:r>
              <a:rPr lang="en-US">
                <a:solidFill>
                  <a:srgbClr val="0070C0"/>
                </a:solidFill>
              </a:rPr>
              <a:t>does not know about the existence </a:t>
            </a:r>
            <a:r>
              <a:rPr lang="en-US"/>
              <a:t>of the whole – </a:t>
            </a:r>
            <a:r>
              <a:rPr lang="en-US" b="1" i="1">
                <a:solidFill>
                  <a:srgbClr val="FF0000"/>
                </a:solidFill>
              </a:rPr>
              <a:t>unidirectional</a:t>
            </a:r>
            <a:endParaRPr/>
          </a:p>
          <a:p>
            <a:pPr marL="742950" lvl="1" indent="-28575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part object is a data member of the whole class, the part object </a:t>
            </a:r>
            <a:r>
              <a:rPr lang="en-US" b="1" i="1">
                <a:solidFill>
                  <a:srgbClr val="FF0000"/>
                </a:solidFill>
              </a:rPr>
              <a:t>knows nothing about the whole class</a:t>
            </a:r>
            <a:r>
              <a:rPr lang="en-US"/>
              <a:t>, cannot access its functions</a:t>
            </a:r>
            <a:endParaRPr/>
          </a:p>
          <a:p>
            <a:pPr marL="742950" lvl="1" indent="-28575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the engine object cannot call functions of Car class but Car can interact with the engine object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 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1"/>
          </p:nvPr>
        </p:nvSpPr>
        <p:spPr>
          <a:xfrm>
            <a:off x="52551" y="982133"/>
            <a:ext cx="517337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Why create a so many classes instead of direct implementation in just a single class?</a:t>
            </a:r>
            <a:endParaRPr/>
          </a:p>
          <a:p>
            <a:pPr marL="742950" lvl="1" indent="-285750" algn="l" rtl="0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Car (whole) Engine (part) example</a:t>
            </a:r>
            <a:endParaRPr/>
          </a:p>
          <a:p>
            <a:pPr marL="342900" lvl="0" indent="-342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Composition</a:t>
            </a:r>
            <a:endParaRPr/>
          </a:p>
          <a:p>
            <a:pPr marL="742950" lvl="1" indent="-285750" algn="l" rtl="0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lang="en-US" sz="1600" b="1">
                <a:solidFill>
                  <a:srgbClr val="FF0000"/>
                </a:solidFill>
              </a:rPr>
              <a:t>Each individual class </a:t>
            </a:r>
            <a:r>
              <a:rPr lang="en-US" sz="1600"/>
              <a:t>should be focused on performing </a:t>
            </a:r>
            <a:r>
              <a:rPr lang="en-US" sz="1600" b="1">
                <a:solidFill>
                  <a:srgbClr val="FF0000"/>
                </a:solidFill>
              </a:rPr>
              <a:t>one task </a:t>
            </a:r>
            <a:r>
              <a:rPr lang="en-US" sz="1600"/>
              <a:t>(simple and straight forward)</a:t>
            </a:r>
            <a:endParaRPr/>
          </a:p>
          <a:p>
            <a:pPr marL="742950" lvl="1" indent="-285750" algn="l" rtl="0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Each class can be </a:t>
            </a:r>
            <a:r>
              <a:rPr lang="en-US" sz="1600" b="1">
                <a:solidFill>
                  <a:srgbClr val="FF0000"/>
                </a:solidFill>
              </a:rPr>
              <a:t>self-contained</a:t>
            </a:r>
            <a:r>
              <a:rPr lang="en-US" sz="1600"/>
              <a:t>, which makes them </a:t>
            </a:r>
            <a:r>
              <a:rPr lang="en-US" sz="1600" b="1">
                <a:solidFill>
                  <a:srgbClr val="FF0000"/>
                </a:solidFill>
              </a:rPr>
              <a:t>reusable</a:t>
            </a:r>
            <a:r>
              <a:rPr lang="en-US" sz="1600"/>
              <a:t>. </a:t>
            </a:r>
            <a:endParaRPr/>
          </a:p>
          <a:p>
            <a:pPr marL="742950" lvl="1" indent="-285750" algn="l" rtl="0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composing class </a:t>
            </a:r>
            <a:r>
              <a:rPr lang="en-US" sz="1600"/>
              <a:t>can focus only on </a:t>
            </a:r>
            <a:r>
              <a:rPr lang="en-US" sz="1600" b="1">
                <a:solidFill>
                  <a:srgbClr val="FF0000"/>
                </a:solidFill>
              </a:rPr>
              <a:t>coordinating the data flow</a:t>
            </a:r>
            <a:r>
              <a:rPr lang="en-US" sz="1600"/>
              <a:t> between the composed classes. </a:t>
            </a:r>
            <a:endParaRPr/>
          </a:p>
        </p:txBody>
      </p:sp>
      <p:grpSp>
        <p:nvGrpSpPr>
          <p:cNvPr id="289" name="Google Shape;289;p19"/>
          <p:cNvGrpSpPr/>
          <p:nvPr/>
        </p:nvGrpSpPr>
        <p:grpSpPr>
          <a:xfrm>
            <a:off x="5173374" y="4014788"/>
            <a:ext cx="3657600" cy="514350"/>
            <a:chOff x="576" y="3216"/>
            <a:chExt cx="2784" cy="288"/>
          </a:xfrm>
        </p:grpSpPr>
        <p:sp>
          <p:nvSpPr>
            <p:cNvPr id="290" name="Google Shape;290;p19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592" y="3216"/>
              <a:ext cx="76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/>
            </a:p>
          </p:txBody>
        </p:sp>
        <p:cxnSp>
          <p:nvCxnSpPr>
            <p:cNvPr id="292" name="Google Shape;292;p19"/>
            <p:cNvCxnSpPr/>
            <p:nvPr/>
          </p:nvCxnSpPr>
          <p:spPr>
            <a:xfrm>
              <a:off x="1632" y="3360"/>
              <a:ext cx="9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1488" y="3288"/>
              <a:ext cx="232" cy="144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5028780" y="1533525"/>
            <a:ext cx="3962820" cy="2100263"/>
            <a:chOff x="147" y="3216"/>
            <a:chExt cx="3371" cy="1176"/>
          </a:xfrm>
        </p:grpSpPr>
        <p:sp>
          <p:nvSpPr>
            <p:cNvPr id="295" name="Google Shape;295;p19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520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</a:t>
              </a:r>
              <a:endParaRPr/>
            </a:p>
          </p:txBody>
        </p:sp>
        <p:cxnSp>
          <p:nvCxnSpPr>
            <p:cNvPr id="297" name="Google Shape;297;p19"/>
            <p:cNvCxnSpPr/>
            <p:nvPr/>
          </p:nvCxnSpPr>
          <p:spPr>
            <a:xfrm>
              <a:off x="1474" y="3360"/>
              <a:ext cx="9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298" name="Google Shape;298;p19"/>
            <p:cNvSpPr/>
            <p:nvPr/>
          </p:nvSpPr>
          <p:spPr>
            <a:xfrm>
              <a:off x="2295" y="3303"/>
              <a:ext cx="232" cy="144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47" y="3648"/>
              <a:ext cx="2010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PerformanceHistory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880" y="3504"/>
              <a:ext cx="232" cy="144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19"/>
            <p:cNvCxnSpPr>
              <a:stCxn id="299" idx="3"/>
            </p:cNvCxnSpPr>
            <p:nvPr/>
          </p:nvCxnSpPr>
          <p:spPr>
            <a:xfrm>
              <a:off x="2157" y="3792"/>
              <a:ext cx="900" cy="600"/>
            </a:xfrm>
            <a:prstGeom prst="bentConnector3">
              <a:avLst>
                <a:gd name="adj1" fmla="val -73511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Identifying objects</a:t>
            </a: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Entities in the </a:t>
            </a:r>
            <a:r>
              <a:rPr lang="en-US">
                <a:solidFill>
                  <a:srgbClr val="0070C0"/>
                </a:solidFill>
              </a:rPr>
              <a:t>real world </a:t>
            </a:r>
            <a:r>
              <a:rPr lang="en-US"/>
              <a:t>consist of </a:t>
            </a:r>
            <a:r>
              <a:rPr lang="en-US">
                <a:solidFill>
                  <a:srgbClr val="0070C0"/>
                </a:solidFill>
              </a:rPr>
              <a:t>attributes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behaviors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motivation for using OOP was that it represents </a:t>
            </a:r>
            <a:r>
              <a:rPr lang="en-US">
                <a:solidFill>
                  <a:srgbClr val="0070C0"/>
                </a:solidFill>
              </a:rPr>
              <a:t>real world entities better than structured programming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to identify objects / classes in the real world?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6829440" y="3429000"/>
            <a:ext cx="222379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Car, Body, Steering wheel, tires, engine,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524000" y="3567499"/>
            <a:ext cx="26046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Plant, Flower, Leaves,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Sunlight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 l="5555" t="35851" r="4249" b="24300"/>
          <a:stretch/>
        </p:blipFill>
        <p:spPr>
          <a:xfrm>
            <a:off x="4291382" y="4822314"/>
            <a:ext cx="4395418" cy="194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 rotWithShape="1">
          <a:blip r:embed="rId4">
            <a:alphaModFix/>
          </a:blip>
          <a:srcRect t="1675" b="27799"/>
          <a:stretch/>
        </p:blipFill>
        <p:spPr>
          <a:xfrm>
            <a:off x="90764" y="4424254"/>
            <a:ext cx="3379915" cy="239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 down into simpler classes or directly implement everything in one class?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One class one task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grpSp>
        <p:nvGrpSpPr>
          <p:cNvPr id="308" name="Google Shape;308;p20"/>
          <p:cNvGrpSpPr/>
          <p:nvPr/>
        </p:nvGrpSpPr>
        <p:grpSpPr>
          <a:xfrm>
            <a:off x="2286000" y="4191000"/>
            <a:ext cx="4267200" cy="1285875"/>
            <a:chOff x="270" y="3216"/>
            <a:chExt cx="3248" cy="720"/>
          </a:xfrm>
        </p:grpSpPr>
        <p:sp>
          <p:nvSpPr>
            <p:cNvPr id="309" name="Google Shape;309;p20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2520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</a:t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270" y="3648"/>
              <a:ext cx="1740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PerformanceHistory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 down into simpler classes or directly implement everything in one class?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One class one task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grpSp>
        <p:nvGrpSpPr>
          <p:cNvPr id="318" name="Google Shape;318;p21"/>
          <p:cNvGrpSpPr/>
          <p:nvPr/>
        </p:nvGrpSpPr>
        <p:grpSpPr>
          <a:xfrm>
            <a:off x="2286000" y="4191000"/>
            <a:ext cx="4267200" cy="1285875"/>
            <a:chOff x="270" y="3216"/>
            <a:chExt cx="3248" cy="720"/>
          </a:xfrm>
        </p:grpSpPr>
        <p:sp>
          <p:nvSpPr>
            <p:cNvPr id="319" name="Google Shape;319;p21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520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</a:t>
              </a:r>
              <a:endParaRPr/>
            </a:p>
          </p:txBody>
        </p:sp>
        <p:cxnSp>
          <p:nvCxnSpPr>
            <p:cNvPr id="321" name="Google Shape;321;p21"/>
            <p:cNvCxnSpPr/>
            <p:nvPr/>
          </p:nvCxnSpPr>
          <p:spPr>
            <a:xfrm>
              <a:off x="1474" y="3360"/>
              <a:ext cx="9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322" name="Google Shape;322;p21"/>
            <p:cNvSpPr/>
            <p:nvPr/>
          </p:nvSpPr>
          <p:spPr>
            <a:xfrm>
              <a:off x="2300" y="3288"/>
              <a:ext cx="232" cy="144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0" y="3648"/>
              <a:ext cx="1740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PerformanceHistory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880" y="3504"/>
              <a:ext cx="232" cy="144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21"/>
            <p:cNvCxnSpPr/>
            <p:nvPr/>
          </p:nvCxnSpPr>
          <p:spPr>
            <a:xfrm rot="10800000" flipH="1">
              <a:off x="2003" y="3520"/>
              <a:ext cx="1009" cy="288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Aggregation</a:t>
            </a:r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aggregation is also a part-whole relationship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models </a:t>
            </a:r>
            <a:r>
              <a:rPr lang="en-US" b="1" i="1">
                <a:solidFill>
                  <a:srgbClr val="FF0000"/>
                </a:solidFill>
              </a:rPr>
              <a:t>HAS-A</a:t>
            </a:r>
            <a:r>
              <a:rPr lang="en-US"/>
              <a:t> relationship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Similarities to composition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parts are contained within the whole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It is also a </a:t>
            </a:r>
            <a:r>
              <a:rPr lang="en-US">
                <a:solidFill>
                  <a:srgbClr val="0070C0"/>
                </a:solidFill>
              </a:rPr>
              <a:t>unidirectional relationship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Unlike composition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Whole is </a:t>
            </a:r>
            <a:r>
              <a:rPr lang="en-US">
                <a:solidFill>
                  <a:srgbClr val="0070C0"/>
                </a:solidFill>
              </a:rPr>
              <a:t>not responsible for the existence and lifespan </a:t>
            </a:r>
            <a:r>
              <a:rPr lang="en-US"/>
              <a:t>of the parts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Parts can belong to </a:t>
            </a:r>
            <a:r>
              <a:rPr lang="en-US" b="1" i="1">
                <a:solidFill>
                  <a:srgbClr val="FF0000"/>
                </a:solidFill>
              </a:rPr>
              <a:t>more than one object at a time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0D3E82-90CE-D24F-01AA-79DE0C35C483}"/>
                  </a:ext>
                </a:extLst>
              </p14:cNvPr>
              <p14:cNvContentPartPr/>
              <p14:nvPr/>
            </p14:nvContentPartPr>
            <p14:xfrm>
              <a:off x="4830840" y="378360"/>
              <a:ext cx="4338360" cy="432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0D3E82-90CE-D24F-01AA-79DE0C35C4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1480" y="369000"/>
                <a:ext cx="4357080" cy="434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304800" y="7566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Aggregation</a:t>
            </a:r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body" idx="1"/>
          </p:nvPr>
        </p:nvSpPr>
        <p:spPr>
          <a:xfrm>
            <a:off x="304800" y="2667000"/>
            <a:ext cx="4191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Every person has an address. 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One address can belong to more than one person at a time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Address existed before the person starting living at the address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Whole knows of existence (person knows) 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Part doesn’t know about the whole</a:t>
            </a: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2"/>
          </p:nvPr>
        </p:nvSpPr>
        <p:spPr>
          <a:xfrm>
            <a:off x="4495800" y="2676593"/>
            <a:ext cx="4343400" cy="40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address is part of the person. 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Address belongs to a Person, 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same address can belong to other people as well.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Person is not responsible for the creation or destruction of the address.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Whole knows about existence</a:t>
            </a:r>
            <a:endParaRPr/>
          </a:p>
          <a:p>
            <a:pPr marL="34290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Part doesn’t know about the whole</a:t>
            </a:r>
            <a:endParaRPr/>
          </a:p>
        </p:txBody>
      </p:sp>
      <p:grpSp>
        <p:nvGrpSpPr>
          <p:cNvPr id="339" name="Google Shape;339;p23"/>
          <p:cNvGrpSpPr/>
          <p:nvPr/>
        </p:nvGrpSpPr>
        <p:grpSpPr>
          <a:xfrm>
            <a:off x="2691305" y="1228258"/>
            <a:ext cx="3608990" cy="514350"/>
            <a:chOff x="576" y="3216"/>
            <a:chExt cx="2969" cy="288"/>
          </a:xfrm>
        </p:grpSpPr>
        <p:sp>
          <p:nvSpPr>
            <p:cNvPr id="340" name="Google Shape;340;p23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/>
            </a:p>
          </p:txBody>
        </p:sp>
        <p:cxnSp>
          <p:nvCxnSpPr>
            <p:cNvPr id="342" name="Google Shape;342;p23"/>
            <p:cNvCxnSpPr/>
            <p:nvPr/>
          </p:nvCxnSpPr>
          <p:spPr>
            <a:xfrm rot="10800000">
              <a:off x="1488" y="3368"/>
              <a:ext cx="81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3" name="Google Shape;343;p23"/>
            <p:cNvSpPr/>
            <p:nvPr/>
          </p:nvSpPr>
          <p:spPr>
            <a:xfrm>
              <a:off x="2304" y="3296"/>
              <a:ext cx="232" cy="14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3"/>
          <p:cNvSpPr txBox="1"/>
          <p:nvPr/>
        </p:nvSpPr>
        <p:spPr>
          <a:xfrm>
            <a:off x="1506193" y="2329934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Singular part</a:t>
            </a:r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6018880" y="2329934"/>
            <a:ext cx="2046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Multiplicative parts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Person has an Address - Example</a:t>
            </a:r>
            <a:endParaRPr/>
          </a:p>
        </p:txBody>
      </p:sp>
      <p:grpSp>
        <p:nvGrpSpPr>
          <p:cNvPr id="351" name="Google Shape;351;p24"/>
          <p:cNvGrpSpPr/>
          <p:nvPr/>
        </p:nvGrpSpPr>
        <p:grpSpPr>
          <a:xfrm>
            <a:off x="380999" y="1371600"/>
            <a:ext cx="8466662" cy="3810000"/>
            <a:chOff x="380999" y="1447800"/>
            <a:chExt cx="8466662" cy="3810000"/>
          </a:xfrm>
        </p:grpSpPr>
        <p:pic>
          <p:nvPicPr>
            <p:cNvPr id="352" name="Google Shape;352;p24"/>
            <p:cNvPicPr preferRelativeResize="0"/>
            <p:nvPr/>
          </p:nvPicPr>
          <p:blipFill rotWithShape="1">
            <a:blip r:embed="rId3">
              <a:alphaModFix/>
            </a:blip>
            <a:srcRect r="40181"/>
            <a:stretch/>
          </p:blipFill>
          <p:spPr>
            <a:xfrm>
              <a:off x="381000" y="1447800"/>
              <a:ext cx="8466661" cy="332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0999" y="4876800"/>
              <a:ext cx="563217" cy="381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91" y="1627740"/>
            <a:ext cx="8946684" cy="423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Person has an Address - Example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26EF27-A505-A269-36A3-A1C3DC0CCD82}"/>
                  </a:ext>
                </a:extLst>
              </p14:cNvPr>
              <p14:cNvContentPartPr/>
              <p14:nvPr/>
            </p14:nvContentPartPr>
            <p14:xfrm>
              <a:off x="785520" y="2619000"/>
              <a:ext cx="8208000" cy="203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26EF27-A505-A269-36A3-A1C3DC0CCD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160" y="2609640"/>
                <a:ext cx="8226720" cy="205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24000"/>
            <a:ext cx="7057861" cy="36786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Person has an Address - Example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564410-6BD2-36C6-865B-91E4111FBA2B}"/>
                  </a:ext>
                </a:extLst>
              </p14:cNvPr>
              <p14:cNvContentPartPr/>
              <p14:nvPr/>
            </p14:nvContentPartPr>
            <p14:xfrm>
              <a:off x="3071880" y="2672640"/>
              <a:ext cx="3434400" cy="52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564410-6BD2-36C6-865B-91E4111FBA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2520" y="2663280"/>
                <a:ext cx="3453120" cy="54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body" idx="1"/>
          </p:nvPr>
        </p:nvSpPr>
        <p:spPr>
          <a:xfrm>
            <a:off x="487133" y="304800"/>
            <a:ext cx="8169733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//*********Aggregation Example************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//Person is "HAS-A" Address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h_num;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st_num;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sector;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city;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Address(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hnum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stnum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sector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 Address Constructor called"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h_num =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hnum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st_num =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stnum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-&gt;sector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sector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-&gt;city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display()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"House #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h_num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", Street #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st_num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", Sector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sector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City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city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~Address()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 Address Destructor called"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body" idx="1"/>
          </p:nvPr>
        </p:nvSpPr>
        <p:spPr>
          <a:xfrm>
            <a:off x="685800" y="76200"/>
            <a:ext cx="7239000" cy="702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//const to prevent changes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 add;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//can also do Address *add;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Person(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):add(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//initializer list used because const reference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-&gt;name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 Person Constructor called"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displayPerson()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"Name: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"Address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add.display();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~Person()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 Person Destructor called"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};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a1(20, 16,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 Sector"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 City"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p1(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"SomeName"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a1);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//created in this scope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p1.displayPerson();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//Person p1 destroyed here, a1 still exists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a1.display();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Aggregation Properties</a:t>
            </a:r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is </a:t>
            </a:r>
            <a:r>
              <a:rPr lang="en-US">
                <a:solidFill>
                  <a:srgbClr val="0070C0"/>
                </a:solidFill>
              </a:rPr>
              <a:t>part of</a:t>
            </a:r>
            <a:r>
              <a:rPr lang="en-US"/>
              <a:t> the whole 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part object is a </a:t>
            </a:r>
            <a:r>
              <a:rPr lang="en-US" b="1" i="1">
                <a:solidFill>
                  <a:srgbClr val="FF0000"/>
                </a:solidFill>
              </a:rPr>
              <a:t>data member </a:t>
            </a:r>
            <a:r>
              <a:rPr lang="en-US"/>
              <a:t>of the whole class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a Patient object is a data member of the Doctor class</a:t>
            </a:r>
            <a:endParaRPr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can belong to </a:t>
            </a:r>
            <a:r>
              <a:rPr lang="en-US">
                <a:solidFill>
                  <a:srgbClr val="0070C0"/>
                </a:solidFill>
              </a:rPr>
              <a:t>more than one </a:t>
            </a:r>
            <a:r>
              <a:rPr lang="en-US"/>
              <a:t>wholes at a time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part object can be </a:t>
            </a:r>
            <a:r>
              <a:rPr lang="en-US" b="1" i="1">
                <a:solidFill>
                  <a:srgbClr val="FF0000"/>
                </a:solidFill>
              </a:rPr>
              <a:t>a data member of multiple whole objects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a single Patient object can be a part of multiple doctor objects</a:t>
            </a:r>
            <a:endParaRPr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</a:t>
            </a:r>
            <a:r>
              <a:rPr lang="en-US">
                <a:solidFill>
                  <a:srgbClr val="0070C0"/>
                </a:solidFill>
              </a:rPr>
              <a:t>does not have its existence managed </a:t>
            </a:r>
            <a:r>
              <a:rPr lang="en-US"/>
              <a:t>by the whole 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creation and destruction of the part is </a:t>
            </a:r>
            <a:r>
              <a:rPr lang="en-US" b="1" i="1">
                <a:solidFill>
                  <a:srgbClr val="FF0000"/>
                </a:solidFill>
              </a:rPr>
              <a:t>not done by the whole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the doctor will not create or destroy patient objects</a:t>
            </a:r>
            <a:endParaRPr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does </a:t>
            </a:r>
            <a:r>
              <a:rPr lang="en-US">
                <a:solidFill>
                  <a:srgbClr val="0070C0"/>
                </a:solidFill>
              </a:rPr>
              <a:t>not know about the existence </a:t>
            </a:r>
            <a:r>
              <a:rPr lang="en-US"/>
              <a:t>of the whole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Identifying objects</a:t>
            </a:r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4953000" y="2590800"/>
            <a:ext cx="392352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Study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(Parking lot)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parking lot is an open area designated for parking cars. We will design a parking lot where a certain number of cars can be parked for a certain amount of time. Each parking slot can have a single vehicle/car parked in it. </a:t>
            </a:r>
            <a:endParaRPr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36" y="1738312"/>
            <a:ext cx="44958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Implementing aggregation VS composition</a:t>
            </a:r>
            <a:endParaRPr/>
          </a:p>
        </p:txBody>
      </p:sp>
      <p:sp>
        <p:nvSpPr>
          <p:cNvPr id="387" name="Google Shape;387;p30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u="sng"/>
              <a:t>Aggregation</a:t>
            </a:r>
            <a:endParaRPr/>
          </a:p>
          <a:p>
            <a:pPr marL="742950" lvl="1" indent="-28575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lang="en-US" sz="1600" b="1">
                <a:solidFill>
                  <a:srgbClr val="FF0000"/>
                </a:solidFill>
              </a:rPr>
              <a:t>Parts</a:t>
            </a:r>
            <a:r>
              <a:rPr lang="en-US" sz="1600"/>
              <a:t> are </a:t>
            </a:r>
            <a:r>
              <a:rPr lang="en-US" sz="1600" b="1">
                <a:solidFill>
                  <a:srgbClr val="FF0000"/>
                </a:solidFill>
              </a:rPr>
              <a:t>added</a:t>
            </a:r>
            <a:r>
              <a:rPr lang="en-US" sz="1600"/>
              <a:t> as </a:t>
            </a:r>
            <a:r>
              <a:rPr lang="en-US" sz="1600" b="1">
                <a:solidFill>
                  <a:srgbClr val="FF0000"/>
                </a:solidFill>
              </a:rPr>
              <a:t>references</a:t>
            </a:r>
            <a:r>
              <a:rPr lang="en-US" sz="1600"/>
              <a:t> or </a:t>
            </a:r>
            <a:r>
              <a:rPr lang="en-US" sz="1600" b="1">
                <a:solidFill>
                  <a:srgbClr val="FF0000"/>
                </a:solidFill>
              </a:rPr>
              <a:t>pointers</a:t>
            </a:r>
            <a:endParaRPr/>
          </a:p>
          <a:p>
            <a:pPr marL="742950" lvl="1" indent="-28575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lang="en-US" sz="1600" b="1">
                <a:solidFill>
                  <a:srgbClr val="FF0000"/>
                </a:solidFill>
              </a:rPr>
              <a:t>Whole</a:t>
            </a:r>
            <a:r>
              <a:rPr lang="en-US" sz="1600"/>
              <a:t> is </a:t>
            </a:r>
            <a:r>
              <a:rPr lang="en-US" sz="1600" b="1">
                <a:solidFill>
                  <a:srgbClr val="FF0000"/>
                </a:solidFill>
              </a:rPr>
              <a:t>not responsible </a:t>
            </a:r>
            <a:r>
              <a:rPr lang="en-US" sz="1600"/>
              <a:t>for creation and deletion</a:t>
            </a:r>
            <a:endParaRPr/>
          </a:p>
          <a:p>
            <a:pPr marL="742950" lvl="1" indent="-28575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Whole takes the objects it is going to point to as: </a:t>
            </a:r>
            <a:endParaRPr/>
          </a:p>
          <a:p>
            <a:pPr marL="857250" lvl="2" indent="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1) </a:t>
            </a:r>
            <a:r>
              <a:rPr lang="en-US" sz="1600" b="1">
                <a:solidFill>
                  <a:srgbClr val="FF0000"/>
                </a:solidFill>
              </a:rPr>
              <a:t>constructor parameters</a:t>
            </a:r>
            <a:r>
              <a:rPr lang="en-US" sz="1600"/>
              <a:t>; </a:t>
            </a:r>
            <a:endParaRPr/>
          </a:p>
          <a:p>
            <a:pPr marL="857250" lvl="2" indent="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2) </a:t>
            </a:r>
            <a:r>
              <a:rPr lang="en-US" sz="1600" b="1">
                <a:solidFill>
                  <a:srgbClr val="FF0000"/>
                </a:solidFill>
              </a:rPr>
              <a:t>parts are added later via access functions like setters</a:t>
            </a:r>
            <a:endParaRPr/>
          </a:p>
          <a:p>
            <a:pPr marL="742950" lvl="1" indent="-28575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Parts exists </a:t>
            </a:r>
            <a:r>
              <a:rPr lang="en-US" sz="1600" b="1">
                <a:solidFill>
                  <a:srgbClr val="FF0000"/>
                </a:solidFill>
              </a:rPr>
              <a:t>outside the scope </a:t>
            </a:r>
            <a:r>
              <a:rPr lang="en-US" sz="1600"/>
              <a:t>of whole</a:t>
            </a:r>
            <a:endParaRPr/>
          </a:p>
          <a:p>
            <a:pPr marL="342900" lvl="0" indent="-21590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388" name="Google Shape;388;p30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u="sng"/>
              <a:t>Composition</a:t>
            </a:r>
            <a:endParaRPr/>
          </a:p>
          <a:p>
            <a:pPr marL="742950" lvl="1" indent="-28575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lang="en-US" sz="1600" b="1">
                <a:solidFill>
                  <a:srgbClr val="FF0000"/>
                </a:solidFill>
              </a:rPr>
              <a:t>Parts</a:t>
            </a:r>
            <a:r>
              <a:rPr lang="en-US" sz="1600"/>
              <a:t> are </a:t>
            </a:r>
            <a:r>
              <a:rPr lang="en-US" sz="1600" b="1">
                <a:solidFill>
                  <a:srgbClr val="FF0000"/>
                </a:solidFill>
              </a:rPr>
              <a:t>added</a:t>
            </a:r>
            <a:r>
              <a:rPr lang="en-US" sz="1600"/>
              <a:t> as </a:t>
            </a:r>
            <a:r>
              <a:rPr lang="en-US" sz="1600" b="1">
                <a:solidFill>
                  <a:srgbClr val="FF0000"/>
                </a:solidFill>
              </a:rPr>
              <a:t>normal variables </a:t>
            </a:r>
            <a:r>
              <a:rPr lang="en-US" sz="1600"/>
              <a:t>(or pointers)</a:t>
            </a:r>
            <a:endParaRPr/>
          </a:p>
          <a:p>
            <a:pPr marL="742950" lvl="1" indent="-28575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lang="en-US" sz="1600" b="1">
                <a:solidFill>
                  <a:srgbClr val="FF0000"/>
                </a:solidFill>
              </a:rPr>
              <a:t>Whole</a:t>
            </a:r>
            <a:r>
              <a:rPr lang="en-US" sz="1600"/>
              <a:t> is </a:t>
            </a:r>
            <a:r>
              <a:rPr lang="en-US" sz="1600" b="1">
                <a:solidFill>
                  <a:srgbClr val="FF0000"/>
                </a:solidFill>
              </a:rPr>
              <a:t>responsible</a:t>
            </a:r>
            <a:r>
              <a:rPr lang="en-US" sz="1600"/>
              <a:t> for </a:t>
            </a:r>
            <a:r>
              <a:rPr lang="en-US" sz="1600" b="1">
                <a:solidFill>
                  <a:srgbClr val="FF0000"/>
                </a:solidFill>
              </a:rPr>
              <a:t>creation</a:t>
            </a:r>
            <a:r>
              <a:rPr lang="en-US" sz="1600"/>
              <a:t> and </a:t>
            </a:r>
            <a:r>
              <a:rPr lang="en-US" sz="1600" b="1">
                <a:solidFill>
                  <a:srgbClr val="FF0000"/>
                </a:solidFill>
              </a:rPr>
              <a:t>deletion</a:t>
            </a:r>
            <a:endParaRPr/>
          </a:p>
          <a:p>
            <a:pPr marL="742950" lvl="1" indent="-18415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Examples</a:t>
            </a:r>
            <a:endParaRPr/>
          </a:p>
        </p:txBody>
      </p:sp>
      <p:cxnSp>
        <p:nvCxnSpPr>
          <p:cNvPr id="394" name="Google Shape;394;p31"/>
          <p:cNvCxnSpPr/>
          <p:nvPr/>
        </p:nvCxnSpPr>
        <p:spPr>
          <a:xfrm rot="10800000">
            <a:off x="2729948" y="3495675"/>
            <a:ext cx="0" cy="68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95" name="Google Shape;395;p31"/>
          <p:cNvSpPr txBox="1"/>
          <p:nvPr/>
        </p:nvSpPr>
        <p:spPr>
          <a:xfrm>
            <a:off x="1321904" y="4181475"/>
            <a:ext cx="2806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Creation done in side whole</a:t>
            </a:r>
            <a:endParaRPr/>
          </a:p>
        </p:txBody>
      </p:sp>
      <p:pic>
        <p:nvPicPr>
          <p:cNvPr id="396" name="Google Shape;39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5792" y="1297334"/>
            <a:ext cx="3505200" cy="523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371599"/>
            <a:ext cx="5105400" cy="552047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/>
          <p:nvPr/>
        </p:nvSpPr>
        <p:spPr>
          <a:xfrm>
            <a:off x="2213468" y="432766"/>
            <a:ext cx="771939" cy="110296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2725333" y="753416"/>
            <a:ext cx="21717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6952422" y="432766"/>
            <a:ext cx="771939" cy="110296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7524125" y="745604"/>
            <a:ext cx="17289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B67CC0-AD20-0D9C-9328-80F7683EC5BD}"/>
                  </a:ext>
                </a:extLst>
              </p14:cNvPr>
              <p14:cNvContentPartPr/>
              <p14:nvPr/>
            </p14:nvContentPartPr>
            <p14:xfrm>
              <a:off x="1182600" y="3393360"/>
              <a:ext cx="7773480" cy="93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B67CC0-AD20-0D9C-9328-80F7683EC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3240" y="3384000"/>
                <a:ext cx="7792200" cy="95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Association</a:t>
            </a:r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weak</a:t>
            </a:r>
            <a:r>
              <a:rPr lang="en-US"/>
              <a:t> of relationship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otherwise unrelated objects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</a:t>
            </a:r>
            <a:r>
              <a:rPr lang="en-US">
                <a:solidFill>
                  <a:srgbClr val="0070C0"/>
                </a:solidFill>
              </a:rPr>
              <a:t>no implied whole/part relationship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Models a </a:t>
            </a:r>
            <a:r>
              <a:rPr lang="en-US">
                <a:solidFill>
                  <a:srgbClr val="0070C0"/>
                </a:solidFill>
              </a:rPr>
              <a:t>uses - a</a:t>
            </a:r>
            <a:r>
              <a:rPr lang="en-US"/>
              <a:t> relationship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8729207" y="6637272"/>
            <a:ext cx="568518" cy="22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F73B8C-28C3-12D4-62CC-1FA9B3F8E58C}"/>
                  </a:ext>
                </a:extLst>
              </p14:cNvPr>
              <p14:cNvContentPartPr/>
              <p14:nvPr/>
            </p14:nvContentPartPr>
            <p14:xfrm>
              <a:off x="621000" y="2588040"/>
              <a:ext cx="6627600" cy="380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F73B8C-28C3-12D4-62CC-1FA9B3F8E5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640" y="2578680"/>
                <a:ext cx="6646320" cy="382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Association</a:t>
            </a:r>
            <a:endParaRPr/>
          </a:p>
        </p:txBody>
      </p:sp>
      <p:graphicFrame>
        <p:nvGraphicFramePr>
          <p:cNvPr id="415" name="Google Shape;415;p33"/>
          <p:cNvGraphicFramePr/>
          <p:nvPr/>
        </p:nvGraphicFramePr>
        <p:xfrm>
          <a:off x="228599" y="1600200"/>
          <a:ext cx="8686800" cy="2253020"/>
        </p:xfrm>
        <a:graphic>
          <a:graphicData uri="http://schemas.openxmlformats.org/drawingml/2006/table">
            <a:tbl>
              <a:tblPr firstRow="1" bandRow="1">
                <a:noFill/>
                <a:tableStyleId>{10854EE8-8DE9-4F2E-B087-A7701F63D01C}</a:tableStyleId>
              </a:tblPr>
              <a:tblGrid>
                <a:gridCol w="267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Composition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Aggregation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Association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Whole/Part relationship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Whole/Part relationship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Associated object is unrelated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Associated object can belong to only </a:t>
                      </a: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one object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Associated object can belong to multiple objects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Associated object can belong to multiple objects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Unidirectional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Unidirectional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Usually Bidirectional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7" name="Google Shape;417;p33"/>
          <p:cNvSpPr/>
          <p:nvPr/>
        </p:nvSpPr>
        <p:spPr>
          <a:xfrm>
            <a:off x="8729207" y="6637272"/>
            <a:ext cx="568518" cy="22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Association</a:t>
            </a: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289775" y="1981200"/>
            <a:ext cx="4191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teacher clearly has a relationship with his students and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 versa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not a part/whole (object composition) relationship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teacher can teach many students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student can study from many teachers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Neither of the object’s lifespans are tied to the other.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Bidirectional 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4495800" y="1981200"/>
            <a:ext cx="4343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student has a relationship with the route bus</a:t>
            </a:r>
            <a:endParaRPr/>
          </a:p>
          <a:p>
            <a:pPr marL="342900" marR="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not a part/whole relationship</a:t>
            </a:r>
            <a:endParaRPr/>
          </a:p>
          <a:p>
            <a:pPr marL="342900" marR="0" lvl="0" indent="-342900" algn="l" rtl="0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students can be on a certain route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Neither of the object’s lifespans are tied to the other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Bidirectional</a:t>
            </a:r>
            <a:endParaRPr/>
          </a:p>
        </p:txBody>
      </p:sp>
      <p:grpSp>
        <p:nvGrpSpPr>
          <p:cNvPr id="425" name="Google Shape;425;p34"/>
          <p:cNvGrpSpPr/>
          <p:nvPr/>
        </p:nvGrpSpPr>
        <p:grpSpPr>
          <a:xfrm>
            <a:off x="381000" y="1219200"/>
            <a:ext cx="3608990" cy="514350"/>
            <a:chOff x="576" y="3216"/>
            <a:chExt cx="2969" cy="288"/>
          </a:xfrm>
        </p:grpSpPr>
        <p:sp>
          <p:nvSpPr>
            <p:cNvPr id="426" name="Google Shape;426;p34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/>
            </a:p>
          </p:txBody>
        </p:sp>
        <p:cxnSp>
          <p:nvCxnSpPr>
            <p:cNvPr id="428" name="Google Shape;428;p34"/>
            <p:cNvCxnSpPr/>
            <p:nvPr/>
          </p:nvCxnSpPr>
          <p:spPr>
            <a:xfrm rot="10800000">
              <a:off x="1488" y="3368"/>
              <a:ext cx="105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grpSp>
        <p:nvGrpSpPr>
          <p:cNvPr id="429" name="Google Shape;429;p34"/>
          <p:cNvGrpSpPr/>
          <p:nvPr/>
        </p:nvGrpSpPr>
        <p:grpSpPr>
          <a:xfrm>
            <a:off x="4724400" y="1244556"/>
            <a:ext cx="3608990" cy="514350"/>
            <a:chOff x="576" y="3216"/>
            <a:chExt cx="2969" cy="288"/>
          </a:xfrm>
        </p:grpSpPr>
        <p:sp>
          <p:nvSpPr>
            <p:cNvPr id="430" name="Google Shape;430;p34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</a:t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  <p:cxnSp>
          <p:nvCxnSpPr>
            <p:cNvPr id="432" name="Google Shape;432;p34"/>
            <p:cNvCxnSpPr/>
            <p:nvPr/>
          </p:nvCxnSpPr>
          <p:spPr>
            <a:xfrm rot="10800000">
              <a:off x="1488" y="3368"/>
              <a:ext cx="105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Implementing Association</a:t>
            </a:r>
            <a:endParaRPr/>
          </a:p>
        </p:txBody>
      </p:sp>
      <p:sp>
        <p:nvSpPr>
          <p:cNvPr id="438" name="Google Shape;438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Associations are a broad type of relationship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can be implemented in </a:t>
            </a:r>
            <a:r>
              <a:rPr lang="en-US">
                <a:solidFill>
                  <a:srgbClr val="0070C0"/>
                </a:solidFill>
              </a:rPr>
              <a:t>many different ways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Association implemented using pointers</a:t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300" y="3027795"/>
            <a:ext cx="4118934" cy="292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957" y="2974800"/>
            <a:ext cx="3953648" cy="297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304801" y="84667"/>
            <a:ext cx="8854223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 vs Aggregation vs Association</a:t>
            </a:r>
            <a:endParaRPr/>
          </a:p>
        </p:txBody>
      </p:sp>
      <p:graphicFrame>
        <p:nvGraphicFramePr>
          <p:cNvPr id="446" name="Google Shape;446;p36"/>
          <p:cNvGraphicFramePr/>
          <p:nvPr/>
        </p:nvGraphicFramePr>
        <p:xfrm>
          <a:off x="304801" y="1066800"/>
          <a:ext cx="8657800" cy="3139062"/>
        </p:xfrm>
        <a:graphic>
          <a:graphicData uri="http://schemas.openxmlformats.org/drawingml/2006/table">
            <a:tbl>
              <a:tblPr>
                <a:noFill/>
                <a:tableStyleId>{10854EE8-8DE9-4F2E-B087-A7701F63D01C}</a:tableStyleId>
              </a:tblPr>
              <a:tblGrid>
                <a:gridCol w="216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</a:rPr>
                        <a:t>Composition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</a:rPr>
                        <a:t>Aggregation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</a:rPr>
                        <a:t>Association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</a:rPr>
                        <a:t>Relationship type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Whole/part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Whole/part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Otherwise unrelated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</a:rPr>
                        <a:t>Members can belong to multiple classes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</a:rPr>
                        <a:t>Members existence managed by class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</a:rPr>
                        <a:t>Directionality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Unidirectional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Unidirectional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Unidirectional or bidirectional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</a:rPr>
                        <a:t>Relationship verb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Part-of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Has-a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Uses-a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47" name="Google Shape;447;p36"/>
          <p:cNvGrpSpPr/>
          <p:nvPr/>
        </p:nvGrpSpPr>
        <p:grpSpPr>
          <a:xfrm>
            <a:off x="228600" y="4349506"/>
            <a:ext cx="3608990" cy="514350"/>
            <a:chOff x="576" y="3216"/>
            <a:chExt cx="2969" cy="288"/>
          </a:xfrm>
        </p:grpSpPr>
        <p:sp>
          <p:nvSpPr>
            <p:cNvPr id="448" name="Google Shape;448;p36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/>
            </a:p>
          </p:txBody>
        </p:sp>
        <p:cxnSp>
          <p:nvCxnSpPr>
            <p:cNvPr id="450" name="Google Shape;450;p36"/>
            <p:cNvCxnSpPr/>
            <p:nvPr/>
          </p:nvCxnSpPr>
          <p:spPr>
            <a:xfrm rot="10800000">
              <a:off x="1488" y="3368"/>
              <a:ext cx="81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1" name="Google Shape;451;p36"/>
            <p:cNvSpPr/>
            <p:nvPr/>
          </p:nvSpPr>
          <p:spPr>
            <a:xfrm>
              <a:off x="2304" y="3296"/>
              <a:ext cx="232" cy="144"/>
            </a:xfrm>
            <a:prstGeom prst="diamond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5334000" y="6319905"/>
            <a:ext cx="3608990" cy="514350"/>
            <a:chOff x="576" y="3216"/>
            <a:chExt cx="2969" cy="288"/>
          </a:xfrm>
        </p:grpSpPr>
        <p:sp>
          <p:nvSpPr>
            <p:cNvPr id="453" name="Google Shape;453;p36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/>
            </a:p>
          </p:txBody>
        </p:sp>
        <p:cxnSp>
          <p:nvCxnSpPr>
            <p:cNvPr id="455" name="Google Shape;455;p36"/>
            <p:cNvCxnSpPr/>
            <p:nvPr/>
          </p:nvCxnSpPr>
          <p:spPr>
            <a:xfrm rot="10800000">
              <a:off x="1488" y="3368"/>
              <a:ext cx="105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grpSp>
        <p:nvGrpSpPr>
          <p:cNvPr id="456" name="Google Shape;456;p36"/>
          <p:cNvGrpSpPr/>
          <p:nvPr/>
        </p:nvGrpSpPr>
        <p:grpSpPr>
          <a:xfrm>
            <a:off x="2045097" y="5029199"/>
            <a:ext cx="3608990" cy="514350"/>
            <a:chOff x="576" y="3216"/>
            <a:chExt cx="2969" cy="288"/>
          </a:xfrm>
        </p:grpSpPr>
        <p:sp>
          <p:nvSpPr>
            <p:cNvPr id="457" name="Google Shape;457;p36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/>
            </a:p>
          </p:txBody>
        </p:sp>
        <p:cxnSp>
          <p:nvCxnSpPr>
            <p:cNvPr id="459" name="Google Shape;459;p36"/>
            <p:cNvCxnSpPr/>
            <p:nvPr/>
          </p:nvCxnSpPr>
          <p:spPr>
            <a:xfrm rot="10800000">
              <a:off x="1488" y="3368"/>
              <a:ext cx="81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0" name="Google Shape;460;p36"/>
            <p:cNvSpPr/>
            <p:nvPr/>
          </p:nvSpPr>
          <p:spPr>
            <a:xfrm>
              <a:off x="2304" y="3296"/>
              <a:ext cx="232" cy="14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36"/>
          <p:cNvGrpSpPr/>
          <p:nvPr/>
        </p:nvGrpSpPr>
        <p:grpSpPr>
          <a:xfrm>
            <a:off x="5334000" y="5668113"/>
            <a:ext cx="3608990" cy="514350"/>
            <a:chOff x="576" y="3216"/>
            <a:chExt cx="2969" cy="288"/>
          </a:xfrm>
        </p:grpSpPr>
        <p:sp>
          <p:nvSpPr>
            <p:cNvPr id="462" name="Google Shape;462;p36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</a:t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  <p:cxnSp>
          <p:nvCxnSpPr>
            <p:cNvPr id="464" name="Google Shape;464;p36"/>
            <p:cNvCxnSpPr/>
            <p:nvPr/>
          </p:nvCxnSpPr>
          <p:spPr>
            <a:xfrm rot="10800000">
              <a:off x="1488" y="3368"/>
              <a:ext cx="105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Interaction between objects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Plant Example	</a:t>
            </a:r>
            <a:endParaRPr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Leaves interact with the sunlight</a:t>
            </a:r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Car Example</a:t>
            </a:r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Driver interacts with the car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6829440" y="3429000"/>
            <a:ext cx="222379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Car, Body, Steering wheel, tires, engine,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524000" y="3567499"/>
            <a:ext cx="26046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Plant, Flower, Leaves,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Sunlight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 l="5555" t="35851" r="4249" b="24300"/>
          <a:stretch/>
        </p:blipFill>
        <p:spPr>
          <a:xfrm>
            <a:off x="4291382" y="4822314"/>
            <a:ext cx="4395418" cy="194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4">
            <a:alphaModFix/>
          </a:blip>
          <a:srcRect t="1675" b="27799"/>
          <a:stretch/>
        </p:blipFill>
        <p:spPr>
          <a:xfrm>
            <a:off x="90764" y="4424254"/>
            <a:ext cx="3379915" cy="239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Relationship b/w objects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Objects in the real world have </a:t>
            </a:r>
            <a:r>
              <a:rPr lang="en-US">
                <a:solidFill>
                  <a:srgbClr val="0070C0"/>
                </a:solidFill>
              </a:rPr>
              <a:t>relationships with each other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When an object has a relationship with another object </a:t>
            </a:r>
            <a:r>
              <a:rPr lang="en-US">
                <a:solidFill>
                  <a:srgbClr val="0070C0"/>
                </a:solidFill>
              </a:rPr>
              <a:t>it can interact with it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 the </a:t>
            </a:r>
            <a:r>
              <a:rPr lang="en-US" b="1" i="1">
                <a:solidFill>
                  <a:srgbClr val="FF0000"/>
                </a:solidFill>
              </a:rPr>
              <a:t>relationships between objects</a:t>
            </a:r>
            <a:r>
              <a:rPr lang="en-US"/>
              <a:t>?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Understanding these relationships help in writing </a:t>
            </a:r>
            <a:r>
              <a:rPr lang="en-US">
                <a:solidFill>
                  <a:srgbClr val="0070C0"/>
                </a:solidFill>
              </a:rPr>
              <a:t>reusable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extensible</a:t>
            </a:r>
            <a:r>
              <a:rPr lang="en-US"/>
              <a:t> code - HOW?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Relationship between objects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Plant Example	</a:t>
            </a: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Plant is </a:t>
            </a:r>
            <a:r>
              <a:rPr lang="en-US">
                <a:solidFill>
                  <a:srgbClr val="0070C0"/>
                </a:solidFill>
              </a:rPr>
              <a:t>composed </a:t>
            </a:r>
            <a:r>
              <a:rPr lang="en-US"/>
              <a:t>of leaves and flowers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Flower’s </a:t>
            </a:r>
            <a:r>
              <a:rPr lang="en-US" b="1" i="1">
                <a:solidFill>
                  <a:srgbClr val="FF0000"/>
                </a:solidFill>
              </a:rPr>
              <a:t>existence depends on the plant. 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Car Example</a:t>
            </a:r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Car is </a:t>
            </a:r>
            <a:r>
              <a:rPr lang="en-US">
                <a:solidFill>
                  <a:srgbClr val="0070C0"/>
                </a:solidFill>
              </a:rPr>
              <a:t>composed</a:t>
            </a:r>
            <a:r>
              <a:rPr lang="en-US"/>
              <a:t> of body, steering wheel, tires, engine etc.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6829440" y="3429000"/>
            <a:ext cx="222379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Car, Body, Steering wheel, tires, engine,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2831660" y="3550354"/>
            <a:ext cx="26046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Plant, Flower, Leaves,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Sunlight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l="5555" t="35851" r="4249" b="24300"/>
          <a:stretch/>
        </p:blipFill>
        <p:spPr>
          <a:xfrm>
            <a:off x="4291382" y="4822314"/>
            <a:ext cx="4395418" cy="194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4">
            <a:alphaModFix/>
          </a:blip>
          <a:srcRect t="1675" b="27799"/>
          <a:stretch/>
        </p:blipFill>
        <p:spPr>
          <a:xfrm>
            <a:off x="90764" y="4424254"/>
            <a:ext cx="3379915" cy="23963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2718BC-0F52-A5B9-0864-343A995FE905}"/>
                  </a:ext>
                </a:extLst>
              </p14:cNvPr>
              <p14:cNvContentPartPr/>
              <p14:nvPr/>
            </p14:nvContentPartPr>
            <p14:xfrm>
              <a:off x="664920" y="285120"/>
              <a:ext cx="8336520" cy="441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2718BC-0F52-A5B9-0864-343A995FE9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560" y="275760"/>
                <a:ext cx="8355240" cy="442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Relationship type words</a:t>
            </a:r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can we identify the relationships between objects?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are special “</a:t>
            </a:r>
            <a:r>
              <a:rPr lang="en-US">
                <a:solidFill>
                  <a:srgbClr val="0070C0"/>
                </a:solidFill>
              </a:rPr>
              <a:t>relationship type</a:t>
            </a:r>
            <a:r>
              <a:rPr lang="en-US"/>
              <a:t>” words to describe these relationships. These are: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part-of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has-a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uses-a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depends-on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member-of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is-a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4267200" y="3060970"/>
            <a:ext cx="48768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we use these words to describe relationships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identified?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2971800" y="3128953"/>
            <a:ext cx="457200" cy="3238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4267200" y="4768985"/>
            <a:ext cx="409275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are these words useful in context of C++ classes?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Other examples of relationship words</a:t>
            </a:r>
            <a:endParaRPr/>
          </a:p>
        </p:txBody>
      </p:sp>
      <p:sp>
        <p:nvSpPr>
          <p:cNvPr id="185" name="Google Shape;185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example: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square “</a:t>
            </a:r>
            <a:r>
              <a:rPr lang="en-US" b="1">
                <a:solidFill>
                  <a:srgbClr val="0070C0"/>
                </a:solidFill>
              </a:rPr>
              <a:t>is-a</a:t>
            </a:r>
            <a:r>
              <a:rPr lang="en-US"/>
              <a:t>” shape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car “</a:t>
            </a:r>
            <a:r>
              <a:rPr lang="en-US" b="1">
                <a:solidFill>
                  <a:srgbClr val="0070C0"/>
                </a:solidFill>
              </a:rPr>
              <a:t>has-a</a:t>
            </a:r>
            <a:r>
              <a:rPr lang="en-US"/>
              <a:t>” steering wheel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computer programmer “</a:t>
            </a:r>
            <a:r>
              <a:rPr lang="en-US" b="1">
                <a:solidFill>
                  <a:srgbClr val="0070C0"/>
                </a:solidFill>
              </a:rPr>
              <a:t>uses-a</a:t>
            </a:r>
            <a:r>
              <a:rPr lang="en-US"/>
              <a:t>” keyboard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flower “</a:t>
            </a:r>
            <a:r>
              <a:rPr lang="en-US" b="1">
                <a:solidFill>
                  <a:srgbClr val="0070C0"/>
                </a:solidFill>
              </a:rPr>
              <a:t>depends-on</a:t>
            </a:r>
            <a:r>
              <a:rPr lang="en-US"/>
              <a:t>” a bee for pollination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student is a “</a:t>
            </a:r>
            <a:r>
              <a:rPr lang="en-US" b="1">
                <a:solidFill>
                  <a:srgbClr val="0070C0"/>
                </a:solidFill>
              </a:rPr>
              <a:t>member-of</a:t>
            </a:r>
            <a:r>
              <a:rPr lang="en-US"/>
              <a:t>” a class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Your brain exists as “</a:t>
            </a:r>
            <a:r>
              <a:rPr lang="en-US" b="1">
                <a:solidFill>
                  <a:srgbClr val="0070C0"/>
                </a:solidFill>
              </a:rPr>
              <a:t>part-of</a:t>
            </a:r>
            <a:r>
              <a:rPr lang="en-US"/>
              <a:t>” you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of these relation types have useful analogies in C++.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Types of Relationships 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Association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Generalization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 these two objects are not really related!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Dependency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Realization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cxnSp>
        <p:nvCxnSpPr>
          <p:cNvPr id="192" name="Google Shape;192;p9"/>
          <p:cNvCxnSpPr>
            <a:endCxn id="193" idx="1"/>
          </p:cNvCxnSpPr>
          <p:nvPr/>
        </p:nvCxnSpPr>
        <p:spPr>
          <a:xfrm>
            <a:off x="2362200" y="1447946"/>
            <a:ext cx="1981200" cy="502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3" name="Google Shape;193;p9"/>
          <p:cNvSpPr/>
          <p:nvPr/>
        </p:nvSpPr>
        <p:spPr>
          <a:xfrm>
            <a:off x="4343400" y="1447800"/>
            <a:ext cx="381000" cy="100529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4744278" y="1447800"/>
            <a:ext cx="185178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C8C44F-7EE0-5D5F-E8D4-8A0D1B2AC1E9}"/>
                  </a:ext>
                </a:extLst>
              </p14:cNvPr>
              <p14:cNvContentPartPr/>
              <p14:nvPr/>
            </p14:nvContentPartPr>
            <p14:xfrm>
              <a:off x="6429960" y="30600"/>
              <a:ext cx="2837880" cy="160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C8C44F-7EE0-5D5F-E8D4-8A0D1B2AC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0600" y="21240"/>
                <a:ext cx="2856600" cy="162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2225</Words>
  <Application>Microsoft Office PowerPoint</Application>
  <PresentationFormat>On-screen Show (4:3)</PresentationFormat>
  <Paragraphs>417</Paragraphs>
  <Slides>36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Roboto</vt:lpstr>
      <vt:lpstr>Arial</vt:lpstr>
      <vt:lpstr>Consolas</vt:lpstr>
      <vt:lpstr>Calibri</vt:lpstr>
      <vt:lpstr>template</vt:lpstr>
      <vt:lpstr>Office Theme</vt:lpstr>
      <vt:lpstr>Aggregation, Composition  and Association </vt:lpstr>
      <vt:lpstr>Identifying objects</vt:lpstr>
      <vt:lpstr>Identifying objects</vt:lpstr>
      <vt:lpstr>Interaction between objects</vt:lpstr>
      <vt:lpstr>Relationship b/w objects</vt:lpstr>
      <vt:lpstr>Relationship between objects</vt:lpstr>
      <vt:lpstr>Relationship type words</vt:lpstr>
      <vt:lpstr>Other examples of relationship words</vt:lpstr>
      <vt:lpstr>Types of Relationships </vt:lpstr>
      <vt:lpstr>Relationships between Objects</vt:lpstr>
      <vt:lpstr>The HAS - A Relationship</vt:lpstr>
      <vt:lpstr>The HAS - A Relationship</vt:lpstr>
      <vt:lpstr>Types of object aggregation</vt:lpstr>
      <vt:lpstr>Composition</vt:lpstr>
      <vt:lpstr>Engine is a part-of Car (Example)</vt:lpstr>
      <vt:lpstr>Engine is a part-of Car (Example)</vt:lpstr>
      <vt:lpstr>PowerPoint Presentation</vt:lpstr>
      <vt:lpstr>Composition Properties</vt:lpstr>
      <vt:lpstr>Composition </vt:lpstr>
      <vt:lpstr>Composition</vt:lpstr>
      <vt:lpstr>Composition</vt:lpstr>
      <vt:lpstr>Aggregation</vt:lpstr>
      <vt:lpstr>Aggregation</vt:lpstr>
      <vt:lpstr>Person has an Address - Example</vt:lpstr>
      <vt:lpstr>Person has an Address - Example</vt:lpstr>
      <vt:lpstr>Person has an Address - Example</vt:lpstr>
      <vt:lpstr>PowerPoint Presentation</vt:lpstr>
      <vt:lpstr>PowerPoint Presentation</vt:lpstr>
      <vt:lpstr>Aggregation Properties</vt:lpstr>
      <vt:lpstr>Implementing aggregation VS composition</vt:lpstr>
      <vt:lpstr>Examples</vt:lpstr>
      <vt:lpstr>Association</vt:lpstr>
      <vt:lpstr>Association</vt:lpstr>
      <vt:lpstr>Association</vt:lpstr>
      <vt:lpstr>Implementing Association</vt:lpstr>
      <vt:lpstr>Composition vs Aggregation vs Association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Aggregation, Composition  and Association </dc:title>
  <dc:creator>aleem</dc:creator>
  <cp:lastModifiedBy>zeshan khan</cp:lastModifiedBy>
  <cp:revision>3</cp:revision>
  <dcterms:created xsi:type="dcterms:W3CDTF">2012-08-28T12:59:58Z</dcterms:created>
  <dcterms:modified xsi:type="dcterms:W3CDTF">2024-10-16T13:40:21Z</dcterms:modified>
</cp:coreProperties>
</file>